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3" r:id="rId2"/>
    <p:sldId id="350" r:id="rId3"/>
    <p:sldId id="305" r:id="rId4"/>
    <p:sldId id="317" r:id="rId5"/>
    <p:sldId id="318" r:id="rId6"/>
    <p:sldId id="319" r:id="rId7"/>
    <p:sldId id="320" r:id="rId8"/>
    <p:sldId id="321" r:id="rId9"/>
    <p:sldId id="366" r:id="rId10"/>
    <p:sldId id="365" r:id="rId11"/>
    <p:sldId id="364" r:id="rId12"/>
    <p:sldId id="363" r:id="rId13"/>
    <p:sldId id="362" r:id="rId14"/>
    <p:sldId id="349" r:id="rId15"/>
    <p:sldId id="3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17" autoAdjust="0"/>
    <p:restoredTop sz="95345" autoAdjust="0"/>
  </p:normalViewPr>
  <p:slideViewPr>
    <p:cSldViewPr snapToGrid="0">
      <p:cViewPr varScale="1">
        <p:scale>
          <a:sx n="106" d="100"/>
          <a:sy n="106" d="100"/>
        </p:scale>
        <p:origin x="192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A9284B55-D8A5-4777-B9CF-0D8FC921F5F6}"/>
    <pc:docChg chg="addSld delSld modSld modMainMaster">
      <pc:chgData name="Phan Van Rieu (Hugo)" userId="032e726b-b6b7-45df-b0ca-e82fb010a48a" providerId="ADAL" clId="{A9284B55-D8A5-4777-B9CF-0D8FC921F5F6}" dt="2024-06-16T19:57:47.904" v="43" actId="20577"/>
      <pc:docMkLst>
        <pc:docMk/>
      </pc:docMkLst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862382768" sldId="302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858404817" sldId="303"/>
        </pc:sldMkLst>
      </pc:sldChg>
      <pc:sldChg chg="del">
        <pc:chgData name="Phan Van Rieu (Hugo)" userId="032e726b-b6b7-45df-b0ca-e82fb010a48a" providerId="ADAL" clId="{A9284B55-D8A5-4777-B9CF-0D8FC921F5F6}" dt="2024-06-16T16:52:09.003" v="2" actId="47"/>
        <pc:sldMkLst>
          <pc:docMk/>
          <pc:sldMk cId="1282460991" sldId="304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536717069" sldId="305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3553067512" sldId="30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610265902" sldId="30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744065913" sldId="308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3650156410" sldId="31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64250881" sldId="318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25356542" sldId="31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770940671" sldId="320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948640966" sldId="321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349317174" sldId="32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804929242" sldId="328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3043564" sldId="33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47608924" sldId="33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89988136" sldId="33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924732891" sldId="338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032588525" sldId="33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26587800" sldId="340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54832472" sldId="341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642663595" sldId="342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461300090" sldId="34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085456839" sldId="344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462168173" sldId="345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3981077926" sldId="346"/>
        </pc:sldMkLst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561148267" sldId="347"/>
        </pc:sldMkLst>
      </pc:sldChg>
      <pc:sldChg chg="modSp add del">
        <pc:chgData name="Phan Van Rieu (Hugo)" userId="032e726b-b6b7-45df-b0ca-e82fb010a48a" providerId="ADAL" clId="{A9284B55-D8A5-4777-B9CF-0D8FC921F5F6}" dt="2024-06-16T19:57:47.904" v="43" actId="20577"/>
        <pc:sldMkLst>
          <pc:docMk/>
          <pc:sldMk cId="1022161756" sldId="348"/>
        </pc:sldMkLst>
        <pc:spChg chg="mod">
          <ac:chgData name="Phan Van Rieu (Hugo)" userId="032e726b-b6b7-45df-b0ca-e82fb010a48a" providerId="ADAL" clId="{A9284B55-D8A5-4777-B9CF-0D8FC921F5F6}" dt="2024-06-16T19:57:47.904" v="43" actId="20577"/>
          <ac:spMkLst>
            <pc:docMk/>
            <pc:sldMk cId="1022161756" sldId="348"/>
            <ac:spMk id="5" creationId="{00000000-0000-0000-0000-000000000000}"/>
          </ac:spMkLst>
        </pc:spChg>
      </pc:sldChg>
      <pc:sldChg chg="add del">
        <pc:chgData name="Phan Van Rieu (Hugo)" userId="032e726b-b6b7-45df-b0ca-e82fb010a48a" providerId="ADAL" clId="{A9284B55-D8A5-4777-B9CF-0D8FC921F5F6}" dt="2024-06-16T16:52:06.645" v="1"/>
        <pc:sldMkLst>
          <pc:docMk/>
          <pc:sldMk cId="1757500116" sldId="349"/>
        </pc:sldMkLst>
      </pc:sldChg>
      <pc:sldChg chg="modSp add del mod">
        <pc:chgData name="Phan Van Rieu (Hugo)" userId="032e726b-b6b7-45df-b0ca-e82fb010a48a" providerId="ADAL" clId="{A9284B55-D8A5-4777-B9CF-0D8FC921F5F6}" dt="2024-06-16T16:52:25.130" v="6" actId="14861"/>
        <pc:sldMkLst>
          <pc:docMk/>
          <pc:sldMk cId="2475308807" sldId="350"/>
        </pc:sldMkLst>
        <pc:picChg chg="mod">
          <ac:chgData name="Phan Van Rieu (Hugo)" userId="032e726b-b6b7-45df-b0ca-e82fb010a48a" providerId="ADAL" clId="{A9284B55-D8A5-4777-B9CF-0D8FC921F5F6}" dt="2024-06-16T16:52:25.130" v="6" actId="14861"/>
          <ac:picMkLst>
            <pc:docMk/>
            <pc:sldMk cId="2475308807" sldId="350"/>
            <ac:picMk id="7" creationId="{992FB84E-725E-E39E-942A-93D1AA6247CE}"/>
          </ac:picMkLst>
        </pc:picChg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978405474" sldId="351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4126209583" sldId="35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980094988" sldId="362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20730388" sldId="36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964707466" sldId="364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635303616" sldId="36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477770540" sldId="36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226571905" sldId="367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046003745" sldId="368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30078997" sldId="369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199415470" sldId="370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1945701828" sldId="371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353712295" sldId="372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44309720" sldId="37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491640730" sldId="373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641664981" sldId="374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110728684" sldId="374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299100580" sldId="37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4210116166" sldId="375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2960907733" sldId="376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393953268" sldId="376"/>
        </pc:sldMkLst>
      </pc:sldChg>
      <pc:sldChg chg="add">
        <pc:chgData name="Phan Van Rieu (Hugo)" userId="032e726b-b6b7-45df-b0ca-e82fb010a48a" providerId="ADAL" clId="{A9284B55-D8A5-4777-B9CF-0D8FC921F5F6}" dt="2024-06-16T16:52:06.645" v="1"/>
        <pc:sldMkLst>
          <pc:docMk/>
          <pc:sldMk cId="909642798" sldId="377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344144441" sldId="377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87763496" sldId="378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654087551" sldId="379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4201467700" sldId="380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491112586" sldId="381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040455310" sldId="382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962064865" sldId="383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575480604" sldId="384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4212548797" sldId="385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211729295" sldId="386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3171932234" sldId="387"/>
        </pc:sldMkLst>
      </pc:sldChg>
      <pc:sldChg chg="del">
        <pc:chgData name="Phan Van Rieu (Hugo)" userId="032e726b-b6b7-45df-b0ca-e82fb010a48a" providerId="ADAL" clId="{A9284B55-D8A5-4777-B9CF-0D8FC921F5F6}" dt="2024-06-16T16:52:04.206" v="0" actId="47"/>
        <pc:sldMkLst>
          <pc:docMk/>
          <pc:sldMk cId="1692068894" sldId="388"/>
        </pc:sldMkLst>
      </pc:sldChg>
      <pc:sldMasterChg chg="modSp mod delSldLayout">
        <pc:chgData name="Phan Van Rieu (Hugo)" userId="032e726b-b6b7-45df-b0ca-e82fb010a48a" providerId="ADAL" clId="{A9284B55-D8A5-4777-B9CF-0D8FC921F5F6}" dt="2024-06-16T16:53:12.039" v="39" actId="20577"/>
        <pc:sldMasterMkLst>
          <pc:docMk/>
          <pc:sldMasterMk cId="1318186830" sldId="2147483648"/>
        </pc:sldMasterMkLst>
        <pc:spChg chg="mod">
          <ac:chgData name="Phan Van Rieu (Hugo)" userId="032e726b-b6b7-45df-b0ca-e82fb010a48a" providerId="ADAL" clId="{A9284B55-D8A5-4777-B9CF-0D8FC921F5F6}" dt="2024-06-16T16:53:08.543" v="37" actId="20577"/>
          <ac:spMkLst>
            <pc:docMk/>
            <pc:sldMasterMk cId="1318186830" sldId="2147483648"/>
            <ac:spMk id="10" creationId="{00000000-0000-0000-0000-000000000000}"/>
          </ac:spMkLst>
        </pc:spChg>
        <pc:spChg chg="mod">
          <ac:chgData name="Phan Van Rieu (Hugo)" userId="032e726b-b6b7-45df-b0ca-e82fb010a48a" providerId="ADAL" clId="{A9284B55-D8A5-4777-B9CF-0D8FC921F5F6}" dt="2024-06-16T16:53:12.039" v="39" actId="20577"/>
          <ac:spMkLst>
            <pc:docMk/>
            <pc:sldMasterMk cId="1318186830" sldId="2147483648"/>
            <ac:spMk id="11" creationId="{00000000-0000-0000-0000-000000000000}"/>
          </ac:spMkLst>
        </pc:spChg>
        <pc:sldLayoutChg chg="del">
          <pc:chgData name="Phan Van Rieu (Hugo)" userId="032e726b-b6b7-45df-b0ca-e82fb010a48a" providerId="ADAL" clId="{A9284B55-D8A5-4777-B9CF-0D8FC921F5F6}" dt="2024-06-16T16:52:04.206" v="0" actId="47"/>
          <pc:sldLayoutMkLst>
            <pc:docMk/>
            <pc:sldMasterMk cId="1318186830" sldId="2147483648"/>
            <pc:sldLayoutMk cId="1723561587" sldId="2147483661"/>
          </pc:sldLayoutMkLst>
        </pc:sldLayoutChg>
        <pc:sldLayoutChg chg="del">
          <pc:chgData name="Phan Van Rieu (Hugo)" userId="032e726b-b6b7-45df-b0ca-e82fb010a48a" providerId="ADAL" clId="{A9284B55-D8A5-4777-B9CF-0D8FC921F5F6}" dt="2024-06-16T16:52:04.206" v="0" actId="47"/>
          <pc:sldLayoutMkLst>
            <pc:docMk/>
            <pc:sldMasterMk cId="1318186830" sldId="2147483648"/>
            <pc:sldLayoutMk cId="409409121" sldId="2147483662"/>
          </pc:sldLayoutMkLst>
        </pc:sldLayoutChg>
      </pc:sldMasterChg>
    </pc:docChg>
  </pc:docChgLst>
  <pc:docChgLst>
    <pc:chgData name="Phan Van Rieu (Hugo)" userId="032e726b-b6b7-45df-b0ca-e82fb010a48a" providerId="ADAL" clId="{F39FC4A2-7BD3-410B-9A27-B75CBB1C82B3}"/>
    <pc:docChg chg="custSel modSld">
      <pc:chgData name="Phan Van Rieu (Hugo)" userId="032e726b-b6b7-45df-b0ca-e82fb010a48a" providerId="ADAL" clId="{F39FC4A2-7BD3-410B-9A27-B75CBB1C82B3}" dt="2024-07-16T05:18:28.789" v="0" actId="478"/>
      <pc:docMkLst>
        <pc:docMk/>
      </pc:docMkLst>
      <pc:sldChg chg="delSp mod">
        <pc:chgData name="Phan Van Rieu (Hugo)" userId="032e726b-b6b7-45df-b0ca-e82fb010a48a" providerId="ADAL" clId="{F39FC4A2-7BD3-410B-9A27-B75CBB1C82B3}" dt="2024-07-16T05:18:28.789" v="0" actId="478"/>
        <pc:sldMkLst>
          <pc:docMk/>
          <pc:sldMk cId="1770940671" sldId="320"/>
        </pc:sldMkLst>
        <pc:spChg chg="del">
          <ac:chgData name="Phan Van Rieu (Hugo)" userId="032e726b-b6b7-45df-b0ca-e82fb010a48a" providerId="ADAL" clId="{F39FC4A2-7BD3-410B-9A27-B75CBB1C82B3}" dt="2024-07-16T05:18:28.789" v="0" actId="478"/>
          <ac:spMkLst>
            <pc:docMk/>
            <pc:sldMk cId="1770940671" sldId="320"/>
            <ac:spMk id="1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84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417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4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78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46BD41-3D0E-45B9-AEBC-8ED4542F70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013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64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82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66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07F8F64-9179-4DA7-B3B0-B193FFF9A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70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5919771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523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12/28/25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2.1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6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8.png"/><Relationship Id="rId4" Type="http://schemas.openxmlformats.org/officeDocument/2006/relationships/audio" Target="../media/media6.mp3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3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9.png"/><Relationship Id="rId4" Type="http://schemas.openxmlformats.org/officeDocument/2006/relationships/audio" Target="../media/media3.mp3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5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1.png"/><Relationship Id="rId4" Type="http://schemas.openxmlformats.org/officeDocument/2006/relationships/audio" Target="../media/media5.mp3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7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32.png"/><Relationship Id="rId4" Type="http://schemas.openxmlformats.org/officeDocument/2006/relationships/audio" Target="../media/media7.mp3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microsoft.com/office/2007/relationships/media" Target="../media/media2.mp3"/><Relationship Id="rId21" Type="http://schemas.openxmlformats.org/officeDocument/2006/relationships/image" Target="../media/image12.pn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8.png"/><Relationship Id="rId25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11.png"/><Relationship Id="rId29" Type="http://schemas.openxmlformats.org/officeDocument/2006/relationships/image" Target="../media/image20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slideLayout" Target="../slideLayouts/slideLayout8.xml"/><Relationship Id="rId23" Type="http://schemas.openxmlformats.org/officeDocument/2006/relationships/image" Target="../media/image14.png"/><Relationship Id="rId28" Type="http://schemas.openxmlformats.org/officeDocument/2006/relationships/image" Target="../media/image19.png"/><Relationship Id="rId10" Type="http://schemas.openxmlformats.org/officeDocument/2006/relationships/audio" Target="../media/media5.mp3"/><Relationship Id="rId19" Type="http://schemas.openxmlformats.org/officeDocument/2006/relationships/image" Target="../media/image10.png"/><Relationship Id="rId31" Type="http://schemas.openxmlformats.org/officeDocument/2006/relationships/image" Target="../media/image22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13.png"/><Relationship Id="rId27" Type="http://schemas.openxmlformats.org/officeDocument/2006/relationships/image" Target="../media/image18.png"/><Relationship Id="rId30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4.png"/><Relationship Id="rId4" Type="http://schemas.openxmlformats.org/officeDocument/2006/relationships/audio" Target="../media/media2.mp3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4.mp3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6.png"/><Relationship Id="rId4" Type="http://schemas.openxmlformats.org/officeDocument/2006/relationships/audio" Target="../media/media4.mp3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4: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</a:t>
            </a:r>
            <a:r>
              <a:rPr lang="en-US" sz="4000" b="1" dirty="0">
                <a:solidFill>
                  <a:srgbClr val="00B050"/>
                </a:solidFill>
              </a:rPr>
              <a:t>2</a:t>
            </a:r>
            <a:r>
              <a:rPr lang="en-VN" sz="4000" b="1" dirty="0">
                <a:solidFill>
                  <a:srgbClr val="00B050"/>
                </a:solidFill>
              </a:rPr>
              <a:t>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51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4817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2 TRACK 07">
            <a:hlinkClick r:id="" action="ppaction://media"/>
            <a:extLst>
              <a:ext uri="{FF2B5EF4-FFF2-40B4-BE49-F238E27FC236}">
                <a16:creationId xmlns:a16="http://schemas.microsoft.com/office/drawing/2014/main" id="{8E267C15-079B-7AA0-DF76-C4AA464B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5DBFE-5F87-C3CD-3A0B-E870CC97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5"/>
            <a:ext cx="5219968" cy="527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A43AE-4A17-C8D1-645F-84D4B1843A49}"/>
              </a:ext>
            </a:extLst>
          </p:cNvPr>
          <p:cNvSpPr txBox="1"/>
          <p:nvPr/>
        </p:nvSpPr>
        <p:spPr>
          <a:xfrm>
            <a:off x="7715596" y="4264701"/>
            <a:ext cx="3003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/ˌsaʊ</a:t>
            </a:r>
            <a:r>
              <a:rPr lang="el-G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kəˈriːə/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Hàn Quốc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outh Korea">
            <a:hlinkClick r:id="" action="ppaction://media"/>
            <a:extLst>
              <a:ext uri="{FF2B5EF4-FFF2-40B4-BE49-F238E27FC236}">
                <a16:creationId xmlns:a16="http://schemas.microsoft.com/office/drawing/2014/main" id="{A4A2D447-744D-B3BE-FE81-081DAB6AB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17198" y="1407547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6FE6A5-A72B-8F22-D3E4-8E16BED218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796749"/>
            <a:ext cx="6432550" cy="119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271819-4A42-4275-1473-BD3F645BED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0757"/>
            <a:ext cx="5778500" cy="38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30361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2 TRACK 07">
            <a:hlinkClick r:id="" action="ppaction://media"/>
            <a:extLst>
              <a:ext uri="{FF2B5EF4-FFF2-40B4-BE49-F238E27FC236}">
                <a16:creationId xmlns:a16="http://schemas.microsoft.com/office/drawing/2014/main" id="{8E267C15-079B-7AA0-DF76-C4AA464B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5DBFE-5F87-C3CD-3A0B-E870CC97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5"/>
            <a:ext cx="5219968" cy="527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BAB8ED-DDD9-64EC-816B-E2BCDCD75DC8}"/>
              </a:ext>
            </a:extLst>
          </p:cNvPr>
          <p:cNvSpPr txBox="1"/>
          <p:nvPr/>
        </p:nvSpPr>
        <p:spPr>
          <a:xfrm>
            <a:off x="8093157" y="5020264"/>
            <a:ext cx="2311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/brəˈzɪl/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Brazil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BCEAF-B95A-E89C-978B-A65E2EB5D0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733" y="2670340"/>
            <a:ext cx="4418583" cy="1592604"/>
          </a:xfrm>
          <a:prstGeom prst="rect">
            <a:avLst/>
          </a:prstGeom>
        </p:spPr>
      </p:pic>
      <p:pic>
        <p:nvPicPr>
          <p:cNvPr id="5" name="Brazil">
            <a:hlinkClick r:id="" action="ppaction://media"/>
            <a:extLst>
              <a:ext uri="{FF2B5EF4-FFF2-40B4-BE49-F238E27FC236}">
                <a16:creationId xmlns:a16="http://schemas.microsoft.com/office/drawing/2014/main" id="{7AEA39F9-C038-3158-7C82-81B23323EA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47245" y="150662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670AD-DFCA-078E-0C1C-3F8930C5E8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3" y="1506620"/>
            <a:ext cx="6059657" cy="401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74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2 TRACK 07">
            <a:hlinkClick r:id="" action="ppaction://media"/>
            <a:extLst>
              <a:ext uri="{FF2B5EF4-FFF2-40B4-BE49-F238E27FC236}">
                <a16:creationId xmlns:a16="http://schemas.microsoft.com/office/drawing/2014/main" id="{8E267C15-079B-7AA0-DF76-C4AA464B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5DBFE-5F87-C3CD-3A0B-E870CC97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5"/>
            <a:ext cx="5219968" cy="527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819BCF-2924-DAD2-D16A-D716E15CAE0C}"/>
              </a:ext>
            </a:extLst>
          </p:cNvPr>
          <p:cNvSpPr txBox="1"/>
          <p:nvPr/>
        </p:nvSpPr>
        <p:spPr>
          <a:xfrm>
            <a:off x="7585535" y="4121721"/>
            <a:ext cx="2169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/ˈdʒəːrməni/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6B97E-B0CD-8C54-8B53-8333FBAB19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65" y="2369719"/>
            <a:ext cx="5689892" cy="1456278"/>
          </a:xfrm>
          <a:prstGeom prst="rect">
            <a:avLst/>
          </a:prstGeom>
        </p:spPr>
      </p:pic>
      <p:pic>
        <p:nvPicPr>
          <p:cNvPr id="5" name="Germany">
            <a:hlinkClick r:id="" action="ppaction://media"/>
            <a:extLst>
              <a:ext uri="{FF2B5EF4-FFF2-40B4-BE49-F238E27FC236}">
                <a16:creationId xmlns:a16="http://schemas.microsoft.com/office/drawing/2014/main" id="{C1EC21B2-99A8-F999-0403-3B9A651C46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49068" y="1581218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A12E5-8C3E-3971-3174-29C7BD7542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2856"/>
            <a:ext cx="6063348" cy="35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3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2 TRACK 07">
            <a:hlinkClick r:id="" action="ppaction://media"/>
            <a:extLst>
              <a:ext uri="{FF2B5EF4-FFF2-40B4-BE49-F238E27FC236}">
                <a16:creationId xmlns:a16="http://schemas.microsoft.com/office/drawing/2014/main" id="{8E267C15-079B-7AA0-DF76-C4AA464B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5DBFE-5F87-C3CD-3A0B-E870CC97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5"/>
            <a:ext cx="5219968" cy="527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BF53A0-C766-28D1-60E7-FC2A0EEABAE7}"/>
              </a:ext>
            </a:extLst>
          </p:cNvPr>
          <p:cNvSpPr txBox="1"/>
          <p:nvPr/>
        </p:nvSpPr>
        <p:spPr>
          <a:xfrm>
            <a:off x="8211092" y="4133350"/>
            <a:ext cx="21699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/speɪn/ 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Tây Ban Nha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DB44A-7FF6-28B5-7907-B476F437F9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075" y="2501900"/>
            <a:ext cx="4107968" cy="1631450"/>
          </a:xfrm>
          <a:prstGeom prst="rect">
            <a:avLst/>
          </a:prstGeom>
        </p:spPr>
      </p:pic>
      <p:pic>
        <p:nvPicPr>
          <p:cNvPr id="5" name="Spain">
            <a:hlinkClick r:id="" action="ppaction://media"/>
            <a:extLst>
              <a:ext uri="{FF2B5EF4-FFF2-40B4-BE49-F238E27FC236}">
                <a16:creationId xmlns:a16="http://schemas.microsoft.com/office/drawing/2014/main" id="{51F3C481-5D7F-71C1-D3FB-39D261C8C7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6059" y="1519320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2A910-65AE-A1D1-C617-6B0547FBF9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855"/>
            <a:ext cx="6078679" cy="404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9498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80898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8276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Warm-up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Vocabulary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Consolidation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Wrap-up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Structure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Lesson Outline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2FB84E-725E-E39E-942A-93D1AA624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3624" y="497631"/>
            <a:ext cx="4177245" cy="5844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30880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E10DE-E39A-15C3-C44B-EB26FCD36DC5}"/>
              </a:ext>
            </a:extLst>
          </p:cNvPr>
          <p:cNvSpPr txBox="1"/>
          <p:nvPr/>
        </p:nvSpPr>
        <p:spPr>
          <a:xfrm>
            <a:off x="304800" y="1381472"/>
            <a:ext cx="11792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Canada, France, South Korea, Brazil, Germany, Spain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I went to South Korea last month.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- Did you sing karaoke?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- Yes, I did./No, I didn't.</a:t>
            </a: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3650156410"/>
      </p:ext>
    </p:extLst>
  </p:cSld>
  <p:clrMapOvr>
    <a:masterClrMapping/>
  </p:clrMapOvr>
  <p:transition spd="slow"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142343" y="541176"/>
              <a:ext cx="5849258" cy="560230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2890219" y="1515040"/>
              <a:ext cx="6411562" cy="2608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Canada, France, South Korea,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Brazil, Germany, Spain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98365"/>
            <a:ext cx="9039225" cy="6026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481" y="405765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5356542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3601333" y="5064801"/>
            <a:ext cx="3003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/ˌsaʊ</a:t>
            </a:r>
            <a:r>
              <a:rPr lang="el-GR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kəˈriːə/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Hàn Quốc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1964799" y="5007347"/>
            <a:ext cx="2173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/fræns/</a:t>
            </a:r>
          </a:p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nước Pháp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6035757" y="5032964"/>
            <a:ext cx="2311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/brəˈzɪl/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Brazil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86332" y="4998337"/>
            <a:ext cx="217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/ˈkænədə/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Canada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8181777" y="4962010"/>
            <a:ext cx="21699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/ˈdʒəːrməni/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C791D-E3DF-3A68-E2FC-25CD338754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1932774"/>
            <a:ext cx="1930400" cy="1880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DD0C74-CA39-5726-9605-E39CC78E48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50" y="1809793"/>
            <a:ext cx="2072638" cy="2041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FA0FBB-6ABD-2DF6-8101-7B9590E291B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6" y="1809793"/>
            <a:ext cx="2034055" cy="20418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FDD87F-29E1-8ABE-2732-108F7ACD4B4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55" y="1809793"/>
            <a:ext cx="1973298" cy="18732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DAE437-0767-2EB9-5DF3-A7E1F4DE862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279" y="1877447"/>
            <a:ext cx="1973298" cy="19367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DF092B-607A-B637-60B0-7CF420AA141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49" y="1877447"/>
            <a:ext cx="1908951" cy="188035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242B9F-78F8-ECA8-7D6B-E43D25E1E506}"/>
              </a:ext>
            </a:extLst>
          </p:cNvPr>
          <p:cNvSpPr txBox="1"/>
          <p:nvPr/>
        </p:nvSpPr>
        <p:spPr>
          <a:xfrm>
            <a:off x="9940892" y="4962010"/>
            <a:ext cx="21699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/speɪn/ </a:t>
            </a:r>
          </a:p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 Tây Ban Nha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50A9B83-20CB-7FEC-71BA-81725479751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8" y="4267721"/>
            <a:ext cx="1701800" cy="48102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331BD79-B5C8-17F4-C6A3-33725B593F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57" y="4238980"/>
            <a:ext cx="1724346" cy="481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0908847-7002-A1A5-684F-4EE41CFBBAD8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4" b="15233"/>
          <a:stretch/>
        </p:blipFill>
        <p:spPr>
          <a:xfrm>
            <a:off x="4445202" y="4090116"/>
            <a:ext cx="1567589" cy="4810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397A1A7-3115-1A65-F297-26EA3DC7D9AF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7" t="4250" r="-2383" b="10982"/>
          <a:stretch/>
        </p:blipFill>
        <p:spPr>
          <a:xfrm>
            <a:off x="4445201" y="4583778"/>
            <a:ext cx="1567589" cy="4810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3A88019-15E1-86D6-6D6C-D63F53D71CB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251" y="4172329"/>
            <a:ext cx="1567589" cy="5650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C1A3DA3-391A-804E-FC11-EEAEACCD7B09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49" y="4154018"/>
            <a:ext cx="1514901" cy="60163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99C4B52-E1FD-96D2-7D2F-509388CF17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461" y="4274386"/>
            <a:ext cx="1930400" cy="494069"/>
          </a:xfrm>
          <a:prstGeom prst="rect">
            <a:avLst/>
          </a:prstGeom>
        </p:spPr>
      </p:pic>
      <p:pic>
        <p:nvPicPr>
          <p:cNvPr id="48" name="CD2 TRACK 07">
            <a:hlinkClick r:id="" action="ppaction://media"/>
            <a:extLst>
              <a:ext uri="{FF2B5EF4-FFF2-40B4-BE49-F238E27FC236}">
                <a16:creationId xmlns:a16="http://schemas.microsoft.com/office/drawing/2014/main" id="{B41EF582-E88B-4301-973D-D714BCD023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A66AEF-FBE8-7CDF-188C-64BA32D2CE6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" y="404460"/>
            <a:ext cx="5219968" cy="527077"/>
          </a:xfrm>
          <a:prstGeom prst="rect">
            <a:avLst/>
          </a:prstGeom>
        </p:spPr>
      </p:pic>
      <p:pic>
        <p:nvPicPr>
          <p:cNvPr id="51" name="Canada">
            <a:hlinkClick r:id="" action="ppaction://media"/>
            <a:extLst>
              <a:ext uri="{FF2B5EF4-FFF2-40B4-BE49-F238E27FC236}">
                <a16:creationId xmlns:a16="http://schemas.microsoft.com/office/drawing/2014/main" id="{09945DAD-AD19-8F0B-0842-6F4C425D98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27299" y="1471047"/>
            <a:ext cx="406400" cy="406400"/>
          </a:xfrm>
          <a:prstGeom prst="rect">
            <a:avLst/>
          </a:prstGeom>
        </p:spPr>
      </p:pic>
      <p:pic>
        <p:nvPicPr>
          <p:cNvPr id="52" name="Brazil">
            <a:hlinkClick r:id="" action="ppaction://media"/>
            <a:extLst>
              <a:ext uri="{FF2B5EF4-FFF2-40B4-BE49-F238E27FC236}">
                <a16:creationId xmlns:a16="http://schemas.microsoft.com/office/drawing/2014/main" id="{1DCD7482-5EDA-CC26-749E-C0DF13CBC7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6989845" y="1519320"/>
            <a:ext cx="406400" cy="406400"/>
          </a:xfrm>
          <a:prstGeom prst="rect">
            <a:avLst/>
          </a:prstGeom>
        </p:spPr>
      </p:pic>
      <p:pic>
        <p:nvPicPr>
          <p:cNvPr id="54" name="France">
            <a:hlinkClick r:id="" action="ppaction://media"/>
            <a:extLst>
              <a:ext uri="{FF2B5EF4-FFF2-40B4-BE49-F238E27FC236}">
                <a16:creationId xmlns:a16="http://schemas.microsoft.com/office/drawing/2014/main" id="{80112B69-FCB7-060F-D710-AE5BD954979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3259323" y="1539251"/>
            <a:ext cx="406400" cy="406400"/>
          </a:xfrm>
          <a:prstGeom prst="rect">
            <a:avLst/>
          </a:prstGeom>
        </p:spPr>
      </p:pic>
      <p:pic>
        <p:nvPicPr>
          <p:cNvPr id="56" name="Germany">
            <a:hlinkClick r:id="" action="ppaction://media"/>
            <a:extLst>
              <a:ext uri="{FF2B5EF4-FFF2-40B4-BE49-F238E27FC236}">
                <a16:creationId xmlns:a16="http://schemas.microsoft.com/office/drawing/2014/main" id="{3BE2CD42-B3B6-0BC9-8D60-C1D35ED877F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9349068" y="1581218"/>
            <a:ext cx="406400" cy="406400"/>
          </a:xfrm>
          <a:prstGeom prst="rect">
            <a:avLst/>
          </a:prstGeom>
        </p:spPr>
      </p:pic>
      <p:pic>
        <p:nvPicPr>
          <p:cNvPr id="58" name="South Korea">
            <a:hlinkClick r:id="" action="ppaction://media"/>
            <a:extLst>
              <a:ext uri="{FF2B5EF4-FFF2-40B4-BE49-F238E27FC236}">
                <a16:creationId xmlns:a16="http://schemas.microsoft.com/office/drawing/2014/main" id="{49D80EA0-1506-4D51-A4BD-A7D16455CDE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5089698" y="1471047"/>
            <a:ext cx="406400" cy="406400"/>
          </a:xfrm>
          <a:prstGeom prst="rect">
            <a:avLst/>
          </a:prstGeom>
        </p:spPr>
      </p:pic>
      <p:pic>
        <p:nvPicPr>
          <p:cNvPr id="60" name="Spain">
            <a:hlinkClick r:id="" action="ppaction://media"/>
            <a:extLst>
              <a:ext uri="{FF2B5EF4-FFF2-40B4-BE49-F238E27FC236}">
                <a16:creationId xmlns:a16="http://schemas.microsoft.com/office/drawing/2014/main" id="{6511C28D-5FCF-9D69-012E-B529472660A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239159" y="1519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2 TRACK 07">
            <a:hlinkClick r:id="" action="ppaction://media"/>
            <a:extLst>
              <a:ext uri="{FF2B5EF4-FFF2-40B4-BE49-F238E27FC236}">
                <a16:creationId xmlns:a16="http://schemas.microsoft.com/office/drawing/2014/main" id="{8E267C15-079B-7AA0-DF76-C4AA464B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5DBFE-5F87-C3CD-3A0B-E870CC97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5"/>
            <a:ext cx="5219968" cy="5270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D642A-772F-DCB7-C225-0EB44D6F8A29}"/>
              </a:ext>
            </a:extLst>
          </p:cNvPr>
          <p:cNvSpPr txBox="1"/>
          <p:nvPr/>
        </p:nvSpPr>
        <p:spPr>
          <a:xfrm>
            <a:off x="8117868" y="4210937"/>
            <a:ext cx="21738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/ˈkænədə/</a:t>
            </a:r>
          </a:p>
          <a:p>
            <a:pPr lvl="0" algn="ctr">
              <a:defRPr/>
            </a:pP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Canada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98D07-5F74-06D5-6D4E-908362BD2C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19" y="2409720"/>
            <a:ext cx="5927160" cy="1675344"/>
          </a:xfrm>
          <a:prstGeom prst="rect">
            <a:avLst/>
          </a:prstGeom>
        </p:spPr>
      </p:pic>
      <p:pic>
        <p:nvPicPr>
          <p:cNvPr id="10" name="Canada">
            <a:hlinkClick r:id="" action="ppaction://media"/>
            <a:extLst>
              <a:ext uri="{FF2B5EF4-FFF2-40B4-BE49-F238E27FC236}">
                <a16:creationId xmlns:a16="http://schemas.microsoft.com/office/drawing/2014/main" id="{88ADB6F8-A230-F471-079E-92CDB2A86E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4699" y="1280547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D58921-0E83-D6CB-C641-A3D10217F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823"/>
            <a:ext cx="6252005" cy="388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6409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D2 TRACK 07">
            <a:hlinkClick r:id="" action="ppaction://media"/>
            <a:extLst>
              <a:ext uri="{FF2B5EF4-FFF2-40B4-BE49-F238E27FC236}">
                <a16:creationId xmlns:a16="http://schemas.microsoft.com/office/drawing/2014/main" id="{8E267C15-079B-7AA0-DF76-C4AA464BDE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19866" y="445205"/>
            <a:ext cx="406400" cy="40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5DBFE-5F87-C3CD-3A0B-E870CC97D5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05"/>
            <a:ext cx="5219968" cy="527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CF052D-1F06-E4E9-E26B-B757C2EE2EFD}"/>
              </a:ext>
            </a:extLst>
          </p:cNvPr>
          <p:cNvSpPr txBox="1"/>
          <p:nvPr/>
        </p:nvSpPr>
        <p:spPr>
          <a:xfrm>
            <a:off x="7895699" y="4351942"/>
            <a:ext cx="21738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/fræns/</a:t>
            </a:r>
          </a:p>
          <a:p>
            <a:pPr lvl="0" algn="ctr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nước Pháp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448EC-0B72-2C7F-62B0-F6416CB66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58" y="2349594"/>
            <a:ext cx="5857130" cy="1633903"/>
          </a:xfrm>
          <a:prstGeom prst="rect">
            <a:avLst/>
          </a:prstGeom>
        </p:spPr>
      </p:pic>
      <p:pic>
        <p:nvPicPr>
          <p:cNvPr id="5" name="France">
            <a:hlinkClick r:id="" action="ppaction://media"/>
            <a:extLst>
              <a:ext uri="{FF2B5EF4-FFF2-40B4-BE49-F238E27FC236}">
                <a16:creationId xmlns:a16="http://schemas.microsoft.com/office/drawing/2014/main" id="{9A03BD1E-7BC9-B4C4-5D2C-B3F74EA5EED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88623" y="1551951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653EB4-1493-FC21-D4F6-AEEB049624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1951"/>
            <a:ext cx="6004545" cy="397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705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243</Words>
  <Application>Microsoft Macintosh PowerPoint</Application>
  <PresentationFormat>Widescreen</PresentationFormat>
  <Paragraphs>63</Paragraphs>
  <Slides>15</Slides>
  <Notes>14</Notes>
  <HiddenSlides>0</HiddenSlides>
  <MMClips>19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60</cp:revision>
  <dcterms:created xsi:type="dcterms:W3CDTF">2023-01-31T08:21:18Z</dcterms:created>
  <dcterms:modified xsi:type="dcterms:W3CDTF">2025-12-28T00:25:19Z</dcterms:modified>
</cp:coreProperties>
</file>