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7" r:id="rId4"/>
    <p:sldId id="270" r:id="rId5"/>
    <p:sldId id="289" r:id="rId6"/>
    <p:sldId id="314" r:id="rId7"/>
    <p:sldId id="315" r:id="rId8"/>
    <p:sldId id="350" r:id="rId9"/>
    <p:sldId id="351" r:id="rId10"/>
    <p:sldId id="352" r:id="rId11"/>
    <p:sldId id="354" r:id="rId12"/>
    <p:sldId id="35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9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3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4: Activities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4207"/>
            <a:ext cx="120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9" r:id="rId14"/>
    <p:sldLayoutId id="2147483671" r:id="rId15"/>
    <p:sldLayoutId id="2147483681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5061D-2449-4027-9F2C-C70FEEA79F9A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 4 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04D3F96-DD8C-47D1-BF38-6686492AC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6" y="2216363"/>
            <a:ext cx="12101824" cy="3279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A6422-F457-4240-AD1C-8C298F7EA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6" y="671512"/>
            <a:ext cx="6200775" cy="1190625"/>
          </a:xfrm>
          <a:prstGeom prst="rect">
            <a:avLst/>
          </a:prstGeom>
        </p:spPr>
      </p:pic>
      <p:pic>
        <p:nvPicPr>
          <p:cNvPr id="7" name="CD2 TRACK 24">
            <a:hlinkClick r:id="" action="ppaction://media"/>
            <a:extLst>
              <a:ext uri="{FF2B5EF4-FFF2-40B4-BE49-F238E27FC236}">
                <a16:creationId xmlns:a16="http://schemas.microsoft.com/office/drawing/2014/main" id="{0D4B4E26-9339-4896-A1C3-4489EA27B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9225" y="10636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3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A7C1A-F6EE-4BDB-BF9A-D1BB5776046E}"/>
              </a:ext>
            </a:extLst>
          </p:cNvPr>
          <p:cNvSpPr txBox="1"/>
          <p:nvPr/>
        </p:nvSpPr>
        <p:spPr>
          <a:xfrm>
            <a:off x="90176" y="655983"/>
            <a:ext cx="548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A1BEDF-C257-49F7-B59F-D23F6C90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895"/>
            <a:ext cx="12192000" cy="348421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03B44C-8DD1-4798-B6CD-6829DF8A1036}"/>
              </a:ext>
            </a:extLst>
          </p:cNvPr>
          <p:cNvSpPr/>
          <p:nvPr/>
        </p:nvSpPr>
        <p:spPr>
          <a:xfrm>
            <a:off x="2186609" y="1818588"/>
            <a:ext cx="100385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C00000"/>
                </a:solidFill>
              </a:rPr>
              <a:t>Long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A1B559-7DE4-4937-950F-A692EB660714}"/>
              </a:ext>
            </a:extLst>
          </p:cNvPr>
          <p:cNvSpPr/>
          <p:nvPr/>
        </p:nvSpPr>
        <p:spPr>
          <a:xfrm>
            <a:off x="5859117" y="1749014"/>
            <a:ext cx="1623389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Vietnam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A1F57A-2AF3-4CC4-AF8A-579E058C28AA}"/>
              </a:ext>
            </a:extLst>
          </p:cNvPr>
          <p:cNvSpPr/>
          <p:nvPr/>
        </p:nvSpPr>
        <p:spPr>
          <a:xfrm>
            <a:off x="10074965" y="1749014"/>
            <a:ext cx="1325218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friends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04DE12-3A39-4967-B6AC-B2D1674B10BF}"/>
              </a:ext>
            </a:extLst>
          </p:cNvPr>
          <p:cNvSpPr/>
          <p:nvPr/>
        </p:nvSpPr>
        <p:spPr>
          <a:xfrm>
            <a:off x="1739347" y="2474842"/>
            <a:ext cx="1325218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doing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A63478-CA73-456F-9959-71A6AEE1CC05}"/>
              </a:ext>
            </a:extLst>
          </p:cNvPr>
          <p:cNvSpPr/>
          <p:nvPr/>
        </p:nvSpPr>
        <p:spPr>
          <a:xfrm>
            <a:off x="10074965" y="2518986"/>
            <a:ext cx="116619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eating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825C2A-1AD3-48C0-B600-552357E0AE53}"/>
              </a:ext>
            </a:extLst>
          </p:cNvPr>
          <p:cNvSpPr/>
          <p:nvPr/>
        </p:nvSpPr>
        <p:spPr>
          <a:xfrm>
            <a:off x="775252" y="3126643"/>
            <a:ext cx="2107096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coffee shop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32318B-8A75-49BA-817D-C82C1A1A34EC}"/>
              </a:ext>
            </a:extLst>
          </p:cNvPr>
          <p:cNvSpPr/>
          <p:nvPr/>
        </p:nvSpPr>
        <p:spPr>
          <a:xfrm>
            <a:off x="7179365" y="3197778"/>
            <a:ext cx="1189383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studio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55CCDA-B717-4BF2-A1A9-374345F96CE3}"/>
              </a:ext>
            </a:extLst>
          </p:cNvPr>
          <p:cNvSpPr/>
          <p:nvPr/>
        </p:nvSpPr>
        <p:spPr>
          <a:xfrm>
            <a:off x="2595769" y="3896615"/>
            <a:ext cx="2107096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soccer field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65FFFBA-B78D-4C99-AE90-FD746261AD0F}"/>
              </a:ext>
            </a:extLst>
          </p:cNvPr>
          <p:cNvSpPr/>
          <p:nvPr/>
        </p:nvSpPr>
        <p:spPr>
          <a:xfrm>
            <a:off x="8696738" y="3896614"/>
            <a:ext cx="1292087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arcade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57D7BD7-0D39-49A3-A9E8-EB064D93A986}"/>
              </a:ext>
            </a:extLst>
          </p:cNvPr>
          <p:cNvSpPr/>
          <p:nvPr/>
        </p:nvSpPr>
        <p:spPr>
          <a:xfrm>
            <a:off x="2688535" y="4567966"/>
            <a:ext cx="191328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skate park</a:t>
            </a:r>
          </a:p>
        </p:txBody>
      </p:sp>
    </p:spTree>
    <p:extLst>
      <p:ext uri="{BB962C8B-B14F-4D97-AF65-F5344CB8AC3E}">
        <p14:creationId xmlns:p14="http://schemas.microsoft.com/office/powerpoint/2010/main" val="574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77D0C-388B-4509-8C78-6C128B5B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33"/>
            <a:ext cx="11791950" cy="6384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35698A-833C-4B7D-89DD-215BDFF41967}"/>
              </a:ext>
            </a:extLst>
          </p:cNvPr>
          <p:cNvSpPr/>
          <p:nvPr/>
        </p:nvSpPr>
        <p:spPr>
          <a:xfrm>
            <a:off x="3209925" y="14859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Huy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1D053-D53A-4B8F-81B2-1EFB37B2413C}"/>
              </a:ext>
            </a:extLst>
          </p:cNvPr>
          <p:cNvSpPr/>
          <p:nvPr/>
        </p:nvSpPr>
        <p:spPr>
          <a:xfrm>
            <a:off x="1762125" y="19050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Bến</a:t>
            </a:r>
            <a:r>
              <a:rPr lang="en-US" b="1" dirty="0">
                <a:solidFill>
                  <a:srgbClr val="C00000"/>
                </a:solidFill>
              </a:rPr>
              <a:t> 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77D5C-A7E4-4915-8D74-44F79F2CDA6F}"/>
              </a:ext>
            </a:extLst>
          </p:cNvPr>
          <p:cNvSpPr/>
          <p:nvPr/>
        </p:nvSpPr>
        <p:spPr>
          <a:xfrm>
            <a:off x="2771775" y="31242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dancing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4A69D-F15B-4433-B8D0-7DB4C43D9794}"/>
              </a:ext>
            </a:extLst>
          </p:cNvPr>
          <p:cNvSpPr/>
          <p:nvPr/>
        </p:nvSpPr>
        <p:spPr>
          <a:xfrm>
            <a:off x="5743575" y="30861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studio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C8E4E3-AE8B-490D-BED1-62D41482BD48}"/>
              </a:ext>
            </a:extLst>
          </p:cNvPr>
          <p:cNvSpPr/>
          <p:nvPr/>
        </p:nvSpPr>
        <p:spPr>
          <a:xfrm>
            <a:off x="3028950" y="3819525"/>
            <a:ext cx="1447800" cy="3524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flying a kite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FCA53-0423-4676-97D8-1690D16FDD62}"/>
              </a:ext>
            </a:extLst>
          </p:cNvPr>
          <p:cNvSpPr/>
          <p:nvPr/>
        </p:nvSpPr>
        <p:spPr>
          <a:xfrm>
            <a:off x="2590800" y="4295776"/>
            <a:ext cx="1447800" cy="3524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soccer field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4D6D7C-4DA7-4386-B265-6E1BBE37A01D}"/>
              </a:ext>
            </a:extLst>
          </p:cNvPr>
          <p:cNvSpPr/>
          <p:nvPr/>
        </p:nvSpPr>
        <p:spPr>
          <a:xfrm>
            <a:off x="3600449" y="5100637"/>
            <a:ext cx="3152775" cy="3762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games at the arcade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E9C6B8-0B1D-4273-8689-306E8DC89EAC}"/>
              </a:ext>
            </a:extLst>
          </p:cNvPr>
          <p:cNvSpPr/>
          <p:nvPr/>
        </p:nvSpPr>
        <p:spPr>
          <a:xfrm>
            <a:off x="2743200" y="5979318"/>
            <a:ext cx="3152775" cy="3762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 reading at home</a:t>
            </a:r>
          </a:p>
        </p:txBody>
      </p:sp>
    </p:spTree>
    <p:extLst>
      <p:ext uri="{BB962C8B-B14F-4D97-AF65-F5344CB8AC3E}">
        <p14:creationId xmlns:p14="http://schemas.microsoft.com/office/powerpoint/2010/main" val="33342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74" y="497631"/>
            <a:ext cx="4238471" cy="59002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38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8680" y="1263520"/>
            <a:ext cx="10832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read hobbies in Vietnam, write and talk about their hobbies.</a:t>
            </a:r>
            <a:endParaRPr lang="en-US" sz="3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/>
              <a:t>studio, soccer field, arcade, skate park, coffee shop.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/>
              <a:t>What's </a:t>
            </a:r>
            <a:r>
              <a:rPr lang="en-US" sz="3600" dirty="0">
                <a:solidFill>
                  <a:schemeClr val="accent5"/>
                </a:solidFill>
              </a:rPr>
              <a:t>she</a:t>
            </a:r>
            <a:r>
              <a:rPr lang="en-US" sz="3600" dirty="0"/>
              <a:t> doing?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She's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dancing </a:t>
            </a:r>
            <a:r>
              <a:rPr lang="en-US" sz="3600" dirty="0"/>
              <a:t>at the </a:t>
            </a:r>
            <a:r>
              <a:rPr lang="en-US" sz="3600" dirty="0">
                <a:solidFill>
                  <a:schemeClr val="accent5"/>
                </a:solidFill>
              </a:rPr>
              <a:t>studio</a:t>
            </a:r>
            <a:r>
              <a:rPr lang="en-US" sz="3600" dirty="0"/>
              <a:t>.</a:t>
            </a:r>
          </a:p>
          <a:p>
            <a:r>
              <a:rPr lang="en-US" sz="3600" dirty="0"/>
              <a:t>What are </a:t>
            </a:r>
            <a:r>
              <a:rPr lang="en-US" sz="3600" dirty="0">
                <a:solidFill>
                  <a:schemeClr val="accent5"/>
                </a:solidFill>
              </a:rPr>
              <a:t>they</a:t>
            </a:r>
            <a:r>
              <a:rPr lang="en-US" sz="3600" dirty="0"/>
              <a:t> doing?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They're playing </a:t>
            </a:r>
            <a:r>
              <a:rPr lang="en-US" sz="3600" dirty="0"/>
              <a:t>soccer at the </a:t>
            </a:r>
            <a:r>
              <a:rPr lang="en-US" sz="3600" dirty="0">
                <a:solidFill>
                  <a:schemeClr val="accent5"/>
                </a:solidFill>
              </a:rPr>
              <a:t>soccer field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358CB-51EA-4C18-B875-AEECB9D4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720"/>
            <a:ext cx="6144482" cy="1095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E41EFD-1AC1-45C0-94E2-92D4204C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85" y="0"/>
            <a:ext cx="1663800" cy="14992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DD3086-B70E-4297-AAB8-E12B5C550E4E}"/>
              </a:ext>
            </a:extLst>
          </p:cNvPr>
          <p:cNvSpPr/>
          <p:nvPr/>
        </p:nvSpPr>
        <p:spPr>
          <a:xfrm>
            <a:off x="1476374" y="2200276"/>
            <a:ext cx="8582025" cy="2228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Underline keywords in each statement.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Read the text carefully and find information.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BEBF4164-80F6-41DA-94FB-4EF9B6CB1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401" y="2077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C0D8DBD-C5EC-49EE-937B-0D92CC753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9433"/>
            <a:ext cx="12192000" cy="330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F1B369-606C-45B4-8BF0-E4CD4253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052"/>
            <a:ext cx="12192000" cy="16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0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6E18A-25D5-43A8-B1D2-3202BE84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576"/>
            <a:ext cx="12192000" cy="4774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1318D-411A-4C3D-A21E-64E0B55F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4782">
            <a:off x="2338747" y="-74695"/>
            <a:ext cx="1799835" cy="2305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F3164-49BC-4303-91A3-8A2EF35FC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5778">
            <a:off x="8006824" y="-49119"/>
            <a:ext cx="1799835" cy="2305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2D3BAC-6A72-4FA0-8A62-41459AA3EF01}"/>
              </a:ext>
            </a:extLst>
          </p:cNvPr>
          <p:cNvCxnSpPr/>
          <p:nvPr/>
        </p:nvCxnSpPr>
        <p:spPr>
          <a:xfrm>
            <a:off x="1113183" y="2912165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50F1E9-A747-47E5-BB8C-AF7811A5DB91}"/>
              </a:ext>
            </a:extLst>
          </p:cNvPr>
          <p:cNvCxnSpPr>
            <a:cxnSpLocks/>
          </p:cNvCxnSpPr>
          <p:nvPr/>
        </p:nvCxnSpPr>
        <p:spPr>
          <a:xfrm>
            <a:off x="2634033" y="2928730"/>
            <a:ext cx="12092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3C7385-13DC-463B-866C-271C029088FD}"/>
              </a:ext>
            </a:extLst>
          </p:cNvPr>
          <p:cNvCxnSpPr>
            <a:cxnSpLocks/>
          </p:cNvCxnSpPr>
          <p:nvPr/>
        </p:nvCxnSpPr>
        <p:spPr>
          <a:xfrm>
            <a:off x="5385352" y="2912165"/>
            <a:ext cx="14212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87B00-7D46-45CF-9A33-7A26313721F9}"/>
              </a:ext>
            </a:extLst>
          </p:cNvPr>
          <p:cNvCxnSpPr/>
          <p:nvPr/>
        </p:nvCxnSpPr>
        <p:spPr>
          <a:xfrm>
            <a:off x="1113183" y="3839817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A0F7B-DABB-4AA0-B614-31811819EF77}"/>
              </a:ext>
            </a:extLst>
          </p:cNvPr>
          <p:cNvCxnSpPr>
            <a:cxnSpLocks/>
          </p:cNvCxnSpPr>
          <p:nvPr/>
        </p:nvCxnSpPr>
        <p:spPr>
          <a:xfrm>
            <a:off x="2708576" y="3839817"/>
            <a:ext cx="12092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58EEB-AF3C-49CB-9E52-3E0698183AB2}"/>
              </a:ext>
            </a:extLst>
          </p:cNvPr>
          <p:cNvCxnSpPr>
            <a:cxnSpLocks/>
          </p:cNvCxnSpPr>
          <p:nvPr/>
        </p:nvCxnSpPr>
        <p:spPr>
          <a:xfrm>
            <a:off x="5706718" y="3833191"/>
            <a:ext cx="1220856" cy="6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ED655E-FA77-4066-B55C-4D0465EA44C1}"/>
              </a:ext>
            </a:extLst>
          </p:cNvPr>
          <p:cNvCxnSpPr>
            <a:cxnSpLocks/>
          </p:cNvCxnSpPr>
          <p:nvPr/>
        </p:nvCxnSpPr>
        <p:spPr>
          <a:xfrm>
            <a:off x="1202635" y="4757530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AB28E9-64E8-4FCB-897E-D528B7A4B972}"/>
              </a:ext>
            </a:extLst>
          </p:cNvPr>
          <p:cNvCxnSpPr>
            <a:cxnSpLocks/>
          </p:cNvCxnSpPr>
          <p:nvPr/>
        </p:nvCxnSpPr>
        <p:spPr>
          <a:xfrm>
            <a:off x="2819726" y="4757530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DDE748-2DB9-4D30-82FF-A9654A394294}"/>
              </a:ext>
            </a:extLst>
          </p:cNvPr>
          <p:cNvCxnSpPr>
            <a:cxnSpLocks/>
          </p:cNvCxnSpPr>
          <p:nvPr/>
        </p:nvCxnSpPr>
        <p:spPr>
          <a:xfrm>
            <a:off x="5888935" y="4750904"/>
            <a:ext cx="2281030" cy="6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86B530-192F-4B20-A962-C203184CFDEE}"/>
              </a:ext>
            </a:extLst>
          </p:cNvPr>
          <p:cNvCxnSpPr>
            <a:cxnSpLocks/>
          </p:cNvCxnSpPr>
          <p:nvPr/>
        </p:nvCxnSpPr>
        <p:spPr>
          <a:xfrm>
            <a:off x="1017104" y="5705060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A95A40-B901-4C64-A438-CD74891DF983}"/>
              </a:ext>
            </a:extLst>
          </p:cNvPr>
          <p:cNvCxnSpPr>
            <a:cxnSpLocks/>
          </p:cNvCxnSpPr>
          <p:nvPr/>
        </p:nvCxnSpPr>
        <p:spPr>
          <a:xfrm>
            <a:off x="2423980" y="5705060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8331-4E65-48A7-937D-B940F30D021B}"/>
              </a:ext>
            </a:extLst>
          </p:cNvPr>
          <p:cNvCxnSpPr>
            <a:cxnSpLocks/>
          </p:cNvCxnSpPr>
          <p:nvPr/>
        </p:nvCxnSpPr>
        <p:spPr>
          <a:xfrm>
            <a:off x="5385352" y="5668617"/>
            <a:ext cx="15422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9DDC56-9C82-4F3D-9870-1E7CDC09A12A}"/>
              </a:ext>
            </a:extLst>
          </p:cNvPr>
          <p:cNvCxnSpPr>
            <a:cxnSpLocks/>
          </p:cNvCxnSpPr>
          <p:nvPr/>
        </p:nvCxnSpPr>
        <p:spPr>
          <a:xfrm>
            <a:off x="1202635" y="6573077"/>
            <a:ext cx="9640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C23E28-25AA-4A16-94EA-973094B397D7}"/>
              </a:ext>
            </a:extLst>
          </p:cNvPr>
          <p:cNvCxnSpPr>
            <a:cxnSpLocks/>
          </p:cNvCxnSpPr>
          <p:nvPr/>
        </p:nvCxnSpPr>
        <p:spPr>
          <a:xfrm>
            <a:off x="2821709" y="6576389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D99E8-E0FB-444E-8482-1FD1B3B64451}"/>
              </a:ext>
            </a:extLst>
          </p:cNvPr>
          <p:cNvCxnSpPr>
            <a:cxnSpLocks/>
          </p:cNvCxnSpPr>
          <p:nvPr/>
        </p:nvCxnSpPr>
        <p:spPr>
          <a:xfrm>
            <a:off x="5820189" y="6609520"/>
            <a:ext cx="202178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4E670-669A-44A8-8AE2-2E91BB095C1C}"/>
              </a:ext>
            </a:extLst>
          </p:cNvPr>
          <p:cNvGrpSpPr/>
          <p:nvPr/>
        </p:nvGrpSpPr>
        <p:grpSpPr>
          <a:xfrm>
            <a:off x="0" y="2862469"/>
            <a:ext cx="10088217" cy="3995531"/>
            <a:chOff x="0" y="2083576"/>
            <a:chExt cx="12192000" cy="47744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86E18A-25D5-43A8-B1D2-3202BE847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83576"/>
              <a:ext cx="12192000" cy="477442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2D3BAC-6A72-4FA0-8A62-41459AA3EF01}"/>
                </a:ext>
              </a:extLst>
            </p:cNvPr>
            <p:cNvCxnSpPr/>
            <p:nvPr/>
          </p:nvCxnSpPr>
          <p:spPr>
            <a:xfrm>
              <a:off x="1113183" y="2912165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50F1E9-A747-47E5-BB8C-AF7811A5DB91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33" y="2928730"/>
              <a:ext cx="120926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3C7385-13DC-463B-866C-271C029088FD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52" y="2912165"/>
              <a:ext cx="142129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487B00-7D46-45CF-9A33-7A26313721F9}"/>
                </a:ext>
              </a:extLst>
            </p:cNvPr>
            <p:cNvCxnSpPr/>
            <p:nvPr/>
          </p:nvCxnSpPr>
          <p:spPr>
            <a:xfrm>
              <a:off x="1113183" y="3839817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A0F7B-DABB-4AA0-B614-31811819EF77}"/>
                </a:ext>
              </a:extLst>
            </p:cNvPr>
            <p:cNvCxnSpPr>
              <a:cxnSpLocks/>
            </p:cNvCxnSpPr>
            <p:nvPr/>
          </p:nvCxnSpPr>
          <p:spPr>
            <a:xfrm>
              <a:off x="2708576" y="3839817"/>
              <a:ext cx="120926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158EEB-AF3C-49CB-9E52-3E0698183AB2}"/>
                </a:ext>
              </a:extLst>
            </p:cNvPr>
            <p:cNvCxnSpPr>
              <a:cxnSpLocks/>
            </p:cNvCxnSpPr>
            <p:nvPr/>
          </p:nvCxnSpPr>
          <p:spPr>
            <a:xfrm>
              <a:off x="5706718" y="3833191"/>
              <a:ext cx="1220856" cy="662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ED655E-FA77-4066-B55C-4D0465EA44C1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35" y="4757530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AB28E9-64E8-4FCB-897E-D528B7A4B972}"/>
                </a:ext>
              </a:extLst>
            </p:cNvPr>
            <p:cNvCxnSpPr>
              <a:cxnSpLocks/>
            </p:cNvCxnSpPr>
            <p:nvPr/>
          </p:nvCxnSpPr>
          <p:spPr>
            <a:xfrm>
              <a:off x="2819726" y="4757530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DDDE748-2DB9-4D30-82FF-A9654A394294}"/>
                </a:ext>
              </a:extLst>
            </p:cNvPr>
            <p:cNvCxnSpPr>
              <a:cxnSpLocks/>
            </p:cNvCxnSpPr>
            <p:nvPr/>
          </p:nvCxnSpPr>
          <p:spPr>
            <a:xfrm>
              <a:off x="5888935" y="4750904"/>
              <a:ext cx="2281030" cy="662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86B530-192F-4B20-A962-C203184CFDEE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04" y="5705060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A95A40-B901-4C64-A438-CD74891DF983}"/>
                </a:ext>
              </a:extLst>
            </p:cNvPr>
            <p:cNvCxnSpPr>
              <a:cxnSpLocks/>
            </p:cNvCxnSpPr>
            <p:nvPr/>
          </p:nvCxnSpPr>
          <p:spPr>
            <a:xfrm>
              <a:off x="2423980" y="5705060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778331-4E65-48A7-937D-B940F30D021B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52" y="5668617"/>
              <a:ext cx="154222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9DDC56-9C82-4F3D-9870-1E7CDC09A12A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35" y="6573077"/>
              <a:ext cx="96409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C23E28-25AA-4A16-94EA-973094B397D7}"/>
                </a:ext>
              </a:extLst>
            </p:cNvPr>
            <p:cNvCxnSpPr>
              <a:cxnSpLocks/>
            </p:cNvCxnSpPr>
            <p:nvPr/>
          </p:nvCxnSpPr>
          <p:spPr>
            <a:xfrm>
              <a:off x="2821709" y="6576389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4D99E8-E0FB-444E-8482-1FD1B3B64451}"/>
                </a:ext>
              </a:extLst>
            </p:cNvPr>
            <p:cNvCxnSpPr>
              <a:cxnSpLocks/>
            </p:cNvCxnSpPr>
            <p:nvPr/>
          </p:nvCxnSpPr>
          <p:spPr>
            <a:xfrm>
              <a:off x="5820189" y="6609520"/>
              <a:ext cx="202178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04D3F96-DD8C-47D1-BF38-6686492A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" y="339938"/>
            <a:ext cx="9063794" cy="24562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F0BC5A-3ECF-4CF2-AD27-031C3D2C7990}"/>
              </a:ext>
            </a:extLst>
          </p:cNvPr>
          <p:cNvSpPr/>
          <p:nvPr/>
        </p:nvSpPr>
        <p:spPr>
          <a:xfrm>
            <a:off x="7732643" y="3766930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E119E1-EEB9-4D4A-BC7B-074F9F418E7A}"/>
              </a:ext>
            </a:extLst>
          </p:cNvPr>
          <p:cNvSpPr/>
          <p:nvPr/>
        </p:nvSpPr>
        <p:spPr>
          <a:xfrm>
            <a:off x="8729870" y="4527273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ADACD4-1391-437A-9B36-0CC92565FD66}"/>
              </a:ext>
            </a:extLst>
          </p:cNvPr>
          <p:cNvSpPr/>
          <p:nvPr/>
        </p:nvSpPr>
        <p:spPr>
          <a:xfrm>
            <a:off x="7732642" y="5312465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64D66C-2887-4907-A635-89A7C6D16E9C}"/>
              </a:ext>
            </a:extLst>
          </p:cNvPr>
          <p:cNvSpPr/>
          <p:nvPr/>
        </p:nvSpPr>
        <p:spPr>
          <a:xfrm>
            <a:off x="7732641" y="6080262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139</Words>
  <Application>Microsoft Macintosh PowerPoint</Application>
  <PresentationFormat>Widescreen</PresentationFormat>
  <Paragraphs>42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112</cp:revision>
  <dcterms:created xsi:type="dcterms:W3CDTF">2023-01-31T08:21:18Z</dcterms:created>
  <dcterms:modified xsi:type="dcterms:W3CDTF">2025-12-27T11:09:45Z</dcterms:modified>
</cp:coreProperties>
</file>