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7" r:id="rId4"/>
    <p:sldId id="268" r:id="rId5"/>
    <p:sldId id="314" r:id="rId6"/>
    <p:sldId id="534" r:id="rId7"/>
    <p:sldId id="536" r:id="rId8"/>
    <p:sldId id="538" r:id="rId9"/>
    <p:sldId id="539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86878" autoAdjust="0"/>
  </p:normalViewPr>
  <p:slideViewPr>
    <p:cSldViewPr snapToGrid="0">
      <p:cViewPr varScale="1">
        <p:scale>
          <a:sx n="99" d="100"/>
          <a:sy n="99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6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8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58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4: Activities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Lesson 2.2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9" r:id="rId14"/>
    <p:sldLayoutId id="21474837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2" Type="http://schemas.openxmlformats.org/officeDocument/2006/relationships/audio" Target="../media/media1.wav"/><Relationship Id="rId16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audio" Target="../media/audio1.wav"/><Relationship Id="rId5" Type="http://schemas.microsoft.com/office/2007/relationships/media" Target="../media/media3.mp3"/><Relationship Id="rId15" Type="http://schemas.openxmlformats.org/officeDocument/2006/relationships/image" Target="../media/image11.jfif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4.mp3"/><Relationship Id="rId11" Type="http://schemas.openxmlformats.org/officeDocument/2006/relationships/audio" Target="../media/audio1.wav"/><Relationship Id="rId5" Type="http://schemas.microsoft.com/office/2007/relationships/media" Target="../media/media4.mp3"/><Relationship Id="rId15" Type="http://schemas.openxmlformats.org/officeDocument/2006/relationships/image" Target="../media/image11.jfif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6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7.mp3"/><Relationship Id="rId11" Type="http://schemas.openxmlformats.org/officeDocument/2006/relationships/audio" Target="../media/audio1.wav"/><Relationship Id="rId5" Type="http://schemas.microsoft.com/office/2007/relationships/media" Target="../media/media7.mp3"/><Relationship Id="rId15" Type="http://schemas.openxmlformats.org/officeDocument/2006/relationships/image" Target="../media/image11.jfif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2BF23-7F57-4716-891A-CB0D044236D8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Lesson 2.2</a:t>
            </a: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688" y="497631"/>
            <a:ext cx="4096519" cy="5753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54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7966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0265" y="1221301"/>
            <a:ext cx="108328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000" dirty="0"/>
              <a:t>pronounce the sounds /w/, and /</a:t>
            </a:r>
            <a:r>
              <a:rPr lang="en-US" sz="3000" i="1" dirty="0"/>
              <a:t>ʒ/</a:t>
            </a:r>
            <a:r>
              <a:rPr lang="en-US" sz="3000" dirty="0"/>
              <a:t>; and</a:t>
            </a:r>
            <a:r>
              <a:rPr lang="en-US" sz="3000" dirty="0">
                <a:ea typeface="Times New Roman" panose="02020603050405020304" pitchFamily="18" charset="0"/>
              </a:rPr>
              <a:t> practice </a:t>
            </a:r>
            <a:r>
              <a:rPr lang="en-US" sz="3000" dirty="0"/>
              <a:t>asking and answering what they are doing. </a:t>
            </a:r>
            <a:endParaRPr lang="en-US" sz="3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70C0"/>
                </a:solidFill>
              </a:rPr>
              <a:t>Vocabulary: </a:t>
            </a:r>
            <a:r>
              <a:rPr lang="en-US" sz="3000" dirty="0">
                <a:solidFill>
                  <a:srgbClr val="0070C0"/>
                </a:solidFill>
              </a:rPr>
              <a:t>listen to music, watch television, play table tennis, do martial arts, skate, play chess.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Structure: </a:t>
            </a:r>
          </a:p>
          <a:p>
            <a:r>
              <a:rPr lang="en-US" sz="3000" dirty="0"/>
              <a:t>Is he </a:t>
            </a:r>
            <a:r>
              <a:rPr lang="en-US" sz="3000" dirty="0">
                <a:solidFill>
                  <a:srgbClr val="0070C0"/>
                </a:solidFill>
              </a:rPr>
              <a:t>playing chess?</a:t>
            </a:r>
          </a:p>
          <a:p>
            <a:r>
              <a:rPr lang="en-US" sz="3000" dirty="0">
                <a:solidFill>
                  <a:srgbClr val="0070C0"/>
                </a:solidFill>
              </a:rPr>
              <a:t> – </a:t>
            </a:r>
            <a:r>
              <a:rPr lang="en-US" sz="3000" dirty="0"/>
              <a:t>Yes, </a:t>
            </a:r>
            <a:r>
              <a:rPr lang="en-US" sz="3000" dirty="0">
                <a:solidFill>
                  <a:srgbClr val="0070C0"/>
                </a:solidFill>
              </a:rPr>
              <a:t>he is.</a:t>
            </a:r>
          </a:p>
          <a:p>
            <a:r>
              <a:rPr lang="en-US" sz="3000" dirty="0"/>
              <a:t>Are they </a:t>
            </a:r>
            <a:r>
              <a:rPr lang="en-US" sz="3000" dirty="0">
                <a:solidFill>
                  <a:srgbClr val="0070C0"/>
                </a:solidFill>
              </a:rPr>
              <a:t>doing martial arts?</a:t>
            </a:r>
          </a:p>
          <a:p>
            <a:r>
              <a:rPr lang="en-US" sz="3000" dirty="0">
                <a:solidFill>
                  <a:srgbClr val="0070C0"/>
                </a:solidFill>
              </a:rPr>
              <a:t> - </a:t>
            </a:r>
            <a:r>
              <a:rPr lang="en-US" sz="3000" dirty="0"/>
              <a:t>No, </a:t>
            </a:r>
            <a:r>
              <a:rPr lang="en-US" sz="3000" dirty="0">
                <a:solidFill>
                  <a:srgbClr val="0070C0"/>
                </a:solidFill>
              </a:rPr>
              <a:t>they aren’t. </a:t>
            </a:r>
            <a:r>
              <a:rPr lang="en-US" sz="3000" dirty="0"/>
              <a:t>They’re</a:t>
            </a:r>
            <a:r>
              <a:rPr lang="en-US" sz="3000" dirty="0">
                <a:solidFill>
                  <a:srgbClr val="0070C0"/>
                </a:solidFill>
              </a:rPr>
              <a:t> skating.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Phonics</a:t>
            </a:r>
            <a:r>
              <a:rPr lang="en-US" sz="3000" dirty="0">
                <a:solidFill>
                  <a:srgbClr val="0070C0"/>
                </a:solidFill>
              </a:rPr>
              <a:t>: </a:t>
            </a:r>
            <a:r>
              <a:rPr lang="en-US" sz="3000" i="1" dirty="0">
                <a:solidFill>
                  <a:srgbClr val="0070C0"/>
                </a:solidFill>
              </a:rPr>
              <a:t>/w/, watch, walk;</a:t>
            </a:r>
            <a:r>
              <a:rPr lang="en-US" sz="3000" i="1" dirty="0">
                <a:solidFill>
                  <a:srgbClr val="FF0000"/>
                </a:solidFill>
              </a:rPr>
              <a:t> </a:t>
            </a:r>
            <a:r>
              <a:rPr lang="en-US" sz="3000" i="1" dirty="0">
                <a:solidFill>
                  <a:srgbClr val="0070C0"/>
                </a:solidFill>
              </a:rPr>
              <a:t>/ʒ/, television, Malaysia </a:t>
            </a:r>
            <a:br>
              <a:rPr lang="en-US" sz="3200" dirty="0"/>
            </a:br>
            <a:r>
              <a:rPr lang="en-US" sz="3000" i="1" dirty="0">
                <a:solidFill>
                  <a:srgbClr val="0070C0"/>
                </a:solidFill>
              </a:rPr>
              <a:t> </a:t>
            </a:r>
            <a:br>
              <a:rPr lang="en-US" sz="3200" dirty="0"/>
            </a:br>
            <a:endParaRPr lang="en-US" sz="3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266FBF-49A6-7B57-93FF-E7C5471D40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399" y="1289938"/>
            <a:ext cx="1578601" cy="10189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31806F6-BDBE-A416-12A3-A46F0F04CC4F}"/>
              </a:ext>
            </a:extLst>
          </p:cNvPr>
          <p:cNvGrpSpPr/>
          <p:nvPr/>
        </p:nvGrpSpPr>
        <p:grpSpPr>
          <a:xfrm>
            <a:off x="6992932" y="3580606"/>
            <a:ext cx="4814675" cy="737756"/>
            <a:chOff x="6992933" y="3573677"/>
            <a:chExt cx="4814675" cy="737756"/>
          </a:xfrm>
        </p:grpSpPr>
        <p:sp>
          <p:nvSpPr>
            <p:cNvPr id="6" name="wrong box">
              <a:extLst>
                <a:ext uri="{FF2B5EF4-FFF2-40B4-BE49-F238E27FC236}">
                  <a16:creationId xmlns:a16="http://schemas.microsoft.com/office/drawing/2014/main" id="{1F449C18-5E5F-AF0A-8AF6-9BAEA88A1FB3}"/>
                </a:ext>
              </a:extLst>
            </p:cNvPr>
            <p:cNvSpPr/>
            <p:nvPr/>
          </p:nvSpPr>
          <p:spPr>
            <a:xfrm>
              <a:off x="7966102" y="3573677"/>
              <a:ext cx="3841506" cy="7315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listening to music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D841C48-F4DE-39AF-7A48-0F8D57094F71}"/>
                </a:ext>
              </a:extLst>
            </p:cNvPr>
            <p:cNvSpPr/>
            <p:nvPr/>
          </p:nvSpPr>
          <p:spPr>
            <a:xfrm>
              <a:off x="6992933" y="3579913"/>
              <a:ext cx="783897" cy="7315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ADF1E3-8EDC-644C-8B8E-205D5B1E417E}"/>
              </a:ext>
            </a:extLst>
          </p:cNvPr>
          <p:cNvGrpSpPr/>
          <p:nvPr/>
        </p:nvGrpSpPr>
        <p:grpSpPr>
          <a:xfrm>
            <a:off x="6992932" y="4494962"/>
            <a:ext cx="4814676" cy="731520"/>
            <a:chOff x="6992932" y="4576128"/>
            <a:chExt cx="4814676" cy="731520"/>
          </a:xfrm>
        </p:grpSpPr>
        <p:sp>
          <p:nvSpPr>
            <p:cNvPr id="11" name="correct box">
              <a:extLst>
                <a:ext uri="{FF2B5EF4-FFF2-40B4-BE49-F238E27FC236}">
                  <a16:creationId xmlns:a16="http://schemas.microsoft.com/office/drawing/2014/main" id="{D9B9F214-1B9F-D8C9-4DFE-C5598627E8DA}"/>
                </a:ext>
              </a:extLst>
            </p:cNvPr>
            <p:cNvSpPr/>
            <p:nvPr/>
          </p:nvSpPr>
          <p:spPr>
            <a:xfrm>
              <a:off x="7966102" y="4576128"/>
              <a:ext cx="3841506" cy="7315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skate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EF9C337-037C-96D1-D6D6-3B6BE7E85A59}"/>
                </a:ext>
              </a:extLst>
            </p:cNvPr>
            <p:cNvSpPr/>
            <p:nvPr/>
          </p:nvSpPr>
          <p:spPr>
            <a:xfrm>
              <a:off x="6992932" y="4576128"/>
              <a:ext cx="783897" cy="7315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C</a:t>
              </a:r>
            </a:p>
          </p:txBody>
        </p:sp>
      </p:grpSp>
      <p:pic>
        <p:nvPicPr>
          <p:cNvPr id="19" name="right-happy">
            <a:extLst>
              <a:ext uri="{FF2B5EF4-FFF2-40B4-BE49-F238E27FC236}">
                <a16:creationId xmlns:a16="http://schemas.microsoft.com/office/drawing/2014/main" id="{1B57ADD7-7ED9-E6ED-B2B8-8D95E6B78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r="4304"/>
          <a:stretch/>
        </p:blipFill>
        <p:spPr>
          <a:xfrm flipH="1">
            <a:off x="8735326" y="536246"/>
            <a:ext cx="1878073" cy="210055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AB3074-E894-5415-B4D8-DABB29572BC4}"/>
              </a:ext>
            </a:extLst>
          </p:cNvPr>
          <p:cNvGrpSpPr/>
          <p:nvPr/>
        </p:nvGrpSpPr>
        <p:grpSpPr>
          <a:xfrm>
            <a:off x="6992933" y="2612987"/>
            <a:ext cx="4814675" cy="737756"/>
            <a:chOff x="6992933" y="2583698"/>
            <a:chExt cx="4814675" cy="737756"/>
          </a:xfrm>
        </p:grpSpPr>
        <p:sp>
          <p:nvSpPr>
            <p:cNvPr id="21" name="wrong box">
              <a:extLst>
                <a:ext uri="{FF2B5EF4-FFF2-40B4-BE49-F238E27FC236}">
                  <a16:creationId xmlns:a16="http://schemas.microsoft.com/office/drawing/2014/main" id="{1B27ED80-C214-0AD1-DA01-C141C3D3BC14}"/>
                </a:ext>
              </a:extLst>
            </p:cNvPr>
            <p:cNvSpPr/>
            <p:nvPr/>
          </p:nvSpPr>
          <p:spPr>
            <a:xfrm>
              <a:off x="7966102" y="2583698"/>
              <a:ext cx="3841506" cy="7315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 board game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AB73A37-7B77-E64C-05C7-3DCA78F38A70}"/>
                </a:ext>
              </a:extLst>
            </p:cNvPr>
            <p:cNvSpPr/>
            <p:nvPr/>
          </p:nvSpPr>
          <p:spPr>
            <a:xfrm>
              <a:off x="6992933" y="2589934"/>
              <a:ext cx="783897" cy="7315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A</a:t>
              </a:r>
            </a:p>
          </p:txBody>
        </p:sp>
      </p:grpSp>
      <p:pic>
        <p:nvPicPr>
          <p:cNvPr id="23" name="teo teo">
            <a:hlinkClick r:id="" action="ppaction://media"/>
            <a:extLst>
              <a:ext uri="{FF2B5EF4-FFF2-40B4-BE49-F238E27FC236}">
                <a16:creationId xmlns:a16="http://schemas.microsoft.com/office/drawing/2014/main" id="{4A76A769-3C8A-863A-AA75-F16E898B9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4408" y="7374373"/>
            <a:ext cx="406400" cy="406400"/>
          </a:xfrm>
          <a:prstGeom prst="rect">
            <a:avLst/>
          </a:prstGeom>
        </p:spPr>
      </p:pic>
      <p:pic>
        <p:nvPicPr>
          <p:cNvPr id="24" name="teo teo">
            <a:hlinkClick r:id="" action="ppaction://media"/>
            <a:extLst>
              <a:ext uri="{FF2B5EF4-FFF2-40B4-BE49-F238E27FC236}">
                <a16:creationId xmlns:a16="http://schemas.microsoft.com/office/drawing/2014/main" id="{D5838C67-0A4F-CB0D-9391-7CAA507BD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2916" y="7323573"/>
            <a:ext cx="406400" cy="406400"/>
          </a:xfrm>
          <a:prstGeom prst="rect">
            <a:avLst/>
          </a:prstGeom>
        </p:spPr>
      </p:pic>
      <p:pic>
        <p:nvPicPr>
          <p:cNvPr id="25" name="teo teo">
            <a:hlinkClick r:id="" action="ppaction://media"/>
            <a:extLst>
              <a:ext uri="{FF2B5EF4-FFF2-40B4-BE49-F238E27FC236}">
                <a16:creationId xmlns:a16="http://schemas.microsoft.com/office/drawing/2014/main" id="{C10D878C-58F7-B92F-7836-99FD7F976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8662" y="7346815"/>
            <a:ext cx="406400" cy="406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37990C2-4827-4007-4AB8-A76085515D21}"/>
              </a:ext>
            </a:extLst>
          </p:cNvPr>
          <p:cNvSpPr txBox="1"/>
          <p:nvPr/>
        </p:nvSpPr>
        <p:spPr>
          <a:xfrm>
            <a:off x="187884" y="1141305"/>
            <a:ext cx="72827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Look. Choose the correct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08CA3-F514-4EE1-84F9-358C7A4D5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590" y="1996775"/>
            <a:ext cx="40576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266FBF-49A6-7B57-93FF-E7C5471D40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2790" y="1621993"/>
            <a:ext cx="1578601" cy="10189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31806F6-BDBE-A416-12A3-A46F0F04CC4F}"/>
              </a:ext>
            </a:extLst>
          </p:cNvPr>
          <p:cNvGrpSpPr/>
          <p:nvPr/>
        </p:nvGrpSpPr>
        <p:grpSpPr>
          <a:xfrm>
            <a:off x="7017870" y="4698392"/>
            <a:ext cx="4814675" cy="737756"/>
            <a:chOff x="6992933" y="3573677"/>
            <a:chExt cx="4814675" cy="737756"/>
          </a:xfrm>
        </p:grpSpPr>
        <p:sp>
          <p:nvSpPr>
            <p:cNvPr id="6" name="wrong box">
              <a:extLst>
                <a:ext uri="{FF2B5EF4-FFF2-40B4-BE49-F238E27FC236}">
                  <a16:creationId xmlns:a16="http://schemas.microsoft.com/office/drawing/2014/main" id="{1F449C18-5E5F-AF0A-8AF6-9BAEA88A1FB3}"/>
                </a:ext>
              </a:extLst>
            </p:cNvPr>
            <p:cNvSpPr/>
            <p:nvPr/>
          </p:nvSpPr>
          <p:spPr>
            <a:xfrm>
              <a:off x="7966102" y="3573677"/>
              <a:ext cx="3841506" cy="7315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 table tennis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D841C48-F4DE-39AF-7A48-0F8D57094F71}"/>
                </a:ext>
              </a:extLst>
            </p:cNvPr>
            <p:cNvSpPr/>
            <p:nvPr/>
          </p:nvSpPr>
          <p:spPr>
            <a:xfrm>
              <a:off x="6992933" y="3579913"/>
              <a:ext cx="783897" cy="7315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ADF1E3-8EDC-644C-8B8E-205D5B1E417E}"/>
              </a:ext>
            </a:extLst>
          </p:cNvPr>
          <p:cNvGrpSpPr/>
          <p:nvPr/>
        </p:nvGrpSpPr>
        <p:grpSpPr>
          <a:xfrm>
            <a:off x="7017869" y="3672788"/>
            <a:ext cx="4814676" cy="731520"/>
            <a:chOff x="6992932" y="4576128"/>
            <a:chExt cx="4814676" cy="731520"/>
          </a:xfrm>
        </p:grpSpPr>
        <p:sp>
          <p:nvSpPr>
            <p:cNvPr id="11" name="correct box">
              <a:extLst>
                <a:ext uri="{FF2B5EF4-FFF2-40B4-BE49-F238E27FC236}">
                  <a16:creationId xmlns:a16="http://schemas.microsoft.com/office/drawing/2014/main" id="{D9B9F214-1B9F-D8C9-4DFE-C5598627E8DA}"/>
                </a:ext>
              </a:extLst>
            </p:cNvPr>
            <p:cNvSpPr/>
            <p:nvPr/>
          </p:nvSpPr>
          <p:spPr>
            <a:xfrm>
              <a:off x="7966102" y="4576128"/>
              <a:ext cx="3841506" cy="7315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 chess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EF9C337-037C-96D1-D6D6-3B6BE7E85A59}"/>
                </a:ext>
              </a:extLst>
            </p:cNvPr>
            <p:cNvSpPr/>
            <p:nvPr/>
          </p:nvSpPr>
          <p:spPr>
            <a:xfrm>
              <a:off x="6992932" y="4576128"/>
              <a:ext cx="783897" cy="7315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B</a:t>
              </a:r>
            </a:p>
          </p:txBody>
        </p:sp>
      </p:grpSp>
      <p:pic>
        <p:nvPicPr>
          <p:cNvPr id="19" name="right-happy">
            <a:extLst>
              <a:ext uri="{FF2B5EF4-FFF2-40B4-BE49-F238E27FC236}">
                <a16:creationId xmlns:a16="http://schemas.microsoft.com/office/drawing/2014/main" id="{1B57ADD7-7ED9-E6ED-B2B8-8D95E6B78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r="4304"/>
          <a:stretch/>
        </p:blipFill>
        <p:spPr>
          <a:xfrm flipH="1">
            <a:off x="8735326" y="571717"/>
            <a:ext cx="1878073" cy="210055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AB3074-E894-5415-B4D8-DABB29572BC4}"/>
              </a:ext>
            </a:extLst>
          </p:cNvPr>
          <p:cNvGrpSpPr/>
          <p:nvPr/>
        </p:nvGrpSpPr>
        <p:grpSpPr>
          <a:xfrm>
            <a:off x="6992933" y="2715810"/>
            <a:ext cx="4814675" cy="737756"/>
            <a:chOff x="6992933" y="2583698"/>
            <a:chExt cx="4814675" cy="737756"/>
          </a:xfrm>
        </p:grpSpPr>
        <p:sp>
          <p:nvSpPr>
            <p:cNvPr id="21" name="wrong box">
              <a:extLst>
                <a:ext uri="{FF2B5EF4-FFF2-40B4-BE49-F238E27FC236}">
                  <a16:creationId xmlns:a16="http://schemas.microsoft.com/office/drawing/2014/main" id="{1B27ED80-C214-0AD1-DA01-C141C3D3BC14}"/>
                </a:ext>
              </a:extLst>
            </p:cNvPr>
            <p:cNvSpPr/>
            <p:nvPr/>
          </p:nvSpPr>
          <p:spPr>
            <a:xfrm>
              <a:off x="7966102" y="2583698"/>
              <a:ext cx="3841506" cy="7315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skate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AB73A37-7B77-E64C-05C7-3DCA78F38A70}"/>
                </a:ext>
              </a:extLst>
            </p:cNvPr>
            <p:cNvSpPr/>
            <p:nvPr/>
          </p:nvSpPr>
          <p:spPr>
            <a:xfrm>
              <a:off x="6992933" y="2589934"/>
              <a:ext cx="783897" cy="7315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A</a:t>
              </a:r>
            </a:p>
          </p:txBody>
        </p:sp>
      </p:grpSp>
      <p:pic>
        <p:nvPicPr>
          <p:cNvPr id="23" name="teo teo">
            <a:hlinkClick r:id="" action="ppaction://media"/>
            <a:extLst>
              <a:ext uri="{FF2B5EF4-FFF2-40B4-BE49-F238E27FC236}">
                <a16:creationId xmlns:a16="http://schemas.microsoft.com/office/drawing/2014/main" id="{4A76A769-3C8A-863A-AA75-F16E898B9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4408" y="7374373"/>
            <a:ext cx="406400" cy="406400"/>
          </a:xfrm>
          <a:prstGeom prst="rect">
            <a:avLst/>
          </a:prstGeom>
        </p:spPr>
      </p:pic>
      <p:pic>
        <p:nvPicPr>
          <p:cNvPr id="24" name="teo teo">
            <a:hlinkClick r:id="" action="ppaction://media"/>
            <a:extLst>
              <a:ext uri="{FF2B5EF4-FFF2-40B4-BE49-F238E27FC236}">
                <a16:creationId xmlns:a16="http://schemas.microsoft.com/office/drawing/2014/main" id="{D5838C67-0A4F-CB0D-9391-7CAA507BD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2916" y="7323573"/>
            <a:ext cx="406400" cy="406400"/>
          </a:xfrm>
          <a:prstGeom prst="rect">
            <a:avLst/>
          </a:prstGeom>
        </p:spPr>
      </p:pic>
      <p:pic>
        <p:nvPicPr>
          <p:cNvPr id="25" name="teo teo">
            <a:hlinkClick r:id="" action="ppaction://media"/>
            <a:extLst>
              <a:ext uri="{FF2B5EF4-FFF2-40B4-BE49-F238E27FC236}">
                <a16:creationId xmlns:a16="http://schemas.microsoft.com/office/drawing/2014/main" id="{C10D878C-58F7-B92F-7836-99FD7F976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8662" y="7346815"/>
            <a:ext cx="406400" cy="406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8ECAD7-4093-5754-553E-08FA7510C8DA}"/>
              </a:ext>
            </a:extLst>
          </p:cNvPr>
          <p:cNvSpPr txBox="1"/>
          <p:nvPr/>
        </p:nvSpPr>
        <p:spPr>
          <a:xfrm>
            <a:off x="102159" y="503907"/>
            <a:ext cx="72827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Look. Choose the correct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629B8-B193-4329-ADA7-774A407204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992" y="1621993"/>
            <a:ext cx="41814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266FBF-49A6-7B57-93FF-E7C5471D40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399" y="1882006"/>
            <a:ext cx="1578601" cy="101895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841C48-F4DE-39AF-7A48-0F8D57094F71}"/>
              </a:ext>
            </a:extLst>
          </p:cNvPr>
          <p:cNvSpPr/>
          <p:nvPr/>
        </p:nvSpPr>
        <p:spPr>
          <a:xfrm>
            <a:off x="7024466" y="4003673"/>
            <a:ext cx="734342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F9C337-037C-96D1-D6D6-3B6BE7E85A59}"/>
              </a:ext>
            </a:extLst>
          </p:cNvPr>
          <p:cNvSpPr/>
          <p:nvPr/>
        </p:nvSpPr>
        <p:spPr>
          <a:xfrm>
            <a:off x="7007942" y="5013846"/>
            <a:ext cx="767390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19" name="right-happy">
            <a:extLst>
              <a:ext uri="{FF2B5EF4-FFF2-40B4-BE49-F238E27FC236}">
                <a16:creationId xmlns:a16="http://schemas.microsoft.com/office/drawing/2014/main" id="{1B57ADD7-7ED9-E6ED-B2B8-8D95E6B78A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r="4304"/>
          <a:stretch/>
        </p:blipFill>
        <p:spPr>
          <a:xfrm flipH="1">
            <a:off x="8735325" y="916321"/>
            <a:ext cx="1878073" cy="210055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AB73A37-7B77-E64C-05C7-3DCA78F38A70}"/>
              </a:ext>
            </a:extLst>
          </p:cNvPr>
          <p:cNvSpPr/>
          <p:nvPr/>
        </p:nvSpPr>
        <p:spPr>
          <a:xfrm>
            <a:off x="6992932" y="2988807"/>
            <a:ext cx="823122" cy="7785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3" name="teo teo">
            <a:hlinkClick r:id="" action="ppaction://media"/>
            <a:extLst>
              <a:ext uri="{FF2B5EF4-FFF2-40B4-BE49-F238E27FC236}">
                <a16:creationId xmlns:a16="http://schemas.microsoft.com/office/drawing/2014/main" id="{4A76A769-3C8A-863A-AA75-F16E898B9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4408" y="7374373"/>
            <a:ext cx="406400" cy="406400"/>
          </a:xfrm>
          <a:prstGeom prst="rect">
            <a:avLst/>
          </a:prstGeom>
        </p:spPr>
      </p:pic>
      <p:pic>
        <p:nvPicPr>
          <p:cNvPr id="24" name="teo teo">
            <a:hlinkClick r:id="" action="ppaction://media"/>
            <a:extLst>
              <a:ext uri="{FF2B5EF4-FFF2-40B4-BE49-F238E27FC236}">
                <a16:creationId xmlns:a16="http://schemas.microsoft.com/office/drawing/2014/main" id="{D5838C67-0A4F-CB0D-9391-7CAA507BD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52916" y="7323573"/>
            <a:ext cx="406400" cy="406400"/>
          </a:xfrm>
          <a:prstGeom prst="rect">
            <a:avLst/>
          </a:prstGeom>
        </p:spPr>
      </p:pic>
      <p:pic>
        <p:nvPicPr>
          <p:cNvPr id="25" name="teo teo">
            <a:hlinkClick r:id="" action="ppaction://media"/>
            <a:extLst>
              <a:ext uri="{FF2B5EF4-FFF2-40B4-BE49-F238E27FC236}">
                <a16:creationId xmlns:a16="http://schemas.microsoft.com/office/drawing/2014/main" id="{C10D878C-58F7-B92F-7836-99FD7F976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78662" y="7346815"/>
            <a:ext cx="406400" cy="40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AB16C6-1A2A-8490-BC6C-7C54B2064D78}"/>
              </a:ext>
            </a:extLst>
          </p:cNvPr>
          <p:cNvSpPr txBox="1"/>
          <p:nvPr/>
        </p:nvSpPr>
        <p:spPr>
          <a:xfrm>
            <a:off x="286422" y="685800"/>
            <a:ext cx="72827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Listen. Choose the correct answer.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92291-F04F-4984-91C0-1730197D3BD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72" y="3016873"/>
            <a:ext cx="690061" cy="6900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134DB0-AC42-4CD8-A625-6B328C6FB5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44" y="4018166"/>
            <a:ext cx="690061" cy="6900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379CDB-8A11-401C-8261-81B1130D8F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44" y="4985985"/>
            <a:ext cx="690061" cy="690061"/>
          </a:xfrm>
          <a:prstGeom prst="rect">
            <a:avLst/>
          </a:prstGeom>
        </p:spPr>
      </p:pic>
      <p:pic>
        <p:nvPicPr>
          <p:cNvPr id="15" name="play a board game">
            <a:hlinkClick r:id="" action="ppaction://media"/>
            <a:extLst>
              <a:ext uri="{FF2B5EF4-FFF2-40B4-BE49-F238E27FC236}">
                <a16:creationId xmlns:a16="http://schemas.microsoft.com/office/drawing/2014/main" id="{4E39E666-0DB4-4597-AA48-52B295BBA7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35501" y="5266031"/>
            <a:ext cx="406400" cy="406400"/>
          </a:xfrm>
          <a:prstGeom prst="rect">
            <a:avLst/>
          </a:prstGeom>
        </p:spPr>
      </p:pic>
      <p:pic>
        <p:nvPicPr>
          <p:cNvPr id="30" name="do a puzzle">
            <a:hlinkClick r:id="" action="ppaction://media"/>
            <a:extLst>
              <a:ext uri="{FF2B5EF4-FFF2-40B4-BE49-F238E27FC236}">
                <a16:creationId xmlns:a16="http://schemas.microsoft.com/office/drawing/2014/main" id="{FF08A626-3412-4B01-8E2A-3E0D1B4478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67961" y="3200579"/>
            <a:ext cx="406400" cy="406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CB138A3-C5DA-42EA-A6DC-0E1143AA08A5}"/>
              </a:ext>
            </a:extLst>
          </p:cNvPr>
          <p:cNvSpPr txBox="1"/>
          <p:nvPr/>
        </p:nvSpPr>
        <p:spPr>
          <a:xfrm>
            <a:off x="7569143" y="6042454"/>
            <a:ext cx="44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 speaker icon to hear the sound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137D5E-1946-4C2B-A40A-EEB7E7067EF3}"/>
              </a:ext>
            </a:extLst>
          </p:cNvPr>
          <p:cNvSpPr txBox="1"/>
          <p:nvPr/>
        </p:nvSpPr>
        <p:spPr>
          <a:xfrm>
            <a:off x="1876539" y="1533622"/>
            <a:ext cx="53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A, B, C  box to check the correct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BA739-0276-4FDA-8069-7755463B79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2644" y="1988296"/>
            <a:ext cx="4086225" cy="4343400"/>
          </a:xfrm>
          <a:prstGeom prst="rect">
            <a:avLst/>
          </a:prstGeom>
        </p:spPr>
      </p:pic>
      <p:pic>
        <p:nvPicPr>
          <p:cNvPr id="33" name="do martial arts">
            <a:hlinkClick r:id="" action="ppaction://media"/>
            <a:extLst>
              <a:ext uri="{FF2B5EF4-FFF2-40B4-BE49-F238E27FC236}">
                <a16:creationId xmlns:a16="http://schemas.microsoft.com/office/drawing/2014/main" id="{D22F17D4-9203-49D3-A750-FF7146E282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94141" y="41599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45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89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8" grpId="0" animBg="1"/>
      <p:bldP spid="12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266FBF-49A6-7B57-93FF-E7C5471D40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399" y="1882006"/>
            <a:ext cx="1578601" cy="101895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841C48-F4DE-39AF-7A48-0F8D57094F71}"/>
              </a:ext>
            </a:extLst>
          </p:cNvPr>
          <p:cNvSpPr/>
          <p:nvPr/>
        </p:nvSpPr>
        <p:spPr>
          <a:xfrm>
            <a:off x="7003120" y="5008534"/>
            <a:ext cx="812933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F9C337-037C-96D1-D6D6-3B6BE7E85A59}"/>
              </a:ext>
            </a:extLst>
          </p:cNvPr>
          <p:cNvSpPr/>
          <p:nvPr/>
        </p:nvSpPr>
        <p:spPr>
          <a:xfrm>
            <a:off x="7003121" y="3962214"/>
            <a:ext cx="812932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19" name="right-happy">
            <a:extLst>
              <a:ext uri="{FF2B5EF4-FFF2-40B4-BE49-F238E27FC236}">
                <a16:creationId xmlns:a16="http://schemas.microsoft.com/office/drawing/2014/main" id="{1B57ADD7-7ED9-E6ED-B2B8-8D95E6B78A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r="4304"/>
          <a:stretch/>
        </p:blipFill>
        <p:spPr>
          <a:xfrm flipH="1">
            <a:off x="8735325" y="916321"/>
            <a:ext cx="1878073" cy="210055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AB73A37-7B77-E64C-05C7-3DCA78F38A70}"/>
              </a:ext>
            </a:extLst>
          </p:cNvPr>
          <p:cNvSpPr/>
          <p:nvPr/>
        </p:nvSpPr>
        <p:spPr>
          <a:xfrm>
            <a:off x="6992932" y="2988807"/>
            <a:ext cx="823122" cy="7785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3" name="teo teo">
            <a:hlinkClick r:id="" action="ppaction://media"/>
            <a:extLst>
              <a:ext uri="{FF2B5EF4-FFF2-40B4-BE49-F238E27FC236}">
                <a16:creationId xmlns:a16="http://schemas.microsoft.com/office/drawing/2014/main" id="{4A76A769-3C8A-863A-AA75-F16E898B9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4408" y="7374373"/>
            <a:ext cx="406400" cy="406400"/>
          </a:xfrm>
          <a:prstGeom prst="rect">
            <a:avLst/>
          </a:prstGeom>
        </p:spPr>
      </p:pic>
      <p:pic>
        <p:nvPicPr>
          <p:cNvPr id="24" name="teo teo">
            <a:hlinkClick r:id="" action="ppaction://media"/>
            <a:extLst>
              <a:ext uri="{FF2B5EF4-FFF2-40B4-BE49-F238E27FC236}">
                <a16:creationId xmlns:a16="http://schemas.microsoft.com/office/drawing/2014/main" id="{D5838C67-0A4F-CB0D-9391-7CAA507BD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52916" y="7323573"/>
            <a:ext cx="406400" cy="406400"/>
          </a:xfrm>
          <a:prstGeom prst="rect">
            <a:avLst/>
          </a:prstGeom>
        </p:spPr>
      </p:pic>
      <p:pic>
        <p:nvPicPr>
          <p:cNvPr id="25" name="teo teo">
            <a:hlinkClick r:id="" action="ppaction://media"/>
            <a:extLst>
              <a:ext uri="{FF2B5EF4-FFF2-40B4-BE49-F238E27FC236}">
                <a16:creationId xmlns:a16="http://schemas.microsoft.com/office/drawing/2014/main" id="{C10D878C-58F7-B92F-7836-99FD7F976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78662" y="7346815"/>
            <a:ext cx="406400" cy="40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AB16C6-1A2A-8490-BC6C-7C54B2064D78}"/>
              </a:ext>
            </a:extLst>
          </p:cNvPr>
          <p:cNvSpPr txBox="1"/>
          <p:nvPr/>
        </p:nvSpPr>
        <p:spPr>
          <a:xfrm>
            <a:off x="286422" y="685800"/>
            <a:ext cx="72827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Listen. Choose the correct answer.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92291-F04F-4984-91C0-1730197D3BD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72" y="3016873"/>
            <a:ext cx="690061" cy="6900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134DB0-AC42-4CD8-A625-6B328C6FB5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71" y="5044545"/>
            <a:ext cx="690061" cy="6900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379CDB-8A11-401C-8261-81B1130D8F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48" y="4003673"/>
            <a:ext cx="690061" cy="690061"/>
          </a:xfrm>
          <a:prstGeom prst="rect">
            <a:avLst/>
          </a:prstGeom>
        </p:spPr>
      </p:pic>
      <p:pic>
        <p:nvPicPr>
          <p:cNvPr id="30" name="do a puzzle">
            <a:hlinkClick r:id="" action="ppaction://media"/>
            <a:extLst>
              <a:ext uri="{FF2B5EF4-FFF2-40B4-BE49-F238E27FC236}">
                <a16:creationId xmlns:a16="http://schemas.microsoft.com/office/drawing/2014/main" id="{FF08A626-3412-4B01-8E2A-3E0D1B4478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2749" y="31829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36E84-84A7-4904-BB4A-C1996412B5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4526" y="1619487"/>
            <a:ext cx="3924300" cy="4295775"/>
          </a:xfrm>
          <a:prstGeom prst="rect">
            <a:avLst/>
          </a:prstGeom>
        </p:spPr>
      </p:pic>
      <p:pic>
        <p:nvPicPr>
          <p:cNvPr id="20" name="do martial arts">
            <a:hlinkClick r:id="" action="ppaction://media"/>
            <a:extLst>
              <a:ext uri="{FF2B5EF4-FFF2-40B4-BE49-F238E27FC236}">
                <a16:creationId xmlns:a16="http://schemas.microsoft.com/office/drawing/2014/main" id="{2AAC9263-4216-4FE8-B4E1-9AAFC2CD54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94141" y="4159996"/>
            <a:ext cx="406400" cy="406400"/>
          </a:xfrm>
          <a:prstGeom prst="rect">
            <a:avLst/>
          </a:prstGeom>
        </p:spPr>
      </p:pic>
      <p:pic>
        <p:nvPicPr>
          <p:cNvPr id="21" name="play chess">
            <a:hlinkClick r:id="" action="ppaction://media"/>
            <a:extLst>
              <a:ext uri="{FF2B5EF4-FFF2-40B4-BE49-F238E27FC236}">
                <a16:creationId xmlns:a16="http://schemas.microsoft.com/office/drawing/2014/main" id="{D5F3BCEF-2174-48E1-AAB6-AB92C6B6777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94141" y="5186375"/>
            <a:ext cx="406400" cy="406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4EE856-D200-433B-B426-62BFB426758A}"/>
              </a:ext>
            </a:extLst>
          </p:cNvPr>
          <p:cNvSpPr txBox="1"/>
          <p:nvPr/>
        </p:nvSpPr>
        <p:spPr>
          <a:xfrm>
            <a:off x="7569143" y="6042454"/>
            <a:ext cx="44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speaker icon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3062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68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9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1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7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266FBF-49A6-7B57-93FF-E7C5471D40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399" y="1882006"/>
            <a:ext cx="1578601" cy="101895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841C48-F4DE-39AF-7A48-0F8D57094F71}"/>
              </a:ext>
            </a:extLst>
          </p:cNvPr>
          <p:cNvSpPr/>
          <p:nvPr/>
        </p:nvSpPr>
        <p:spPr>
          <a:xfrm>
            <a:off x="7003120" y="3063240"/>
            <a:ext cx="812933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F9C337-037C-96D1-D6D6-3B6BE7E85A59}"/>
              </a:ext>
            </a:extLst>
          </p:cNvPr>
          <p:cNvSpPr/>
          <p:nvPr/>
        </p:nvSpPr>
        <p:spPr>
          <a:xfrm>
            <a:off x="7003121" y="3962214"/>
            <a:ext cx="812932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19" name="right-happy">
            <a:extLst>
              <a:ext uri="{FF2B5EF4-FFF2-40B4-BE49-F238E27FC236}">
                <a16:creationId xmlns:a16="http://schemas.microsoft.com/office/drawing/2014/main" id="{1B57ADD7-7ED9-E6ED-B2B8-8D95E6B78A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r="4304"/>
          <a:stretch/>
        </p:blipFill>
        <p:spPr>
          <a:xfrm flipH="1">
            <a:off x="8735325" y="916321"/>
            <a:ext cx="1878073" cy="210055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AB73A37-7B77-E64C-05C7-3DCA78F38A70}"/>
              </a:ext>
            </a:extLst>
          </p:cNvPr>
          <p:cNvSpPr/>
          <p:nvPr/>
        </p:nvSpPr>
        <p:spPr>
          <a:xfrm>
            <a:off x="6992931" y="4965886"/>
            <a:ext cx="823122" cy="7785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23" name="teo teo">
            <a:hlinkClick r:id="" action="ppaction://media"/>
            <a:extLst>
              <a:ext uri="{FF2B5EF4-FFF2-40B4-BE49-F238E27FC236}">
                <a16:creationId xmlns:a16="http://schemas.microsoft.com/office/drawing/2014/main" id="{4A76A769-3C8A-863A-AA75-F16E898B9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4408" y="7374373"/>
            <a:ext cx="406400" cy="406400"/>
          </a:xfrm>
          <a:prstGeom prst="rect">
            <a:avLst/>
          </a:prstGeom>
        </p:spPr>
      </p:pic>
      <p:pic>
        <p:nvPicPr>
          <p:cNvPr id="24" name="teo teo">
            <a:hlinkClick r:id="" action="ppaction://media"/>
            <a:extLst>
              <a:ext uri="{FF2B5EF4-FFF2-40B4-BE49-F238E27FC236}">
                <a16:creationId xmlns:a16="http://schemas.microsoft.com/office/drawing/2014/main" id="{D5838C67-0A4F-CB0D-9391-7CAA507BD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52916" y="7323573"/>
            <a:ext cx="406400" cy="406400"/>
          </a:xfrm>
          <a:prstGeom prst="rect">
            <a:avLst/>
          </a:prstGeom>
        </p:spPr>
      </p:pic>
      <p:pic>
        <p:nvPicPr>
          <p:cNvPr id="25" name="teo teo">
            <a:hlinkClick r:id="" action="ppaction://media"/>
            <a:extLst>
              <a:ext uri="{FF2B5EF4-FFF2-40B4-BE49-F238E27FC236}">
                <a16:creationId xmlns:a16="http://schemas.microsoft.com/office/drawing/2014/main" id="{C10D878C-58F7-B92F-7836-99FD7F976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78662" y="7346815"/>
            <a:ext cx="406400" cy="40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AB16C6-1A2A-8490-BC6C-7C54B2064D78}"/>
              </a:ext>
            </a:extLst>
          </p:cNvPr>
          <p:cNvSpPr txBox="1"/>
          <p:nvPr/>
        </p:nvSpPr>
        <p:spPr>
          <a:xfrm>
            <a:off x="286422" y="685800"/>
            <a:ext cx="72827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Listen. Choose the correct answer.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92291-F04F-4984-91C0-1730197D3BD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48" y="5061258"/>
            <a:ext cx="690061" cy="6900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134DB0-AC42-4CD8-A625-6B328C6FB5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48" y="3016873"/>
            <a:ext cx="690061" cy="6900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379CDB-8A11-401C-8261-81B1130D8F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48" y="4003673"/>
            <a:ext cx="690061" cy="690061"/>
          </a:xfrm>
          <a:prstGeom prst="rect">
            <a:avLst/>
          </a:prstGeom>
        </p:spPr>
      </p:pic>
      <p:pic>
        <p:nvPicPr>
          <p:cNvPr id="29" name="take photos">
            <a:hlinkClick r:id="" action="ppaction://media"/>
            <a:extLst>
              <a:ext uri="{FF2B5EF4-FFF2-40B4-BE49-F238E27FC236}">
                <a16:creationId xmlns:a16="http://schemas.microsoft.com/office/drawing/2014/main" id="{7C0EAF95-E31F-4DAD-9676-F06CE0891C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2749" y="4159996"/>
            <a:ext cx="406400" cy="406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040B5E-62B0-4251-A451-095A57B8DA56}"/>
              </a:ext>
            </a:extLst>
          </p:cNvPr>
          <p:cNvSpPr txBox="1"/>
          <p:nvPr/>
        </p:nvSpPr>
        <p:spPr>
          <a:xfrm>
            <a:off x="7569143" y="6042454"/>
            <a:ext cx="44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speaker icon to hear the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F5C3E-9DA2-4B64-A568-D6F607C9A8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667" y="1804801"/>
            <a:ext cx="4086225" cy="4314825"/>
          </a:xfrm>
          <a:prstGeom prst="rect">
            <a:avLst/>
          </a:prstGeom>
        </p:spPr>
      </p:pic>
      <p:pic>
        <p:nvPicPr>
          <p:cNvPr id="21" name="watch television">
            <a:hlinkClick r:id="" action="ppaction://media"/>
            <a:extLst>
              <a:ext uri="{FF2B5EF4-FFF2-40B4-BE49-F238E27FC236}">
                <a16:creationId xmlns:a16="http://schemas.microsoft.com/office/drawing/2014/main" id="{A56E4CDF-8466-4FCB-9AFC-069111DBFB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50578" y="3156352"/>
            <a:ext cx="406400" cy="406400"/>
          </a:xfrm>
          <a:prstGeom prst="rect">
            <a:avLst/>
          </a:prstGeom>
        </p:spPr>
      </p:pic>
      <p:pic>
        <p:nvPicPr>
          <p:cNvPr id="26" name="do martial arts">
            <a:hlinkClick r:id="" action="ppaction://media"/>
            <a:extLst>
              <a:ext uri="{FF2B5EF4-FFF2-40B4-BE49-F238E27FC236}">
                <a16:creationId xmlns:a16="http://schemas.microsoft.com/office/drawing/2014/main" id="{06AC1A50-2903-46EF-988F-D886342253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67961" y="5203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396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1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2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8" grpId="0" animBg="1"/>
      <p:bldP spid="12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235</Words>
  <Application>Microsoft Macintosh PowerPoint</Application>
  <PresentationFormat>Widescreen</PresentationFormat>
  <Paragraphs>53</Paragraphs>
  <Slides>10</Slides>
  <Notes>3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97</cp:revision>
  <dcterms:created xsi:type="dcterms:W3CDTF">2023-01-31T08:21:18Z</dcterms:created>
  <dcterms:modified xsi:type="dcterms:W3CDTF">2025-12-27T11:08:07Z</dcterms:modified>
</cp:coreProperties>
</file>