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87" r:id="rId4"/>
    <p:sldMasterId id="2147483699" r:id="rId5"/>
  </p:sldMasterIdLst>
  <p:notesMasterIdLst>
    <p:notesMasterId r:id="rId8"/>
  </p:notesMasterIdLst>
  <p:sldIdLst>
    <p:sldId id="8663" r:id="rId6"/>
    <p:sldId id="8665" r:id="rId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24A"/>
    <a:srgbClr val="FAD493"/>
    <a:srgbClr val="486D04"/>
    <a:srgbClr val="0F1907"/>
    <a:srgbClr val="4A8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557" autoAdjust="0"/>
  </p:normalViewPr>
  <p:slideViewPr>
    <p:cSldViewPr>
      <p:cViewPr varScale="1">
        <p:scale>
          <a:sx n="70" d="100"/>
          <a:sy n="70" d="100"/>
        </p:scale>
        <p:origin x="7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DDC44-3E17-47E8-987C-44B23567487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BCE31-5697-4DCD-A7D8-9A10419D2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3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619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775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547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9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userDrawn="1">
  <p:cSld name="Blank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635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294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859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53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742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662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183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472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50042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707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753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614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595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69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498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88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601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879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716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229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072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618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05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36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7433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160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9090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960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9416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428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1612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7158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5692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3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0222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1958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3823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1932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1672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2698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5244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636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45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669E1920-5DC1-A3B7-980F-7B172621C481}"/>
              </a:ext>
            </a:extLst>
          </p:cNvPr>
          <p:cNvSpPr/>
          <p:nvPr userDrawn="1"/>
        </p:nvSpPr>
        <p:spPr>
          <a:xfrm>
            <a:off x="0" y="0"/>
            <a:ext cx="18288000" cy="10176201"/>
          </a:xfrm>
          <a:custGeom>
            <a:avLst/>
            <a:gdLst/>
            <a:ahLst/>
            <a:cxnLst/>
            <a:rect l="l" t="t" r="r" b="b"/>
            <a:pathLst>
              <a:path w="18288000" h="10176201">
                <a:moveTo>
                  <a:pt x="0" y="0"/>
                </a:moveTo>
                <a:lnTo>
                  <a:pt x="18288000" y="0"/>
                </a:lnTo>
                <a:lnTo>
                  <a:pt x="18288000" y="10176201"/>
                </a:lnTo>
                <a:lnTo>
                  <a:pt x="0" y="1017620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11664" b="-11664"/>
            </a:stretch>
          </a:blipFill>
        </p:spPr>
      </p:sp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393839A-1DB8-1087-47CB-A538D3B05AE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200" y="342900"/>
            <a:ext cx="2152352" cy="2152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A602FAD-7D73-7793-FA01-33739277123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200" y="342900"/>
            <a:ext cx="2152352" cy="215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8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0467A8B-E3FF-81DA-C224-568F028BC43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200" y="342900"/>
            <a:ext cx="2152352" cy="215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C4361BB-5F42-DDDA-4E00-C4A03058D8E3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13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E5C208A-36FD-4FA9-39C7-D0CFE3638ECA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03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BA71F35-5F87-BBD6-BF52-C3D6DF8452B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336040" h="3024000">
                <a:moveTo>
                  <a:pt x="0" y="0"/>
                </a:moveTo>
                <a:lnTo>
                  <a:pt x="2336040" y="0"/>
                </a:lnTo>
                <a:lnTo>
                  <a:pt x="233604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371600"/>
            <a:endParaRPr lang="en-US" sz="27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3A79CBE2-1E7E-47E2-927F-442A68FAD203}"/>
              </a:ext>
            </a:extLst>
          </p:cNvPr>
          <p:cNvSpPr/>
          <p:nvPr/>
        </p:nvSpPr>
        <p:spPr>
          <a:xfrm>
            <a:off x="0" y="2153725"/>
            <a:ext cx="6729414" cy="6072188"/>
          </a:xfrm>
          <a:custGeom>
            <a:avLst/>
            <a:gdLst/>
            <a:ahLst/>
            <a:cxnLst/>
            <a:rect l="l" t="t" r="r" b="b"/>
            <a:pathLst>
              <a:path w="9060674" h="6048000">
                <a:moveTo>
                  <a:pt x="0" y="0"/>
                </a:moveTo>
                <a:lnTo>
                  <a:pt x="9060674" y="0"/>
                </a:lnTo>
                <a:lnTo>
                  <a:pt x="9060674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1371600"/>
            <a:endParaRPr lang="en-US" sz="27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Khung">
            <a:extLst>
              <a:ext uri="{FF2B5EF4-FFF2-40B4-BE49-F238E27FC236}">
                <a16:creationId xmlns:a16="http://schemas.microsoft.com/office/drawing/2014/main" id="{3CBA5CC4-78A9-444A-B575-9744ECA278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2" t="14200" r="24063" b="15477"/>
          <a:stretch>
            <a:fillRect/>
          </a:stretch>
        </p:blipFill>
        <p:spPr>
          <a:xfrm>
            <a:off x="6729414" y="2552700"/>
            <a:ext cx="11253786" cy="54378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F99625-B2CD-40A7-9327-71153E47D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9414" y="4168855"/>
            <a:ext cx="11083126" cy="2205542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0B22A54-0A33-5E98-6AE4-17881E0F5B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200" y="342900"/>
            <a:ext cx="2152352" cy="215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572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3">
            <a:extLst>
              <a:ext uri="{FF2B5EF4-FFF2-40B4-BE49-F238E27FC236}">
                <a16:creationId xmlns:a16="http://schemas.microsoft.com/office/drawing/2014/main" id="{64C52943-CB02-75A0-E45F-B2D5F703415A}"/>
              </a:ext>
            </a:extLst>
          </p:cNvPr>
          <p:cNvSpPr/>
          <p:nvPr/>
        </p:nvSpPr>
        <p:spPr>
          <a:xfrm>
            <a:off x="4141160" y="683144"/>
            <a:ext cx="12436516" cy="8575156"/>
          </a:xfrm>
          <a:custGeom>
            <a:avLst/>
            <a:gdLst/>
            <a:ahLst/>
            <a:cxnLst/>
            <a:rect l="l" t="t" r="r" b="b"/>
            <a:pathLst>
              <a:path w="5920535" h="4277586">
                <a:moveTo>
                  <a:pt x="0" y="0"/>
                </a:moveTo>
                <a:lnTo>
                  <a:pt x="5920535" y="0"/>
                </a:lnTo>
                <a:lnTo>
                  <a:pt x="5920535" y="4277586"/>
                </a:lnTo>
                <a:lnTo>
                  <a:pt x="0" y="42775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reeform 2"/>
          <p:cNvSpPr/>
          <p:nvPr/>
        </p:nvSpPr>
        <p:spPr>
          <a:xfrm flipH="1">
            <a:off x="3577662" y="8865126"/>
            <a:ext cx="18839537" cy="3082833"/>
          </a:xfrm>
          <a:custGeom>
            <a:avLst/>
            <a:gdLst/>
            <a:ahLst/>
            <a:cxnLst/>
            <a:rect l="l" t="t" r="r" b="b"/>
            <a:pathLst>
              <a:path w="18839537" h="3082833">
                <a:moveTo>
                  <a:pt x="18839537" y="0"/>
                </a:moveTo>
                <a:lnTo>
                  <a:pt x="0" y="0"/>
                </a:lnTo>
                <a:lnTo>
                  <a:pt x="0" y="3082834"/>
                </a:lnTo>
                <a:lnTo>
                  <a:pt x="18839537" y="3082834"/>
                </a:lnTo>
                <a:lnTo>
                  <a:pt x="1883953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278457" y="5731299"/>
            <a:ext cx="11063682" cy="5352056"/>
          </a:xfrm>
          <a:custGeom>
            <a:avLst/>
            <a:gdLst/>
            <a:ahLst/>
            <a:cxnLst/>
            <a:rect l="l" t="t" r="r" b="b"/>
            <a:pathLst>
              <a:path w="11063682" h="5352056">
                <a:moveTo>
                  <a:pt x="0" y="0"/>
                </a:moveTo>
                <a:lnTo>
                  <a:pt x="11063682" y="0"/>
                </a:lnTo>
                <a:lnTo>
                  <a:pt x="11063682" y="5352056"/>
                </a:lnTo>
                <a:lnTo>
                  <a:pt x="0" y="53520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950163">
            <a:off x="-969504" y="9449494"/>
            <a:ext cx="12602239" cy="3686155"/>
          </a:xfrm>
          <a:custGeom>
            <a:avLst/>
            <a:gdLst/>
            <a:ahLst/>
            <a:cxnLst/>
            <a:rect l="l" t="t" r="r" b="b"/>
            <a:pathLst>
              <a:path w="12602239" h="3686155">
                <a:moveTo>
                  <a:pt x="0" y="0"/>
                </a:moveTo>
                <a:lnTo>
                  <a:pt x="12602239" y="0"/>
                </a:lnTo>
                <a:lnTo>
                  <a:pt x="12602239" y="3686155"/>
                </a:lnTo>
                <a:lnTo>
                  <a:pt x="0" y="36861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546615" y="8548025"/>
            <a:ext cx="2245930" cy="1420550"/>
          </a:xfrm>
          <a:custGeom>
            <a:avLst/>
            <a:gdLst/>
            <a:ahLst/>
            <a:cxnLst/>
            <a:rect l="l" t="t" r="r" b="b"/>
            <a:pathLst>
              <a:path w="2245930" h="1420550">
                <a:moveTo>
                  <a:pt x="0" y="0"/>
                </a:moveTo>
                <a:lnTo>
                  <a:pt x="2245929" y="0"/>
                </a:lnTo>
                <a:lnTo>
                  <a:pt x="2245929" y="1420550"/>
                </a:lnTo>
                <a:lnTo>
                  <a:pt x="0" y="14205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1506606" y="1028700"/>
            <a:ext cx="6460236" cy="8229600"/>
          </a:xfrm>
          <a:custGeom>
            <a:avLst/>
            <a:gdLst/>
            <a:ahLst/>
            <a:cxnLst/>
            <a:rect l="l" t="t" r="r" b="b"/>
            <a:pathLst>
              <a:path w="6460236" h="8229600">
                <a:moveTo>
                  <a:pt x="0" y="0"/>
                </a:moveTo>
                <a:lnTo>
                  <a:pt x="6460236" y="0"/>
                </a:lnTo>
                <a:lnTo>
                  <a:pt x="646023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78943" y="7419074"/>
            <a:ext cx="1839226" cy="1839226"/>
          </a:xfrm>
          <a:custGeom>
            <a:avLst/>
            <a:gdLst/>
            <a:ahLst/>
            <a:cxnLst/>
            <a:rect l="l" t="t" r="r" b="b"/>
            <a:pathLst>
              <a:path w="1839226" h="1839226">
                <a:moveTo>
                  <a:pt x="0" y="0"/>
                </a:moveTo>
                <a:lnTo>
                  <a:pt x="1839226" y="0"/>
                </a:lnTo>
                <a:lnTo>
                  <a:pt x="1839226" y="1839226"/>
                </a:lnTo>
                <a:lnTo>
                  <a:pt x="0" y="18392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676887">
            <a:off x="-311929" y="4690232"/>
            <a:ext cx="3812177" cy="4856277"/>
          </a:xfrm>
          <a:custGeom>
            <a:avLst/>
            <a:gdLst/>
            <a:ahLst/>
            <a:cxnLst/>
            <a:rect l="l" t="t" r="r" b="b"/>
            <a:pathLst>
              <a:path w="3812177" h="4856277">
                <a:moveTo>
                  <a:pt x="0" y="0"/>
                </a:moveTo>
                <a:lnTo>
                  <a:pt x="3812177" y="0"/>
                </a:lnTo>
                <a:lnTo>
                  <a:pt x="3812177" y="4856277"/>
                </a:lnTo>
                <a:lnTo>
                  <a:pt x="0" y="48562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705D17-F793-59D3-1880-1A72F7043ECE}"/>
              </a:ext>
            </a:extLst>
          </p:cNvPr>
          <p:cNvSpPr txBox="1"/>
          <p:nvPr/>
        </p:nvSpPr>
        <p:spPr>
          <a:xfrm>
            <a:off x="5943600" y="2324100"/>
            <a:ext cx="92656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Nếu gặp một người bạn nước ngoài, em sẽ giới thiệu những gì về đất nước mình?</a:t>
            </a:r>
          </a:p>
        </p:txBody>
      </p:sp>
    </p:spTree>
    <p:extLst>
      <p:ext uri="{BB962C8B-B14F-4D97-AF65-F5344CB8AC3E}">
        <p14:creationId xmlns:p14="http://schemas.microsoft.com/office/powerpoint/2010/main" val="2597464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1693</TotalTime>
  <Words>19</Words>
  <Application>Microsoft Office PowerPoint</Application>
  <PresentationFormat>Custom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黑体</vt:lpstr>
      <vt:lpstr>Arial</vt:lpstr>
      <vt:lpstr>Calibri</vt:lpstr>
      <vt:lpstr>Calibri Light</vt:lpstr>
      <vt:lpstr>Cambria</vt:lpstr>
      <vt:lpstr>Open Sans</vt:lpstr>
      <vt:lpstr>Office Theme</vt:lpstr>
      <vt:lpstr>1_Office Theme</vt:lpstr>
      <vt:lpstr>Office 主题</vt:lpstr>
      <vt:lpstr>1_Office 主题</vt:lpstr>
      <vt:lpstr>2_Office 主题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T6_Doc</dc:title>
  <dc:subject>9Slide.vn</dc:subject>
  <dc:creator>huong</dc:creator>
  <dc:description>9Slide.vn</dc:description>
  <cp:lastModifiedBy>Administrator</cp:lastModifiedBy>
  <cp:revision>34</cp:revision>
  <dcterms:created xsi:type="dcterms:W3CDTF">2006-08-16T00:00:00Z</dcterms:created>
  <dcterms:modified xsi:type="dcterms:W3CDTF">2025-05-13T02:38:19Z</dcterms:modified>
  <cp:category>9Slide.vn</cp:category>
  <dc:identifier>DAGPVnf4NPg</dc:identifier>
</cp:coreProperties>
</file>