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23"/>
  </p:notesMasterIdLst>
  <p:sldIdLst>
    <p:sldId id="271" r:id="rId6"/>
    <p:sldId id="288" r:id="rId7"/>
    <p:sldId id="290" r:id="rId8"/>
    <p:sldId id="310" r:id="rId9"/>
    <p:sldId id="325" r:id="rId10"/>
    <p:sldId id="313" r:id="rId11"/>
    <p:sldId id="300" r:id="rId12"/>
    <p:sldId id="321" r:id="rId13"/>
    <p:sldId id="322" r:id="rId14"/>
    <p:sldId id="320" r:id="rId15"/>
    <p:sldId id="323" r:id="rId16"/>
    <p:sldId id="314" r:id="rId17"/>
    <p:sldId id="315" r:id="rId18"/>
    <p:sldId id="316" r:id="rId19"/>
    <p:sldId id="317" r:id="rId20"/>
    <p:sldId id="318" r:id="rId21"/>
    <p:sldId id="319" r:id="rId2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71"/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25"/>
            <p14:sldId id="313"/>
            <p14:sldId id="300"/>
            <p14:sldId id="321"/>
            <p14:sldId id="322"/>
            <p14:sldId id="320"/>
            <p14:sldId id="323"/>
            <p14:sldId id="314"/>
            <p14:sldId id="315"/>
            <p14:sldId id="316"/>
            <p14:sldId id="317"/>
            <p14:sldId id="318"/>
            <p14:sldId id="319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 snapToGrid="0">
      <p:cViewPr varScale="1">
        <p:scale>
          <a:sx n="112" d="100"/>
          <a:sy n="112" d="100"/>
        </p:scale>
        <p:origin x="363" y="3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2025/12/28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42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48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97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11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96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18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7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1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64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48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1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2025/12/28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2025/12/28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2025/12/28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2025/12/28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5E35D-7E37-4B1A-8B7A-B9C5DD57CEE1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4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0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1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9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dmin\Desktop\y2mate.com%20-%20Em%20&#417;i%20hay%20k&#7875;_gBckaNVNbYE_720p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9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747EA-37D5-4118-A640-831FA285C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0" y="0"/>
            <a:ext cx="90175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9">
            <a:extLst>
              <a:ext uri="{FF2B5EF4-FFF2-40B4-BE49-F238E27FC236}">
                <a16:creationId xmlns:a16="http://schemas.microsoft.com/office/drawing/2014/main" id="{A9B43B2D-577A-4FE3-9437-698B16BB88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342166" y="319024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9D409A6-95FD-4D94-AD08-F5EFAB166FB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6321" y="1692617"/>
            <a:ext cx="76304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b)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Lựa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endParaRPr lang="zh-CN" altLang="en-US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文本框 3">
            <a:extLst>
              <a:ext uri="{FF2B5EF4-FFF2-40B4-BE49-F238E27FC236}">
                <a16:creationId xmlns:a16="http://schemas.microsoft.com/office/drawing/2014/main" id="{E50E6126-8F5F-4821-AF91-3EB12E6D4163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A712D5CF-E28B-4434-8869-9D2FA5C337BC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14131" y="597850"/>
            <a:ext cx="72726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90888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9">
            <a:extLst>
              <a:ext uri="{FF2B5EF4-FFF2-40B4-BE49-F238E27FC236}">
                <a16:creationId xmlns:a16="http://schemas.microsoft.com/office/drawing/2014/main" id="{8772EA34-0459-43B9-A603-8753DB214D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342166" y="319024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D71BBA-7887-43C8-B4C7-CAC233F097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t="11079" r="26755" b="65990"/>
          <a:stretch/>
        </p:blipFill>
        <p:spPr>
          <a:xfrm>
            <a:off x="463826" y="1361248"/>
            <a:ext cx="2451652" cy="3197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CB266E-6522-4A55-8B8E-DB39F3C49D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t="32722" r="50000" b="44090"/>
          <a:stretch/>
        </p:blipFill>
        <p:spPr>
          <a:xfrm>
            <a:off x="3207026" y="1361248"/>
            <a:ext cx="2835965" cy="30782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1C01A9-A3D6-4966-A395-E8E2716C12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2" t="32979" r="9683" b="44606"/>
          <a:stretch/>
        </p:blipFill>
        <p:spPr>
          <a:xfrm>
            <a:off x="6334539" y="1550504"/>
            <a:ext cx="2345635" cy="270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097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3598" y="1509921"/>
            <a:ext cx="8454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3338" y="2195821"/>
            <a:ext cx="8939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1/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dừng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3339" y="2858684"/>
            <a:ext cx="88454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2/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Mách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trách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nhiệm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103" y="3598568"/>
            <a:ext cx="9011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3/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Kêu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to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579339D-E4B6-4ECE-B633-8D2FB3EA9341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117" y="4308638"/>
            <a:ext cx="9011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/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911.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35275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685194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E5071F3-7B05-429A-A5A8-D9A283E09E5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34568" y="1381686"/>
            <a:ext cx="32135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1: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F4D384-409C-48C9-84AD-AE0248F3BE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9" t="62355" r="44015" b="7396"/>
          <a:stretch/>
        </p:blipFill>
        <p:spPr>
          <a:xfrm>
            <a:off x="533625" y="2078178"/>
            <a:ext cx="3451522" cy="25681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677516-1C11-40D7-9EDE-AF6F1C6BE701}"/>
              </a:ext>
            </a:extLst>
          </p:cNvPr>
          <p:cNvSpPr/>
          <p:nvPr/>
        </p:nvSpPr>
        <p:spPr>
          <a:xfrm>
            <a:off x="2838734" y="2825087"/>
            <a:ext cx="1146413" cy="1633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439C8D-38CD-4CEE-A264-BDC4C780B48D}"/>
              </a:ext>
            </a:extLst>
          </p:cNvPr>
          <p:cNvSpPr/>
          <p:nvPr/>
        </p:nvSpPr>
        <p:spPr>
          <a:xfrm>
            <a:off x="2607170" y="2713370"/>
            <a:ext cx="1487158" cy="1932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文本框 6">
            <a:extLst>
              <a:ext uri="{FF2B5EF4-FFF2-40B4-BE49-F238E27FC236}">
                <a16:creationId xmlns:a16="http://schemas.microsoft.com/office/drawing/2014/main" id="{94402A65-155A-4CEA-A2CE-ED227AFC508A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08593" y="1381686"/>
            <a:ext cx="30734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2: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FE31AC-EE88-4FDF-831E-EF6D4719BE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6" t="72193" r="14464" b="7493"/>
          <a:stretch/>
        </p:blipFill>
        <p:spPr>
          <a:xfrm>
            <a:off x="5049674" y="2078178"/>
            <a:ext cx="3510210" cy="256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685194"/>
            <a:ext cx="731320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Thực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66775" y="2057536"/>
            <a:ext cx="79438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vi-VN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ép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buộc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vi-VN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hãy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vi-VN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tin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cậy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6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149" y="218463"/>
            <a:ext cx="3148875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47903" y="1022909"/>
            <a:ext cx="8362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PHÒNG TRÁNH BỊ BẮT NẠT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70" y="164114"/>
            <a:ext cx="2018821" cy="830997"/>
            <a:chOff x="2855223" y="1663328"/>
            <a:chExt cx="3726451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9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45134" y="2851336"/>
            <a:ext cx="5053729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9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y2mate.com - Em ơi hay kể_gBckaNVNbYE_720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14549" y="676275"/>
            <a:ext cx="5457825" cy="409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345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342166" y="319024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27042" y="761140"/>
            <a:ext cx="77298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文本框 6">
            <a:extLst>
              <a:ext uri="{FF2B5EF4-FFF2-40B4-BE49-F238E27FC236}">
                <a16:creationId xmlns:a16="http://schemas.microsoft.com/office/drawing/2014/main" id="{28D79EED-4026-443A-AE3C-A239AD56CAF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2921" y="1921217"/>
            <a:ext cx="81381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a)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endParaRPr lang="zh-CN" altLang="en-US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50EF903-2FCA-4B37-B8B1-5A81AAE6578F}"/>
              </a:ext>
            </a:extLst>
          </p:cNvPr>
          <p:cNvGrpSpPr/>
          <p:nvPr/>
        </p:nvGrpSpPr>
        <p:grpSpPr>
          <a:xfrm>
            <a:off x="410818" y="569843"/>
            <a:ext cx="8269358" cy="4174435"/>
            <a:chOff x="2265285" y="1229256"/>
            <a:chExt cx="5212795" cy="354510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DF4056F-AB0B-4A86-AAAE-B5B938D88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2" t="28941" r="47669" b="44186"/>
            <a:stretch/>
          </p:blipFill>
          <p:spPr>
            <a:xfrm>
              <a:off x="2265285" y="1244181"/>
              <a:ext cx="2402957" cy="159931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CE6B03F-2010-4F4A-A752-FA17FFFB3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86" t="24190" r="9785" b="45143"/>
            <a:stretch/>
          </p:blipFill>
          <p:spPr>
            <a:xfrm>
              <a:off x="4771437" y="1229256"/>
              <a:ext cx="2706643" cy="16455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B47682-8507-4504-B7D1-5F55BC3BF8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2" t="54857" r="52791" b="14476"/>
            <a:stretch/>
          </p:blipFill>
          <p:spPr>
            <a:xfrm>
              <a:off x="2265285" y="3047999"/>
              <a:ext cx="2402957" cy="17263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5C47780-E697-47AB-9B73-E8F5C418C8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77" t="54857" r="8327" b="14476"/>
            <a:stretch/>
          </p:blipFill>
          <p:spPr>
            <a:xfrm>
              <a:off x="4771437" y="3047999"/>
              <a:ext cx="2706643" cy="17263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pic>
        <p:nvPicPr>
          <p:cNvPr id="12" name="Hình ảnh 19">
            <a:extLst>
              <a:ext uri="{FF2B5EF4-FFF2-40B4-BE49-F238E27FC236}">
                <a16:creationId xmlns:a16="http://schemas.microsoft.com/office/drawing/2014/main" id="{AFCA09F0-D32C-428D-AFDF-DB475C4547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130131" y="6630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21887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D6384C-9C12-4497-826A-4DB59DE09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7" t="54857" r="8327" b="14476"/>
          <a:stretch/>
        </p:blipFill>
        <p:spPr>
          <a:xfrm>
            <a:off x="4814853" y="1669774"/>
            <a:ext cx="3415583" cy="2849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6384F2-4EE2-4B56-9718-D265C8C1A0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t="28941" r="47669" b="44186"/>
          <a:stretch/>
        </p:blipFill>
        <p:spPr>
          <a:xfrm>
            <a:off x="1000317" y="1669774"/>
            <a:ext cx="3194611" cy="2849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33EFA448-3DDF-4BE1-8EA3-7365B4BDA715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5665" y="855520"/>
            <a:ext cx="72726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zh-CN" altLang="en-US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Hình ảnh 19">
            <a:extLst>
              <a:ext uri="{FF2B5EF4-FFF2-40B4-BE49-F238E27FC236}">
                <a16:creationId xmlns:a16="http://schemas.microsoft.com/office/drawing/2014/main" id="{FEEF3E4D-B652-4AE7-8B22-5C6EA64379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262653" y="23951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15B559C-B3CB-426E-AC9F-9E1BEB85874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5220" y="1417588"/>
            <a:ext cx="804825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biểu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đuổi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đánh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trấn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lột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xách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cặp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nộp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tiền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chế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giễu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xấu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phê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phán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vi-VN" altLang="zh-CN" sz="36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65367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</TotalTime>
  <Words>239</Words>
  <Application>Microsoft Office PowerPoint</Application>
  <PresentationFormat>On-screen Show (16:9)</PresentationFormat>
  <Paragraphs>39</Paragraphs>
  <Slides>17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等线</vt:lpstr>
      <vt:lpstr>Arial</vt:lpstr>
      <vt:lpstr>Arial-Rounded</vt:lpstr>
      <vt:lpstr>Calibri</vt:lpstr>
      <vt:lpstr>Calibri Light</vt:lpstr>
      <vt:lpstr>第一PPT，www.1ppt.com​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Nguyen Thi Xuan Van</dc:creator>
  <cp:lastModifiedBy>Windows</cp:lastModifiedBy>
  <cp:revision>55</cp:revision>
  <dcterms:created xsi:type="dcterms:W3CDTF">2017-03-04T06:55:50Z</dcterms:created>
  <dcterms:modified xsi:type="dcterms:W3CDTF">2025-12-28T16:40:16Z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