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4"/>
  </p:notesMasterIdLst>
  <p:sldIdLst>
    <p:sldId id="299" r:id="rId2"/>
    <p:sldId id="485" r:id="rId3"/>
  </p:sldIdLst>
  <p:sldSz cx="10972800" cy="6858000"/>
  <p:notesSz cx="6858000" cy="9144000"/>
  <p:custDataLst>
    <p:tags r:id="rId5"/>
  </p:custDataLst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569913" indent="-112713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1141413" indent="-227013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712913" indent="-341313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2284413" indent="-455613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4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CC"/>
    <a:srgbClr val="1713CB"/>
    <a:srgbClr val="CCFFFF"/>
    <a:srgbClr val="FF0000"/>
    <a:srgbClr val="66FF66"/>
    <a:srgbClr val="FBF4D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32" autoAdjust="0"/>
    <p:restoredTop sz="94660"/>
  </p:normalViewPr>
  <p:slideViewPr>
    <p:cSldViewPr>
      <p:cViewPr>
        <p:scale>
          <a:sx n="50" d="100"/>
          <a:sy n="50" d="100"/>
        </p:scale>
        <p:origin x="-2040" y="-804"/>
      </p:cViewPr>
      <p:guideLst>
        <p:guide orient="horz" pos="2160"/>
        <p:guide pos="345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85800" y="685800"/>
            <a:ext cx="54864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1B70BE93-B788-48B4-82B5-0E64CE53C5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2108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569913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141413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712913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284413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857271" algn="l" defTabSz="114290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3428726" algn="l" defTabSz="114290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4000180" algn="l" defTabSz="114290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4571634" algn="l" defTabSz="114290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122363"/>
            <a:ext cx="8229600" cy="2387599"/>
          </a:xfrm>
        </p:spPr>
        <p:txBody>
          <a:bodyPr anchor="b"/>
          <a:lstStyle>
            <a:lvl1pPr algn="ctr">
              <a:defRPr sz="7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02037"/>
            <a:ext cx="8229600" cy="1655763"/>
          </a:xfrm>
        </p:spPr>
        <p:txBody>
          <a:bodyPr/>
          <a:lstStyle>
            <a:lvl1pPr marL="0" indent="0" algn="ctr">
              <a:buNone/>
              <a:defRPr sz="3000"/>
            </a:lvl1pPr>
            <a:lvl2pPr marL="571454" indent="0" algn="ctr">
              <a:buNone/>
              <a:defRPr sz="2500"/>
            </a:lvl2pPr>
            <a:lvl3pPr marL="1142909" indent="0" algn="ctr">
              <a:buNone/>
              <a:defRPr sz="2200"/>
            </a:lvl3pPr>
            <a:lvl4pPr marL="1714363" indent="0" algn="ctr">
              <a:buNone/>
              <a:defRPr sz="2000"/>
            </a:lvl4pPr>
            <a:lvl5pPr marL="2285817" indent="0" algn="ctr">
              <a:buNone/>
              <a:defRPr sz="2000"/>
            </a:lvl5pPr>
            <a:lvl6pPr marL="2857271" indent="0" algn="ctr">
              <a:buNone/>
              <a:defRPr sz="2000"/>
            </a:lvl6pPr>
            <a:lvl7pPr marL="3428726" indent="0" algn="ctr">
              <a:buNone/>
              <a:defRPr sz="2000"/>
            </a:lvl7pPr>
            <a:lvl8pPr marL="4000180" indent="0" algn="ctr">
              <a:buNone/>
              <a:defRPr sz="2000"/>
            </a:lvl8pPr>
            <a:lvl9pPr marL="4571634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AC28C7-C487-49AD-8223-7AFF321F5E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388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25E662-93ED-4846-B66A-811C8484D5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3877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55281" y="274639"/>
            <a:ext cx="2468880" cy="585152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8640" y="274639"/>
            <a:ext cx="7223760" cy="58515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B5D0F9-B8CF-4023-9534-0E0AD5EC67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6870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548640" y="274639"/>
            <a:ext cx="9875520" cy="585152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29A1D-78B8-4F72-AB0F-0E28BA65FA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32338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274637"/>
            <a:ext cx="987552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8640" y="1600201"/>
            <a:ext cx="484632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577840" y="1600203"/>
            <a:ext cx="484632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577840" y="3938588"/>
            <a:ext cx="484632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04C152-3D21-4D55-976C-A379620F047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0576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20BF1B-E24A-4D55-8B71-92242AF2ED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3116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8667" y="1709739"/>
            <a:ext cx="9464040" cy="2852737"/>
          </a:xfrm>
        </p:spPr>
        <p:txBody>
          <a:bodyPr anchor="b"/>
          <a:lstStyle>
            <a:lvl1pPr>
              <a:defRPr sz="7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8667" y="4589466"/>
            <a:ext cx="9464040" cy="1500188"/>
          </a:xfrm>
        </p:spPr>
        <p:txBody>
          <a:bodyPr/>
          <a:lstStyle>
            <a:lvl1pPr marL="0" indent="0">
              <a:buNone/>
              <a:defRPr sz="3000"/>
            </a:lvl1pPr>
            <a:lvl2pPr marL="571454" indent="0">
              <a:buNone/>
              <a:defRPr sz="2500"/>
            </a:lvl2pPr>
            <a:lvl3pPr marL="1142909" indent="0">
              <a:buNone/>
              <a:defRPr sz="2200"/>
            </a:lvl3pPr>
            <a:lvl4pPr marL="1714363" indent="0">
              <a:buNone/>
              <a:defRPr sz="2000"/>
            </a:lvl4pPr>
            <a:lvl5pPr marL="2285817" indent="0">
              <a:buNone/>
              <a:defRPr sz="2000"/>
            </a:lvl5pPr>
            <a:lvl6pPr marL="2857271" indent="0">
              <a:buNone/>
              <a:defRPr sz="2000"/>
            </a:lvl6pPr>
            <a:lvl7pPr marL="3428726" indent="0">
              <a:buNone/>
              <a:defRPr sz="2000"/>
            </a:lvl7pPr>
            <a:lvl8pPr marL="4000180" indent="0">
              <a:buNone/>
              <a:defRPr sz="2000"/>
            </a:lvl8pPr>
            <a:lvl9pPr marL="4571634" indent="0">
              <a:buNone/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8FD295-EDFF-4CBD-8F83-333E601CAA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1609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8640" y="1600201"/>
            <a:ext cx="484632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77840" y="1600201"/>
            <a:ext cx="484632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249F6E-2A4F-4833-B0A8-D3D20F5675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991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287" y="365126"/>
            <a:ext cx="9464040" cy="1325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6289" y="1681163"/>
            <a:ext cx="4642484" cy="823912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454" indent="0">
              <a:buNone/>
              <a:defRPr sz="2500" b="1"/>
            </a:lvl2pPr>
            <a:lvl3pPr marL="1142909" indent="0">
              <a:buNone/>
              <a:defRPr sz="2200" b="1"/>
            </a:lvl3pPr>
            <a:lvl4pPr marL="1714363" indent="0">
              <a:buNone/>
              <a:defRPr sz="2000" b="1"/>
            </a:lvl4pPr>
            <a:lvl5pPr marL="2285817" indent="0">
              <a:buNone/>
              <a:defRPr sz="2000" b="1"/>
            </a:lvl5pPr>
            <a:lvl6pPr marL="2857271" indent="0">
              <a:buNone/>
              <a:defRPr sz="2000" b="1"/>
            </a:lvl6pPr>
            <a:lvl7pPr marL="3428726" indent="0">
              <a:buNone/>
              <a:defRPr sz="2000" b="1"/>
            </a:lvl7pPr>
            <a:lvl8pPr marL="4000180" indent="0">
              <a:buNone/>
              <a:defRPr sz="2000" b="1"/>
            </a:lvl8pPr>
            <a:lvl9pPr marL="4571634" indent="0">
              <a:buNone/>
              <a:defRPr sz="2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6289" y="2505075"/>
            <a:ext cx="4642484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54980" y="1681163"/>
            <a:ext cx="4665346" cy="823912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454" indent="0">
              <a:buNone/>
              <a:defRPr sz="2500" b="1"/>
            </a:lvl2pPr>
            <a:lvl3pPr marL="1142909" indent="0">
              <a:buNone/>
              <a:defRPr sz="2200" b="1"/>
            </a:lvl3pPr>
            <a:lvl4pPr marL="1714363" indent="0">
              <a:buNone/>
              <a:defRPr sz="2000" b="1"/>
            </a:lvl4pPr>
            <a:lvl5pPr marL="2285817" indent="0">
              <a:buNone/>
              <a:defRPr sz="2000" b="1"/>
            </a:lvl5pPr>
            <a:lvl6pPr marL="2857271" indent="0">
              <a:buNone/>
              <a:defRPr sz="2000" b="1"/>
            </a:lvl6pPr>
            <a:lvl7pPr marL="3428726" indent="0">
              <a:buNone/>
              <a:defRPr sz="2000" b="1"/>
            </a:lvl7pPr>
            <a:lvl8pPr marL="4000180" indent="0">
              <a:buNone/>
              <a:defRPr sz="2000" b="1"/>
            </a:lvl8pPr>
            <a:lvl9pPr marL="4571634" indent="0">
              <a:buNone/>
              <a:defRPr sz="2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54980" y="2505075"/>
            <a:ext cx="466534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BE40A6-B83D-4C11-989D-904D59CDDD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9167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85A581-8E44-46F3-80DF-3B466B92610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8225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48DD2C-2664-4F53-A8AE-3881D22FAB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5977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287" y="457199"/>
            <a:ext cx="3539490" cy="1600200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5346" y="987428"/>
            <a:ext cx="5554980" cy="4873626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30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6287" y="2057403"/>
            <a:ext cx="3539490" cy="3811588"/>
          </a:xfrm>
        </p:spPr>
        <p:txBody>
          <a:bodyPr/>
          <a:lstStyle>
            <a:lvl1pPr marL="0" indent="0">
              <a:buNone/>
              <a:defRPr sz="2000"/>
            </a:lvl1pPr>
            <a:lvl2pPr marL="571454" indent="0">
              <a:buNone/>
              <a:defRPr sz="1700"/>
            </a:lvl2pPr>
            <a:lvl3pPr marL="1142909" indent="0">
              <a:buNone/>
              <a:defRPr sz="1500"/>
            </a:lvl3pPr>
            <a:lvl4pPr marL="1714363" indent="0">
              <a:buNone/>
              <a:defRPr sz="1200"/>
            </a:lvl4pPr>
            <a:lvl5pPr marL="2285817" indent="0">
              <a:buNone/>
              <a:defRPr sz="1200"/>
            </a:lvl5pPr>
            <a:lvl6pPr marL="2857271" indent="0">
              <a:buNone/>
              <a:defRPr sz="1200"/>
            </a:lvl6pPr>
            <a:lvl7pPr marL="3428726" indent="0">
              <a:buNone/>
              <a:defRPr sz="1200"/>
            </a:lvl7pPr>
            <a:lvl8pPr marL="4000180" indent="0">
              <a:buNone/>
              <a:defRPr sz="1200"/>
            </a:lvl8pPr>
            <a:lvl9pPr marL="4571634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69917D-885A-4F69-BAE2-BFC80AE466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0770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287" y="457199"/>
            <a:ext cx="3539490" cy="1600200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65346" y="987428"/>
            <a:ext cx="5554980" cy="4873626"/>
          </a:xfrm>
        </p:spPr>
        <p:txBody>
          <a:bodyPr/>
          <a:lstStyle>
            <a:lvl1pPr marL="0" indent="0">
              <a:buNone/>
              <a:defRPr sz="4000"/>
            </a:lvl1pPr>
            <a:lvl2pPr marL="571454" indent="0">
              <a:buNone/>
              <a:defRPr sz="3500"/>
            </a:lvl2pPr>
            <a:lvl3pPr marL="1142909" indent="0">
              <a:buNone/>
              <a:defRPr sz="3000"/>
            </a:lvl3pPr>
            <a:lvl4pPr marL="1714363" indent="0">
              <a:buNone/>
              <a:defRPr sz="2500"/>
            </a:lvl4pPr>
            <a:lvl5pPr marL="2285817" indent="0">
              <a:buNone/>
              <a:defRPr sz="2500"/>
            </a:lvl5pPr>
            <a:lvl6pPr marL="2857271" indent="0">
              <a:buNone/>
              <a:defRPr sz="2500"/>
            </a:lvl6pPr>
            <a:lvl7pPr marL="3428726" indent="0">
              <a:buNone/>
              <a:defRPr sz="2500"/>
            </a:lvl7pPr>
            <a:lvl8pPr marL="4000180" indent="0">
              <a:buNone/>
              <a:defRPr sz="2500"/>
            </a:lvl8pPr>
            <a:lvl9pPr marL="4571634" indent="0">
              <a:buNone/>
              <a:defRPr sz="25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6287" y="2057403"/>
            <a:ext cx="3539490" cy="3811588"/>
          </a:xfrm>
        </p:spPr>
        <p:txBody>
          <a:bodyPr/>
          <a:lstStyle>
            <a:lvl1pPr marL="0" indent="0">
              <a:buNone/>
              <a:defRPr sz="2000"/>
            </a:lvl1pPr>
            <a:lvl2pPr marL="571454" indent="0">
              <a:buNone/>
              <a:defRPr sz="1700"/>
            </a:lvl2pPr>
            <a:lvl3pPr marL="1142909" indent="0">
              <a:buNone/>
              <a:defRPr sz="1500"/>
            </a:lvl3pPr>
            <a:lvl4pPr marL="1714363" indent="0">
              <a:buNone/>
              <a:defRPr sz="1200"/>
            </a:lvl4pPr>
            <a:lvl5pPr marL="2285817" indent="0">
              <a:buNone/>
              <a:defRPr sz="1200"/>
            </a:lvl5pPr>
            <a:lvl6pPr marL="2857271" indent="0">
              <a:buNone/>
              <a:defRPr sz="1200"/>
            </a:lvl6pPr>
            <a:lvl7pPr marL="3428726" indent="0">
              <a:buNone/>
              <a:defRPr sz="1200"/>
            </a:lvl7pPr>
            <a:lvl8pPr marL="4000180" indent="0">
              <a:buNone/>
              <a:defRPr sz="1200"/>
            </a:lvl8pPr>
            <a:lvl9pPr marL="4571634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F44FB5-136D-4F7E-AD42-25BE72BDFC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7826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274638"/>
            <a:ext cx="98742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4291" tIns="57145" rIns="114291" bIns="5714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987425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4291" tIns="57145" rIns="114291" bIns="571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49275" y="6245225"/>
            <a:ext cx="255905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14291" tIns="57145" rIns="114291" bIns="57145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7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49675" y="6245225"/>
            <a:ext cx="347345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14291" tIns="57145" rIns="114291" bIns="57145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7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64475" y="6245225"/>
            <a:ext cx="255905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14291" tIns="57145" rIns="114291" bIns="5714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700">
                <a:latin typeface="Arial" panose="020B0604020202020204" pitchFamily="34" charset="0"/>
              </a:defRPr>
            </a:lvl1pPr>
          </a:lstStyle>
          <a:p>
            <a:fld id="{EF775183-4626-435D-82D5-CB85D8290B0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>
        <p:tmplLst>
          <p:tmpl lvl="1">
            <p:tnLst>
              <p:par>
                <p:cTn presetID="47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765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765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765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765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765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5500" b="0" i="0" u="none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5pPr>
      <a:lvl6pPr marL="571454" algn="ctr" rtl="0" fontAlgn="base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6pPr>
      <a:lvl7pPr marL="1142909" algn="ctr" rtl="0" fontAlgn="base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7pPr>
      <a:lvl8pPr marL="1714363" algn="ctr" rtl="0" fontAlgn="base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8pPr>
      <a:lvl9pPr marL="2285817" algn="ctr" rtl="0" fontAlgn="base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427038" indent="-427038" algn="l" rtl="0" eaLnBrk="0" fontAlgn="base" hangingPunct="0">
        <a:spcBef>
          <a:spcPct val="20000"/>
        </a:spcBef>
        <a:spcAft>
          <a:spcPct val="0"/>
        </a:spcAft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927100" indent="-355600" algn="l" rtl="0" eaLnBrk="0" fontAlgn="base" hangingPunct="0">
        <a:spcBef>
          <a:spcPct val="20000"/>
        </a:spcBef>
        <a:spcAft>
          <a:spcPct val="0"/>
        </a:spcAft>
        <a:buChar char="–"/>
        <a:defRPr sz="35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427163" indent="-284163" algn="l" rtl="0" eaLnBrk="0" fontAlgn="base" hangingPunct="0">
        <a:spcBef>
          <a:spcPct val="20000"/>
        </a:spcBef>
        <a:spcAft>
          <a:spcPct val="0"/>
        </a:spcAft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19986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70163" indent="-284163" algn="l" rtl="0" eaLnBrk="0" fontAlgn="base" hangingPunct="0">
        <a:spcBef>
          <a:spcPct val="20000"/>
        </a:spcBef>
        <a:spcAft>
          <a:spcPct val="0"/>
        </a:spcAft>
        <a:buChar char="»"/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42999" indent="-285727" algn="l" defTabSz="1142909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714453" indent="-285727" algn="l" defTabSz="1142909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4285907" indent="-285727" algn="l" defTabSz="1142909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857361" indent="-285727" algn="l" defTabSz="1142909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71454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09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363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85817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57271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428726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4000180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571634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9" descr="Kết quả hình ảnh cho nền powerpoint đẹ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972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3771900" y="857250"/>
            <a:ext cx="3482975" cy="88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4291" tIns="57145" rIns="114291" bIns="57145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5000" b="1">
                <a:solidFill>
                  <a:srgbClr val="C00000"/>
                </a:solidFill>
                <a:cs typeface="Times New Roman" panose="02020603050405020304" pitchFamily="18" charset="0"/>
              </a:rPr>
              <a:t>ÂM NHẠC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1128713" y="2000250"/>
            <a:ext cx="9001125" cy="182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4291" tIns="57145" rIns="114291" bIns="57145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buFontTx/>
              <a:buChar char="-"/>
            </a:pPr>
            <a:endParaRPr lang="en-US" altLang="en-US" sz="1500" b="1">
              <a:solidFill>
                <a:srgbClr val="1713CB"/>
              </a:solidFill>
              <a:cs typeface="Times New Roman" panose="02020603050405020304" pitchFamily="18" charset="0"/>
            </a:endParaRPr>
          </a:p>
          <a:p>
            <a:r>
              <a:rPr lang="en-US" altLang="en-US" sz="9600" b="1">
                <a:solidFill>
                  <a:srgbClr val="1713CB"/>
                </a:solidFill>
                <a:cs typeface="Times New Roman" panose="02020603050405020304" pitchFamily="18" charset="0"/>
              </a:rPr>
              <a:t>KHỞI ĐỘNG</a:t>
            </a:r>
            <a:r>
              <a:rPr lang="en-US" altLang="en-US" sz="5400" b="1" i="1">
                <a:solidFill>
                  <a:srgbClr val="1713CB"/>
                </a:solidFill>
                <a:cs typeface="Times New Roman" panose="02020603050405020304" pitchFamily="18" charset="0"/>
              </a:rPr>
              <a:t>                                </a:t>
            </a:r>
            <a:endParaRPr lang="en-US" altLang="en-US" sz="6600" b="1" i="1">
              <a:solidFill>
                <a:srgbClr val="1713CB"/>
              </a:solidFill>
              <a:cs typeface="Times New Roman" panose="02020603050405020304" pitchFamily="18" charset="0"/>
            </a:endParaRPr>
          </a:p>
        </p:txBody>
      </p:sp>
      <p:pic>
        <p:nvPicPr>
          <p:cNvPr id="3077" name="Picture 4" descr="pcp_download_12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3275" y="714375"/>
            <a:ext cx="522288" cy="107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4" descr="AG00130_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7810778">
            <a:off x="6188869" y="4620419"/>
            <a:ext cx="1054100" cy="766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8" descr="000o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688" y="-4763"/>
            <a:ext cx="11012488" cy="101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9" descr="000o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688" y="6753225"/>
            <a:ext cx="10995026" cy="10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10" descr="000o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-3331369" y="3378994"/>
            <a:ext cx="6707187" cy="123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1" descr="000o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7557294" y="3378994"/>
            <a:ext cx="6707187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1" descr="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83" t="3334" r="31018" b="8888"/>
          <a:stretch>
            <a:fillRect/>
          </a:stretch>
        </p:blipFill>
        <p:spPr bwMode="auto">
          <a:xfrm>
            <a:off x="0" y="0"/>
            <a:ext cx="10972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9" name="Picture 10" descr="D:\GIÁO ÁN 1 2020-2021\HÌNH SOẠN GIÁO ÁN\Nghe nhạc\Picture1.png"/>
          <p:cNvPicPr>
            <a:picLocks noChangeAspect="1" noChangeArrowheads="1"/>
          </p:cNvPicPr>
          <p:nvPr/>
        </p:nvPicPr>
        <p:blipFill>
          <a:blip r:embed="rId3">
            <a:lum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84"/>
          <a:stretch>
            <a:fillRect/>
          </a:stretch>
        </p:blipFill>
        <p:spPr bwMode="auto">
          <a:xfrm>
            <a:off x="485775" y="1214438"/>
            <a:ext cx="10144125" cy="428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2" name="Text Box 9"/>
          <p:cNvSpPr txBox="1">
            <a:spLocks noChangeArrowheads="1"/>
          </p:cNvSpPr>
          <p:nvPr/>
        </p:nvSpPr>
        <p:spPr bwMode="auto">
          <a:xfrm>
            <a:off x="3843338" y="1000125"/>
            <a:ext cx="3155230" cy="48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4291" tIns="57145" rIns="114291" bIns="57145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400" b="1" smtClean="0">
                <a:solidFill>
                  <a:srgbClr val="1713CB"/>
                </a:solidFill>
                <a:cs typeface="Times New Roman" panose="02020603050405020304" pitchFamily="18" charset="0"/>
              </a:rPr>
              <a:t>Thường thức âm nhạc</a:t>
            </a:r>
            <a:endParaRPr lang="en-US" altLang="en-US" sz="2400" b="1">
              <a:solidFill>
                <a:srgbClr val="1713CB"/>
              </a:solidFill>
              <a:cs typeface="Times New Roman" panose="02020603050405020304" pitchFamily="18" charset="0"/>
            </a:endParaRPr>
          </a:p>
        </p:txBody>
      </p:sp>
      <p:pic>
        <p:nvPicPr>
          <p:cNvPr id="19461" name="Picture 8" descr="000o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688" y="-4763"/>
            <a:ext cx="11012488" cy="101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2" name="Picture 9" descr="000o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688" y="6753225"/>
            <a:ext cx="10995026" cy="10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3" name="Picture 10" descr="000o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-3331369" y="3378994"/>
            <a:ext cx="6707187" cy="123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4" name="Picture 11" descr="000o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7557294" y="3378994"/>
            <a:ext cx="6707187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9" name="Text Box 9"/>
          <p:cNvSpPr txBox="1">
            <a:spLocks noChangeArrowheads="1"/>
          </p:cNvSpPr>
          <p:nvPr/>
        </p:nvSpPr>
        <p:spPr bwMode="auto">
          <a:xfrm>
            <a:off x="3914775" y="1928813"/>
            <a:ext cx="2643188" cy="48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4291" tIns="57145" rIns="114291" bIns="57145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1713CB"/>
                </a:solidFill>
                <a:cs typeface="Times New Roman" panose="02020603050405020304" pitchFamily="18" charset="0"/>
              </a:rPr>
              <a:t>Nghe nhạc:</a:t>
            </a:r>
          </a:p>
        </p:txBody>
      </p:sp>
      <p:sp>
        <p:nvSpPr>
          <p:cNvPr id="19466" name="Rectangle 3"/>
          <p:cNvSpPr>
            <a:spLocks noChangeArrowheads="1"/>
          </p:cNvSpPr>
          <p:nvPr/>
        </p:nvSpPr>
        <p:spPr bwMode="auto">
          <a:xfrm>
            <a:off x="4700588" y="222250"/>
            <a:ext cx="1457325" cy="608013"/>
          </a:xfrm>
          <a:prstGeom prst="rect">
            <a:avLst/>
          </a:prstGeom>
          <a:solidFill>
            <a:srgbClr val="66FF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4291" tIns="57145" rIns="114291" bIns="57145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FF0000"/>
                </a:solidFill>
                <a:cs typeface="Times New Roman" panose="02020603050405020304" pitchFamily="18" charset="0"/>
              </a:rPr>
              <a:t>Tiết 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78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78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/>
      <p:bldP spid="3789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4&quot;&gt;&lt;property id=&quot;20148&quot; value=&quot;5&quot;/&gt;&lt;property id=&quot;20300&quot; value=&quot;Slide 1&quot;/&gt;&lt;property id=&quot;20307&quot; value=&quot;299&quot;/&gt;&lt;/object&gt;&lt;object type=&quot;3&quot; unique_id=&quot;10020&quot;&gt;&lt;property id=&quot;20148&quot; value=&quot;5&quot;/&gt;&lt;property id=&quot;20300&quot; value=&quot;Slide 2&quot;/&gt;&lt;property id=&quot;20307&quot; value=&quot;485&quot;/&gt;&lt;/object&gt;&lt;/object&gt;&lt;object type=&quot;8&quot; unique_id=&quot;10040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6945</TotalTime>
  <Words>13</Words>
  <Application>Microsoft Office PowerPoint</Application>
  <PresentationFormat>Custom</PresentationFormat>
  <Paragraphs>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Minh Hien</dc:creator>
  <cp:lastModifiedBy>MTC</cp:lastModifiedBy>
  <cp:revision>601</cp:revision>
  <dcterms:created xsi:type="dcterms:W3CDTF">2010-04-30T18:19:48Z</dcterms:created>
  <dcterms:modified xsi:type="dcterms:W3CDTF">2025-12-17T09:10:56Z</dcterms:modified>
</cp:coreProperties>
</file>