
<file path=[Content_Types].xml><?xml version="1.0" encoding="utf-8"?>
<Types xmlns="http://schemas.openxmlformats.org/package/2006/content-types">
  <Default Extension="jfif" ContentType="image/jpeg"/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4" r:id="rId3"/>
  </p:sldMasterIdLst>
  <p:notesMasterIdLst>
    <p:notesMasterId r:id="rId16"/>
  </p:notesMasterIdLst>
  <p:sldIdLst>
    <p:sldId id="544" r:id="rId4"/>
    <p:sldId id="545" r:id="rId5"/>
    <p:sldId id="515" r:id="rId6"/>
    <p:sldId id="573" r:id="rId7"/>
    <p:sldId id="561" r:id="rId8"/>
    <p:sldId id="574" r:id="rId9"/>
    <p:sldId id="562" r:id="rId10"/>
    <p:sldId id="565" r:id="rId11"/>
    <p:sldId id="575" r:id="rId12"/>
    <p:sldId id="568" r:id="rId13"/>
    <p:sldId id="570" r:id="rId14"/>
    <p:sldId id="558" r:id="rId15"/>
  </p:sldIdLst>
  <p:sldSz cx="12192000" cy="6858000"/>
  <p:notesSz cx="6858000" cy="9144000"/>
  <p:embeddedFontLst>
    <p:embeddedFont>
      <p:font typeface="Tahoma" pitchFamily="34" charset="0"/>
      <p:regular r:id="rId17"/>
      <p:bold r:id="rId18"/>
    </p:embeddedFont>
    <p:embeddedFont>
      <p:font typeface="#9Slide05 Dancing Script" charset="0"/>
      <p:bold r:id="rId19"/>
    </p:embeddedFont>
    <p:embeddedFont>
      <p:font typeface="Calibri Light" pitchFamily="34" charset="0"/>
      <p:regular r:id="rId20"/>
      <p:italic r:id="rId21"/>
    </p:embeddedFont>
    <p:embeddedFont>
      <p:font typeface="Calibri" pitchFamily="34" charset="0"/>
      <p:regular r:id="rId22"/>
      <p:bold r:id="rId23"/>
      <p:italic r:id="rId24"/>
      <p:boldItalic r:id="rId25"/>
    </p:embeddedFont>
  </p:embeddedFontLst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CC00"/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1654" autoAdjust="0"/>
  </p:normalViewPr>
  <p:slideViewPr>
    <p:cSldViewPr snapToGrid="0">
      <p:cViewPr varScale="1">
        <p:scale>
          <a:sx n="88" d="100"/>
          <a:sy n="88" d="100"/>
        </p:scale>
        <p:origin x="-65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890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971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48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541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356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868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068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828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349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605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842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75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511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915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4162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312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0073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860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8742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4591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1211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852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17/12/2025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32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27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7512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75120" y="0"/>
            <a:ext cx="551688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728754"/>
            <a:ext cx="1278430" cy="21292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94946" y="6295978"/>
            <a:ext cx="2748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 có thể bỏ qua Slide này</a:t>
            </a:r>
            <a:endParaRPr kumimoji="0" lang="vi-VN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555535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0149" y="208679"/>
            <a:ext cx="2192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b)Kèn phím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91674" y="550258"/>
            <a:ext cx="54305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thiệu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nốt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La, Si,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Đô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8" name="Picture 2" descr="2024-06-15_1404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9" y="1578119"/>
            <a:ext cx="12143988" cy="303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86712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99132" y="172387"/>
            <a:ext cx="6835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Hướng dẫn Luyện gam đi lên với kĩ thuật luồn ngón 1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98475"/>
            <a:ext cx="2312127" cy="3059526"/>
          </a:xfrm>
          <a:prstGeom prst="rect">
            <a:avLst/>
          </a:prstGeom>
        </p:spPr>
      </p:pic>
      <p:pic>
        <p:nvPicPr>
          <p:cNvPr id="6" name="Picture 5" descr="C:\Users\Admin\Desktop\gam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6" y="992777"/>
            <a:ext cx="11965577" cy="2037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luyen gam ken phim luon ng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91111" y="3664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744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112" y="0"/>
            <a:ext cx="6508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vận động phụ hoạ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568" y="120888"/>
            <a:ext cx="6324577" cy="664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4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184930" y="232701"/>
            <a:ext cx="5898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846" y="4070239"/>
            <a:ext cx="968408" cy="13716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5"/>
            <a:ext cx="3098039" cy="68580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" y="0"/>
            <a:ext cx="3503667" cy="68678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811" y="-136722"/>
            <a:ext cx="4669632" cy="7066582"/>
          </a:xfrm>
          <a:prstGeom prst="rect">
            <a:avLst/>
          </a:prstGeom>
        </p:spPr>
      </p:pic>
      <p:pic>
        <p:nvPicPr>
          <p:cNvPr id="17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3732" y="-152464"/>
            <a:ext cx="4716222" cy="709806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6" y="232701"/>
            <a:ext cx="566215" cy="4795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69010"/>
            <a:ext cx="12181192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32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813" y="461665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62" y="822597"/>
            <a:ext cx="2819669" cy="11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3577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6999"/>
            <a:ext cx="6857999" cy="1219199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2423877"/>
            <a:ext cx="11719421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3600" b="1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56183" y="1808189"/>
            <a:ext cx="3651144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 14</a:t>
            </a:r>
            <a:endParaRPr lang="en-US" sz="3600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7" y="0"/>
            <a:ext cx="4090078" cy="11947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" y="3272450"/>
            <a:ext cx="1681584" cy="35855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368" y="3735974"/>
            <a:ext cx="2359357" cy="312202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050697" y="2441164"/>
            <a:ext cx="8969925" cy="1952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endParaRPr lang="en-US" sz="3600" b="1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b="1" dirty="0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99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3600" b="1" dirty="0">
              <a:solidFill>
                <a:srgbClr val="0099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42122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65271" y="221180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kiến thức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" y="25808"/>
            <a:ext cx="2022352" cy="9311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3221" y="2037158"/>
            <a:ext cx="1693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 gõ mẫu,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43872" y="994492"/>
            <a:ext cx="6263236" cy="489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TIẾT TẤU, NHẠC CỤ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ĐIỆU</a:t>
            </a:r>
          </a:p>
        </p:txBody>
      </p:sp>
      <p:sp>
        <p:nvSpPr>
          <p:cNvPr id="5" name="Rectangle 4"/>
          <p:cNvSpPr/>
          <p:nvPr/>
        </p:nvSpPr>
        <p:spPr>
          <a:xfrm>
            <a:off x="1119643" y="1545847"/>
            <a:ext cx="325602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a)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Gõ 2 hình</a:t>
            </a:r>
            <a:r>
              <a:rPr kumimoji="0" lang="pt-BR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tiết tấu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theo nhóm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0" name="Picture 9" descr="C:\Users\Admin\Desktop\2024-06-18_115002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10" y="2335289"/>
            <a:ext cx="9337608" cy="3198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5" y="5167952"/>
            <a:ext cx="2725203" cy="169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95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Admin\Desktop\2024-06-18_11500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201" y="1278310"/>
            <a:ext cx="8373291" cy="32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531322" y="1712102"/>
            <a:ext cx="1341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31321" y="3429000"/>
            <a:ext cx="1341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5" y="5167952"/>
            <a:ext cx="2725203" cy="169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7532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94131" y="1929204"/>
            <a:ext cx="1974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1: Câu 1,2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4131" y="2846853"/>
            <a:ext cx="1974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2: Câu 3,4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207335"/>
            <a:ext cx="464101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b)</a:t>
            </a: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Gõ đệm cho bài hát</a:t>
            </a:r>
            <a:r>
              <a:rPr kumimoji="0" lang="pt-BR" sz="1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Duyên dáng mùa xuân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0" name="Picture 9" descr="C:\Users\Admin\Desktop\1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717" y="788742"/>
            <a:ext cx="7885457" cy="5469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5" y="5167952"/>
            <a:ext cx="2725203" cy="169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88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2024-06-15_135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1303"/>
            <a:ext cx="12259434" cy="533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65285" cy="15213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5367" y="2130867"/>
            <a:ext cx="40350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dẫn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Son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87776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Admin\Desktop\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46" y="389025"/>
            <a:ext cx="11646762" cy="60799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4159307" y="490668"/>
            <a:ext cx="4805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thổi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nốt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8" name="not do 2 recod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02494" y="5153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417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2&quot; unique_id=&quot;10169&quot;&gt;&lt;object type=&quot;3&quot; unique_id=&quot;10170&quot;&gt;&lt;property id=&quot;20148&quot; value=&quot;5&quot;/&gt;&lt;property id=&quot;20300&quot; value=&quot;Slide 1&quot;/&gt;&lt;property id=&quot;20307&quot; value=&quot;544&quot;/&gt;&lt;/object&gt;&lt;object type=&quot;3&quot; unique_id=&quot;10171&quot;&gt;&lt;property id=&quot;20148&quot; value=&quot;5&quot;/&gt;&lt;property id=&quot;20300&quot; value=&quot;Slide 2&quot;/&gt;&lt;property id=&quot;20307&quot; value=&quot;545&quot;/&gt;&lt;/object&gt;&lt;object type=&quot;3&quot; unique_id=&quot;10172&quot;&gt;&lt;property id=&quot;20148&quot; value=&quot;5&quot;/&gt;&lt;property id=&quot;20300&quot; value=&quot;Slide 3&quot;/&gt;&lt;property id=&quot;20307&quot; value=&quot;515&quot;/&gt;&lt;/object&gt;&lt;object type=&quot;3&quot; unique_id=&quot;10175&quot;&gt;&lt;property id=&quot;20148&quot; value=&quot;5&quot;/&gt;&lt;property id=&quot;20300&quot; value=&quot;Slide 4&quot;/&gt;&lt;property id=&quot;20307&quot; value=&quot;573&quot;/&gt;&lt;/object&gt;&lt;object type=&quot;3&quot; unique_id=&quot;10176&quot;&gt;&lt;property id=&quot;20148&quot; value=&quot;5&quot;/&gt;&lt;property id=&quot;20300&quot; value=&quot;Slide 5&quot;/&gt;&lt;property id=&quot;20307&quot; value=&quot;561&quot;/&gt;&lt;/object&gt;&lt;object type=&quot;3&quot; unique_id=&quot;10177&quot;&gt;&lt;property id=&quot;20148&quot; value=&quot;5&quot;/&gt;&lt;property id=&quot;20300&quot; value=&quot;Slide 6&quot;/&gt;&lt;property id=&quot;20307&quot; value=&quot;574&quot;/&gt;&lt;/object&gt;&lt;object type=&quot;3&quot; unique_id=&quot;10178&quot;&gt;&lt;property id=&quot;20148&quot; value=&quot;5&quot;/&gt;&lt;property id=&quot;20300&quot; value=&quot;Slide 7&quot;/&gt;&lt;property id=&quot;20307&quot; value=&quot;562&quot;/&gt;&lt;/object&gt;&lt;object type=&quot;3&quot; unique_id=&quot;10179&quot;&gt;&lt;property id=&quot;20148&quot; value=&quot;5&quot;/&gt;&lt;property id=&quot;20300&quot; value=&quot;Slide 8&quot;/&gt;&lt;property id=&quot;20307&quot; value=&quot;565&quot;/&gt;&lt;/object&gt;&lt;object type=&quot;3&quot; unique_id=&quot;10180&quot;&gt;&lt;property id=&quot;20148&quot; value=&quot;5&quot;/&gt;&lt;property id=&quot;20300&quot; value=&quot;Slide 9&quot;/&gt;&lt;property id=&quot;20307&quot; value=&quot;575&quot;/&gt;&lt;/object&gt;&lt;object type=&quot;3&quot; unique_id=&quot;10183&quot;&gt;&lt;property id=&quot;20148&quot; value=&quot;5&quot;/&gt;&lt;property id=&quot;20300&quot; value=&quot;Slide 10&quot;/&gt;&lt;property id=&quot;20307&quot; value=&quot;568&quot;/&gt;&lt;/object&gt;&lt;object type=&quot;3&quot; unique_id=&quot;10184&quot;&gt;&lt;property id=&quot;20148&quot; value=&quot;5&quot;/&gt;&lt;property id=&quot;20300&quot; value=&quot;Slide 11&quot;/&gt;&lt;property id=&quot;20307&quot; value=&quot;570&quot;/&gt;&lt;/object&gt;&lt;object type=&quot;3&quot; unique_id=&quot;10189&quot;&gt;&lt;property id=&quot;20148&quot; value=&quot;5&quot;/&gt;&lt;property id=&quot;20300&quot; value=&quot;Slide 12&quot;/&gt;&lt;property id=&quot;20307&quot; value=&quot;558&quot;/&gt;&lt;/object&gt;&lt;/object&gt;&lt;object type=&quot;8&quot; unique_id=&quot;1021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3896</TotalTime>
  <Words>156</Words>
  <Application>Microsoft Office PowerPoint</Application>
  <PresentationFormat>Custom</PresentationFormat>
  <Paragraphs>23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Tahoma</vt:lpstr>
      <vt:lpstr>#9Slide05 Dancing Script</vt:lpstr>
      <vt:lpstr>Calibri Light</vt:lpstr>
      <vt:lpstr>Calibri</vt:lpstr>
      <vt:lpstr>Times New Roman</vt:lpstr>
      <vt:lpstr>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MTC</cp:lastModifiedBy>
  <cp:revision>552</cp:revision>
  <dcterms:created xsi:type="dcterms:W3CDTF">2020-08-30T12:35:12Z</dcterms:created>
  <dcterms:modified xsi:type="dcterms:W3CDTF">2025-12-17T09:07:17Z</dcterms:modified>
</cp:coreProperties>
</file>