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6"/>
  </p:notesMasterIdLst>
  <p:sldIdLst>
    <p:sldId id="521" r:id="rId2"/>
    <p:sldId id="419" r:id="rId3"/>
    <p:sldId id="451" r:id="rId4"/>
    <p:sldId id="268" r:id="rId5"/>
  </p:sldIdLst>
  <p:sldSz cx="10972800" cy="6858000"/>
  <p:notesSz cx="6858000" cy="9144000"/>
  <p:custDataLst>
    <p:tags r:id="rId7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24" autoAdjust="0"/>
  </p:normalViewPr>
  <p:slideViewPr>
    <p:cSldViewPr>
      <p:cViewPr varScale="1">
        <p:scale>
          <a:sx n="83" d="100"/>
          <a:sy n="83" d="100"/>
        </p:scale>
        <p:origin x="-894" y="-90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sv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46.sv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38.svg"/><Relationship Id="rId15" Type="http://schemas.openxmlformats.org/officeDocument/2006/relationships/image" Target="../media/image14.png"/><Relationship Id="rId10" Type="http://schemas.openxmlformats.org/officeDocument/2006/relationships/image" Target="../media/image42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18063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57213" y="1071563"/>
            <a:ext cx="408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 thức âm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43275" y="1023938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628650" y="1785938"/>
            <a:ext cx="29289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28963" y="1762125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91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4343400" y="2643188"/>
            <a:ext cx="2500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" name="Picture 8">
            <a:extLst>
              <a:ext uri="{FF2B5EF4-FFF2-40B4-BE49-F238E27FC236}">
                <a16:creationId xmlns="" xmlns:a16="http://schemas.microsoft.com/office/drawing/2014/main" id="{6ABC4D7B-FB77-A22B-1C89-A639FC414D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2551" y="5834595"/>
            <a:ext cx="5995035" cy="99726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915B58F7-049C-8636-45E0-14E46ABB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32484" y="5894595"/>
            <a:ext cx="4863465" cy="9435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098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557213" y="0"/>
            <a:ext cx="23574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57588" y="785813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9917815" y="889423"/>
            <a:ext cx="1190187" cy="1793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180026" y="889423"/>
            <a:ext cx="1190187" cy="1793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9642192" y="2292471"/>
            <a:ext cx="1862778" cy="18661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26274" y="2304056"/>
            <a:ext cx="1814355" cy="18176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186679" y="3919451"/>
            <a:ext cx="868636" cy="835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301280" flipV="1">
            <a:off x="10258175" y="3901001"/>
            <a:ext cx="906999" cy="87236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=""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43730" y="1662525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KÍNH CHÚC QUÝ THẦY CÔ </a:t>
            </a: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NHIỀU SỨC KHỎE, CHÚC CÁC EM HỌC TỐT!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800582" y="3687056"/>
            <a:ext cx="7636119" cy="2321208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=""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15588" y="444630"/>
            <a:ext cx="557213" cy="55721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3237" y="151001"/>
            <a:ext cx="2141015" cy="214101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670215" y="-53607"/>
            <a:ext cx="2141015" cy="21410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94601" y="5880263"/>
            <a:ext cx="5713242" cy="96869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471283" y="5864310"/>
            <a:ext cx="5645578" cy="96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1&quot;/&gt;&lt;property id=&quot;20307&quot; value=&quot;521&quot;/&gt;&lt;/object&gt;&lt;object type=&quot;3&quot; unique_id=&quot;10008&quot;&gt;&lt;property id=&quot;20148&quot; value=&quot;5&quot;/&gt;&lt;property id=&quot;20300&quot; value=&quot;Slide 2&quot;/&gt;&lt;property id=&quot;20307&quot; value=&quot;419&quot;/&gt;&lt;/object&gt;&lt;object type=&quot;3&quot; unique_id=&quot;10020&quot;&gt;&lt;property id=&quot;20148&quot; value=&quot;5&quot;/&gt;&lt;property id=&quot;20300&quot; value=&quot;Slide 3&quot;/&gt;&lt;property id=&quot;20307&quot; value=&quot;451&quot;/&gt;&lt;/object&gt;&lt;object type=&quot;3&quot; unique_id=&quot;10026&quot;&gt;&lt;property id=&quot;20148&quot; value=&quot;5&quot;/&gt;&lt;property id=&quot;20300&quot; value=&quot;Slide 4&quot;/&gt;&lt;property id=&quot;20307&quot; value=&quot;268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7705</TotalTime>
  <Words>44</Words>
  <Application>Microsoft Office PowerPoint</Application>
  <PresentationFormat>Custom</PresentationFormat>
  <Paragraphs>11</Paragraphs>
  <Slides>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Default Design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MTC</cp:lastModifiedBy>
  <cp:revision>637</cp:revision>
  <dcterms:created xsi:type="dcterms:W3CDTF">2010-04-30T18:19:48Z</dcterms:created>
  <dcterms:modified xsi:type="dcterms:W3CDTF">2025-12-17T09:26:52Z</dcterms:modified>
</cp:coreProperties>
</file>