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697" r:id="rId3"/>
    <p:sldMasterId id="2147483710" r:id="rId4"/>
  </p:sldMasterIdLst>
  <p:notesMasterIdLst>
    <p:notesMasterId r:id="rId8"/>
  </p:notesMasterIdLst>
  <p:sldIdLst>
    <p:sldId id="417" r:id="rId5"/>
    <p:sldId id="464" r:id="rId6"/>
    <p:sldId id="44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1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45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3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9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3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3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2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2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11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3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3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63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4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91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157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10400" y="1600200"/>
            <a:ext cx="1097120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860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1097120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62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535360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2000" y="1600200"/>
            <a:ext cx="535360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308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5252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10400" y="274320"/>
            <a:ext cx="1097120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170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2000" y="1600200"/>
            <a:ext cx="535360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10400" y="396432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0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535360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2000" y="160020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2000" y="396432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41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2000" y="160020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10400" y="3964320"/>
            <a:ext cx="109712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617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109712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10400" y="3964320"/>
            <a:ext cx="109712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360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2000" y="160020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10400" y="396432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2000" y="3964320"/>
            <a:ext cx="53536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985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35324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20000" y="1600200"/>
            <a:ext cx="35324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200" y="1600200"/>
            <a:ext cx="35324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10400" y="3964320"/>
            <a:ext cx="35324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20000" y="3964320"/>
            <a:ext cx="35324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200" y="3964320"/>
            <a:ext cx="353240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045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3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9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85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0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7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09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3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78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4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13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13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10400" y="274320"/>
            <a:ext cx="1097120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10400" y="1600200"/>
            <a:ext cx="1097120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10400" y="6244920"/>
            <a:ext cx="284320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6400" y="6244920"/>
            <a:ext cx="385920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38400" y="6244920"/>
            <a:ext cx="284320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532423D-8F40-4A11-B2B7-1CB7E857C82D}" type="slidenum">
              <a:rPr lang="en-US" sz="1700" spc="-1" smtClean="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7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594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/>
      </a:lvl1pPr>
    </p:titleStyle>
    <p:bodyStyle>
      <a:lvl1pPr marL="426960" indent="-426960">
        <a:spcBef>
          <a:spcPts val="998"/>
        </a:spcBef>
        <a:buClr>
          <a:srgbClr val="000000"/>
        </a:buClr>
        <a:buFont typeface="Arial"/>
        <a:buChar char="•"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/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3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10" name="Rectangles 6">
            <a:extLst>
              <a:ext uri="{FF2B5EF4-FFF2-40B4-BE49-F238E27FC236}">
                <a16:creationId xmlns="" xmlns:a16="http://schemas.microsoft.com/office/drawing/2014/main" id="{F2BA7934-4DAB-CA61-23D8-23F597FD3FB4}"/>
              </a:ext>
            </a:extLst>
          </p:cNvPr>
          <p:cNvSpPr/>
          <p:nvPr/>
        </p:nvSpPr>
        <p:spPr>
          <a:xfrm>
            <a:off x="4588467" y="2016857"/>
            <a:ext cx="493917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vi-VN" altLang="vi-VN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LỚP 3 - KNTT</a:t>
            </a:r>
            <a:endParaRPr lang="en-US" altLang="vi-VN" sz="32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1976523" cy="6600190"/>
          </a:xfrm>
          <a:prstGeom prst="rect">
            <a:avLst/>
          </a:prstGeom>
        </p:spPr>
      </p:pic>
      <p:sp>
        <p:nvSpPr>
          <p:cNvPr id="21" name="标题 1"/>
          <p:cNvSpPr txBox="1"/>
          <p:nvPr/>
        </p:nvSpPr>
        <p:spPr>
          <a:xfrm>
            <a:off x="4090670" y="1548130"/>
            <a:ext cx="7741285" cy="1013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8000">
                <a:solidFill>
                  <a:srgbClr val="000099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8000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 w="18000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644660" y="2540060"/>
            <a:ext cx="5207807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2000" algn="l"/>
              </a:tabLst>
              <a:defRPr/>
            </a:pPr>
            <a:r>
              <a:rPr kumimoji="0" lang="vi-VN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Tổ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chức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endParaRPr kumimoji="0" lang="vi-VN" altLang="en-US" sz="3200" b="1" i="0" u="none" strike="noStrike" kern="1200" cap="none" spc="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2000" algn="l"/>
              </a:tabLst>
              <a:defRPr/>
            </a:pPr>
            <a:r>
              <a:rPr lang="vi-VN" altLang="en-US" sz="3200" b="1" noProof="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Vận</a:t>
            </a:r>
            <a:r>
              <a:rPr lang="vi-VN" altLang="en-US" sz="3200" b="1" noProof="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noProof="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dụng</a:t>
            </a:r>
            <a:r>
              <a:rPr lang="vi-VN" altLang="en-US" sz="3200" b="1" noProof="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noProof="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sáng</a:t>
            </a:r>
            <a:r>
              <a:rPr lang="vi-VN" altLang="en-US" sz="3200" b="1" noProof="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noProof="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3" grpId="0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8" descr="000o"/>
          <p:cNvPicPr/>
          <p:nvPr/>
        </p:nvPicPr>
        <p:blipFill>
          <a:blip r:embed="rId2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9" descr="000o"/>
          <p:cNvPicPr/>
          <p:nvPr/>
        </p:nvPicPr>
        <p:blipFill>
          <a:blip r:embed="rId2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0" descr="000o"/>
          <p:cNvPicPr/>
          <p:nvPr/>
        </p:nvPicPr>
        <p:blipFill>
          <a:blip r:embed="rId2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1" descr="000o"/>
          <p:cNvPicPr/>
          <p:nvPr/>
        </p:nvPicPr>
        <p:blipFill>
          <a:blip r:embed="rId2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0" name="Hình ảnh 479">
            <a:extLst>
              <a:ext uri="{FF2B5EF4-FFF2-40B4-BE49-F238E27FC236}">
                <a16:creationId xmlns="" xmlns:a16="http://schemas.microsoft.com/office/drawing/2014/main" id="{85E60513-66B9-D16D-15DD-D4C343B5B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21" y="803771"/>
            <a:ext cx="10713131" cy="5625605"/>
          </a:xfrm>
          <a:prstGeom prst="rect">
            <a:avLst/>
          </a:prstGeom>
        </p:spPr>
      </p:pic>
      <p:grpSp>
        <p:nvGrpSpPr>
          <p:cNvPr id="481" name="Group 34">
            <a:extLst>
              <a:ext uri="{FF2B5EF4-FFF2-40B4-BE49-F238E27FC236}">
                <a16:creationId xmlns="" xmlns:a16="http://schemas.microsoft.com/office/drawing/2014/main" id="{3B5B30BF-AC3C-B187-BBE0-40B168BA5D7F}"/>
              </a:ext>
            </a:extLst>
          </p:cNvPr>
          <p:cNvGrpSpPr/>
          <p:nvPr/>
        </p:nvGrpSpPr>
        <p:grpSpPr bwMode="auto">
          <a:xfrm>
            <a:off x="503400" y="6049123"/>
            <a:ext cx="11079000" cy="863582"/>
            <a:chOff x="0" y="4105"/>
            <a:chExt cx="5511" cy="215"/>
          </a:xfrm>
        </p:grpSpPr>
        <p:sp>
          <p:nvSpPr>
            <p:cNvPr id="482" name="Freeform 37">
              <a:extLst>
                <a:ext uri="{FF2B5EF4-FFF2-40B4-BE49-F238E27FC236}">
                  <a16:creationId xmlns="" xmlns:a16="http://schemas.microsoft.com/office/drawing/2014/main" id="{43CBE9E7-275E-40A7-CDB8-89A59C102D42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822960">
                <a:defRPr/>
              </a:pPr>
              <a:endParaRPr lang="en-US" sz="162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483" name="Group 38">
              <a:extLst>
                <a:ext uri="{FF2B5EF4-FFF2-40B4-BE49-F238E27FC236}">
                  <a16:creationId xmlns="" xmlns:a16="http://schemas.microsoft.com/office/drawing/2014/main" id="{4BA0D493-271C-4C6E-FE22-1C4799D6C20E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586" name="Freeform 39">
                <a:extLst>
                  <a:ext uri="{FF2B5EF4-FFF2-40B4-BE49-F238E27FC236}">
                    <a16:creationId xmlns="" xmlns:a16="http://schemas.microsoft.com/office/drawing/2014/main" id="{42FA192C-211E-0E7D-967F-BE1B593FA5F9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7" name="Freeform 40">
                <a:extLst>
                  <a:ext uri="{FF2B5EF4-FFF2-40B4-BE49-F238E27FC236}">
                    <a16:creationId xmlns="" xmlns:a16="http://schemas.microsoft.com/office/drawing/2014/main" id="{F1644F39-8AD7-5105-0D97-3BE1643B385E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8" name="Freeform 41">
                <a:extLst>
                  <a:ext uri="{FF2B5EF4-FFF2-40B4-BE49-F238E27FC236}">
                    <a16:creationId xmlns="" xmlns:a16="http://schemas.microsoft.com/office/drawing/2014/main" id="{2C96CEFF-C65C-B182-48B6-4A67A4C261C7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9" name="Freeform 42">
                <a:extLst>
                  <a:ext uri="{FF2B5EF4-FFF2-40B4-BE49-F238E27FC236}">
                    <a16:creationId xmlns="" xmlns:a16="http://schemas.microsoft.com/office/drawing/2014/main" id="{CCBD652F-2E10-CB52-96FB-49E006CF1878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0" name="Freeform 43">
                <a:extLst>
                  <a:ext uri="{FF2B5EF4-FFF2-40B4-BE49-F238E27FC236}">
                    <a16:creationId xmlns="" xmlns:a16="http://schemas.microsoft.com/office/drawing/2014/main" id="{42BE1FDC-5522-BF9D-8187-7C479CF4EAB5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1" name="Freeform 44">
                <a:extLst>
                  <a:ext uri="{FF2B5EF4-FFF2-40B4-BE49-F238E27FC236}">
                    <a16:creationId xmlns="" xmlns:a16="http://schemas.microsoft.com/office/drawing/2014/main" id="{43F3FABF-09CB-A514-889D-58D92AA3FC48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2" name="Freeform 45">
                <a:extLst>
                  <a:ext uri="{FF2B5EF4-FFF2-40B4-BE49-F238E27FC236}">
                    <a16:creationId xmlns="" xmlns:a16="http://schemas.microsoft.com/office/drawing/2014/main" id="{57F2C32C-51F3-7C69-6EB8-CE589E869F61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3" name="Freeform 46">
                <a:extLst>
                  <a:ext uri="{FF2B5EF4-FFF2-40B4-BE49-F238E27FC236}">
                    <a16:creationId xmlns="" xmlns:a16="http://schemas.microsoft.com/office/drawing/2014/main" id="{169D911C-78F7-959E-4D8A-AD88EB8937D6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4" name="Freeform 47">
                <a:extLst>
                  <a:ext uri="{FF2B5EF4-FFF2-40B4-BE49-F238E27FC236}">
                    <a16:creationId xmlns="" xmlns:a16="http://schemas.microsoft.com/office/drawing/2014/main" id="{1E4B746D-41DF-2F5D-855A-7E95E3D2EBC7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5" name="Freeform 48">
                <a:extLst>
                  <a:ext uri="{FF2B5EF4-FFF2-40B4-BE49-F238E27FC236}">
                    <a16:creationId xmlns="" xmlns:a16="http://schemas.microsoft.com/office/drawing/2014/main" id="{C0AF15F6-8592-3EC2-4F0E-1FD55EE2D4ED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6" name="Freeform 49">
                <a:extLst>
                  <a:ext uri="{FF2B5EF4-FFF2-40B4-BE49-F238E27FC236}">
                    <a16:creationId xmlns="" xmlns:a16="http://schemas.microsoft.com/office/drawing/2014/main" id="{BFD58DBC-E6C3-9EF4-5ADE-1379109D238C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7" name="Freeform 50">
                <a:extLst>
                  <a:ext uri="{FF2B5EF4-FFF2-40B4-BE49-F238E27FC236}">
                    <a16:creationId xmlns="" xmlns:a16="http://schemas.microsoft.com/office/drawing/2014/main" id="{D0D9D177-0154-ADE6-E866-32C9DCB93E4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8" name="Freeform 51">
                <a:extLst>
                  <a:ext uri="{FF2B5EF4-FFF2-40B4-BE49-F238E27FC236}">
                    <a16:creationId xmlns="" xmlns:a16="http://schemas.microsoft.com/office/drawing/2014/main" id="{99667CB3-3B77-C743-BC7C-5526C83286E0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9" name="Freeform 52">
                <a:extLst>
                  <a:ext uri="{FF2B5EF4-FFF2-40B4-BE49-F238E27FC236}">
                    <a16:creationId xmlns="" xmlns:a16="http://schemas.microsoft.com/office/drawing/2014/main" id="{90F7FBF7-A142-91F2-544F-420C429152CC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0" name="Freeform 53">
                <a:extLst>
                  <a:ext uri="{FF2B5EF4-FFF2-40B4-BE49-F238E27FC236}">
                    <a16:creationId xmlns="" xmlns:a16="http://schemas.microsoft.com/office/drawing/2014/main" id="{0CD70FDF-0C7D-8049-6173-72A0EA3A72A5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1" name="Freeform 54">
                <a:extLst>
                  <a:ext uri="{FF2B5EF4-FFF2-40B4-BE49-F238E27FC236}">
                    <a16:creationId xmlns="" xmlns:a16="http://schemas.microsoft.com/office/drawing/2014/main" id="{8F39DECA-EEE7-5500-601C-2713092BDDE4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2" name="Freeform 55">
                <a:extLst>
                  <a:ext uri="{FF2B5EF4-FFF2-40B4-BE49-F238E27FC236}">
                    <a16:creationId xmlns="" xmlns:a16="http://schemas.microsoft.com/office/drawing/2014/main" id="{FD154777-9E03-B8FE-0002-228A7467FF21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3" name="Freeform 56">
                <a:extLst>
                  <a:ext uri="{FF2B5EF4-FFF2-40B4-BE49-F238E27FC236}">
                    <a16:creationId xmlns="" xmlns:a16="http://schemas.microsoft.com/office/drawing/2014/main" id="{FD29F790-568C-9AE4-114F-E2551F07724A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4" name="Freeform 57">
                <a:extLst>
                  <a:ext uri="{FF2B5EF4-FFF2-40B4-BE49-F238E27FC236}">
                    <a16:creationId xmlns="" xmlns:a16="http://schemas.microsoft.com/office/drawing/2014/main" id="{44DF5691-C95F-AC28-6CB9-1D24C00D064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5" name="Freeform 58">
                <a:extLst>
                  <a:ext uri="{FF2B5EF4-FFF2-40B4-BE49-F238E27FC236}">
                    <a16:creationId xmlns="" xmlns:a16="http://schemas.microsoft.com/office/drawing/2014/main" id="{98BF0B8D-AFEB-397F-FA09-0F7D136B1285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6" name="Freeform 59">
                <a:extLst>
                  <a:ext uri="{FF2B5EF4-FFF2-40B4-BE49-F238E27FC236}">
                    <a16:creationId xmlns="" xmlns:a16="http://schemas.microsoft.com/office/drawing/2014/main" id="{6030BB7F-54BC-0A3C-3AB4-2A48C3CD1CB2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7" name="Freeform 60">
                <a:extLst>
                  <a:ext uri="{FF2B5EF4-FFF2-40B4-BE49-F238E27FC236}">
                    <a16:creationId xmlns="" xmlns:a16="http://schemas.microsoft.com/office/drawing/2014/main" id="{021F6537-0061-9660-C392-86F2A07E7745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8" name="Freeform 61">
                <a:extLst>
                  <a:ext uri="{FF2B5EF4-FFF2-40B4-BE49-F238E27FC236}">
                    <a16:creationId xmlns="" xmlns:a16="http://schemas.microsoft.com/office/drawing/2014/main" id="{C2FCA886-224B-6F29-1DF9-DFB7197DD9F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9" name="Freeform 62">
                <a:extLst>
                  <a:ext uri="{FF2B5EF4-FFF2-40B4-BE49-F238E27FC236}">
                    <a16:creationId xmlns="" xmlns:a16="http://schemas.microsoft.com/office/drawing/2014/main" id="{3D33AB3B-1400-50B4-40DA-82770F4562E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0" name="Freeform 63">
                <a:extLst>
                  <a:ext uri="{FF2B5EF4-FFF2-40B4-BE49-F238E27FC236}">
                    <a16:creationId xmlns="" xmlns:a16="http://schemas.microsoft.com/office/drawing/2014/main" id="{FB2229B9-9252-76D2-8E63-5134A52AFA9B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1" name="Freeform 64">
                <a:extLst>
                  <a:ext uri="{FF2B5EF4-FFF2-40B4-BE49-F238E27FC236}">
                    <a16:creationId xmlns="" xmlns:a16="http://schemas.microsoft.com/office/drawing/2014/main" id="{BC077F5B-DA6D-670D-5080-9F51241483E0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2" name="Freeform 65">
                <a:extLst>
                  <a:ext uri="{FF2B5EF4-FFF2-40B4-BE49-F238E27FC236}">
                    <a16:creationId xmlns="" xmlns:a16="http://schemas.microsoft.com/office/drawing/2014/main" id="{7E9AF9A4-3D52-1699-A64E-5FEDD63435FE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3" name="Freeform 66">
                <a:extLst>
                  <a:ext uri="{FF2B5EF4-FFF2-40B4-BE49-F238E27FC236}">
                    <a16:creationId xmlns="" xmlns:a16="http://schemas.microsoft.com/office/drawing/2014/main" id="{EB810679-3BA1-43B5-CF33-0B540BB9EB9B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4" name="Freeform 67">
                <a:extLst>
                  <a:ext uri="{FF2B5EF4-FFF2-40B4-BE49-F238E27FC236}">
                    <a16:creationId xmlns="" xmlns:a16="http://schemas.microsoft.com/office/drawing/2014/main" id="{CED66849-2816-40B1-66F0-97EBC51F4F18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5" name="Freeform 68">
                <a:extLst>
                  <a:ext uri="{FF2B5EF4-FFF2-40B4-BE49-F238E27FC236}">
                    <a16:creationId xmlns="" xmlns:a16="http://schemas.microsoft.com/office/drawing/2014/main" id="{CB41A717-2D68-3C1F-7150-FB2C687407E1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6" name="Freeform 69">
                <a:extLst>
                  <a:ext uri="{FF2B5EF4-FFF2-40B4-BE49-F238E27FC236}">
                    <a16:creationId xmlns="" xmlns:a16="http://schemas.microsoft.com/office/drawing/2014/main" id="{29D1A813-A91B-2719-AA13-245B292AE78D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7" name="Freeform 70">
                <a:extLst>
                  <a:ext uri="{FF2B5EF4-FFF2-40B4-BE49-F238E27FC236}">
                    <a16:creationId xmlns="" xmlns:a16="http://schemas.microsoft.com/office/drawing/2014/main" id="{C25248F2-E29E-739E-5C5B-671A64DED48D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8" name="Freeform 71">
                <a:extLst>
                  <a:ext uri="{FF2B5EF4-FFF2-40B4-BE49-F238E27FC236}">
                    <a16:creationId xmlns="" xmlns:a16="http://schemas.microsoft.com/office/drawing/2014/main" id="{D08C5B85-DDBC-7999-D211-219E285F569E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484" name="Group 72">
              <a:extLst>
                <a:ext uri="{FF2B5EF4-FFF2-40B4-BE49-F238E27FC236}">
                  <a16:creationId xmlns="" xmlns:a16="http://schemas.microsoft.com/office/drawing/2014/main" id="{85E2ABBB-3A68-152B-BF41-B286821D6C29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553" name="Freeform 73">
                <a:extLst>
                  <a:ext uri="{FF2B5EF4-FFF2-40B4-BE49-F238E27FC236}">
                    <a16:creationId xmlns="" xmlns:a16="http://schemas.microsoft.com/office/drawing/2014/main" id="{EEC981BB-654F-6C8B-E585-2ED87A294C16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4" name="Freeform 74">
                <a:extLst>
                  <a:ext uri="{FF2B5EF4-FFF2-40B4-BE49-F238E27FC236}">
                    <a16:creationId xmlns="" xmlns:a16="http://schemas.microsoft.com/office/drawing/2014/main" id="{6662B620-7404-2256-F904-A964F688886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5" name="Freeform 75">
                <a:extLst>
                  <a:ext uri="{FF2B5EF4-FFF2-40B4-BE49-F238E27FC236}">
                    <a16:creationId xmlns="" xmlns:a16="http://schemas.microsoft.com/office/drawing/2014/main" id="{8E9270B0-751F-385E-0325-BB7FF9448334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6" name="Freeform 76">
                <a:extLst>
                  <a:ext uri="{FF2B5EF4-FFF2-40B4-BE49-F238E27FC236}">
                    <a16:creationId xmlns="" xmlns:a16="http://schemas.microsoft.com/office/drawing/2014/main" id="{75D940AC-C277-98BA-9E57-0AE0969E7554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7" name="Freeform 77">
                <a:extLst>
                  <a:ext uri="{FF2B5EF4-FFF2-40B4-BE49-F238E27FC236}">
                    <a16:creationId xmlns="" xmlns:a16="http://schemas.microsoft.com/office/drawing/2014/main" id="{584D483A-7573-3963-F7AE-DE0E0E3D7172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8" name="Freeform 78">
                <a:extLst>
                  <a:ext uri="{FF2B5EF4-FFF2-40B4-BE49-F238E27FC236}">
                    <a16:creationId xmlns="" xmlns:a16="http://schemas.microsoft.com/office/drawing/2014/main" id="{B0E32796-1526-D7EB-E02B-99D2D0AE4798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9" name="Freeform 79">
                <a:extLst>
                  <a:ext uri="{FF2B5EF4-FFF2-40B4-BE49-F238E27FC236}">
                    <a16:creationId xmlns="" xmlns:a16="http://schemas.microsoft.com/office/drawing/2014/main" id="{CDA7E767-B3CA-BA1A-2EAF-04F708349456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0" name="Freeform 80">
                <a:extLst>
                  <a:ext uri="{FF2B5EF4-FFF2-40B4-BE49-F238E27FC236}">
                    <a16:creationId xmlns="" xmlns:a16="http://schemas.microsoft.com/office/drawing/2014/main" id="{A5F1FD72-F231-6993-2DDD-E8B106D05FA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1" name="Freeform 81">
                <a:extLst>
                  <a:ext uri="{FF2B5EF4-FFF2-40B4-BE49-F238E27FC236}">
                    <a16:creationId xmlns="" xmlns:a16="http://schemas.microsoft.com/office/drawing/2014/main" id="{5A6332E7-DFDF-8AC5-F87C-08F76271EBD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2" name="Freeform 82">
                <a:extLst>
                  <a:ext uri="{FF2B5EF4-FFF2-40B4-BE49-F238E27FC236}">
                    <a16:creationId xmlns="" xmlns:a16="http://schemas.microsoft.com/office/drawing/2014/main" id="{D9F29F80-57D5-63E1-6781-FB269257D109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3" name="Freeform 83">
                <a:extLst>
                  <a:ext uri="{FF2B5EF4-FFF2-40B4-BE49-F238E27FC236}">
                    <a16:creationId xmlns="" xmlns:a16="http://schemas.microsoft.com/office/drawing/2014/main" id="{CF07D15A-3E52-1349-1C58-41039E9F21FD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4" name="Freeform 84">
                <a:extLst>
                  <a:ext uri="{FF2B5EF4-FFF2-40B4-BE49-F238E27FC236}">
                    <a16:creationId xmlns="" xmlns:a16="http://schemas.microsoft.com/office/drawing/2014/main" id="{65180B3D-FD4A-1575-ACF4-ECB7DC656300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5" name="Freeform 85">
                <a:extLst>
                  <a:ext uri="{FF2B5EF4-FFF2-40B4-BE49-F238E27FC236}">
                    <a16:creationId xmlns="" xmlns:a16="http://schemas.microsoft.com/office/drawing/2014/main" id="{2BB306D7-B5D9-DE60-4E56-D3F7AFD8F5E8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6" name="Freeform 86">
                <a:extLst>
                  <a:ext uri="{FF2B5EF4-FFF2-40B4-BE49-F238E27FC236}">
                    <a16:creationId xmlns="" xmlns:a16="http://schemas.microsoft.com/office/drawing/2014/main" id="{8AD28F2F-2DAA-1A0A-44F9-0C6941D4B257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7" name="Freeform 87">
                <a:extLst>
                  <a:ext uri="{FF2B5EF4-FFF2-40B4-BE49-F238E27FC236}">
                    <a16:creationId xmlns="" xmlns:a16="http://schemas.microsoft.com/office/drawing/2014/main" id="{171ECB3E-BE07-2A9B-5290-FC64819900D2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8" name="Freeform 88">
                <a:extLst>
                  <a:ext uri="{FF2B5EF4-FFF2-40B4-BE49-F238E27FC236}">
                    <a16:creationId xmlns="" xmlns:a16="http://schemas.microsoft.com/office/drawing/2014/main" id="{4AEB0CE2-71CF-70CA-E1C6-7F956AF2101E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9" name="Freeform 89">
                <a:extLst>
                  <a:ext uri="{FF2B5EF4-FFF2-40B4-BE49-F238E27FC236}">
                    <a16:creationId xmlns="" xmlns:a16="http://schemas.microsoft.com/office/drawing/2014/main" id="{5134E471-9A01-82D5-F54E-A64A1FB0E4F0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0" name="Freeform 90">
                <a:extLst>
                  <a:ext uri="{FF2B5EF4-FFF2-40B4-BE49-F238E27FC236}">
                    <a16:creationId xmlns="" xmlns:a16="http://schemas.microsoft.com/office/drawing/2014/main" id="{BB56D780-0A29-8F30-F13F-7FCC4009888D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1" name="Freeform 91">
                <a:extLst>
                  <a:ext uri="{FF2B5EF4-FFF2-40B4-BE49-F238E27FC236}">
                    <a16:creationId xmlns="" xmlns:a16="http://schemas.microsoft.com/office/drawing/2014/main" id="{B73078C7-7F7F-C65F-EC87-684C91D53321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2" name="Freeform 92">
                <a:extLst>
                  <a:ext uri="{FF2B5EF4-FFF2-40B4-BE49-F238E27FC236}">
                    <a16:creationId xmlns="" xmlns:a16="http://schemas.microsoft.com/office/drawing/2014/main" id="{F62CBA6D-3856-2B72-4491-ED17506A9B4A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3" name="Freeform 93">
                <a:extLst>
                  <a:ext uri="{FF2B5EF4-FFF2-40B4-BE49-F238E27FC236}">
                    <a16:creationId xmlns="" xmlns:a16="http://schemas.microsoft.com/office/drawing/2014/main" id="{5D6C7B66-1F23-134F-FA7A-B97F3577DC39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4" name="Freeform 94">
                <a:extLst>
                  <a:ext uri="{FF2B5EF4-FFF2-40B4-BE49-F238E27FC236}">
                    <a16:creationId xmlns="" xmlns:a16="http://schemas.microsoft.com/office/drawing/2014/main" id="{4B42FDBE-08EE-C233-3D53-B95CCDB4ACEC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5" name="Freeform 95">
                <a:extLst>
                  <a:ext uri="{FF2B5EF4-FFF2-40B4-BE49-F238E27FC236}">
                    <a16:creationId xmlns="" xmlns:a16="http://schemas.microsoft.com/office/drawing/2014/main" id="{3240B792-9B28-3664-B008-9370C6CEE3E4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6" name="Freeform 96">
                <a:extLst>
                  <a:ext uri="{FF2B5EF4-FFF2-40B4-BE49-F238E27FC236}">
                    <a16:creationId xmlns="" xmlns:a16="http://schemas.microsoft.com/office/drawing/2014/main" id="{556E5389-24E7-B419-FFD3-54E0EB094D81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7" name="Freeform 97">
                <a:extLst>
                  <a:ext uri="{FF2B5EF4-FFF2-40B4-BE49-F238E27FC236}">
                    <a16:creationId xmlns="" xmlns:a16="http://schemas.microsoft.com/office/drawing/2014/main" id="{9CC1B594-85BA-EEB4-BA31-BEF544E8C2E5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8" name="Freeform 98">
                <a:extLst>
                  <a:ext uri="{FF2B5EF4-FFF2-40B4-BE49-F238E27FC236}">
                    <a16:creationId xmlns="" xmlns:a16="http://schemas.microsoft.com/office/drawing/2014/main" id="{FCB71ABB-D1EA-FAE2-BF09-B1AB0AC59CB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9" name="Freeform 99">
                <a:extLst>
                  <a:ext uri="{FF2B5EF4-FFF2-40B4-BE49-F238E27FC236}">
                    <a16:creationId xmlns="" xmlns:a16="http://schemas.microsoft.com/office/drawing/2014/main" id="{D747BB41-9B47-D743-3B5B-671D64046528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0" name="Freeform 100">
                <a:extLst>
                  <a:ext uri="{FF2B5EF4-FFF2-40B4-BE49-F238E27FC236}">
                    <a16:creationId xmlns="" xmlns:a16="http://schemas.microsoft.com/office/drawing/2014/main" id="{DEF565F3-D66A-F8D4-C830-BD5A0D856FAF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1" name="Freeform 101">
                <a:extLst>
                  <a:ext uri="{FF2B5EF4-FFF2-40B4-BE49-F238E27FC236}">
                    <a16:creationId xmlns="" xmlns:a16="http://schemas.microsoft.com/office/drawing/2014/main" id="{C4A4FAE2-5C26-8A47-67DE-328D82BE0FAC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2" name="Freeform 102">
                <a:extLst>
                  <a:ext uri="{FF2B5EF4-FFF2-40B4-BE49-F238E27FC236}">
                    <a16:creationId xmlns="" xmlns:a16="http://schemas.microsoft.com/office/drawing/2014/main" id="{A17CD887-900F-5334-676C-B2A9D3367F72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3" name="Freeform 103">
                <a:extLst>
                  <a:ext uri="{FF2B5EF4-FFF2-40B4-BE49-F238E27FC236}">
                    <a16:creationId xmlns="" xmlns:a16="http://schemas.microsoft.com/office/drawing/2014/main" id="{7747CA71-79DF-7094-971C-C5253B0F627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4" name="Freeform 104">
                <a:extLst>
                  <a:ext uri="{FF2B5EF4-FFF2-40B4-BE49-F238E27FC236}">
                    <a16:creationId xmlns="" xmlns:a16="http://schemas.microsoft.com/office/drawing/2014/main" id="{A1B1E2AC-F2A2-03B4-7B0F-1BFBDA99A21B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5" name="Freeform 105">
                <a:extLst>
                  <a:ext uri="{FF2B5EF4-FFF2-40B4-BE49-F238E27FC236}">
                    <a16:creationId xmlns="" xmlns:a16="http://schemas.microsoft.com/office/drawing/2014/main" id="{A8642C26-4F9F-432A-1C98-05B0E91429B5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485" name="Group 106">
              <a:extLst>
                <a:ext uri="{FF2B5EF4-FFF2-40B4-BE49-F238E27FC236}">
                  <a16:creationId xmlns="" xmlns:a16="http://schemas.microsoft.com/office/drawing/2014/main" id="{9088181A-AA55-5427-DEC5-E2D598FF4F0A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520" name="Freeform 107">
                <a:extLst>
                  <a:ext uri="{FF2B5EF4-FFF2-40B4-BE49-F238E27FC236}">
                    <a16:creationId xmlns="" xmlns:a16="http://schemas.microsoft.com/office/drawing/2014/main" id="{0FC00160-AFC4-2DD3-BEB2-D262B9587DF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1" name="Freeform 108">
                <a:extLst>
                  <a:ext uri="{FF2B5EF4-FFF2-40B4-BE49-F238E27FC236}">
                    <a16:creationId xmlns="" xmlns:a16="http://schemas.microsoft.com/office/drawing/2014/main" id="{4C9A41F3-C037-7AE9-25AC-B85B6EA33D22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2" name="Freeform 109">
                <a:extLst>
                  <a:ext uri="{FF2B5EF4-FFF2-40B4-BE49-F238E27FC236}">
                    <a16:creationId xmlns="" xmlns:a16="http://schemas.microsoft.com/office/drawing/2014/main" id="{2466C711-1328-EA66-920A-9380360DDF50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3" name="Freeform 110">
                <a:extLst>
                  <a:ext uri="{FF2B5EF4-FFF2-40B4-BE49-F238E27FC236}">
                    <a16:creationId xmlns="" xmlns:a16="http://schemas.microsoft.com/office/drawing/2014/main" id="{CCC297CC-3CF5-056E-81C1-A61F525FE20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4" name="Freeform 111">
                <a:extLst>
                  <a:ext uri="{FF2B5EF4-FFF2-40B4-BE49-F238E27FC236}">
                    <a16:creationId xmlns="" xmlns:a16="http://schemas.microsoft.com/office/drawing/2014/main" id="{15330A70-244D-1D70-6798-309858BE4894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5" name="Freeform 112">
                <a:extLst>
                  <a:ext uri="{FF2B5EF4-FFF2-40B4-BE49-F238E27FC236}">
                    <a16:creationId xmlns="" xmlns:a16="http://schemas.microsoft.com/office/drawing/2014/main" id="{857A9BC6-F8B6-A7BF-86B2-5BEF007FA39E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6" name="Freeform 113">
                <a:extLst>
                  <a:ext uri="{FF2B5EF4-FFF2-40B4-BE49-F238E27FC236}">
                    <a16:creationId xmlns="" xmlns:a16="http://schemas.microsoft.com/office/drawing/2014/main" id="{18C7D585-D538-83BA-9210-8C36EA95FCF8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7" name="Freeform 114">
                <a:extLst>
                  <a:ext uri="{FF2B5EF4-FFF2-40B4-BE49-F238E27FC236}">
                    <a16:creationId xmlns="" xmlns:a16="http://schemas.microsoft.com/office/drawing/2014/main" id="{D0731053-6DF8-18D2-C57C-1C84D544579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8" name="Freeform 115">
                <a:extLst>
                  <a:ext uri="{FF2B5EF4-FFF2-40B4-BE49-F238E27FC236}">
                    <a16:creationId xmlns="" xmlns:a16="http://schemas.microsoft.com/office/drawing/2014/main" id="{DF7AF498-0DBB-F259-60D3-CB5DBA262969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9" name="Freeform 116">
                <a:extLst>
                  <a:ext uri="{FF2B5EF4-FFF2-40B4-BE49-F238E27FC236}">
                    <a16:creationId xmlns="" xmlns:a16="http://schemas.microsoft.com/office/drawing/2014/main" id="{A86C2C7F-71BA-8411-DD88-180957C81AF7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0" name="Freeform 117">
                <a:extLst>
                  <a:ext uri="{FF2B5EF4-FFF2-40B4-BE49-F238E27FC236}">
                    <a16:creationId xmlns="" xmlns:a16="http://schemas.microsoft.com/office/drawing/2014/main" id="{3CC5D930-D5CE-74F4-EAC4-8E5D5CCBE95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1" name="Freeform 118">
                <a:extLst>
                  <a:ext uri="{FF2B5EF4-FFF2-40B4-BE49-F238E27FC236}">
                    <a16:creationId xmlns="" xmlns:a16="http://schemas.microsoft.com/office/drawing/2014/main" id="{7C7B36C9-8197-44AB-4BE1-F51CF3C0EB96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2" name="Freeform 119">
                <a:extLst>
                  <a:ext uri="{FF2B5EF4-FFF2-40B4-BE49-F238E27FC236}">
                    <a16:creationId xmlns="" xmlns:a16="http://schemas.microsoft.com/office/drawing/2014/main" id="{F9E99E69-6051-D4B3-804F-46756CB816E7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3" name="Freeform 120">
                <a:extLst>
                  <a:ext uri="{FF2B5EF4-FFF2-40B4-BE49-F238E27FC236}">
                    <a16:creationId xmlns="" xmlns:a16="http://schemas.microsoft.com/office/drawing/2014/main" id="{63A178A5-F3BA-4BA7-91D0-4A42FD6111B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4" name="Freeform 121">
                <a:extLst>
                  <a:ext uri="{FF2B5EF4-FFF2-40B4-BE49-F238E27FC236}">
                    <a16:creationId xmlns="" xmlns:a16="http://schemas.microsoft.com/office/drawing/2014/main" id="{66B1B557-60AC-51E8-EBE5-9BED5ACFFEE2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5" name="Freeform 122">
                <a:extLst>
                  <a:ext uri="{FF2B5EF4-FFF2-40B4-BE49-F238E27FC236}">
                    <a16:creationId xmlns="" xmlns:a16="http://schemas.microsoft.com/office/drawing/2014/main" id="{3FE6A599-1250-D0BD-0927-090FAB0975FB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6" name="Freeform 123">
                <a:extLst>
                  <a:ext uri="{FF2B5EF4-FFF2-40B4-BE49-F238E27FC236}">
                    <a16:creationId xmlns="" xmlns:a16="http://schemas.microsoft.com/office/drawing/2014/main" id="{C6F7D068-E734-8EA7-A06A-81BF623D6C4E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7" name="Freeform 124">
                <a:extLst>
                  <a:ext uri="{FF2B5EF4-FFF2-40B4-BE49-F238E27FC236}">
                    <a16:creationId xmlns="" xmlns:a16="http://schemas.microsoft.com/office/drawing/2014/main" id="{C209DCAC-6090-FE77-64A8-3936592F60F8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8" name="Freeform 125">
                <a:extLst>
                  <a:ext uri="{FF2B5EF4-FFF2-40B4-BE49-F238E27FC236}">
                    <a16:creationId xmlns="" xmlns:a16="http://schemas.microsoft.com/office/drawing/2014/main" id="{79B7AA71-DC61-ECCA-A166-382F7DF4855C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9" name="Freeform 126">
                <a:extLst>
                  <a:ext uri="{FF2B5EF4-FFF2-40B4-BE49-F238E27FC236}">
                    <a16:creationId xmlns="" xmlns:a16="http://schemas.microsoft.com/office/drawing/2014/main" id="{97A35ECF-6642-9879-ADB1-73932A78B7F6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0" name="Freeform 127">
                <a:extLst>
                  <a:ext uri="{FF2B5EF4-FFF2-40B4-BE49-F238E27FC236}">
                    <a16:creationId xmlns="" xmlns:a16="http://schemas.microsoft.com/office/drawing/2014/main" id="{4BEA511B-0A9F-B6D0-C3A0-AA0C97720AD6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1" name="Freeform 128">
                <a:extLst>
                  <a:ext uri="{FF2B5EF4-FFF2-40B4-BE49-F238E27FC236}">
                    <a16:creationId xmlns="" xmlns:a16="http://schemas.microsoft.com/office/drawing/2014/main" id="{FEF397B7-22EC-6E40-A87B-049E3D4A7225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2" name="Freeform 129">
                <a:extLst>
                  <a:ext uri="{FF2B5EF4-FFF2-40B4-BE49-F238E27FC236}">
                    <a16:creationId xmlns="" xmlns:a16="http://schemas.microsoft.com/office/drawing/2014/main" id="{017799CD-CEE2-E4E2-5847-16DF267C807D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3" name="Freeform 130">
                <a:extLst>
                  <a:ext uri="{FF2B5EF4-FFF2-40B4-BE49-F238E27FC236}">
                    <a16:creationId xmlns="" xmlns:a16="http://schemas.microsoft.com/office/drawing/2014/main" id="{B05C500A-07B4-4DFC-8424-521E24FE1019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4" name="Freeform 131">
                <a:extLst>
                  <a:ext uri="{FF2B5EF4-FFF2-40B4-BE49-F238E27FC236}">
                    <a16:creationId xmlns="" xmlns:a16="http://schemas.microsoft.com/office/drawing/2014/main" id="{442A4C9B-3A03-64FD-A2A6-E9453F79145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5" name="Freeform 132">
                <a:extLst>
                  <a:ext uri="{FF2B5EF4-FFF2-40B4-BE49-F238E27FC236}">
                    <a16:creationId xmlns="" xmlns:a16="http://schemas.microsoft.com/office/drawing/2014/main" id="{CE19FDF6-D0DC-4249-8602-B55A855AFB3C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6" name="Freeform 133">
                <a:extLst>
                  <a:ext uri="{FF2B5EF4-FFF2-40B4-BE49-F238E27FC236}">
                    <a16:creationId xmlns="" xmlns:a16="http://schemas.microsoft.com/office/drawing/2014/main" id="{9346BA5E-BBB2-C82E-8E09-1117C2DBADB5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7" name="Freeform 134">
                <a:extLst>
                  <a:ext uri="{FF2B5EF4-FFF2-40B4-BE49-F238E27FC236}">
                    <a16:creationId xmlns="" xmlns:a16="http://schemas.microsoft.com/office/drawing/2014/main" id="{D39AFC6B-DC2D-137A-51BF-638DFE50C369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8" name="Freeform 135">
                <a:extLst>
                  <a:ext uri="{FF2B5EF4-FFF2-40B4-BE49-F238E27FC236}">
                    <a16:creationId xmlns="" xmlns:a16="http://schemas.microsoft.com/office/drawing/2014/main" id="{32494717-4DFD-0E75-15DD-A161EF2C0559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9" name="Freeform 136">
                <a:extLst>
                  <a:ext uri="{FF2B5EF4-FFF2-40B4-BE49-F238E27FC236}">
                    <a16:creationId xmlns="" xmlns:a16="http://schemas.microsoft.com/office/drawing/2014/main" id="{22EB83A8-717A-E52A-0209-8ACCB04AF257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0" name="Freeform 137">
                <a:extLst>
                  <a:ext uri="{FF2B5EF4-FFF2-40B4-BE49-F238E27FC236}">
                    <a16:creationId xmlns="" xmlns:a16="http://schemas.microsoft.com/office/drawing/2014/main" id="{42A4C70C-3E17-EFF5-A509-AE8C25C20E56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1" name="Freeform 138">
                <a:extLst>
                  <a:ext uri="{FF2B5EF4-FFF2-40B4-BE49-F238E27FC236}">
                    <a16:creationId xmlns="" xmlns:a16="http://schemas.microsoft.com/office/drawing/2014/main" id="{66B71C99-6BA0-6466-CC31-DEABE37A68C4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2" name="Freeform 139">
                <a:extLst>
                  <a:ext uri="{FF2B5EF4-FFF2-40B4-BE49-F238E27FC236}">
                    <a16:creationId xmlns="" xmlns:a16="http://schemas.microsoft.com/office/drawing/2014/main" id="{C76C4FCF-19C3-B841-770B-4E862F9E55B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486" name="Group 140">
              <a:extLst>
                <a:ext uri="{FF2B5EF4-FFF2-40B4-BE49-F238E27FC236}">
                  <a16:creationId xmlns="" xmlns:a16="http://schemas.microsoft.com/office/drawing/2014/main" id="{BD5B1476-4721-6E13-B152-FC01BA5B7EBA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487" name="Freeform 141">
                <a:extLst>
                  <a:ext uri="{FF2B5EF4-FFF2-40B4-BE49-F238E27FC236}">
                    <a16:creationId xmlns="" xmlns:a16="http://schemas.microsoft.com/office/drawing/2014/main" id="{2EBB544A-14DC-12D3-CB68-130BD9E36444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8" name="Freeform 142">
                <a:extLst>
                  <a:ext uri="{FF2B5EF4-FFF2-40B4-BE49-F238E27FC236}">
                    <a16:creationId xmlns="" xmlns:a16="http://schemas.microsoft.com/office/drawing/2014/main" id="{FE0F6459-8305-B38A-FEA6-77C0230D7F5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9" name="Freeform 143">
                <a:extLst>
                  <a:ext uri="{FF2B5EF4-FFF2-40B4-BE49-F238E27FC236}">
                    <a16:creationId xmlns="" xmlns:a16="http://schemas.microsoft.com/office/drawing/2014/main" id="{FC1A6340-082A-7610-2011-723CB3E6FDE2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0" name="Freeform 144">
                <a:extLst>
                  <a:ext uri="{FF2B5EF4-FFF2-40B4-BE49-F238E27FC236}">
                    <a16:creationId xmlns="" xmlns:a16="http://schemas.microsoft.com/office/drawing/2014/main" id="{040027C0-1C7F-25C7-136D-99CC211A9686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1" name="Freeform 145">
                <a:extLst>
                  <a:ext uri="{FF2B5EF4-FFF2-40B4-BE49-F238E27FC236}">
                    <a16:creationId xmlns="" xmlns:a16="http://schemas.microsoft.com/office/drawing/2014/main" id="{CE7A2EC7-DC2A-A83C-2808-90C508DB7B72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2" name="Freeform 146">
                <a:extLst>
                  <a:ext uri="{FF2B5EF4-FFF2-40B4-BE49-F238E27FC236}">
                    <a16:creationId xmlns="" xmlns:a16="http://schemas.microsoft.com/office/drawing/2014/main" id="{E1BF27CF-1E9A-4A8E-F3F8-5F334AF32A9F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3" name="Freeform 147">
                <a:extLst>
                  <a:ext uri="{FF2B5EF4-FFF2-40B4-BE49-F238E27FC236}">
                    <a16:creationId xmlns="" xmlns:a16="http://schemas.microsoft.com/office/drawing/2014/main" id="{9AA582C5-4678-2784-DF2D-C314324FD02D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4" name="Freeform 148">
                <a:extLst>
                  <a:ext uri="{FF2B5EF4-FFF2-40B4-BE49-F238E27FC236}">
                    <a16:creationId xmlns="" xmlns:a16="http://schemas.microsoft.com/office/drawing/2014/main" id="{AA3E7BEF-21B9-DCB7-D6EF-69C5EB71B412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5" name="Freeform 149">
                <a:extLst>
                  <a:ext uri="{FF2B5EF4-FFF2-40B4-BE49-F238E27FC236}">
                    <a16:creationId xmlns="" xmlns:a16="http://schemas.microsoft.com/office/drawing/2014/main" id="{0F2C8A99-C883-03B2-CB10-4DF57B91EA6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6" name="Freeform 150">
                <a:extLst>
                  <a:ext uri="{FF2B5EF4-FFF2-40B4-BE49-F238E27FC236}">
                    <a16:creationId xmlns="" xmlns:a16="http://schemas.microsoft.com/office/drawing/2014/main" id="{3B3D0F87-848F-6796-C307-63A85590F7F9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7" name="Freeform 151">
                <a:extLst>
                  <a:ext uri="{FF2B5EF4-FFF2-40B4-BE49-F238E27FC236}">
                    <a16:creationId xmlns="" xmlns:a16="http://schemas.microsoft.com/office/drawing/2014/main" id="{37D15741-D14A-90F0-DCB5-A8B43437EF7D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8" name="Freeform 152">
                <a:extLst>
                  <a:ext uri="{FF2B5EF4-FFF2-40B4-BE49-F238E27FC236}">
                    <a16:creationId xmlns="" xmlns:a16="http://schemas.microsoft.com/office/drawing/2014/main" id="{5C8A944C-BEF5-9E43-99D0-06CC8B3FF73C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9" name="Freeform 153">
                <a:extLst>
                  <a:ext uri="{FF2B5EF4-FFF2-40B4-BE49-F238E27FC236}">
                    <a16:creationId xmlns="" xmlns:a16="http://schemas.microsoft.com/office/drawing/2014/main" id="{64FD5190-9016-832F-CFE9-CD08F1A0482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0" name="Freeform 154">
                <a:extLst>
                  <a:ext uri="{FF2B5EF4-FFF2-40B4-BE49-F238E27FC236}">
                    <a16:creationId xmlns="" xmlns:a16="http://schemas.microsoft.com/office/drawing/2014/main" id="{838DFDF9-6084-E514-6734-A869ECEBC46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1" name="Freeform 155">
                <a:extLst>
                  <a:ext uri="{FF2B5EF4-FFF2-40B4-BE49-F238E27FC236}">
                    <a16:creationId xmlns="" xmlns:a16="http://schemas.microsoft.com/office/drawing/2014/main" id="{51556573-0E96-DB3E-700A-2AAA8C771825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2" name="Freeform 156">
                <a:extLst>
                  <a:ext uri="{FF2B5EF4-FFF2-40B4-BE49-F238E27FC236}">
                    <a16:creationId xmlns="" xmlns:a16="http://schemas.microsoft.com/office/drawing/2014/main" id="{FE7F5248-C52E-5931-1A95-CE25DC49C179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3" name="Freeform 157">
                <a:extLst>
                  <a:ext uri="{FF2B5EF4-FFF2-40B4-BE49-F238E27FC236}">
                    <a16:creationId xmlns="" xmlns:a16="http://schemas.microsoft.com/office/drawing/2014/main" id="{14B61119-39E0-CD2C-7F62-6062626AEC4C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4" name="Freeform 158">
                <a:extLst>
                  <a:ext uri="{FF2B5EF4-FFF2-40B4-BE49-F238E27FC236}">
                    <a16:creationId xmlns="" xmlns:a16="http://schemas.microsoft.com/office/drawing/2014/main" id="{E8850638-944E-93CA-B3E2-736911759B80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5" name="Freeform 159">
                <a:extLst>
                  <a:ext uri="{FF2B5EF4-FFF2-40B4-BE49-F238E27FC236}">
                    <a16:creationId xmlns="" xmlns:a16="http://schemas.microsoft.com/office/drawing/2014/main" id="{508487ED-9F8B-253A-D650-65B4D369A3E6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6" name="Freeform 160">
                <a:extLst>
                  <a:ext uri="{FF2B5EF4-FFF2-40B4-BE49-F238E27FC236}">
                    <a16:creationId xmlns="" xmlns:a16="http://schemas.microsoft.com/office/drawing/2014/main" id="{E4E0C54A-270D-8A07-2F30-4EBFF6EF94A6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7" name="Freeform 161">
                <a:extLst>
                  <a:ext uri="{FF2B5EF4-FFF2-40B4-BE49-F238E27FC236}">
                    <a16:creationId xmlns="" xmlns:a16="http://schemas.microsoft.com/office/drawing/2014/main" id="{C3D8C5A0-9D8B-9D75-06CC-7A09EE22DC1D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8" name="Freeform 162">
                <a:extLst>
                  <a:ext uri="{FF2B5EF4-FFF2-40B4-BE49-F238E27FC236}">
                    <a16:creationId xmlns="" xmlns:a16="http://schemas.microsoft.com/office/drawing/2014/main" id="{152F9B5C-F592-C969-3A0E-7C6CD8ACDA2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9" name="Freeform 163">
                <a:extLst>
                  <a:ext uri="{FF2B5EF4-FFF2-40B4-BE49-F238E27FC236}">
                    <a16:creationId xmlns="" xmlns:a16="http://schemas.microsoft.com/office/drawing/2014/main" id="{8A754647-A579-B0AC-A8FE-10DE27B91487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0" name="Freeform 164">
                <a:extLst>
                  <a:ext uri="{FF2B5EF4-FFF2-40B4-BE49-F238E27FC236}">
                    <a16:creationId xmlns="" xmlns:a16="http://schemas.microsoft.com/office/drawing/2014/main" id="{EE7BF0CF-D01E-91B8-B941-03314A57738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1" name="Freeform 165">
                <a:extLst>
                  <a:ext uri="{FF2B5EF4-FFF2-40B4-BE49-F238E27FC236}">
                    <a16:creationId xmlns="" xmlns:a16="http://schemas.microsoft.com/office/drawing/2014/main" id="{610B9B61-4966-3AEE-DDF4-87C1B3940B8F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2" name="Freeform 166">
                <a:extLst>
                  <a:ext uri="{FF2B5EF4-FFF2-40B4-BE49-F238E27FC236}">
                    <a16:creationId xmlns="" xmlns:a16="http://schemas.microsoft.com/office/drawing/2014/main" id="{DC01589D-CF32-D1EE-28C6-37CC728D0A0E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3" name="Freeform 167">
                <a:extLst>
                  <a:ext uri="{FF2B5EF4-FFF2-40B4-BE49-F238E27FC236}">
                    <a16:creationId xmlns="" xmlns:a16="http://schemas.microsoft.com/office/drawing/2014/main" id="{907A92CC-2B2E-0F7C-78FA-E676E227508A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4" name="Freeform 168">
                <a:extLst>
                  <a:ext uri="{FF2B5EF4-FFF2-40B4-BE49-F238E27FC236}">
                    <a16:creationId xmlns="" xmlns:a16="http://schemas.microsoft.com/office/drawing/2014/main" id="{DA85DA30-5D2C-7161-4411-EF8C35D0F84C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5" name="Freeform 169">
                <a:extLst>
                  <a:ext uri="{FF2B5EF4-FFF2-40B4-BE49-F238E27FC236}">
                    <a16:creationId xmlns="" xmlns:a16="http://schemas.microsoft.com/office/drawing/2014/main" id="{E266B181-5A16-9786-1DCA-A41454C0A238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6" name="Freeform 170">
                <a:extLst>
                  <a:ext uri="{FF2B5EF4-FFF2-40B4-BE49-F238E27FC236}">
                    <a16:creationId xmlns="" xmlns:a16="http://schemas.microsoft.com/office/drawing/2014/main" id="{D5D77504-0F2E-DE8D-4649-DDEF43DAB801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7" name="Freeform 171">
                <a:extLst>
                  <a:ext uri="{FF2B5EF4-FFF2-40B4-BE49-F238E27FC236}">
                    <a16:creationId xmlns="" xmlns:a16="http://schemas.microsoft.com/office/drawing/2014/main" id="{A37F85AE-D27C-0F61-FCF1-0C0F8BD9C6CB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8" name="Freeform 172">
                <a:extLst>
                  <a:ext uri="{FF2B5EF4-FFF2-40B4-BE49-F238E27FC236}">
                    <a16:creationId xmlns="" xmlns:a16="http://schemas.microsoft.com/office/drawing/2014/main" id="{7068374A-E2CC-7A16-0C19-045FC5D53E12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9" name="Freeform 173">
                <a:extLst>
                  <a:ext uri="{FF2B5EF4-FFF2-40B4-BE49-F238E27FC236}">
                    <a16:creationId xmlns="" xmlns:a16="http://schemas.microsoft.com/office/drawing/2014/main" id="{554E97CF-A399-B556-9E67-CF6452C80B02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822960">
                  <a:defRPr/>
                </a:pPr>
                <a:endParaRPr lang="en-US" sz="162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5063204-222A-3307-F6C9-7CEAB1C418AA}"/>
              </a:ext>
            </a:extLst>
          </p:cNvPr>
          <p:cNvSpPr/>
          <p:nvPr/>
        </p:nvSpPr>
        <p:spPr>
          <a:xfrm>
            <a:off x="1806667" y="132990"/>
            <a:ext cx="8610600" cy="7311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spc="-1" dirty="0">
                <a:solidFill>
                  <a:srgbClr val="FF0000"/>
                </a:solidFill>
                <a:latin typeface="Cambria"/>
                <a:ea typeface="Times New Roman"/>
              </a:rPr>
              <a:t>HÁT KẾT HỢP GÕ ĐỆM </a:t>
            </a:r>
            <a:endParaRPr lang="en-US" sz="4000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81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ytvyjr3">
      <a:majorFont>
        <a:latin typeface="Arial"/>
        <a:ea typeface="汉仪乐喵体W"/>
        <a:cs typeface=""/>
      </a:majorFont>
      <a:minorFont>
        <a:latin typeface="Arial"/>
        <a:ea typeface="汉仪乐喵体W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21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Cambria</vt:lpstr>
      <vt:lpstr>DejaVu Sans</vt:lpstr>
      <vt:lpstr>Times New Roman</vt:lpstr>
      <vt:lpstr>汉仪乐喵体W</vt:lpstr>
      <vt:lpstr>1_Default Design</vt:lpstr>
      <vt:lpstr>1_Office Theme</vt:lpstr>
      <vt:lpstr>2_Office Theme</vt:lpstr>
      <vt:lpstr>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HieuHA</cp:lastModifiedBy>
  <cp:revision>133</cp:revision>
  <dcterms:created xsi:type="dcterms:W3CDTF">2020-08-11T21:22:00Z</dcterms:created>
  <dcterms:modified xsi:type="dcterms:W3CDTF">2025-11-24T15:03:02Z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727A1CD935064A6895193E71C8BB53CF</vt:lpwstr>
  </property>
  <property fmtid="{D5CDD505-2E9C-101B-9397-08002B2CF9AE}" pid="3" name="KSOProductBuildVer">
    <vt:lpwstr>1033-11.2.0.11026</vt:lpwstr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2022-03-18T07:22:13Z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0371a259-a557-4f22-8352-0188982b6abf</vt:lpwstr>
  </property>
  <property fmtid="{D5CDD505-2E9C-101B-9397-08002B2CF9AE}" pid="9" name="MSIP_Label_defa4170-0d19-0005-0004-bc88714345d2_ActionId">
    <vt:lpwstr>82c26912-159d-4c43-991e-aa6fac6b2ac4</vt:lpwstr>
  </property>
  <property fmtid="{D5CDD505-2E9C-101B-9397-08002B2CF9AE}" pid="10" name="MSIP_Label_defa4170-0d19-0005-0004-bc88714345d2_ContentBits">
    <vt:lpwstr>0</vt:lpwstr>
  </property>
</Properties>
</file>