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sldIdLst>
    <p:sldId id="482" r:id="rId2"/>
    <p:sldId id="516" r:id="rId3"/>
    <p:sldId id="518" r:id="rId4"/>
    <p:sldId id="483" r:id="rId5"/>
    <p:sldId id="503" r:id="rId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25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612</cp:revision>
  <dcterms:created xsi:type="dcterms:W3CDTF">2010-04-30T18:19:48Z</dcterms:created>
  <dcterms:modified xsi:type="dcterms:W3CDTF">2025-11-24T14:46:40Z</dcterms:modified>
</cp:coreProperties>
</file>