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sldIdLst>
    <p:sldId id="482" r:id="rId2"/>
    <p:sldId id="483" r:id="rId3"/>
    <p:sldId id="515" r:id="rId4"/>
    <p:sldId id="522" r:id="rId5"/>
    <p:sldId id="523" r:id="rId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3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62762E-4644-4896-B646-BFD734078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60B6-4606-4CB4-B182-85A1E793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59D5-6418-4B9E-A155-2481699EA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1F9-9EDB-41DF-9352-6E9C58CB1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E11-1DB9-447A-86AB-5B8866C8C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9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5F86C-1A03-47ED-8F27-E3F1F9971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9018F-F166-4977-BCD1-D1A0D929C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5516-1818-48C4-911F-7A42D8F81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B90E5-BF00-4BE9-981D-74E51BDCC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475-A15F-428F-976D-E4E42E578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B7D7-80D0-4294-B42F-1C2657D15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EE20-33D2-4B4D-94F2-745362896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8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4C3B-7E06-43EF-9B1E-B779FA80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45F8-DD51-4F1C-9DD4-E87594E46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810D0F41-27EB-4698-83E2-6F2EB7690B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412875"/>
            <a:ext cx="84105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5588" y="3654425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latin typeface="Cambria" pitchFamily="18" charset="0"/>
              </a:rPr>
              <a:t>Bài hát: </a:t>
            </a: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454275"/>
            <a:ext cx="230346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Nụ cười hồng” kết nối những trái tim - Binh Phuoc, Tin tuc Binh Phuoc, Tin  mới tỉnh Bình Ph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23633" r="33688" b="26878"/>
          <a:stretch>
            <a:fillRect/>
          </a:stretch>
        </p:blipFill>
        <p:spPr bwMode="auto">
          <a:xfrm>
            <a:off x="5773738" y="1878013"/>
            <a:ext cx="4826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773238"/>
            <a:ext cx="5327650" cy="3808412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Lê Quốc Thắng (bút danh: Nguyên Thanh)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7/9/1962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 Trà Vinh,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hiện sống tại thành phố Hồ Chí Minh.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Một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số tác phẩm chính: Phố xa, Tình xanh, Búp bê bằng bông, Nụ cười hồng, Mái trường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mến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yêu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</a:t>
            </a:r>
          </a:p>
          <a:p>
            <a:pPr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5365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16224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2165350" y="1052513"/>
            <a:ext cx="66849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TÁC GIẢ - NHẠC SĨ LÊ QUỐC THẮNG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9410</TotalTime>
  <Words>81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627</cp:revision>
  <dcterms:created xsi:type="dcterms:W3CDTF">2010-04-30T18:19:48Z</dcterms:created>
  <dcterms:modified xsi:type="dcterms:W3CDTF">2025-11-24T14:45:46Z</dcterms:modified>
</cp:coreProperties>
</file>