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500" r:id="rId2"/>
    <p:sldId id="299" r:id="rId3"/>
    <p:sldId id="480" r:id="rId4"/>
    <p:sldId id="501" r:id="rId5"/>
    <p:sldId id="502" r:id="rId6"/>
    <p:sldId id="507" r:id="rId7"/>
    <p:sldId id="508" r:id="rId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 varScale="1">
        <p:scale>
          <a:sx n="65" d="100"/>
          <a:sy n="65" d="100"/>
        </p:scale>
        <p:origin x="78" y="42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6945</TotalTime>
  <Words>54</Words>
  <Application>Microsoft Office PowerPoint</Application>
  <PresentationFormat>Custom</PresentationFormat>
  <Paragraphs>13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599</cp:revision>
  <dcterms:created xsi:type="dcterms:W3CDTF">2010-04-30T18:19:48Z</dcterms:created>
  <dcterms:modified xsi:type="dcterms:W3CDTF">2025-11-24T14:41:35Z</dcterms:modified>
</cp:coreProperties>
</file>