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483" r:id="rId2"/>
    <p:sldId id="493" r:id="rId3"/>
    <p:sldId id="420" r:id="rId4"/>
    <p:sldId id="495" r:id="rId5"/>
    <p:sldId id="501" r:id="rId6"/>
    <p:sldId id="492" r:id="rId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90" y="3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0CD0BC-17B1-4483-B638-A2FADF938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6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4055-EFB5-4CAE-84C9-554FF6639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66619-DB86-465C-AD8A-FBE7E15F7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2ECC-C1B8-4EA8-984D-2152A036B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3192-2E07-44B9-9856-B3E70561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3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A154-FE84-484D-8DBC-4445AEEB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7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5711-27DB-4449-A6EC-C1200BE2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1B503-30AF-4BA6-81E4-7918D0CB6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1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CC2A-381C-4DBB-AC8D-44A6440A6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5086-1CB2-4032-8E3A-8066A50D4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111C-F8EB-4CBE-98F6-584169BC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5B31-C077-4CBE-A4C1-5F79FF360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C0E03-F7DA-465B-92CD-AC000A01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4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3061-7634-4438-8D41-F753E2274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A485451C-26FB-4E33-989E-A7808C650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590800"/>
            <a:ext cx="2736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23811" r="40273" b="64120"/>
          <a:stretch>
            <a:fillRect/>
          </a:stretch>
        </p:blipFill>
        <p:spPr bwMode="auto">
          <a:xfrm>
            <a:off x="5270500" y="3429000"/>
            <a:ext cx="4568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82738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614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17550"/>
            <a:ext cx="273685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 descr="Nhạc cụ cổ truyền VN – Đàn Bầu | Đọt Chuối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16931" b="16931"/>
          <a:stretch>
            <a:fillRect/>
          </a:stretch>
        </p:blipFill>
        <p:spPr bwMode="auto">
          <a:xfrm>
            <a:off x="561975" y="1773238"/>
            <a:ext cx="53562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559593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1582738" y="10525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598488" y="4030663"/>
            <a:ext cx="9712325" cy="2025650"/>
          </a:xfrm>
          <a:prstGeom prst="horizont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bầu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hay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còn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gọi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Độc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huyền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cầm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1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dây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Dựa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cấu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hộp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cộng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hưởng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bầu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chia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hai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loại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thân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tre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hộp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17550"/>
            <a:ext cx="273685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82738" y="10525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641475"/>
            <a:ext cx="346233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554038" y="1989138"/>
            <a:ext cx="6438900" cy="3727450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    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phát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nhờ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sử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dụng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que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hay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miếng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gảy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dây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ngân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sâu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lắng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gần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gũi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giọng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nói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tình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cảm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bầu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phổ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biến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ở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cổ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truyền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dân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tộc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031875"/>
            <a:ext cx="71294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535238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33513" y="3155950"/>
            <a:ext cx="8105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NGHE VÀ GÕ ĐỆM</a:t>
            </a:r>
          </a:p>
          <a:p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THEO NHỊP ĐIỆU “MÚA SẠP”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5663" y="4749800"/>
            <a:ext cx="2935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>
                <a:latin typeface="Cambria" pitchFamily="18" charset="0"/>
              </a:rPr>
              <a:t>Nhạc: Mai Sao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1735" b="4601"/>
          <a:stretch>
            <a:fillRect/>
          </a:stretch>
        </p:blipFill>
        <p:spPr bwMode="auto">
          <a:xfrm>
            <a:off x="0" y="1108075"/>
            <a:ext cx="10972800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7950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4062413" y="476250"/>
            <a:ext cx="2847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 MÚA SẠP</a:t>
            </a: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6134100" y="1127125"/>
            <a:ext cx="2935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>
                <a:latin typeface="Cambria" pitchFamily="18" charset="0"/>
              </a:rPr>
              <a:t>Nhạc: Mai Sao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031875"/>
            <a:ext cx="71294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  <p:pic>
        <p:nvPicPr>
          <p:cNvPr id="13317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725738"/>
            <a:ext cx="32559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23811" r="40273" b="64120"/>
          <a:stretch>
            <a:fillRect/>
          </a:stretch>
        </p:blipFill>
        <p:spPr bwMode="auto">
          <a:xfrm>
            <a:off x="5270500" y="3429000"/>
            <a:ext cx="4568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82738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7383</TotalTime>
  <Words>135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591</cp:revision>
  <dcterms:created xsi:type="dcterms:W3CDTF">2010-04-30T18:19:48Z</dcterms:created>
  <dcterms:modified xsi:type="dcterms:W3CDTF">2025-10-18T08:18:50Z</dcterms:modified>
</cp:coreProperties>
</file>