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67" r:id="rId6"/>
    <p:sldId id="268" r:id="rId7"/>
    <p:sldId id="269" r:id="rId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" y="28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FFF55-0B19-4DB4-9A1C-90EAD174CC6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628560" y="1214280"/>
            <a:ext cx="2714760" cy="102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2" descr="D:\GIÁO ÁN 1 2020-2021\HÌNH SOẠN GIÁO ÁN\Học hát\Tổ Quôc ta\413_20200527100402_wm_shs---am-nhac---kntt_tc-13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843120" y="28584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1" descr="D:\GIÁO ÁN 1 2020-2021\HÌNH SOẠN GIÁO ÁN\Học hát\Tổ Quôc ta\e.jpg"/>
          <p:cNvPicPr/>
          <p:nvPr/>
        </p:nvPicPr>
        <p:blipFill>
          <a:blip r:embed="rId2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8" name="Rectangle 1"/>
          <p:cNvSpPr/>
          <p:nvPr/>
        </p:nvSpPr>
        <p:spPr>
          <a:xfrm>
            <a:off x="1448280" y="2643120"/>
            <a:ext cx="800604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7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7"/>
          <p:cNvSpPr/>
          <p:nvPr/>
        </p:nvSpPr>
        <p:spPr>
          <a:xfrm>
            <a:off x="414360" y="12528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4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13380" t="5982" r="64074" b="78869"/>
          <a:stretch/>
        </p:blipFill>
        <p:spPr>
          <a:xfrm>
            <a:off x="628560" y="2238480"/>
            <a:ext cx="3214800" cy="3071880"/>
          </a:xfrm>
          <a:prstGeom prst="rect">
            <a:avLst/>
          </a:prstGeom>
          <a:ln w="0">
            <a:noFill/>
          </a:ln>
        </p:spPr>
      </p:pic>
      <p:sp>
        <p:nvSpPr>
          <p:cNvPr id="275" name="Rectangle 7"/>
          <p:cNvSpPr/>
          <p:nvPr/>
        </p:nvSpPr>
        <p:spPr>
          <a:xfrm>
            <a:off x="1843200" y="1079640"/>
            <a:ext cx="75722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cầm dùi trống và gõ trống 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67007" t="5982" r="18470" b="78869"/>
          <a:stretch/>
        </p:blipFill>
        <p:spPr>
          <a:xfrm>
            <a:off x="8129520" y="2286000"/>
            <a:ext cx="2071800" cy="30002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39442" t="5982" r="38514" b="78869"/>
          <a:stretch/>
        </p:blipFill>
        <p:spPr>
          <a:xfrm>
            <a:off x="4200480" y="2286000"/>
            <a:ext cx="314316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 7"/>
          <p:cNvSpPr/>
          <p:nvPr/>
        </p:nvSpPr>
        <p:spPr>
          <a:xfrm>
            <a:off x="1771560" y="1285920"/>
            <a:ext cx="77155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GÕ THEO HÌNH TIẾT TẤU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4" name="Picture 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20967" t="29167" r="26985" b="61575"/>
          <a:stretch/>
        </p:blipFill>
        <p:spPr>
          <a:xfrm>
            <a:off x="1057320" y="2571840"/>
            <a:ext cx="864396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7080</TotalTime>
  <Words>41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581</cp:revision>
  <dcterms:created xsi:type="dcterms:W3CDTF">2010-04-30T20:19:48Z</dcterms:created>
  <dcterms:modified xsi:type="dcterms:W3CDTF">2025-10-18T08:21:54Z</dcterms:modified>
  <dc:language>en-US</dc:language>
</cp:coreProperties>
</file>