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516" r:id="rId2"/>
    <p:sldId id="519" r:id="rId3"/>
    <p:sldId id="523" r:id="rId4"/>
    <p:sldId id="518" r:id="rId5"/>
    <p:sldId id="498" r:id="rId6"/>
    <p:sldId id="543" r:id="rId7"/>
    <p:sldId id="537" r:id="rId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78" y="43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3" y="2716213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11654</TotalTime>
  <Words>66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601</cp:revision>
  <dcterms:created xsi:type="dcterms:W3CDTF">2010-04-30T18:19:48Z</dcterms:created>
  <dcterms:modified xsi:type="dcterms:W3CDTF">2025-10-18T08:17:54Z</dcterms:modified>
</cp:coreProperties>
</file>