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3"/>
  </p:notesMasterIdLst>
  <p:sldIdLst>
    <p:sldId id="483" r:id="rId2"/>
    <p:sldId id="420" r:id="rId3"/>
    <p:sldId id="442" r:id="rId4"/>
    <p:sldId id="345" r:id="rId5"/>
    <p:sldId id="484" r:id="rId6"/>
    <p:sldId id="485" r:id="rId7"/>
    <p:sldId id="486" r:id="rId8"/>
    <p:sldId id="493" r:id="rId9"/>
    <p:sldId id="495" r:id="rId10"/>
    <p:sldId id="487" r:id="rId11"/>
    <p:sldId id="494" r:id="rId12"/>
  </p:sldIdLst>
  <p:sldSz cx="10972800" cy="6858000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69913" indent="-1127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1413" indent="-2270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712913" indent="-3413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284413" indent="-4556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3CB"/>
    <a:srgbClr val="FF0000"/>
    <a:srgbClr val="66FF66"/>
    <a:srgbClr val="CCFFFF"/>
    <a:srgbClr val="FFFFCC"/>
    <a:srgbClr val="FBF4D9"/>
    <a:srgbClr val="FF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>
      <p:cViewPr varScale="1">
        <p:scale>
          <a:sx n="67" d="100"/>
          <a:sy n="67" d="100"/>
        </p:scale>
        <p:origin x="90" y="372"/>
      </p:cViewPr>
      <p:guideLst>
        <p:guide orient="horz" pos="2160"/>
        <p:guide pos="34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71B5A19-615D-4138-9D24-EB78D8484A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258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69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1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712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284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857271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28726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0180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1634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122363"/>
            <a:ext cx="8229600" cy="2387599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2037"/>
            <a:ext cx="8229600" cy="1655763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454" indent="0" algn="ctr">
              <a:buNone/>
              <a:defRPr sz="2500"/>
            </a:lvl2pPr>
            <a:lvl3pPr marL="1142909" indent="0" algn="ctr">
              <a:buNone/>
              <a:defRPr sz="2200"/>
            </a:lvl3pPr>
            <a:lvl4pPr marL="1714363" indent="0" algn="ctr">
              <a:buNone/>
              <a:defRPr sz="2000"/>
            </a:lvl4pPr>
            <a:lvl5pPr marL="2285817" indent="0" algn="ctr">
              <a:buNone/>
              <a:defRPr sz="2000"/>
            </a:lvl5pPr>
            <a:lvl6pPr marL="2857271" indent="0" algn="ctr">
              <a:buNone/>
              <a:defRPr sz="2000"/>
            </a:lvl6pPr>
            <a:lvl7pPr marL="3428726" indent="0" algn="ctr">
              <a:buNone/>
              <a:defRPr sz="2000"/>
            </a:lvl7pPr>
            <a:lvl8pPr marL="4000180" indent="0" algn="ctr">
              <a:buNone/>
              <a:defRPr sz="2000"/>
            </a:lvl8pPr>
            <a:lvl9pPr marL="4571634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A716B-ABB7-4780-B523-3DFF96F1DA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732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AE7F8-996E-4782-B743-D57CDCFA5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8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1" y="274639"/>
            <a:ext cx="2468880" cy="58515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274639"/>
            <a:ext cx="7223760" cy="58515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785DB-E857-4FB2-9ECE-B7075B874C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67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48640" y="274639"/>
            <a:ext cx="9875520" cy="58515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8EA61-0082-42E7-BDF6-E3E8C272E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69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4637"/>
            <a:ext cx="987552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577840" y="1600203"/>
            <a:ext cx="484632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577840" y="3938588"/>
            <a:ext cx="484632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20D45-7B91-4FC7-913A-9DF18829CD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9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32974-706B-43DD-B360-F2F83EC134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06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7" y="1709739"/>
            <a:ext cx="9464040" cy="2852737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7" y="4589466"/>
            <a:ext cx="9464040" cy="1500188"/>
          </a:xfrm>
        </p:spPr>
        <p:txBody>
          <a:bodyPr/>
          <a:lstStyle>
            <a:lvl1pPr marL="0" indent="0">
              <a:buNone/>
              <a:defRPr sz="3000"/>
            </a:lvl1pPr>
            <a:lvl2pPr marL="571454" indent="0">
              <a:buNone/>
              <a:defRPr sz="2500"/>
            </a:lvl2pPr>
            <a:lvl3pPr marL="1142909" indent="0">
              <a:buNone/>
              <a:defRPr sz="2200"/>
            </a:lvl3pPr>
            <a:lvl4pPr marL="1714363" indent="0">
              <a:buNone/>
              <a:defRPr sz="2000"/>
            </a:lvl4pPr>
            <a:lvl5pPr marL="2285817" indent="0">
              <a:buNone/>
              <a:defRPr sz="2000"/>
            </a:lvl5pPr>
            <a:lvl6pPr marL="2857271" indent="0">
              <a:buNone/>
              <a:defRPr sz="2000"/>
            </a:lvl6pPr>
            <a:lvl7pPr marL="3428726" indent="0">
              <a:buNone/>
              <a:defRPr sz="2000"/>
            </a:lvl7pPr>
            <a:lvl8pPr marL="4000180" indent="0">
              <a:buNone/>
              <a:defRPr sz="2000"/>
            </a:lvl8pPr>
            <a:lvl9pPr marL="4571634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F6A57-B0F4-4A4C-B34B-E4F6EACD7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8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BC6F1-D821-41EF-95EA-570BFCE54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61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365126"/>
            <a:ext cx="9464040" cy="1325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289" y="1681163"/>
            <a:ext cx="4642484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454" indent="0">
              <a:buNone/>
              <a:defRPr sz="2500" b="1"/>
            </a:lvl2pPr>
            <a:lvl3pPr marL="1142909" indent="0">
              <a:buNone/>
              <a:defRPr sz="2200" b="1"/>
            </a:lvl3pPr>
            <a:lvl4pPr marL="1714363" indent="0">
              <a:buNone/>
              <a:defRPr sz="2000" b="1"/>
            </a:lvl4pPr>
            <a:lvl5pPr marL="2285817" indent="0">
              <a:buNone/>
              <a:defRPr sz="2000" b="1"/>
            </a:lvl5pPr>
            <a:lvl6pPr marL="2857271" indent="0">
              <a:buNone/>
              <a:defRPr sz="2000" b="1"/>
            </a:lvl6pPr>
            <a:lvl7pPr marL="3428726" indent="0">
              <a:buNone/>
              <a:defRPr sz="2000" b="1"/>
            </a:lvl7pPr>
            <a:lvl8pPr marL="4000180" indent="0">
              <a:buNone/>
              <a:defRPr sz="2000" b="1"/>
            </a:lvl8pPr>
            <a:lvl9pPr marL="4571634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9" y="2505075"/>
            <a:ext cx="4642484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0" y="1681163"/>
            <a:ext cx="4665346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454" indent="0">
              <a:buNone/>
              <a:defRPr sz="2500" b="1"/>
            </a:lvl2pPr>
            <a:lvl3pPr marL="1142909" indent="0">
              <a:buNone/>
              <a:defRPr sz="2200" b="1"/>
            </a:lvl3pPr>
            <a:lvl4pPr marL="1714363" indent="0">
              <a:buNone/>
              <a:defRPr sz="2000" b="1"/>
            </a:lvl4pPr>
            <a:lvl5pPr marL="2285817" indent="0">
              <a:buNone/>
              <a:defRPr sz="2000" b="1"/>
            </a:lvl5pPr>
            <a:lvl6pPr marL="2857271" indent="0">
              <a:buNone/>
              <a:defRPr sz="2000" b="1"/>
            </a:lvl6pPr>
            <a:lvl7pPr marL="3428726" indent="0">
              <a:buNone/>
              <a:defRPr sz="2000" b="1"/>
            </a:lvl7pPr>
            <a:lvl8pPr marL="4000180" indent="0">
              <a:buNone/>
              <a:defRPr sz="2000" b="1"/>
            </a:lvl8pPr>
            <a:lvl9pPr marL="4571634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0" y="2505075"/>
            <a:ext cx="466534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AFD21-56E4-47C7-A279-0B74656A9F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35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FDF3A-1041-4AF0-96DA-FE937E034A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93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4F078-CBCE-4651-BC21-3300480FFF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9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457199"/>
            <a:ext cx="3539490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5346" y="987428"/>
            <a:ext cx="5554980" cy="4873626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287" y="2057403"/>
            <a:ext cx="353949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571454" indent="0">
              <a:buNone/>
              <a:defRPr sz="1700"/>
            </a:lvl2pPr>
            <a:lvl3pPr marL="1142909" indent="0">
              <a:buNone/>
              <a:defRPr sz="1500"/>
            </a:lvl3pPr>
            <a:lvl4pPr marL="1714363" indent="0">
              <a:buNone/>
              <a:defRPr sz="1200"/>
            </a:lvl4pPr>
            <a:lvl5pPr marL="2285817" indent="0">
              <a:buNone/>
              <a:defRPr sz="1200"/>
            </a:lvl5pPr>
            <a:lvl6pPr marL="2857271" indent="0">
              <a:buNone/>
              <a:defRPr sz="1200"/>
            </a:lvl6pPr>
            <a:lvl7pPr marL="3428726" indent="0">
              <a:buNone/>
              <a:defRPr sz="1200"/>
            </a:lvl7pPr>
            <a:lvl8pPr marL="4000180" indent="0">
              <a:buNone/>
              <a:defRPr sz="1200"/>
            </a:lvl8pPr>
            <a:lvl9pPr marL="4571634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C221F-824D-4CD2-A3DD-B55492C28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69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457199"/>
            <a:ext cx="3539490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65346" y="987428"/>
            <a:ext cx="5554980" cy="4873626"/>
          </a:xfrm>
        </p:spPr>
        <p:txBody>
          <a:bodyPr/>
          <a:lstStyle>
            <a:lvl1pPr marL="0" indent="0">
              <a:buNone/>
              <a:defRPr sz="4000"/>
            </a:lvl1pPr>
            <a:lvl2pPr marL="571454" indent="0">
              <a:buNone/>
              <a:defRPr sz="3500"/>
            </a:lvl2pPr>
            <a:lvl3pPr marL="1142909" indent="0">
              <a:buNone/>
              <a:defRPr sz="3000"/>
            </a:lvl3pPr>
            <a:lvl4pPr marL="1714363" indent="0">
              <a:buNone/>
              <a:defRPr sz="2500"/>
            </a:lvl4pPr>
            <a:lvl5pPr marL="2285817" indent="0">
              <a:buNone/>
              <a:defRPr sz="2500"/>
            </a:lvl5pPr>
            <a:lvl6pPr marL="2857271" indent="0">
              <a:buNone/>
              <a:defRPr sz="2500"/>
            </a:lvl6pPr>
            <a:lvl7pPr marL="3428726" indent="0">
              <a:buNone/>
              <a:defRPr sz="2500"/>
            </a:lvl7pPr>
            <a:lvl8pPr marL="4000180" indent="0">
              <a:buNone/>
              <a:defRPr sz="2500"/>
            </a:lvl8pPr>
            <a:lvl9pPr marL="4571634" indent="0">
              <a:buNone/>
              <a:defRPr sz="2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287" y="2057403"/>
            <a:ext cx="353949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571454" indent="0">
              <a:buNone/>
              <a:defRPr sz="1700"/>
            </a:lvl2pPr>
            <a:lvl3pPr marL="1142909" indent="0">
              <a:buNone/>
              <a:defRPr sz="1500"/>
            </a:lvl3pPr>
            <a:lvl4pPr marL="1714363" indent="0">
              <a:buNone/>
              <a:defRPr sz="1200"/>
            </a:lvl4pPr>
            <a:lvl5pPr marL="2285817" indent="0">
              <a:buNone/>
              <a:defRPr sz="1200"/>
            </a:lvl5pPr>
            <a:lvl6pPr marL="2857271" indent="0">
              <a:buNone/>
              <a:defRPr sz="1200"/>
            </a:lvl6pPr>
            <a:lvl7pPr marL="3428726" indent="0">
              <a:buNone/>
              <a:defRPr sz="1200"/>
            </a:lvl7pPr>
            <a:lvl8pPr marL="4000180" indent="0">
              <a:buNone/>
              <a:defRPr sz="1200"/>
            </a:lvl8pPr>
            <a:lvl9pPr marL="4571634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D5A5-DE38-41DC-B891-6CF34C2798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19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274638"/>
            <a:ext cx="98742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4291" tIns="57145" rIns="114291" bIns="571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98742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9275" y="6245225"/>
            <a:ext cx="25590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49675" y="6245225"/>
            <a:ext cx="34734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4475" y="6245225"/>
            <a:ext cx="25590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700">
                <a:latin typeface="Arial" charset="0"/>
              </a:defRPr>
            </a:lvl1pPr>
          </a:lstStyle>
          <a:p>
            <a:pPr>
              <a:defRPr/>
            </a:pPr>
            <a:fld id="{7950A3A5-5B5C-4535-9DCD-D196AB6504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55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5pPr>
      <a:lvl6pPr marL="571454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6pPr>
      <a:lvl7pPr marL="1142909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7pPr>
      <a:lvl8pPr marL="1714363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8pPr>
      <a:lvl9pPr marL="2285817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427038" indent="-427038" algn="l" rtl="0" eaLnBrk="0" fontAlgn="base" hangingPunct="0">
        <a:spcBef>
          <a:spcPct val="20000"/>
        </a:spcBef>
        <a:spcAft>
          <a:spcPct val="0"/>
        </a:spcAft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100" indent="-355600" algn="l" rtl="0" eaLnBrk="0" fontAlgn="base" hangingPunct="0">
        <a:spcBef>
          <a:spcPct val="20000"/>
        </a:spcBef>
        <a:spcAft>
          <a:spcPct val="0"/>
        </a:spcAft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27163" indent="-284163" algn="l" rtl="0" eaLnBrk="0" fontAlgn="base" hangingPunct="0">
        <a:spcBef>
          <a:spcPct val="20000"/>
        </a:spcBef>
        <a:spcAft>
          <a:spcPct val="0"/>
        </a:spcAft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86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0163" indent="-284163" algn="l" rtl="0" eaLnBrk="0" fontAlgn="base" hangingPunct="0">
        <a:spcBef>
          <a:spcPct val="20000"/>
        </a:spcBef>
        <a:spcAft>
          <a:spcPct val="0"/>
        </a:spcAft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2999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714453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285907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857361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454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9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363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817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7271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8726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000180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1634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3334" r="31018" b="8888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4981575" y="4230688"/>
            <a:ext cx="5618163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algn="l" eaLnBrk="1" hangingPunct="1"/>
            <a:r>
              <a:rPr lang="en-US" sz="2400" b="1" i="1">
                <a:latin typeface="Cambria" pitchFamily="18" charset="0"/>
                <a:cs typeface="Times New Roman" pitchFamily="18" charset="0"/>
              </a:rPr>
              <a:t>Theo bài Bắc kim thang Dân ca Nam Bộ</a:t>
            </a:r>
          </a:p>
          <a:p>
            <a:pPr algn="l" eaLnBrk="1" hangingPunct="1"/>
            <a:r>
              <a:rPr lang="en-US" sz="2400" b="1" i="1">
                <a:latin typeface="Cambria" pitchFamily="18" charset="0"/>
                <a:cs typeface="Times New Roman" pitchFamily="18" charset="0"/>
              </a:rPr>
              <a:t>Lời mới: Việt Anh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1566863" y="3429000"/>
            <a:ext cx="8023225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Cambria" pitchFamily="18" charset="0"/>
              </a:rPr>
              <a:t>CON CHIM CHÍCH CHÒE</a:t>
            </a:r>
          </a:p>
        </p:txBody>
      </p:sp>
      <p:pic>
        <p:nvPicPr>
          <p:cNvPr id="512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513" y="1031875"/>
            <a:ext cx="7559675" cy="200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" y="2455863"/>
            <a:ext cx="2262188" cy="1154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49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3334" r="31018" b="8888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4481513" y="1125538"/>
            <a:ext cx="195262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eaLnBrk="1" hangingPunct="1"/>
            <a:r>
              <a:rPr lang="en-US" sz="4400" b="1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Câu 5</a:t>
            </a:r>
          </a:p>
        </p:txBody>
      </p:sp>
      <p:sp>
        <p:nvSpPr>
          <p:cNvPr id="5" name="Rectangle 4"/>
          <p:cNvSpPr/>
          <p:nvPr/>
        </p:nvSpPr>
        <p:spPr>
          <a:xfrm>
            <a:off x="8942388" y="3716338"/>
            <a:ext cx="1209675" cy="6286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91" tIns="57145" rIns="114291" bIns="57145" anchor="ctr"/>
          <a:lstStyle/>
          <a:p>
            <a:pPr>
              <a:defRPr/>
            </a:pPr>
            <a:endParaRPr lang="en-US">
              <a:latin typeface="Cambria" pitchFamily="18" charset="0"/>
            </a:endParaRPr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338138" y="279400"/>
            <a:ext cx="505777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3500" b="1">
                <a:solidFill>
                  <a:srgbClr val="FFFF00"/>
                </a:solidFill>
                <a:latin typeface="Cambria" pitchFamily="18" charset="0"/>
                <a:cs typeface="Times New Roman" pitchFamily="18" charset="0"/>
              </a:rPr>
              <a:t>TẬP HÁT TỪNG CÂU</a:t>
            </a:r>
            <a:endParaRPr lang="en-US" sz="2000" b="1" i="1">
              <a:solidFill>
                <a:srgbClr val="FFFF00"/>
              </a:solidFill>
              <a:latin typeface="Cambria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6" t="4485" r="1"/>
          <a:stretch/>
        </p:blipFill>
        <p:spPr bwMode="auto">
          <a:xfrm>
            <a:off x="337567" y="4344988"/>
            <a:ext cx="2260457" cy="13423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6479" y="4112363"/>
            <a:ext cx="1992371" cy="145304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0" y="2493963"/>
            <a:ext cx="8683625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3334" r="31018" b="8888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478338" y="1125538"/>
            <a:ext cx="1951037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eaLnBrk="1" hangingPunct="1"/>
            <a:r>
              <a:rPr lang="en-US" sz="4400" b="1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Câu 6</a:t>
            </a:r>
          </a:p>
        </p:txBody>
      </p:sp>
      <p:sp>
        <p:nvSpPr>
          <p:cNvPr id="5" name="Rectangle 4"/>
          <p:cNvSpPr/>
          <p:nvPr/>
        </p:nvSpPr>
        <p:spPr>
          <a:xfrm>
            <a:off x="8942388" y="3716338"/>
            <a:ext cx="1209675" cy="6286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91" tIns="57145" rIns="114291" bIns="57145" anchor="ctr"/>
          <a:lstStyle/>
          <a:p>
            <a:pPr>
              <a:defRPr/>
            </a:pPr>
            <a:endParaRPr lang="en-US"/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338138" y="279400"/>
            <a:ext cx="505777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3500" b="1">
                <a:solidFill>
                  <a:srgbClr val="FFFF00"/>
                </a:solidFill>
                <a:latin typeface="Cambria" pitchFamily="18" charset="0"/>
                <a:cs typeface="Times New Roman" pitchFamily="18" charset="0"/>
              </a:rPr>
              <a:t>TẬP HÁT TỪNG CÂU</a:t>
            </a:r>
            <a:endParaRPr lang="en-US" sz="2000" b="1" i="1">
              <a:solidFill>
                <a:srgbClr val="FFFF00"/>
              </a:solidFill>
              <a:latin typeface="Cambria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6" t="4485" r="1"/>
          <a:stretch/>
        </p:blipFill>
        <p:spPr bwMode="auto">
          <a:xfrm>
            <a:off x="337567" y="4344988"/>
            <a:ext cx="2260457" cy="13423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6479" y="4112363"/>
            <a:ext cx="1992371" cy="145304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225" y="2627313"/>
            <a:ext cx="8896350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513" y="76200"/>
            <a:ext cx="7581900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6" t="4485" r="1"/>
          <a:stretch/>
        </p:blipFill>
        <p:spPr bwMode="auto">
          <a:xfrm>
            <a:off x="-58216" y="389806"/>
            <a:ext cx="2260457" cy="13423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39713" y="201613"/>
            <a:ext cx="30861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algn="l" eaLnBrk="1" hangingPunct="1"/>
            <a:r>
              <a:rPr lang="en-US" sz="3000" b="1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Nghe hát mẫu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239713" y="214313"/>
            <a:ext cx="30861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algn="l" eaLnBrk="1" hangingPunct="1"/>
            <a:r>
              <a:rPr lang="en-US" sz="3000" b="1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Nghe giai điệu</a:t>
            </a:r>
          </a:p>
        </p:txBody>
      </p:sp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8768" y="5227848"/>
            <a:ext cx="2174032" cy="15855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utoUpdateAnimBg="0"/>
      <p:bldP spid="13" grpId="1"/>
      <p:bldP spid="1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9186" r="31018" b="16690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8942388" y="3716338"/>
            <a:ext cx="1209675" cy="6286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91" tIns="57145" rIns="114291" bIns="57145" anchor="ctr"/>
          <a:lstStyle/>
          <a:p>
            <a:pPr>
              <a:defRPr/>
            </a:pPr>
            <a:endParaRPr lang="en-US">
              <a:latin typeface="Cambria" pitchFamily="18" charset="0"/>
            </a:endParaRPr>
          </a:p>
        </p:txBody>
      </p:sp>
      <p:sp>
        <p:nvSpPr>
          <p:cNvPr id="7172" name="Rectangle 11"/>
          <p:cNvSpPr>
            <a:spLocks noChangeArrowheads="1"/>
          </p:cNvSpPr>
          <p:nvPr/>
        </p:nvSpPr>
        <p:spPr bwMode="auto">
          <a:xfrm>
            <a:off x="1028700" y="0"/>
            <a:ext cx="32004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latin typeface="Cambria" pitchFamily="18" charset="0"/>
                <a:cs typeface="Times New Roman" pitchFamily="18" charset="0"/>
              </a:rPr>
              <a:t>ĐỌC LỜI CA</a:t>
            </a:r>
            <a:endParaRPr lang="en-US" sz="1600" b="1" i="1">
              <a:solidFill>
                <a:srgbClr val="FFFF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2390775" y="836613"/>
            <a:ext cx="62103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4291" tIns="57145" rIns="114291" bIns="57145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CON CHIM CHÍCH CHÒE</a:t>
            </a:r>
            <a:endParaRPr lang="en-US" sz="4400" b="1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6" t="4485" r="1"/>
          <a:stretch/>
        </p:blipFill>
        <p:spPr bwMode="auto">
          <a:xfrm>
            <a:off x="373832" y="5085184"/>
            <a:ext cx="2260457" cy="112633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348" y="653538"/>
            <a:ext cx="2171766" cy="162333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17525" y="1809750"/>
            <a:ext cx="9783763" cy="385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>
              <a:lnSpc>
                <a:spcPct val="114000"/>
              </a:lnSpc>
            </a:pPr>
            <a:r>
              <a:rPr lang="en-US" sz="3600">
                <a:latin typeface="Cambria" pitchFamily="18" charset="0"/>
                <a:cs typeface="Times New Roman" pitchFamily="18" charset="0"/>
              </a:rPr>
              <a:t>Có con chim là chim chích chòe.</a:t>
            </a:r>
          </a:p>
          <a:p>
            <a:pPr>
              <a:lnSpc>
                <a:spcPct val="114000"/>
              </a:lnSpc>
            </a:pPr>
            <a:r>
              <a:rPr lang="en-US" sz="3600">
                <a:latin typeface="Cambria" pitchFamily="18" charset="0"/>
                <a:cs typeface="Times New Roman" pitchFamily="18" charset="0"/>
              </a:rPr>
              <a:t>Trưa nắng hè mà đi đến trường.</a:t>
            </a:r>
          </a:p>
          <a:p>
            <a:pPr>
              <a:lnSpc>
                <a:spcPct val="114000"/>
              </a:lnSpc>
            </a:pPr>
            <a:r>
              <a:rPr lang="en-US" sz="3600">
                <a:latin typeface="Cambria" pitchFamily="18" charset="0"/>
                <a:cs typeface="Times New Roman" pitchFamily="18" charset="0"/>
              </a:rPr>
              <a:t>Ấy thế mà không chịu đội mũ.</a:t>
            </a:r>
          </a:p>
          <a:p>
            <a:pPr>
              <a:lnSpc>
                <a:spcPct val="114000"/>
              </a:lnSpc>
            </a:pPr>
            <a:r>
              <a:rPr lang="en-US" sz="3600">
                <a:latin typeface="Cambria" pitchFamily="18" charset="0"/>
                <a:cs typeface="Times New Roman" pitchFamily="18" charset="0"/>
              </a:rPr>
              <a:t>Tối đến với về nhà nằm rên.</a:t>
            </a:r>
          </a:p>
          <a:p>
            <a:pPr>
              <a:lnSpc>
                <a:spcPct val="114000"/>
              </a:lnSpc>
            </a:pPr>
            <a:r>
              <a:rPr lang="en-US" sz="3600">
                <a:latin typeface="Cambria" pitchFamily="18" charset="0"/>
                <a:cs typeface="Times New Roman" pitchFamily="18" charset="0"/>
              </a:rPr>
              <a:t>Ôi ôi đau quá nhức cả đầu.</a:t>
            </a:r>
          </a:p>
          <a:p>
            <a:pPr>
              <a:lnSpc>
                <a:spcPct val="114000"/>
              </a:lnSpc>
            </a:pPr>
            <a:r>
              <a:rPr lang="en-US" sz="3600">
                <a:latin typeface="Cambria" pitchFamily="18" charset="0"/>
                <a:cs typeface="Times New Roman" pitchFamily="18" charset="0"/>
              </a:rPr>
              <a:t>Chích chòe ta cảm liền suốt ba ngày đêm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3334" r="31018" b="8888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81513" y="1246188"/>
            <a:ext cx="195262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eaLnBrk="1" hangingPunct="1"/>
            <a:r>
              <a:rPr lang="en-US" sz="4000" b="1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Câu 1</a:t>
            </a:r>
          </a:p>
        </p:txBody>
      </p:sp>
      <p:sp>
        <p:nvSpPr>
          <p:cNvPr id="5" name="Rectangle 4"/>
          <p:cNvSpPr/>
          <p:nvPr/>
        </p:nvSpPr>
        <p:spPr>
          <a:xfrm>
            <a:off x="8942388" y="3716338"/>
            <a:ext cx="1209675" cy="6286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91" tIns="57145" rIns="114291" bIns="57145" anchor="ctr"/>
          <a:lstStyle/>
          <a:p>
            <a:pPr>
              <a:defRPr/>
            </a:pPr>
            <a:endParaRPr lang="en-US"/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500063" y="279400"/>
            <a:ext cx="505777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3500" b="1">
                <a:solidFill>
                  <a:srgbClr val="FFFF00"/>
                </a:solidFill>
                <a:latin typeface="Cambria" pitchFamily="18" charset="0"/>
                <a:cs typeface="Times New Roman" pitchFamily="18" charset="0"/>
              </a:rPr>
              <a:t>TẬP HÁT TỪNG CÂU</a:t>
            </a:r>
            <a:endParaRPr lang="en-US" sz="2000" b="1" i="1">
              <a:solidFill>
                <a:srgbClr val="FFFF00"/>
              </a:solidFill>
              <a:latin typeface="Cambria" pitchFamily="18" charset="0"/>
              <a:cs typeface="Times New Roman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6" t="4485" r="1"/>
          <a:stretch/>
        </p:blipFill>
        <p:spPr bwMode="auto">
          <a:xfrm>
            <a:off x="337567" y="4344988"/>
            <a:ext cx="2260457" cy="13423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6479" y="4112363"/>
            <a:ext cx="1992371" cy="145304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813" y="2392363"/>
            <a:ext cx="8074025" cy="150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3334" r="31018" b="8888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481513" y="1196975"/>
            <a:ext cx="19526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eaLnBrk="1" hangingPunct="1"/>
            <a:r>
              <a:rPr lang="en-US" sz="4400" b="1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Câu 2</a:t>
            </a:r>
          </a:p>
        </p:txBody>
      </p:sp>
      <p:sp>
        <p:nvSpPr>
          <p:cNvPr id="5" name="Rectangle 4"/>
          <p:cNvSpPr/>
          <p:nvPr/>
        </p:nvSpPr>
        <p:spPr>
          <a:xfrm>
            <a:off x="8942388" y="3716338"/>
            <a:ext cx="1209675" cy="6286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91" tIns="57145" rIns="114291" bIns="57145" anchor="ctr"/>
          <a:lstStyle/>
          <a:p>
            <a:pPr>
              <a:defRPr/>
            </a:pPr>
            <a:endParaRPr lang="en-US">
              <a:latin typeface="Cambria" pitchFamily="18" charset="0"/>
            </a:endParaRP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428625" y="279400"/>
            <a:ext cx="505777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3500" b="1">
                <a:solidFill>
                  <a:srgbClr val="FFFF00"/>
                </a:solidFill>
                <a:latin typeface="Cambria" pitchFamily="18" charset="0"/>
                <a:cs typeface="Times New Roman" pitchFamily="18" charset="0"/>
              </a:rPr>
              <a:t>TẬP HÁT TỪNG CÂU</a:t>
            </a:r>
            <a:endParaRPr lang="en-US" sz="2000" b="1" i="1">
              <a:solidFill>
                <a:srgbClr val="FFFF00"/>
              </a:solidFill>
              <a:latin typeface="Cambria" pitchFamily="18" charset="0"/>
              <a:cs typeface="Times New Roman" pitchFamily="18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6" t="4485" r="1"/>
          <a:stretch/>
        </p:blipFill>
        <p:spPr bwMode="auto">
          <a:xfrm>
            <a:off x="337567" y="4344988"/>
            <a:ext cx="2260457" cy="13423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6479" y="4112363"/>
            <a:ext cx="1992371" cy="145304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438" y="2492375"/>
            <a:ext cx="8074025" cy="144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3334" r="31018" b="8888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137025" y="1268413"/>
            <a:ext cx="2517775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eaLnBrk="1" hangingPunct="1"/>
            <a:r>
              <a:rPr lang="en-US" sz="4400" b="1">
                <a:solidFill>
                  <a:srgbClr val="FF0000"/>
                </a:solidFill>
                <a:cs typeface="Times New Roman" pitchFamily="18" charset="0"/>
              </a:rPr>
              <a:t>Câu 1+2</a:t>
            </a:r>
          </a:p>
        </p:txBody>
      </p:sp>
      <p:sp>
        <p:nvSpPr>
          <p:cNvPr id="5" name="Rectangle 4"/>
          <p:cNvSpPr/>
          <p:nvPr/>
        </p:nvSpPr>
        <p:spPr>
          <a:xfrm>
            <a:off x="8942388" y="3716338"/>
            <a:ext cx="1209675" cy="6286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91" tIns="57145" rIns="114291" bIns="57145" anchor="ctr"/>
          <a:lstStyle/>
          <a:p>
            <a:pPr>
              <a:defRPr/>
            </a:pPr>
            <a:endParaRPr lang="en-US"/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338138" y="279400"/>
            <a:ext cx="505777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3500" b="1">
                <a:solidFill>
                  <a:srgbClr val="FFFF00"/>
                </a:solidFill>
                <a:cs typeface="Times New Roman" pitchFamily="18" charset="0"/>
              </a:rPr>
              <a:t>TẬP HÁT TỪNG CÂU</a:t>
            </a:r>
            <a:endParaRPr lang="en-US" sz="2000" b="1" i="1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6" t="4485" r="1"/>
          <a:stretch/>
        </p:blipFill>
        <p:spPr bwMode="auto">
          <a:xfrm>
            <a:off x="337567" y="4344988"/>
            <a:ext cx="2260457" cy="13423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2388" y="4401101"/>
            <a:ext cx="1596462" cy="11643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13"/>
          <a:stretch>
            <a:fillRect/>
          </a:stretch>
        </p:blipFill>
        <p:spPr bwMode="auto">
          <a:xfrm>
            <a:off x="661988" y="2565400"/>
            <a:ext cx="9648825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3334" r="31018" b="8888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471988" y="1123950"/>
            <a:ext cx="1951037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eaLnBrk="1" hangingPunct="1"/>
            <a:r>
              <a:rPr lang="en-US" sz="4400" b="1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Câu 3</a:t>
            </a:r>
          </a:p>
        </p:txBody>
      </p:sp>
      <p:sp>
        <p:nvSpPr>
          <p:cNvPr id="5" name="Rectangle 4"/>
          <p:cNvSpPr/>
          <p:nvPr/>
        </p:nvSpPr>
        <p:spPr>
          <a:xfrm>
            <a:off x="8942388" y="3716338"/>
            <a:ext cx="1209675" cy="6286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91" tIns="57145" rIns="114291" bIns="57145" anchor="ctr"/>
          <a:lstStyle/>
          <a:p>
            <a:pPr>
              <a:defRPr/>
            </a:pPr>
            <a:endParaRPr lang="en-US"/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338138" y="279400"/>
            <a:ext cx="505777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3500" b="1">
                <a:solidFill>
                  <a:srgbClr val="FFFF00"/>
                </a:solidFill>
                <a:latin typeface="Cambria" pitchFamily="18" charset="0"/>
                <a:cs typeface="Times New Roman" pitchFamily="18" charset="0"/>
              </a:rPr>
              <a:t>TẬP HÁT TỪNG CÂU</a:t>
            </a:r>
            <a:endParaRPr lang="en-US" sz="2000" b="1" i="1">
              <a:solidFill>
                <a:srgbClr val="FFFF00"/>
              </a:solidFill>
              <a:latin typeface="Cambria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6" t="4485" r="1"/>
          <a:stretch/>
        </p:blipFill>
        <p:spPr bwMode="auto">
          <a:xfrm>
            <a:off x="337567" y="4344988"/>
            <a:ext cx="2260457" cy="13423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6479" y="4112363"/>
            <a:ext cx="1992371" cy="145304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75" y="2420938"/>
            <a:ext cx="890905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3334" r="31018" b="8888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471988" y="1052513"/>
            <a:ext cx="1951037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eaLnBrk="1" hangingPunct="1"/>
            <a:r>
              <a:rPr lang="en-US" sz="4400" b="1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Câu 4</a:t>
            </a:r>
          </a:p>
        </p:txBody>
      </p:sp>
      <p:sp>
        <p:nvSpPr>
          <p:cNvPr id="5" name="Rectangle 4"/>
          <p:cNvSpPr/>
          <p:nvPr/>
        </p:nvSpPr>
        <p:spPr>
          <a:xfrm>
            <a:off x="8942388" y="3716338"/>
            <a:ext cx="1209675" cy="6286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91" tIns="57145" rIns="114291" bIns="57145" anchor="ctr"/>
          <a:lstStyle/>
          <a:p>
            <a:pPr>
              <a:defRPr/>
            </a:pPr>
            <a:endParaRPr lang="en-US"/>
          </a:p>
        </p:txBody>
      </p:sp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338138" y="279400"/>
            <a:ext cx="505777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3500" b="1">
                <a:solidFill>
                  <a:srgbClr val="FFFF00"/>
                </a:solidFill>
                <a:latin typeface="Cambria" pitchFamily="18" charset="0"/>
                <a:cs typeface="Times New Roman" pitchFamily="18" charset="0"/>
              </a:rPr>
              <a:t>TẬP HÁT TỪNG CÂU</a:t>
            </a:r>
            <a:endParaRPr lang="en-US" sz="2000" b="1" i="1">
              <a:solidFill>
                <a:srgbClr val="FFFF00"/>
              </a:solidFill>
              <a:latin typeface="Cambria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6" t="4485" r="1"/>
          <a:stretch/>
        </p:blipFill>
        <p:spPr bwMode="auto">
          <a:xfrm>
            <a:off x="337567" y="4344988"/>
            <a:ext cx="2260457" cy="13423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6479" y="4112363"/>
            <a:ext cx="1992371" cy="145304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675" y="2276475"/>
            <a:ext cx="8299450" cy="169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3334" r="31018" b="8888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046538" y="1052513"/>
            <a:ext cx="2732087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eaLnBrk="1" hangingPunct="1"/>
            <a:r>
              <a:rPr lang="en-US" sz="4400" b="1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Câu 3+4</a:t>
            </a:r>
          </a:p>
        </p:txBody>
      </p:sp>
      <p:sp>
        <p:nvSpPr>
          <p:cNvPr id="5" name="Rectangle 4"/>
          <p:cNvSpPr/>
          <p:nvPr/>
        </p:nvSpPr>
        <p:spPr>
          <a:xfrm>
            <a:off x="8942388" y="3716338"/>
            <a:ext cx="1209675" cy="6286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91" tIns="57145" rIns="114291" bIns="57145" anchor="ctr"/>
          <a:lstStyle/>
          <a:p>
            <a:pPr>
              <a:defRPr/>
            </a:pPr>
            <a:endParaRPr lang="en-US">
              <a:latin typeface="Cambria" pitchFamily="18" charset="0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338138" y="279400"/>
            <a:ext cx="505777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3500" b="1">
                <a:solidFill>
                  <a:srgbClr val="FFFF00"/>
                </a:solidFill>
                <a:latin typeface="Cambria" pitchFamily="18" charset="0"/>
                <a:cs typeface="Times New Roman" pitchFamily="18" charset="0"/>
              </a:rPr>
              <a:t>TẬP HÁT TỪNG CÂU</a:t>
            </a:r>
            <a:endParaRPr lang="en-US" sz="2000" b="1" i="1">
              <a:solidFill>
                <a:srgbClr val="FFFF00"/>
              </a:solidFill>
              <a:latin typeface="Cambria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6" t="4485" r="1"/>
          <a:stretch/>
        </p:blipFill>
        <p:spPr bwMode="auto">
          <a:xfrm>
            <a:off x="337567" y="4344988"/>
            <a:ext cx="2260457" cy="13423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6479" y="4112363"/>
            <a:ext cx="1992371" cy="145304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8" y="2305050"/>
            <a:ext cx="9648825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8883</TotalTime>
  <Words>128</Words>
  <Application>Microsoft Office PowerPoint</Application>
  <PresentationFormat>Custom</PresentationFormat>
  <Paragraphs>29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Cambria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 Hien</dc:creator>
  <cp:lastModifiedBy>HieuHA</cp:lastModifiedBy>
  <cp:revision>590</cp:revision>
  <dcterms:created xsi:type="dcterms:W3CDTF">2010-04-30T18:19:48Z</dcterms:created>
  <dcterms:modified xsi:type="dcterms:W3CDTF">2025-10-18T08:16:16Z</dcterms:modified>
</cp:coreProperties>
</file>