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4E7549-B479-4BA3-9992-6E3DA27934D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349" name="Text Box 9"/>
          <p:cNvSpPr/>
          <p:nvPr/>
        </p:nvSpPr>
        <p:spPr>
          <a:xfrm>
            <a:off x="628560" y="12142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Học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11" descr="D:\GIÁO ÁN 1 2020-2021\HÌNH SOẠN GIÁO ÁN\Học hát\Tổ Quôc ta\bai hat.jpg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sp>
        <p:nvSpPr>
          <p:cNvPr id="353" name="Rectangle 3"/>
          <p:cNvSpPr/>
          <p:nvPr/>
        </p:nvSpPr>
        <p:spPr>
          <a:xfrm>
            <a:off x="94284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Rectangle 3"/>
          <p:cNvSpPr/>
          <p:nvPr/>
        </p:nvSpPr>
        <p:spPr>
          <a:xfrm>
            <a:off x="85716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62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Rectangle 4"/>
          <p:cNvSpPr/>
          <p:nvPr/>
        </p:nvSpPr>
        <p:spPr>
          <a:xfrm>
            <a:off x="700200" y="2071800"/>
            <a:ext cx="9783720" cy="349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Tổ quốc ta, rộng bao la.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Ngàn đất đai phì nhiêu đồng lúa xanh mởn mơ.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Rừng núi cao, biển xanh xanh.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Tổ quốc ta đẹp sao dải đất Bắc Nam nối liền.</a:t>
            </a:r>
            <a:endParaRPr lang="en-US" sz="3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Rectangle 7"/>
          <p:cNvSpPr/>
          <p:nvPr/>
        </p:nvSpPr>
        <p:spPr>
          <a:xfrm>
            <a:off x="3767400" y="857160"/>
            <a:ext cx="34401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0" name="Rectangle 10"/>
          <p:cNvSpPr/>
          <p:nvPr/>
        </p:nvSpPr>
        <p:spPr>
          <a:xfrm>
            <a:off x="6710400" y="1571760"/>
            <a:ext cx="150948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7103</TotalTime>
  <Words>60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586</cp:revision>
  <dcterms:created xsi:type="dcterms:W3CDTF">2010-04-30T20:19:48Z</dcterms:created>
  <dcterms:modified xsi:type="dcterms:W3CDTF">2025-10-18T08:20:25Z</dcterms:modified>
  <dc:language>en-US</dc:language>
</cp:coreProperties>
</file>