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314" r:id="rId2"/>
    <p:sldId id="306" r:id="rId3"/>
    <p:sldId id="320" r:id="rId4"/>
    <p:sldId id="2007577475" r:id="rId5"/>
    <p:sldId id="2007577478" r:id="rId6"/>
    <p:sldId id="2007577485" r:id="rId7"/>
    <p:sldId id="326" r:id="rId8"/>
    <p:sldId id="2007577481" r:id="rId9"/>
    <p:sldId id="2007577483" r:id="rId10"/>
    <p:sldId id="2007577486" r:id="rId11"/>
    <p:sldId id="2007577487" r:id="rId12"/>
    <p:sldId id="2007577488" r:id="rId13"/>
    <p:sldId id="2007577489" r:id="rId14"/>
    <p:sldId id="2007577490" r:id="rId15"/>
    <p:sldId id="28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744" autoAdjust="0"/>
  </p:normalViewPr>
  <p:slideViewPr>
    <p:cSldViewPr snapToGrid="0">
      <p:cViewPr varScale="1">
        <p:scale>
          <a:sx n="77" d="100"/>
          <a:sy n="77" d="100"/>
        </p:scale>
        <p:origin x="-46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5CAC8-84FB-4C88-8728-654E0FCC0A91}" type="datetimeFigureOut">
              <a:rPr lang="en-US" smtClean="0"/>
              <a:t>03/03/2025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03893F-10AE-415F-B157-9EC465E40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34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8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70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8885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0103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14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946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768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25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5804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406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881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77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1756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829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16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4844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46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935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500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788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90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84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2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/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3" name="圆角矩形 2"/>
          <p:cNvSpPr/>
          <p:nvPr/>
        </p:nvSpPr>
        <p:spPr>
          <a:xfrm>
            <a:off x="395286" y="342900"/>
            <a:ext cx="11401425" cy="6172200"/>
          </a:xfrm>
          <a:prstGeom prst="roundRect">
            <a:avLst>
              <a:gd name="adj" fmla="val 463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083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思源黑体" panose="020B0500000000000000" pitchFamily="34" charset="-122"/>
          <a:ea typeface="思源黑体" panose="020B0500000000000000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F87CAA1-2A30-15DE-46EF-BC77529C4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8791" y="1277007"/>
            <a:ext cx="8194421" cy="456041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394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en-US" sz="2394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ĐÔ THỊ VIỆT HƯNG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9C042B2C-75C6-02A5-EC11-D148A90624DC}"/>
              </a:ext>
            </a:extLst>
          </p:cNvPr>
          <p:cNvSpPr/>
          <p:nvPr/>
        </p:nvSpPr>
        <p:spPr>
          <a:xfrm>
            <a:off x="1820873" y="3936358"/>
            <a:ext cx="8550262" cy="282277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0750156"/>
              </a:avLst>
            </a:prstTxWarp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5388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GIẢNG ĐIỆN TỬ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sz="5388" b="1" dirty="0">
                <a:ln w="24500" cmpd="dbl">
                  <a:solidFill>
                    <a:srgbClr val="FF0000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 3</a:t>
            </a:r>
          </a:p>
        </p:txBody>
      </p:sp>
      <p:pic>
        <p:nvPicPr>
          <p:cNvPr id="6" name="Hình ảnh 3">
            <a:extLst>
              <a:ext uri="{FF2B5EF4-FFF2-40B4-BE49-F238E27FC236}">
                <a16:creationId xmlns="" xmlns:a16="http://schemas.microsoft.com/office/drawing/2014/main" id="{1D06DA11-F90D-FF11-5748-7BDE94480B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71" y="820061"/>
            <a:ext cx="1306897" cy="1340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Hình chữ nhật 1">
            <a:extLst>
              <a:ext uri="{FF2B5EF4-FFF2-40B4-BE49-F238E27FC236}">
                <a16:creationId xmlns="" xmlns:a16="http://schemas.microsoft.com/office/drawing/2014/main" id="{2ED74E39-3004-EA47-095A-D77D1F42A02C}"/>
              </a:ext>
            </a:extLst>
          </p:cNvPr>
          <p:cNvSpPr/>
          <p:nvPr/>
        </p:nvSpPr>
        <p:spPr>
          <a:xfrm>
            <a:off x="3487976" y="4900336"/>
            <a:ext cx="5045273" cy="1105137"/>
          </a:xfrm>
          <a:prstGeom prst="rect">
            <a:avLst/>
          </a:prstGeom>
          <a:noFill/>
        </p:spPr>
        <p:txBody>
          <a:bodyPr wrap="none" lIns="91208" tIns="45606" rIns="91208" bIns="45606">
            <a:spAutoFit/>
          </a:bodyPr>
          <a:lstStyle/>
          <a:p>
            <a:pPr algn="ctr">
              <a:defRPr/>
            </a:pPr>
            <a:r>
              <a:rPr lang="en-US" sz="6583" b="1">
                <a:ln w="10160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MÔN: TOÁN</a:t>
            </a:r>
            <a:endParaRPr lang="vi-VN" sz="6583" b="1">
              <a:ln w="10160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6342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99AF151-C30A-20E0-07CE-1C18A677F65B}"/>
              </a:ext>
            </a:extLst>
          </p:cNvPr>
          <p:cNvSpPr txBox="1"/>
          <p:nvPr/>
        </p:nvSpPr>
        <p:spPr>
          <a:xfrm>
            <a:off x="6715478" y="1153403"/>
            <a:ext cx="4831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tờ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lịch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lvl="0" indent="-285750" algn="just">
              <a:buFontTx/>
              <a:buChar char="-"/>
            </a:pP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Kể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tên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hai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1?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0AE9DE7-FA9E-22FD-DF4C-E227F4C7A78C}"/>
              </a:ext>
            </a:extLst>
          </p:cNvPr>
          <p:cNvSpPr txBox="1"/>
          <p:nvPr/>
        </p:nvSpPr>
        <p:spPr>
          <a:xfrm>
            <a:off x="6972144" y="3055421"/>
            <a:ext cx="44791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vi-VN" sz="4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 ngày thứ hai: 2, 9, 16, 23, 30.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487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99AF151-C30A-20E0-07CE-1C18A677F65B}"/>
              </a:ext>
            </a:extLst>
          </p:cNvPr>
          <p:cNvSpPr txBox="1"/>
          <p:nvPr/>
        </p:nvSpPr>
        <p:spPr>
          <a:xfrm>
            <a:off x="6715478" y="1153403"/>
            <a:ext cx="4831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tờ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lịch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20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mấy</a:t>
            </a:r>
            <a:r>
              <a:rPr kumimoji="0" lang="en-US" sz="36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0AE9DE7-FA9E-22FD-DF4C-E227F4C7A78C}"/>
              </a:ext>
            </a:extLst>
          </p:cNvPr>
          <p:cNvSpPr txBox="1"/>
          <p:nvPr/>
        </p:nvSpPr>
        <p:spPr>
          <a:xfrm>
            <a:off x="6972144" y="3055421"/>
            <a:ext cx="44791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20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44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sáu</a:t>
            </a:r>
            <a:r>
              <a:rPr kumimoji="0" lang="en-US" sz="44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687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599AF151-C30A-20E0-07CE-1C18A677F65B}"/>
              </a:ext>
            </a:extLst>
          </p:cNvPr>
          <p:cNvSpPr txBox="1"/>
          <p:nvPr/>
        </p:nvSpPr>
        <p:spPr>
          <a:xfrm>
            <a:off x="6715478" y="1153403"/>
            <a:ext cx="483147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tờ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lịch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mấy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E0AE9DE7-FA9E-22FD-DF4C-E227F4C7A78C}"/>
              </a:ext>
            </a:extLst>
          </p:cNvPr>
          <p:cNvSpPr txBox="1"/>
          <p:nvPr/>
        </p:nvSpPr>
        <p:spPr>
          <a:xfrm>
            <a:off x="6972144" y="3055421"/>
            <a:ext cx="44791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1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5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thứ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hai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3710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ED3EE22-2C05-F883-EFA0-297EB0C9AE87}"/>
              </a:ext>
            </a:extLst>
          </p:cNvPr>
          <p:cNvSpPr txBox="1"/>
          <p:nvPr/>
        </p:nvSpPr>
        <p:spPr>
          <a:xfrm>
            <a:off x="1730256" y="1186205"/>
            <a:ext cx="582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3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Trả</a:t>
            </a:r>
            <a:r>
              <a:rPr lang="en-US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lời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6E0D264-F873-C458-906D-BAA63699F330}"/>
              </a:ext>
            </a:extLst>
          </p:cNvPr>
          <p:cNvSpPr txBox="1"/>
          <p:nvPr/>
        </p:nvSpPr>
        <p:spPr>
          <a:xfrm>
            <a:off x="467833" y="1832536"/>
            <a:ext cx="11515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Bây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đang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mấy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nhiêu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6D16934D-B4E3-7A13-F6D1-8953F05B6F65}"/>
              </a:ext>
            </a:extLst>
          </p:cNvPr>
          <p:cNvGrpSpPr/>
          <p:nvPr/>
        </p:nvGrpSpPr>
        <p:grpSpPr>
          <a:xfrm>
            <a:off x="1257558" y="2635564"/>
            <a:ext cx="9463627" cy="1011707"/>
            <a:chOff x="3025017" y="1011940"/>
            <a:chExt cx="10093413" cy="1011707"/>
          </a:xfrm>
          <a:solidFill>
            <a:srgbClr val="AAE3F9"/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="" xmlns:a16="http://schemas.microsoft.com/office/drawing/2014/main" id="{6C884C23-3FBE-169C-2BE2-C682BF66E114}"/>
                </a:ext>
              </a:extLst>
            </p:cNvPr>
            <p:cNvSpPr/>
            <p:nvPr/>
          </p:nvSpPr>
          <p:spPr>
            <a:xfrm>
              <a:off x="3025017" y="1011940"/>
              <a:ext cx="10093413" cy="1011707"/>
            </a:xfrm>
            <a:prstGeom prst="roundRect">
              <a:avLst/>
            </a:prstGeom>
            <a:solidFill>
              <a:srgbClr val="F9B2DC"/>
            </a:solidFill>
            <a:ln>
              <a:solidFill>
                <a:srgbClr val="C00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8BC66F67-6388-8F96-6BA0-18375BD1A2D9}"/>
                </a:ext>
              </a:extLst>
            </p:cNvPr>
            <p:cNvSpPr/>
            <p:nvPr/>
          </p:nvSpPr>
          <p:spPr>
            <a:xfrm>
              <a:off x="3161733" y="1011940"/>
              <a:ext cx="9956696" cy="707886"/>
            </a:xfrm>
            <a:prstGeom prst="rect">
              <a:avLst/>
            </a:prstGeom>
            <a:solidFill>
              <a:srgbClr val="F9B2DC"/>
            </a:solidFill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4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Bây giờ đang là tháng 3. Tháng 3 có 31 ngày.</a:t>
              </a:r>
              <a:endPara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E9A94A61-CEBC-DE49-261B-56447C1A9580}"/>
              </a:ext>
            </a:extLst>
          </p:cNvPr>
          <p:cNvSpPr txBox="1"/>
          <p:nvPr/>
        </p:nvSpPr>
        <p:spPr>
          <a:xfrm>
            <a:off x="549349" y="3596687"/>
            <a:ext cx="11515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30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B7D32CD6-A453-7AF4-E916-8407C09144AE}"/>
              </a:ext>
            </a:extLst>
          </p:cNvPr>
          <p:cNvGrpSpPr/>
          <p:nvPr/>
        </p:nvGrpSpPr>
        <p:grpSpPr>
          <a:xfrm>
            <a:off x="1162164" y="4245604"/>
            <a:ext cx="9463627" cy="1861232"/>
            <a:chOff x="3093376" y="708119"/>
            <a:chExt cx="10093413" cy="1861232"/>
          </a:xfrm>
          <a:solidFill>
            <a:srgbClr val="AAE3F9"/>
          </a:solidFill>
        </p:grpSpPr>
        <p:sp>
          <p:nvSpPr>
            <p:cNvPr id="15" name="Rectangle: Rounded Corners 14">
              <a:extLst>
                <a:ext uri="{FF2B5EF4-FFF2-40B4-BE49-F238E27FC236}">
                  <a16:creationId xmlns="" xmlns:a16="http://schemas.microsoft.com/office/drawing/2014/main" id="{98F24FE3-46B1-9E7B-B3E6-53BAA4C46EAA}"/>
                </a:ext>
              </a:extLst>
            </p:cNvPr>
            <p:cNvSpPr/>
            <p:nvPr/>
          </p:nvSpPr>
          <p:spPr>
            <a:xfrm>
              <a:off x="3093376" y="708119"/>
              <a:ext cx="10093413" cy="1517243"/>
            </a:xfrm>
            <a:prstGeom prst="roundRect">
              <a:avLst/>
            </a:prstGeom>
            <a:solidFill>
              <a:srgbClr val="F9B2DC"/>
            </a:solidFill>
            <a:ln>
              <a:solidFill>
                <a:srgbClr val="C00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C248D03E-3754-2E25-ED33-D3BED918A478}"/>
                </a:ext>
              </a:extLst>
            </p:cNvPr>
            <p:cNvSpPr/>
            <p:nvPr/>
          </p:nvSpPr>
          <p:spPr>
            <a:xfrm>
              <a:off x="3218463" y="1245912"/>
              <a:ext cx="9843238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4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Những tháng có 30 ngày là: Tháng 4, tháng 6, tháng 9, tháng 11.</a:t>
              </a:r>
              <a:endPara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3713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sosceles Triangle 1">
            <a:extLst>
              <a:ext uri="{FF2B5EF4-FFF2-40B4-BE49-F238E27FC236}">
                <a16:creationId xmlns="" xmlns:a16="http://schemas.microsoft.com/office/drawing/2014/main" id="{4758EB58-A7D8-3F9E-3975-CB3F77247223}"/>
              </a:ext>
            </a:extLst>
          </p:cNvPr>
          <p:cNvSpPr/>
          <p:nvPr/>
        </p:nvSpPr>
        <p:spPr>
          <a:xfrm>
            <a:off x="882365" y="383051"/>
            <a:ext cx="1008529" cy="833717"/>
          </a:xfrm>
          <a:prstGeom prst="triangl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4ED3EE22-2C05-F883-EFA0-297EB0C9AE87}"/>
              </a:ext>
            </a:extLst>
          </p:cNvPr>
          <p:cNvSpPr txBox="1"/>
          <p:nvPr/>
        </p:nvSpPr>
        <p:spPr>
          <a:xfrm>
            <a:off x="1890894" y="657766"/>
            <a:ext cx="5822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Trả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hỏi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F6E0D264-F873-C458-906D-BAA63699F330}"/>
              </a:ext>
            </a:extLst>
          </p:cNvPr>
          <p:cNvSpPr txBox="1"/>
          <p:nvPr/>
        </p:nvSpPr>
        <p:spPr>
          <a:xfrm>
            <a:off x="467833" y="1424763"/>
            <a:ext cx="11515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c) 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trong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31 </a:t>
            </a:r>
            <a:r>
              <a:rPr lang="en-US" sz="3600" dirty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6D16934D-B4E3-7A13-F6D1-8953F05B6F65}"/>
              </a:ext>
            </a:extLst>
          </p:cNvPr>
          <p:cNvGrpSpPr/>
          <p:nvPr/>
        </p:nvGrpSpPr>
        <p:grpSpPr>
          <a:xfrm>
            <a:off x="701750" y="2331744"/>
            <a:ext cx="10930269" cy="1570406"/>
            <a:chOff x="2432221" y="708120"/>
            <a:chExt cx="11657658" cy="1570406"/>
          </a:xfrm>
          <a:solidFill>
            <a:srgbClr val="AAE3F9"/>
          </a:solidFill>
        </p:grpSpPr>
        <p:sp>
          <p:nvSpPr>
            <p:cNvPr id="11" name="Rectangle: Rounded Corners 10">
              <a:extLst>
                <a:ext uri="{FF2B5EF4-FFF2-40B4-BE49-F238E27FC236}">
                  <a16:creationId xmlns="" xmlns:a16="http://schemas.microsoft.com/office/drawing/2014/main" id="{6C884C23-3FBE-169C-2BE2-C682BF66E114}"/>
                </a:ext>
              </a:extLst>
            </p:cNvPr>
            <p:cNvSpPr/>
            <p:nvPr/>
          </p:nvSpPr>
          <p:spPr>
            <a:xfrm>
              <a:off x="2534282" y="708120"/>
              <a:ext cx="11555597" cy="1570406"/>
            </a:xfrm>
            <a:prstGeom prst="roundRect">
              <a:avLst/>
            </a:prstGeom>
            <a:solidFill>
              <a:srgbClr val="F9B2DC"/>
            </a:solidFill>
            <a:ln>
              <a:solidFill>
                <a:srgbClr val="C00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8BC66F67-6388-8F96-6BA0-18375BD1A2D9}"/>
                </a:ext>
              </a:extLst>
            </p:cNvPr>
            <p:cNvSpPr/>
            <p:nvPr/>
          </p:nvSpPr>
          <p:spPr>
            <a:xfrm>
              <a:off x="2432221" y="813425"/>
              <a:ext cx="11544256" cy="132343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4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Những tháng có 31 ngày là: Tháng 1, tháng 3, tháng 5, tháng 7, tháng 8, tháng 10, tháng 12.</a:t>
              </a:r>
              <a:endPara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2656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E0434CE-B924-9298-5978-1D43D6E81B43}"/>
              </a:ext>
            </a:extLst>
          </p:cNvPr>
          <p:cNvSpPr txBox="1"/>
          <p:nvPr/>
        </p:nvSpPr>
        <p:spPr>
          <a:xfrm>
            <a:off x="3115427" y="1262842"/>
            <a:ext cx="2957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cs typeface="Arial" panose="020B0604020202020204" pitchFamily="34" charset="0"/>
              </a:rPr>
              <a:t>Dặn</a:t>
            </a: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cs typeface="Arial" panose="020B0604020202020204" pitchFamily="34" charset="0"/>
              </a:rPr>
              <a:t>dò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75000"/>
                </a:srgbClr>
              </a:solidFill>
              <a:effectLst/>
              <a:uLnTx/>
              <a:uFillTx/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0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43">
            <a:extLst>
              <a:ext uri="{FF2B5EF4-FFF2-40B4-BE49-F238E27FC236}">
                <a16:creationId xmlns="" xmlns:a16="http://schemas.microsoft.com/office/drawing/2014/main" id="{0BE91D9F-F394-D44F-C883-5CDB0537687B}"/>
              </a:ext>
            </a:extLst>
          </p:cNvPr>
          <p:cNvSpPr txBox="1"/>
          <p:nvPr/>
        </p:nvSpPr>
        <p:spPr>
          <a:xfrm>
            <a:off x="4916317" y="647462"/>
            <a:ext cx="2069258" cy="1006090"/>
          </a:xfrm>
          <a:prstGeom prst="roundRect">
            <a:avLst>
              <a:gd name="adj" fmla="val 43400"/>
            </a:avLst>
          </a:prstGeom>
          <a:solidFill>
            <a:srgbClr val="EFB421"/>
          </a:solidFill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Vogue-ExtraBold" panose="020B0500000000000000" pitchFamily="34" charset="0"/>
                <a:cs typeface="Calibri" panose="020F0502020204030204" pitchFamily="34" charset="0"/>
                <a:sym typeface="Arial" panose="020B0604020202020204" pitchFamily="34" charset="0"/>
              </a:rPr>
              <a:t>TOÁN</a:t>
            </a:r>
            <a:endParaRPr kumimoji="0" lang="zh-CN" altLang="en-US" sz="4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Vogue-ExtraBold" panose="020B0500000000000000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8487693A-3DE0-2EF8-59DF-8087B65D76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601" y="2071428"/>
            <a:ext cx="11418798" cy="159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4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2A268B2A-AC87-3E87-4A54-71A7C0385F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6800" y="3805087"/>
            <a:ext cx="6943946" cy="2139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23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7819E6E-D3F2-4A1C-AA1B-B71300C3310D}"/>
              </a:ext>
            </a:extLst>
          </p:cNvPr>
          <p:cNvSpPr txBox="1"/>
          <p:nvPr/>
        </p:nvSpPr>
        <p:spPr>
          <a:xfrm>
            <a:off x="2126512" y="750110"/>
            <a:ext cx="634763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a.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Giới thiệu số tháng trong một năm và số ngày trong tháng </a:t>
            </a:r>
            <a:endParaRPr kumimoji="0" lang="vi-VN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uLnTx/>
              <a:uFillTx/>
              <a:latin typeface="UTM David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05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82DCED34-B1A2-45A2-9CCA-B1B3B2524E3B}"/>
              </a:ext>
            </a:extLst>
          </p:cNvPr>
          <p:cNvSpPr txBox="1"/>
          <p:nvPr/>
        </p:nvSpPr>
        <p:spPr>
          <a:xfrm>
            <a:off x="873606" y="657290"/>
            <a:ext cx="363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Quan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tờ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lịch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Đó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8BFCB18-7EFE-4814-9298-381F3CC706B6}"/>
              </a:ext>
            </a:extLst>
          </p:cNvPr>
          <p:cNvSpPr txBox="1"/>
          <p:nvPr/>
        </p:nvSpPr>
        <p:spPr>
          <a:xfrm>
            <a:off x="6856909" y="654005"/>
            <a:ext cx="33483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tờ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lịch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4353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7819E6E-D3F2-4A1C-AA1B-B71300C3310D}"/>
              </a:ext>
            </a:extLst>
          </p:cNvPr>
          <p:cNvSpPr txBox="1"/>
          <p:nvPr/>
        </p:nvSpPr>
        <p:spPr>
          <a:xfrm>
            <a:off x="2175940" y="1521689"/>
            <a:ext cx="63476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b.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Giới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thiệu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số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ngày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trong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một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UTM Davida" pitchFamily="18" charset="0"/>
              </a:rPr>
              <a:t>tháng</a:t>
            </a:r>
            <a:endParaRPr kumimoji="0" lang="vi-VN" sz="5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  <a:uLnTx/>
              <a:uFillTx/>
              <a:latin typeface="UTM David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996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950"/>
                            </p:stCondLst>
                            <p:childTnLst>
                              <p:par>
                                <p:cTn id="13" presetID="27" presetClass="emph" presetSubtype="0" repeatCount="3000" fill="remove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5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6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50" autoRev="1" fill="remove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5DC286C6-0BD1-B0B2-237D-43A057669C78}"/>
              </a:ext>
            </a:extLst>
          </p:cNvPr>
          <p:cNvGrpSpPr/>
          <p:nvPr/>
        </p:nvGrpSpPr>
        <p:grpSpPr>
          <a:xfrm>
            <a:off x="1304410" y="2544394"/>
            <a:ext cx="9463627" cy="1145104"/>
            <a:chOff x="3093376" y="708119"/>
            <a:chExt cx="10093413" cy="1145104"/>
          </a:xfrm>
          <a:solidFill>
            <a:srgbClr val="AAE3F9"/>
          </a:solidFill>
        </p:grpSpPr>
        <p:sp>
          <p:nvSpPr>
            <p:cNvPr id="4" name="Rectangle: Rounded Corners 3">
              <a:extLst>
                <a:ext uri="{FF2B5EF4-FFF2-40B4-BE49-F238E27FC236}">
                  <a16:creationId xmlns="" xmlns:a16="http://schemas.microsoft.com/office/drawing/2014/main" id="{A9295986-8FDE-1B20-BC3D-50CA4A5CC925}"/>
                </a:ext>
              </a:extLst>
            </p:cNvPr>
            <p:cNvSpPr/>
            <p:nvPr/>
          </p:nvSpPr>
          <p:spPr>
            <a:xfrm>
              <a:off x="3093376" y="708119"/>
              <a:ext cx="10093413" cy="1145104"/>
            </a:xfrm>
            <a:prstGeom prst="roundRect">
              <a:avLst/>
            </a:prstGeom>
            <a:solidFill>
              <a:srgbClr val="F9B2DC"/>
            </a:solidFill>
            <a:ln>
              <a:solidFill>
                <a:srgbClr val="C00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AA5C378B-BF0D-F47D-089C-AA5A94BE33D1}"/>
                </a:ext>
              </a:extLst>
            </p:cNvPr>
            <p:cNvSpPr/>
            <p:nvPr/>
          </p:nvSpPr>
          <p:spPr>
            <a:xfrm>
              <a:off x="3378902" y="738997"/>
              <a:ext cx="9066657" cy="1015663"/>
            </a:xfrm>
            <a:prstGeom prst="rect">
              <a:avLst/>
            </a:prstGeom>
            <a:solidFill>
              <a:srgbClr val="F9B2DC"/>
            </a:solidFill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30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</a:t>
              </a:r>
              <a:r>
                <a:rPr lang="nl-NL" sz="3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hảo luận và tìm số ngày trong từng tháng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3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(từ tháng 1 đến tháng 12), </a:t>
              </a:r>
              <a:endPara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0805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42A3D2F-BDDC-FB32-A759-9F1CC05CB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93" y="1551503"/>
            <a:ext cx="10979888" cy="402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59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FA0AAFD2-EB52-4F2A-A25F-9B4E0096E8F1}"/>
              </a:ext>
            </a:extLst>
          </p:cNvPr>
          <p:cNvGrpSpPr/>
          <p:nvPr/>
        </p:nvGrpSpPr>
        <p:grpSpPr>
          <a:xfrm>
            <a:off x="1321652" y="566738"/>
            <a:ext cx="9463627" cy="1011707"/>
            <a:chOff x="3093376" y="708119"/>
            <a:chExt cx="10093413" cy="1011707"/>
          </a:xfrm>
          <a:solidFill>
            <a:srgbClr val="AAE3F9"/>
          </a:solidFill>
        </p:grpSpPr>
        <p:sp>
          <p:nvSpPr>
            <p:cNvPr id="16" name="Rectangle: Rounded Corners 15">
              <a:extLst>
                <a:ext uri="{FF2B5EF4-FFF2-40B4-BE49-F238E27FC236}">
                  <a16:creationId xmlns="" xmlns:a16="http://schemas.microsoft.com/office/drawing/2014/main" id="{D8EE2C93-6A34-4D4A-818A-4851E46F1C01}"/>
                </a:ext>
              </a:extLst>
            </p:cNvPr>
            <p:cNvSpPr/>
            <p:nvPr/>
          </p:nvSpPr>
          <p:spPr>
            <a:xfrm>
              <a:off x="3093376" y="708119"/>
              <a:ext cx="10093413" cy="1011707"/>
            </a:xfrm>
            <a:prstGeom prst="roundRect">
              <a:avLst/>
            </a:prstGeom>
            <a:solidFill>
              <a:srgbClr val="F9B2DC"/>
            </a:solidFill>
            <a:ln>
              <a:solidFill>
                <a:srgbClr val="C00000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B00BBA86-230F-475C-87EB-F96E0CDC9379}"/>
                </a:ext>
              </a:extLst>
            </p:cNvPr>
            <p:cNvSpPr/>
            <p:nvPr/>
          </p:nvSpPr>
          <p:spPr>
            <a:xfrm>
              <a:off x="3299521" y="919750"/>
              <a:ext cx="9388946" cy="707886"/>
            </a:xfrm>
            <a:prstGeom prst="rect">
              <a:avLst/>
            </a:prstGeom>
            <a:solidFill>
              <a:srgbClr val="F9B2DC"/>
            </a:solidFill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nl-NL" sz="40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Những năm nhuận, tháng hai có 29 ngày. </a:t>
              </a:r>
              <a:endPara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074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思源黑体 CN Medium">
      <a:majorFont>
        <a:latin typeface="思源黑体 CN Medium"/>
        <a:ea typeface="思源黑体 CN Medium"/>
        <a:cs typeface=""/>
      </a:majorFont>
      <a:minorFont>
        <a:latin typeface="Arial"/>
        <a:ea typeface="思源黑体 CN Mediu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285</Words>
  <Application>Microsoft Office PowerPoint</Application>
  <PresentationFormat>Custom</PresentationFormat>
  <Paragraphs>34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Techsi.vn</cp:lastModifiedBy>
  <cp:revision>40</cp:revision>
  <dcterms:created xsi:type="dcterms:W3CDTF">2023-02-11T12:22:20Z</dcterms:created>
  <dcterms:modified xsi:type="dcterms:W3CDTF">2025-03-03T04:55:36Z</dcterms:modified>
</cp:coreProperties>
</file>