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65" r:id="rId2"/>
  </p:sldMasterIdLst>
  <p:notesMasterIdLst>
    <p:notesMasterId r:id="rId26"/>
  </p:notesMasterIdLst>
  <p:sldIdLst>
    <p:sldId id="259" r:id="rId3"/>
    <p:sldId id="285" r:id="rId4"/>
    <p:sldId id="261" r:id="rId5"/>
    <p:sldId id="299" r:id="rId6"/>
    <p:sldId id="300" r:id="rId7"/>
    <p:sldId id="301" r:id="rId8"/>
    <p:sldId id="302" r:id="rId9"/>
    <p:sldId id="303" r:id="rId10"/>
    <p:sldId id="304" r:id="rId11"/>
    <p:sldId id="293" r:id="rId12"/>
    <p:sldId id="306" r:id="rId13"/>
    <p:sldId id="308" r:id="rId14"/>
    <p:sldId id="309" r:id="rId15"/>
    <p:sldId id="310" r:id="rId16"/>
    <p:sldId id="311" r:id="rId17"/>
    <p:sldId id="312" r:id="rId18"/>
    <p:sldId id="313" r:id="rId19"/>
    <p:sldId id="307" r:id="rId20"/>
    <p:sldId id="295" r:id="rId21"/>
    <p:sldId id="296" r:id="rId22"/>
    <p:sldId id="297" r:id="rId23"/>
    <p:sldId id="294" r:id="rId24"/>
    <p:sldId id="28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A570"/>
    <a:srgbClr val="0070C0"/>
    <a:srgbClr val="E1A629"/>
    <a:srgbClr val="22A675"/>
    <a:srgbClr val="B92D17"/>
    <a:srgbClr val="DD4331"/>
    <a:srgbClr val="2D5C5B"/>
    <a:srgbClr val="4C9E9A"/>
    <a:srgbClr val="7C0602"/>
    <a:srgbClr val="FCE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94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18" y="9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54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25.92593" units="1/cm"/>
          <inkml:channelProperty channel="Y" name="resolution" value="90" units="1/cm"/>
          <inkml:channelProperty channel="T" name="resolution" value="1" units="1/dev"/>
        </inkml:channelProperties>
      </inkml:inkSource>
      <inkml:timestamp xml:id="ts0" timeString="2023-10-31T01:35:10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14021 5752 0,'34'67'281,"33"-33"-265,1 34-16,0 0 16,0-1-16,-35 1 15,69 67-15,-34-33 16,0-35-16,-1 1 15,1-34-15,-34 0 16,0 0-16,-34-1 16,67 1-16,-67 0 15,34-34-15,-34 68 16,68-34-16,-34 33 16,68 35-16,-69-34 15,35-1-15,-34 1 16,34 0-16,-34-35 15,33 69-15,35-1 16,-68-67-16,67 68 16,-33-102-16,34 67 15,-35 1-15,1-34 16,34 34-16,-34-1 16,-35-67-16,35 34 15,-34 0-15,34 67 31,-1-67-31,-67 0 16,68 34-16,34-1 16,-34 1-16,-1-34 15,35 0-15,67 135 16,-33-101-16,-35-1 16,35 1-16,33 0 15,34-1-15,-101-33 16,-1 34-16,69 0 15,-102-68-15,67 33 16,-67 35-16,33-34 16,-33 0-1,0 0-15,0-1 16,-35 1-16,1-34 0,34 34 16,0 34-16,-34-68 15,-1 34-15,35-34 16,0 101-16,0-101 15,67 34-15,-101-34 16,68 101-16,-69-101 16,69 34-16,-68-34 15,0 68-15,34-68 16,-1 34 15,1 0-31,34-34 16,-102 33-16,67 1 15,-33-34-15,34 102 16,0-102-16,33 34 16,35-1-16,-69 35 15,35 0-15,0-34 16,-35 0-16,-33-34 16,0 33-16,0-33 31,34 34 0,-68 0-31,67 0 16,1 34-16,0-35 15,34 1-15,-1 34 16,1-34-16,-1-34 16,-67 101-16,68-101 15,-34 34-15,-35-34 16,1 34 78,68 0-79,-68 0 1,0-34-16,33 0 15,-33 33 1,0 1-16</inkml:trace>
  <inkml:trace contextRef="#ctx0" brushRef="#br0" timeOffset="9086.3003">15782 8696 0,'34'0'110,"33"0"-95,-33 33-15,68 69 16,-34-34-16,67 67 16,1 34-16,-69-101 15,103 101-15,-69-68 16,69 35-16,-1-102 16,0 135-16,-101-102 15,67 35-15,-33-34 16,34 67-16,-1-67 15,-33 33-15,-1-33 16,35 0-16,-35 67 16,35-101-16,-69 0 15,1 33 1,0 1-16,34-34 16,-35 33-16,1 1 15,67 67-15,-67-101 16,34 68-16,-1-68 15,-33 33-15,101 69 16,-101-35-16,68 1 16,-69-35-16,1 1 15,34 0-15,-35-34 16,-33 33-16,34-33 16,-34 0-16,0-34 15,0 34 1,0 0-1,-1-1-15,35 35 16,-68 0-16,102-1 16,-102-33-16,101 68 15,-67-68-15,34 67 16,0-67-16,-1 67 16,-33-101-1,0 34-15,34 68 16,-34-68-1,0-1-15,33 35 16,-67-34 0,68 34-16,-34-35 15,0 1-15,0 0 16,0 0-16,-1 34 16,35-1-16,68 69 15,-69-69-15,-33 1 16,34 34-16,67-1 15,-33 1-15,-34-69 0,33 69 16,-33-102 0,-34 34-16,34 33 15,-1-33 1,-33-34-16,0 34 16</inkml:trace>
  <inkml:trace contextRef="#ctx0" brushRef="#br0" timeOffset="19641.6689">15816 12147 0,'0'34'93,"34"-34"-77,-1 0 15,1-34-15,0-68-16,68 35 16,-68-1-16,67-67 15,-33 33 1,-34 34-16,67-101 15,-67 135-15,34-33 0,0-35 16,-34 68-16,67-33 16,-67-1-16,34-33 15,-34 33-15,67-34 16,-33 35-16,0-1 16,0 0-16,-1 35 15,1-35-15,0 0 16,67 1-16,-101 33 15,34 0-15,0 34 16,-1-68-16,-33 68 16,34-68-16,0 1 15,-1 33 1,1-34-16,34 1 16,-35 33-16,1-34 15,34-33-15,-68 67 16,67-68-16,-33 68 15,0-33-15,-1-1 16,1 34-16,0-67 16,33 33-16,1 0 15,-68-33-15,34 67 16,-1-67-16,-33 67 16,34-34-16,0-67 15,-1 101-15,1-34 16,0-101-16,-34 135 15,34-34-15,-35-33 16,69-1-16,-68 35 16,0-1-16,33 0 15,1 1 1,-34-1-16,34 34 16,-34-67-16,0 67 15,-1-34-15,35 1 16,-34-1-16,0 34 15,34-34-15,-35 35 16,1-1-16,34-68 16,-34 68-16,34-33 15,-34-35-15,33 35 16,-33-1-16,0 0 16,34-67-16,-34 135 15,33-68-15,-33 0 16,0 35-16,34-1 15,-34-34-15,33 0 16,1 1-16,0-1 16,33-33-1,-33 67-15,0-34 16,0 0-16,33 35 16,-101-1-16,34 0 15,68-34-15,-68 34 16,-1 34-1,1-33 1,-34-1-16,34 0 16,0 0 31,0 34-47</inkml:trace>
  <inkml:trace contextRef="#ctx0" brushRef="#br0" timeOffset="26158.7018">17374 15361 0,'0'-101'125,"0"33"-109,0-33-16,0 33 16,0 0-16,33-33 31,1-35-31,-34 1 15,34 34-15,34-1 16,-68 1-16,34-1 16,0 1-16,0-1 15,-1 34-15,-33-67 16,34 67-16,34 1 16,-68-1-16,102-101 15,-35 67-15,1 35 16,34-136-16,-35 67 15,69-67-15,-68 102 16,33-68-16,-33 33 16,34-33-16,-69 135 15,35-101-15,-34 33 16,68 1-16,-69 33 16,1-33-16,68-1 15,-68 1-15,34 33 16,-68 0-16,67-67 15,-33 101-15,34-67 16,-34 33-16,33 0 16,-33 1-16,68-35 15,-102 68-15,102-67 16,-69-1-16,-33 35 16,68-1-16,-34 0 15,34-33-15,-34 33 16,33 0-16,1 1 15,0-35-15,-34 34 0,33 1 32,1-35-32,-34 35 15,34-1-15,33-67 16,-67 67-16,34-34 16,-34 69-16,34-69 15,-35 68-15,1 0 16,34-67-16,-34 67 15,34-34-15,-35 35 16,1-1-16,0-34 16,34 68-16,-34-68 15,0 35-15,0 33 16,-1-68-16,35 34 16,-68 0-1,34 34 1,-34-34 15,34 34-31,0 0 31,-34-34-15,34 34 15,-1-67-15,1 67-1,0 0 1,-34-34 0,34 34 46,0 0-31,0-34-15,-34 0 62,34 34-62,0-34-16,-1 34 15,1 0-15,0 0 16,0-67 0,0 67-16,0 0 15,0-34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54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25.92593" units="1/cm"/>
          <inkml:channelProperty channel="Y" name="resolution" value="90" units="1/cm"/>
          <inkml:channelProperty channel="T" name="resolution" value="1" units="1/dev"/>
        </inkml:channelProperties>
      </inkml:inkSource>
      <inkml:timestamp xml:id="ts0" timeString="2023-10-31T01:36:16.2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10262 9203 0,'33'0'62,"1"0"-15,0 0-31,0 0-1,68 0 1,-1 34 0,-33-34-16,67 68 15,-101-35-15,34-33 16,101 102-16,-101-68 16,34-34-16,-35 34 15,1 33-15,0-67 16,34 68-16,-1 0 15,-67-35 1,68 1-16,-69 0 16,69 34-16,34-1 15,-69-33 1,35 0-16,-34 0 16,-68 0-16,67-34 15,-33 34-15,68-1 16,-68 1-16,0 0 15,33 0-15,1 34 16,-34-34-16,101-34 16,-101 67-16,0-67 15,34 34-15,33 34 16,-33-1 0,34-33-16,-68 0 15,33 0-15,69 67 16,-68-101-16,-1 68 15,35 0-15,-68-68 16,0 34-16,33-1 16,1 35-16,0-34 15,-34 0 1,0 0-16,-1-1 16,1 35-16,34-34 15,-34 0-15,34 67 16,-35-101-16,35 68 15,-34 0-15,68-1 16,-35 1-16,1 33 31,-34-101-31,0 34 16,34 34-16,33 0 16,-101-34-16,34-34 15,0 67-15,0-33 16,-34 0-16,34-34 0,33 68 15,-33-1 1,0-33-16,0 0 16,0 0-16,0 0 15,-34-1-15,67 35 16,-33 0 0,34-1-16,-34-33 15,-34 0-15,34 0 16</inkml:trace>
  <inkml:trace contextRef="#ctx0" brushRef="#br0" timeOffset="688.3692">15545 12079 0</inkml:trace>
  <inkml:trace contextRef="#ctx0" brushRef="#br0" timeOffset="7952.4136">18322 7444 0,'0'67'125,"34"-67"-125,0 68 0,33-34 16,-33 33-16,34 1 16,34 0-16,-35-1 15,35 35-15,33-1 16,-67-67-16,0 34 31,33 0-31,-33-35 16,-34 35-16,34-68 15,67 102-15,-101-68 16,34 33-16,0-33 16,-35 0-16,35 0 15,-34 33-15,34-33 16,33 68-16,-67-68 16,34 33-16,34 35 15,-69-68-15,69 33 16,-34-33-16,-1 34 15,1 33-15,-34-101 16,68 68-16,-1 0 16,1-1-16,-68 1 15,33 0-15,1-1 16,34-33-16,-34 34 16,-1 33-16,35-67 15,-34 68-15,-35-69 16,103 69-16,-34 33 15,33 1-15,0-35 16,-101-33-16,102 101 16,-35-101-16,-33 33 15,0-67-15,33 34 0,-33 33 16,-34-67 0,34 34-16,0-68 15,-35 34-15,1-1 16,34 35-16,-34-34 15,0 0-15,0 33 16,-1-67-16,35 68 16,-34 0-16,68-1 15,-1 1-15,-33-34 16,34 34-16,-35 33 16,35-33-16,-34 0 15,-34-68-15,33 33 16,35 35-16,-34 0 15,-1-34-15,1 33 16,34 1-16,-1 0 16,-33-35-16,34 35 15,-35-34-15,69 34 32,-68-35-32,33 35 0,-33-34 0,-34 0 31,33-34-31,35 34 0,-34 33 0,-34-33 15,0-34 1</inkml:trace>
  <inkml:trace contextRef="#ctx0" brushRef="#br0" timeOffset="16136.444">9076 13162 0,'0'-34'94,"34"34"-79,0-34 1,-34 0-16,34 34 15,67-67 1,1 33-16,101-68 16,-101 35-16,169-35 15,-170 102-15,35-67 16,101-1-16,-34 0 16,34 34-16,0-33 15,34-35-15,68 1 16,-68-1-16,67 1 15,35 33-15,-136-34 16,34 69-16,0-69 16,34 34-16,0-33 15,33-1-15,1 1 0,0 33 16,135-101-16,-102 135 16,68-33-16,35-1 15,-35 34-15,102-101 16,-102 101-16,34 0 15,-67-101-15,-1 33 16,-34-33-16,35 33 16,-102 1-16,33-1 15,-67 35-15,34-35 16,-102 34-16,68-33 31,-34 33-31,-67-33 16,-35 33-16,68 34 15,-101 0-15,67-33 16,-67 33-16,33-68 16,-33 102-16,33-33 15,-67-35-15,34 68 16,-1-34-16,-33-67 16,34 101-16,33-34 15,1-34-15,-69 34 16,35 0-16,-1 1 15,-33-35-15,-34 34 0,34 0 16,33 0-16,-101 1 16,68 33-16,0-34 15,0-34-15,33 0 16,-33 34 0,-34 1-16,0 33 15,67-34-15,-67 34 16</inkml:trace>
  <inkml:trace contextRef="#ctx0" brushRef="#br0" timeOffset="84779.888">5453 12891 0,'0'0'0,"0"-67"0,33 100 171,1 35-155,0 67 0,0-33-1,-34-68-15,34 0 16,0 33-16,-34 1 31,0-34-15,34 33 15,-34-33-31,0 34 16,33-34-1,1 34-15,-34-35 16,0 1 0,0 34-16,34-34 15,-34 0 1,0-1-16,0 1 15</inkml:trace>
  <inkml:trace contextRef="#ctx0" brushRef="#br0" timeOffset="119200.4324">6706 5616 0,'33'0'16,"1"-33"15,0 33-31,34-68 16,-34 0-1,34 1-15,-1-1 16,1 0-16,-34-67 15,34 101-15,-1-68 16,35 1-16,-68 33 16,34 1-16,-35 33 15,1-68-15,0 68 16,-34 1 15,34-1 16,-34 68 125,0 33-156,0-33-16,-34 68 15,34-35-15,0 35 16,-34-35-16,0 35 15,34-34-15,-33 67 16,33-33-16,-34-35 16,0 35-16,34-1 15,-34-33-15,34-34 16,0 0 0,0 33-16</inkml:trace>
  <inkml:trace contextRef="#ctx0" brushRef="#br0" timeOffset="122245.4821">24994 5109 0,'33'-34'188,"1"34"-157,0 0-15,68-34-1,-102 0-15,34 34 16,0 0 0,-1 0-1,1 0 17,0 0-32,34-34 31,-34 34-31,0 0 15,33 0-15,1 0 16,-34 0-16,0 0 16,34 0-16,-35 0 15,1 0-15,0 0 47,0 0 0,0 34-16,0 0-15,-34 34-16,34 33 16,-1-67-16,1 34 15,-34 0-15,0-1 16,34 1-16,0-34 15,-34 33-15,0 1 16,34-34-16,-34 0 16,0 33-16,0-33 15,0 0 1,0 0-16,0 34 16,0-35-1,0 1-15,-34 0 16,34 0-16,-34 0 15,0-34-15,34 34 16,-34-1-16,34 1 16,-33-34-1,-1 34 1,0 0 0,0 0-1,0-34 1,0 0-1,34 34-15,-34-1 16,-33 1-16,33 0 16,-34 68-1,34-69-15,0-33 0,-33 34 16,33 34-16,-34-68 16,34 34-16,0 67 31,0-101-16,102 0 126,34 0-141,-35 0 16,69 0-16,101 0 15,0 0-15,68 0 16,-68 0-16,34 0 16,-102 0-16,34 0 15,-67 0-15,-35 0 16,-67 0-1,0 0-15</inkml:trace>
  <inkml:trace contextRef="#ctx0" brushRef="#br0" timeOffset="124417.6662">16188 6090 0,'0'-34'94,"68"34"-79,-34-34 17,34 1-17,-1 33-15,1-34 16,0 34-16,0-34 16,-35 34-16,35 0 15,-34 0-15,34 0 16,-34 0-16,-1 0 15,1 0-15,0 0 94,-34 34-78,0 0-16,0-1 15,0 1-15,0 0 16,0 34 0,0-34-1,-34-34-15,0 67 16,1-67-16,33 34 16,-68 0-1,34-34-15,34 34 16,-34-34-16,0 34 15,0-34-15,-33 67 16,33-33-16,-68-34 31,68 34-15,-101 0-16,101-34 16,0 34-1,68-34 173,0 0-188,0 0 15,33 0-15,-33 0 16,34 0 0,-34 0-16,34 0 15,-1 0-15,35 0 16,0 33-16,67 1 15,-135 34-15,34-34 16,-35-34-16,1 34 16,-34 0 31,0-1 15,0 35-46,0-34 31,0 0-47,0 0 15,0-1 1,-34-33-16,1 34 15,-1 0 1,34 0-16,-34-34 16,0 0-16,0 0 15,-34 0 1,34 0 0,34 34-16</inkml:trace>
  <inkml:trace contextRef="#ctx0" brushRef="#br0" timeOffset="132576.4882">9009 13568 0,'33'0'140,"35"0"-140,-34 0 16,34 0-16,-1 0 16,-33 0-16,0 0 15,0 0 95</inkml:trace>
  <inkml:trace contextRef="#ctx0" brushRef="#br0" timeOffset="133664.8861">8805 13940 0,'34'0'109,"0"0"-93,34 0-16,33 0 15,-67 0 1,0 0 0,0 0 30,0 0-30,0 0-16,0 0 16,-1 0-16,35 0 15,-34 0 1</inkml:trace>
  <inkml:trace contextRef="#ctx0" brushRef="#br0" timeOffset="136712.4855">25908 14312 0,'68'0'78,"-34"0"-62,67 0-16,1 0 16,33 0-16,35 0 15,33 0-15,-34 0 16,68 0-1,-67 0-15,33 0 16,-68 0-16,-33 0 16,-1 0-16,-67 0 15,34 0-15</inkml:trace>
  <inkml:trace contextRef="#ctx0" brushRef="#br0" timeOffset="138832.541">10092 13331 0,'34'0'47,"0"-34"-47,0 34 78,0 0 63,-34 34-126,0 0 1,0 34-16,-34-35 16,34 1-1,-34 0-15,-34 34 16,34-68 0,-33 68-1,33-68-15,-34 33 16,0-33-16,1 34 15,33-34-15,-34 0 16,0 34-16,34-34 16,34 34 140,34-34-156,0 34 16,0 0 15,34-1-16,-34 1 1,-34 0 0,67 0-1,-67 34 1,34-35 0,-34 35 30,0-34-14,0 0-1,0 0-15,0-1-16,0 1 31,-34 0-16,0 0-15,1-34 32,-1 0-17,-34 0 1,34 0 62,0 0 250,34-34-328</inkml:trace>
  <inkml:trace contextRef="#ctx0" brushRef="#br0" timeOffset="140224.5082">10668 13399 0,'-34'34'32,"0"-1"-32,0 69 15,1-34-15,33-34 16,-34 67-1,34-33-15,-34 33 16,0-67-16,34 0 16,-34 67-16,34-67 15,-34 34-15,34-34 16,0 33 0,0-33-1,-34-34-15,34 68 16,0-34-1,0 0 17,0-1-17,0 1-15,0 0 16,0 0-16,0 0 16,0 0-1,0-1 1,34 1 15,0-34 78,-34-34-109,34 34 16,0-67 0,-34 33-1,0-34-15,0 1 16,0-1 0,34 0-1,-34 1-15,0-35 16,34 68-16,-34 0 15,0 1-15,0-69 16,33 68 0,-33-33-16,0 33 15,0-34-15,0 34 16,0-33-16,0-1 16,0 0-16,0 34 15,0-33-15,0-1 31,0 0-31,0 34 16,0 1-16,0-1 16,0 0-1</inkml:trace>
  <inkml:trace contextRef="#ctx0" brushRef="#br0" timeOffset="141640.51">10905 13399 0,'0'67'15,"0"35"1,0 33 0,-34-67-16,34 67 15,-34-101-15,34 68 16,0-1-16,0 1 16,0-68-16,0-1 15,0 69-15,0-34 16,0-35-16,0 35 15,0-34 1,0 34-16,0-35 16,0 1-1,34-34 142,0-34-157,-34 1 15,0-35 16,34 34-31,-34-34 16,0 1-16,0-1 16,0-33-16,0 67 15,0-34-15,0 34 16,0 0-16,0-33 16,0 33-16,0-34 15,0 34-15,0-67 16,0 67-16,0-34 15,0 35-15,0-35 0,0 34 16,0 0-16,0 0 16,0 0-1,0 1-15,0-35 16,-34 34-16,34 0 31,0 0-31</inkml:trace>
  <inkml:trace contextRef="#ctx0" brushRef="#br0" timeOffset="143712.9661">11345 14076 0,'0'-34'78,"-34"34"-63,-33 67 1,33 1-16,34 34 16,-34-1-1,0-101-15,34 68 16,0-34-16,0 33 16,0-33-16,0 34 15,0-34 16,0 33-15,0-33 0,34-34 93,34 0-93,-34-101-16,-1 67 15,1-34-15,0 0 16,0-33-16,0 33 16,-34 1-1,34-1-15,0 34 16,-34 0 15,67 34 63,-67 34-79,0 0-15,0 0 16,0 0-16,0 33 0,0-33 16,0 0-16,0 34 15,0-35 1,0 1-16,0 34 16,0-34-1,0 0-15,0-1 47,34-66 78,0-69-125,0 68 16,34-67-16,-1 67 15,-33 0-15,34 0 16,-34-33-16,0 67 16,-34 33 93,0 1-109,0 34 16,0-34-16,0 33 15,0 1-15,0 0 16,0-1-1,0-33-15,0 0 16,34-68 140,0 0-156,-1-33 16,1 33-16,-34-34 16,68 34-16,-68 1 15,34 33 32,0 0-16,0 0 1,-1 0-1,-33 33-31,0 1 15,0 0 17,0 0-32,0 0 15,0 0-15,0-1 16,34 1 125,0-34-126</inkml:trace>
  <inkml:trace contextRef="#ctx0" brushRef="#br0" timeOffset="145072.4924">12531 13670 0,'0'-34'47,"34"0"-31,-1 0-16,1 34 15,34 0-15,34 0 16,-1-34-16,1 0 15,-1 34 1,-67 0-16,0 0 63,-34 34-48,0 0 16,0 0-31,0 0 16,0 0-16,0 33 16,-68-33 15,68 0-31,-33 34 16,-1-68-16,-34 67 15,34-67-15,-34 34 16,34 0-16,1-34 15,-1 0 1,34 34 109,0 0-47,0-1-78,34-33 94,-1 0 31,1 0-31</inkml:trace>
  <inkml:trace contextRef="#ctx0" brushRef="#br0" timeOffset="145603.9291">12971 14109 0</inkml:trace>
  <inkml:trace contextRef="#ctx0" brushRef="#br0" timeOffset="146894.7223">16595 14008 0,'0'34'141,"0"33"-141,0-33 16,0 34-16,0-34 15,0 0-15,0-1 16,34 1-16,-34 0 16,0 0-1,0 0 1,0 0 46</inkml:trace>
  <inkml:trace contextRef="#ctx0" brushRef="#br0" timeOffset="147824.1807">16899 13974 0,'0'68'140,"34"-34"-140,-34-1 16,0 1 0,0 0-16,0 0 31,0 0-16,0 0 17,34 33-17,0-33 1,-34 0 31</inkml:trace>
  <inkml:trace contextRef="#ctx0" brushRef="#br0" timeOffset="150208.4919">15646 15531 0,'0'-68'141,"0"0"-126,0 0 1,34-33-16,0 33 15,-34 34 1,0 1 0,0 66 156,0 35-157,0-34-15,0 0 16,0 33-16,0 1 15,0-34 1,0 0 0,0 0-16,0 0 15,0-1 1,0 1-16,0 0 31,0 0-15,0 0 15,0 0 0,0-1-15,34 35 0,0-34 62,0 0-31,-34 33-16</inkml:trace>
  <inkml:trace contextRef="#ctx0" brushRef="#br0" timeOffset="151992.5023">16154 15226 0,'0'34'156,"0"33"-140,0-33-1,0 0 1,0 34-16,0-34 16,0 0-1,0-1-15,0 35 16,0-34-1,68 0 1,-68 33-16,0 1 16,0-34-1,34 0 1,-34 0-16,0-1 62,68-100 63,-68 33-109,0 0-16,0-34 16,34 35-1,-34-35-15,0 0 32,0 34-17,0 1-15,0-35 16,0 34-1,0 0 32,0 0-31,0 0 0,0 1-1,0-1 1,0 0-1,0 0 579</inkml:trace>
  <inkml:trace contextRef="#ctx0" brushRef="#br0" timeOffset="154028.5063">16866 15124 0,'0'-33'47,"0"66"-31,0 1-16,-34 34 15,0-34-15,34 0 16,-34 33-16,34 1 16,-34 0-1,34-34 1,0-1-16,0 1 16,-34 0-16,34 0 15,0 0-15,0 0 31,0-1-15,0 1 0,0 0-1,0 0 32,0-102 125,0 1-172,34-1 16,-34 34-16,68-67 0,-68 33 15,0 34-15,0 0 16,0-34 0,0 35-16,0-1 31,0 0-31,0 0 15,0-34-15,0 35 0,0-1 16,0-34-16,0 34 31,0 102 282,0 0-313,0-35 15,0 1-15,0 34 32,0 33-32,0-67 15,0 68-15,0-34 16,0-1-16,0 1 16,0-34-16,0 33 15,0-33-15,34 0 16,-34 34-16,0-34 15,0-1-15,0 1 16,34 0-16,-34 0 63,33-34 15,1-34-63,0 0-15,-34 0 16,68-33-16,-34-35 16,-34 1-1,0 33-15,0 34 16,0-33-16,0-35 15,0 0-15,0 35 16,0-35-16,0 35 16,0-35-1,0 68-15,0 0 16,0 1-16,0-1 0,0 0 47,-34 34 31,0 0-62,-34-34 15</inkml:trace>
  <inkml:trace contextRef="#ctx0" brushRef="#br0" timeOffset="155496.519">17814 14888 0,'0'33'78,"0"1"-78,0 0 16,-34 0-16,0 67 16,34-67-16,-68 0 0,68 0 15,-33 34-15,-1-68 31,34 33-15,0 35 0,0-34-1,0 34-15,-34-68 16,34 34 0,0-1-16,0 1 15,0 0 1,0 0-1,0 34 1,0-35 0,0 1-1,0 0 1,0 0 46,34-34-46,0 34 0,-1-34 46,1 0-46,0 0-16,0 0 0,0-34 15,0 0-15,-34 0 16,67 0-16,-67 1 16,34-1-16,0-34 15,0 34-15,0 0 16,-34-33-16,0 33 16,0-34-16,0 34 15,0-33-15,0-69 16,0 69-16,0-1 15,0 0-15,0 1 16,0 33-16,0 0 16,0-34-16,-34 68 15,34-34 1,-34 1-16,0-1 16,0 0-1,-33 34 126,33 34-126,0 33 17,0-67-17,0 34-15,34 0 47,0 0-47,-34 0 16</inkml:trace>
  <inkml:trace contextRef="#ctx0" brushRef="#br0" timeOffset="156712.8259">18694 14685 0,'-33'33'78,"-1"1"-62,0 102-1,34-103-15,-34 1 16,34 34-16,-34 0 16,34-1-1,0 1-15,-34-34 16,34 0-16,0-1 15,0 35 1,-34 0 15,34-34-31,0 33 16,0-33-16,0 0 16,0 0-1,0 0-15,0 0 16,0-1-1,0 1-15,0 0 32,0 0-17,0 0 1,34-34 62,0-68-47,0 34-31,0-33 16,0-1-16,0 34 16,-1-34-16,1-33 15,-34 33 1,0 34-16,0-67 15,0 33-15,0-33 16,0 33-16,0 0 16,0 34-16,0-33 15,0 33 1,0 0-16,0 0 31</inkml:trace>
  <inkml:trace contextRef="#ctx0" brushRef="#br0" timeOffset="159196.7422">19372 14888 0,'0'67'297,"0"-33"-297,-34 0 16,34 34-1,0-1-15,0-33 16,0 34-16,-34-1 16,34-33-16,0 0 15,0 0-15,0 34 16,0-34 0,0-1-1,0 1 1,0 0-16,0 0 15,0 0-15,0 0 16,0 33 0,34-67-16,-34 34 31,34-34 31,0 0-62,-1 0 16,1 0-16,34 0 16,0-101-16,0 67 15,-68 0-15,33 0 16,1 0 15,-34-67-31,68 67 16,-34-34-16,0 0 15,33-33-15,-33 33 16,34-101 0,0 135-1,-68-33-15,34 33 16,33 34 109,-67 34-125,0 33 16,0-33-16,0 0 15,0 34-15,0-35 0,0 1 16,0 34-1,0 0-15,0-35 16,0 1 0,0 34-16,0-34 15,0 0 1,0 0-16,-33-1 78,33-66 0,0-35-78,0 0 16,0-33-16,0-1 15,0 34-15,0-67 16,0 101-16,101-33 16,-67-35-16,34 68 15,-34 34-15,67 0 16,-67-34-16,34 34 16,-34 0-16,33-33 15,-33 33 1,-34 67 62,0-33-78,0 0 16,0 34-16,0-1 15,0 1 1,0 0-16,0-1 15,0-33 1,0 34-16,-34-1 16,34-33 15,0 0-31,-33 0 0,-1 0 78,34-102-31,0 0-47,0 35 31,0-69-31,34 1 16,-1-1-16,35 34 15,0 35-15,0-69 16,-1 102-16,1-34 16,0 34-16,-34-34 15,0 34-15,-1-33 16,1 33 62,0 33-62,-34 35-1,0 0 1,0-34-16,0-1 16,0 35-16,0-34 15,0 34-15,0-35 0,0 1 31,0 0-31,0 34 16,0-1 0,0-33-1,-34 34-15,34-136 157,0-67-157</inkml:trace>
  <inkml:trace contextRef="#ctx0" brushRef="#br0" timeOffset="160809.4645">21133 13940 0,'0'-34'46,"0"1"-30,34 33 0,33-34-16,-33 0 15,34 34-15,67-34 16,-101 34-16,34 0 16,-34 0-1,0 0 48,0 0-48,0 34 1,-34 0-16,0 0 16,0-1-16,0 1 15,0 34-15,0-34 16,0 33 31,0-33-47,-34-34 0,34 34 15,-34 0 1,0-34-16,-34 68 16,34-68-1,0 33 1,1-33-1,-1 0 48,34 68-32,-34-68-31,34 34 94,0 0-47,0 0-16,68-34-31,-68 33 16,33-33 46,1 0-31,34 0 1,-34 0 46,34 0-63,-34 0 1,33 0-16,-33 0 16,0 34-16</inkml:trace>
  <inkml:trace contextRef="#ctx0" brushRef="#br0" timeOffset="162093.5396">25773 14245 0,'0'67'79,"0"35"-79,0-1 31,0-67-31,0 68 15,33-1-15,-33 1 16,34-35-16,-34-33 16,0 0-16,34 0 15</inkml:trace>
  <inkml:trace contextRef="#ctx0" brushRef="#br0" timeOffset="162712.5213">26247 14245 0,'0'34'63,"0"-1"-63,0 69 16,34-68-1,-34 67-15,0-67 16,0 0-1,33 34-15,-33-1 32,34-33-1</inkml:trace>
  <inkml:trace contextRef="#ctx0" brushRef="#br0" timeOffset="164944.5202">24926 15463 0,'0'34'109,"0"0"-93,-34 135-16,0-102 15,34 35-15,0-68 16,-34 67-16,0 1 16,1-68-16,33 33 15,0 1-15,0 0 16,0-1-16,0 1 31,0-34-31,0 0 16,0 33-16,0-33 15,0 34-15,0-34 16,0 33-16,0-33 16,0 0-16,33 34 15,-33-1 1,68 1-16,-34-34 15,34 67 1,-1-33-16,35-34 16,-102 0-16,102 0 15,-1-1-15,-33-33 16,-34 0 0,0 0 46,0-33-46,-34-35-16,0-34 15,0 69-15,0-69 16,0 34-16,0-33 16,0-1-16,0 68 15,-68-67-15,34 33 16,0 68-16,-34-67 15,68 33-15,-67 34 16,-1 0-16,68-34 16,-34 34-16,0 0 15,-34 0 1,35 0 15,-35 0-15,34 34 15,-34 33-15,34-67-1,1 0-15,33 34 16,-34-34 0</inkml:trace>
  <inkml:trace contextRef="#ctx0" brushRef="#br0" timeOffset="167316.9138">26992 15835 0,'-34'-34'47,"0"34"-47,0 0 31,-34 34-31,35-34 16,-35 68-16,0-1 16,-34 35-16,69-34 15,-1-1-15,-34 1 16,68 33-16,-68-33 15,34 34-15,1-1 16,-1 1-16,0-1 16,34-33-16,0 33 15,0-67-15,0 68 16,0-68-16,0-1 31,0 1 0,0 0 1,68-34-1,-35 0-31,35 0 16,68 0-16,-69-68 15,35 1-15,-34-1 16,-34-34-16,-1 102 15,-33-101-15,68-68 16,0 33-16,-34 1 16,33-34-16,-33 101 15,34 1-15,-68 33 16,34 0-16,-34-34 16,34 34-16,0 1 15,0 33 1,-34-34-16,33 34 15,35 0-15,-34 0 16,0 0-16,0 0 16,0 0-16,-1 0 62,1 0-46,0 67-16,-34 1 15,0-34-15,0 0 16,0 0-16,0 33 16,0 1-16,0-34 15,0 33 1,0-33-16,0 34 16,0-34-16,-34 33 31,34-33-16,0 34 1,0-170 140,0-33-156,34-34 16,0 0-16,102 0 0,-1-34 16,-67 135-1,33-34-15,-33 69 16,-34-1-16,34 0 15,-34 34-15,-1 0 16,35 34 62,-68 0-62,0 33-1,0 1 1,0-34 0,0 0-16,0 33 15,0 1-15,0 0 16,0-35-16,0 35 16,0-34-1,0 34 16,0-35-31,0 1 32,0 0-32,0 0 15,0 0 17,0 0 46,0-136 78,0 1-156,0-1 0,0-33 16,0 33-16,0 1 15,34-1 1,68 1-16,-69 67 15,69-102-15,-68 136 16,0 0-16,0-33 16,0 66 62,-34 35-63,0-34 1,33 68-16,-33-69 16,0 35-1,0-34-15,0 0 16,0 0-16,0-1 16,0 1-16,0 0 15,0 0 1,0 0 15,0 0-31,0-34 0,0 67 47,0-33-31</inkml:trace>
  <inkml:trace contextRef="#ctx0" brushRef="#br0" timeOffset="169980.8484">28516 14515 0,'0'-33'62,"0"-1"-30,0 0-32,34 0 15,-1 34 1,1-34-1,68 0-15,-68 34 0,34 0 16,-35 0 0,35 0-1,-34 0 32,0 34-16,-34 0-15,0 68-16,0-69 16,0 69-1,0-68-15,0 67 16,0-33-16,0-34 16,-34 101-16,0-101 15,0 34-15,-33-1 16,33-33-1,0 0-15,68-34 157,0 0-142,33 0 1,-33 0-16,68 0 16,-68 0-16,-1 0 15,1 0-15,34 0 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nhổ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,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. </a:t>
            </a:r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(</a:t>
            </a:r>
            <a:r>
              <a:rPr lang="en-US" dirty="0" err="1"/>
              <a:t>gần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slide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(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8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8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3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3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0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6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70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4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slide" Target="slide4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.xml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slide" Target="slide2.xml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slide" Target="slide2.xml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448" y="-233618"/>
            <a:ext cx="1523956" cy="15088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23" y="3689850"/>
            <a:ext cx="827856" cy="1407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1372" y="1796387"/>
            <a:ext cx="676714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47298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" y="495015"/>
            <a:ext cx="11152711" cy="58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8556816" y="2132266"/>
            <a:ext cx="1060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400" b="1">
                <a:ea typeface="SimSun" panose="02010600030101010101" pitchFamily="2" charset="-122"/>
              </a:rPr>
              <a:t>1m</a:t>
            </a:r>
            <a:endParaRPr lang="en-US" altLang="zh-CN" sz="4400" b="1" baseline="30000">
              <a:ea typeface="SimSun" panose="02010600030101010101" pitchFamily="2" charset="-122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3670173" y="600329"/>
            <a:ext cx="4097338" cy="364331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" name="Right Brace 3"/>
          <p:cNvSpPr/>
          <p:nvPr/>
        </p:nvSpPr>
        <p:spPr>
          <a:xfrm>
            <a:off x="7916736" y="600329"/>
            <a:ext cx="457200" cy="36433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Text Box 102"/>
          <p:cNvSpPr txBox="1">
            <a:spLocks noChangeArrowheads="1"/>
          </p:cNvSpPr>
          <p:nvPr/>
        </p:nvSpPr>
        <p:spPr bwMode="auto">
          <a:xfrm>
            <a:off x="4808411" y="1652841"/>
            <a:ext cx="137953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1m</a:t>
            </a:r>
            <a:r>
              <a:rPr lang="en-US" altLang="zh-CN" sz="5400" b="1" baseline="3000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altLang="zh-CN" sz="5400" b="1" baseline="3000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273520" y="4243641"/>
            <a:ext cx="958955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 eaLnBrk="1" hangingPunct="1">
              <a:spcBef>
                <a:spcPct val="20000"/>
              </a:spcBef>
              <a:buFontTx/>
              <a:buChar char="-"/>
            </a:pP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1 m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73520" y="5296153"/>
            <a:ext cx="958955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1m. </a:t>
            </a:r>
          </a:p>
        </p:txBody>
      </p:sp>
    </p:spTree>
    <p:extLst>
      <p:ext uri="{BB962C8B-B14F-4D97-AF65-F5344CB8AC3E}">
        <p14:creationId xmlns:p14="http://schemas.microsoft.com/office/powerpoint/2010/main" val="19943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081020" y="917240"/>
            <a:ext cx="8348662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541648" y="908769"/>
            <a:ext cx="29781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altLang="zh-CN" sz="5000" b="1" baseline="30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538725" y="730197"/>
            <a:ext cx="18256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99"/>
          <a:stretch/>
        </p:blipFill>
        <p:spPr>
          <a:xfrm>
            <a:off x="0" y="2760791"/>
            <a:ext cx="3723279" cy="3730194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60970" y="2582420"/>
            <a:ext cx="8821738" cy="309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mối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endParaRPr lang="en-US" altLang="zh-CN" sz="4500" b="1" dirty="0" smtClean="0">
              <a:ea typeface="SimSun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79276" y="3311244"/>
            <a:ext cx="79851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mét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-xi-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mét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endParaRPr lang="en-US" altLang="zh-CN" sz="45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5927" y="0"/>
            <a:ext cx="12020145" cy="6653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1211735" y="6049095"/>
            <a:ext cx="8974137" cy="1303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nhỏ,có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4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8" name="Group 10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34067"/>
              </p:ext>
            </p:extLst>
          </p:nvPr>
        </p:nvGraphicFramePr>
        <p:xfrm>
          <a:off x="1562573" y="628785"/>
          <a:ext cx="6096000" cy="5181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Rectangle 255"/>
          <p:cNvSpPr>
            <a:spLocks noChangeArrowheads="1"/>
          </p:cNvSpPr>
          <p:nvPr/>
        </p:nvSpPr>
        <p:spPr bwMode="auto">
          <a:xfrm>
            <a:off x="1562573" y="628785"/>
            <a:ext cx="6070600" cy="5160963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Group 9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113073"/>
              </p:ext>
            </p:extLst>
          </p:nvPr>
        </p:nvGraphicFramePr>
        <p:xfrm>
          <a:off x="1539996" y="565286"/>
          <a:ext cx="6096000" cy="526858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5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Text Box 1060"/>
          <p:cNvSpPr txBox="1">
            <a:spLocks noChangeArrowheads="1"/>
          </p:cNvSpPr>
          <p:nvPr/>
        </p:nvSpPr>
        <p:spPr bwMode="auto">
          <a:xfrm>
            <a:off x="1221261" y="6019935"/>
            <a:ext cx="8955087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vuông lớn có mấy hình vuông nhỏ?</a:t>
            </a:r>
          </a:p>
        </p:txBody>
      </p:sp>
      <p:sp>
        <p:nvSpPr>
          <p:cNvPr id="22" name="Text Box 1061"/>
          <p:cNvSpPr txBox="1">
            <a:spLocks noChangeArrowheads="1"/>
          </p:cNvSpPr>
          <p:nvPr/>
        </p:nvSpPr>
        <p:spPr bwMode="auto">
          <a:xfrm>
            <a:off x="4175714" y="-36258"/>
            <a:ext cx="15230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b="1" dirty="0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23" name="Text Box 1062"/>
          <p:cNvSpPr txBox="1">
            <a:spLocks noChangeArrowheads="1"/>
          </p:cNvSpPr>
          <p:nvPr/>
        </p:nvSpPr>
        <p:spPr bwMode="auto">
          <a:xfrm>
            <a:off x="8014173" y="282906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24" name="Line 1063"/>
          <p:cNvSpPr>
            <a:spLocks noChangeShapeType="1"/>
          </p:cNvSpPr>
          <p:nvPr/>
        </p:nvSpPr>
        <p:spPr bwMode="auto">
          <a:xfrm>
            <a:off x="8014173" y="704985"/>
            <a:ext cx="0" cy="5160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Line 1066"/>
          <p:cNvSpPr>
            <a:spLocks noChangeShapeType="1"/>
          </p:cNvSpPr>
          <p:nvPr/>
        </p:nvSpPr>
        <p:spPr bwMode="auto">
          <a:xfrm>
            <a:off x="1562573" y="468647"/>
            <a:ext cx="6148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Line 1067"/>
          <p:cNvSpPr>
            <a:spLocks noChangeShapeType="1"/>
          </p:cNvSpPr>
          <p:nvPr/>
        </p:nvSpPr>
        <p:spPr bwMode="auto">
          <a:xfrm>
            <a:off x="7787161" y="628785"/>
            <a:ext cx="0" cy="4556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 Box 1068"/>
          <p:cNvSpPr txBox="1">
            <a:spLocks noChangeArrowheads="1"/>
          </p:cNvSpPr>
          <p:nvPr/>
        </p:nvSpPr>
        <p:spPr bwMode="auto">
          <a:xfrm>
            <a:off x="8014173" y="704985"/>
            <a:ext cx="1820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</a:p>
        </p:txBody>
      </p:sp>
      <p:sp>
        <p:nvSpPr>
          <p:cNvPr id="28" name="Text Box 1069"/>
          <p:cNvSpPr txBox="1">
            <a:spLocks noChangeArrowheads="1"/>
          </p:cNvSpPr>
          <p:nvPr/>
        </p:nvSpPr>
        <p:spPr bwMode="auto">
          <a:xfrm>
            <a:off x="1189511" y="6019935"/>
            <a:ext cx="8955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altLang="zh-C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1070"/>
          <p:cNvSpPr>
            <a:spLocks noChangeArrowheads="1"/>
          </p:cNvSpPr>
          <p:nvPr/>
        </p:nvSpPr>
        <p:spPr bwMode="auto">
          <a:xfrm>
            <a:off x="7028336" y="628785"/>
            <a:ext cx="606425" cy="531813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 Box 1071"/>
          <p:cNvSpPr txBox="1">
            <a:spLocks noChangeArrowheads="1"/>
          </p:cNvSpPr>
          <p:nvPr/>
        </p:nvSpPr>
        <p:spPr bwMode="auto">
          <a:xfrm>
            <a:off x="6875936" y="704985"/>
            <a:ext cx="98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r>
              <a:rPr lang="en-US" altLang="zh-CN" b="1" baseline="30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049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/>
      <p:bldP spid="23" grpId="0"/>
      <p:bldP spid="27" grpId="0"/>
      <p:bldP spid="28" grpId="0" animBg="1"/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5927" y="0"/>
            <a:ext cx="12020145" cy="6653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271"/>
          <p:cNvSpPr txBox="1">
            <a:spLocks noChangeArrowheads="1"/>
          </p:cNvSpPr>
          <p:nvPr/>
        </p:nvSpPr>
        <p:spPr>
          <a:xfrm>
            <a:off x="549275" y="4719638"/>
            <a:ext cx="9178385" cy="163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zh-CN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Group 6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305560"/>
              </p:ext>
            </p:extLst>
          </p:nvPr>
        </p:nvGraphicFramePr>
        <p:xfrm>
          <a:off x="1839913" y="241300"/>
          <a:ext cx="4781550" cy="4097338"/>
        </p:xfrm>
        <a:graphic>
          <a:graphicData uri="http://schemas.openxmlformats.org/drawingml/2006/table">
            <a:tbl>
              <a:tblPr/>
              <a:tblGrid>
                <a:gridCol w="477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" name="Group 671"/>
          <p:cNvGrpSpPr>
            <a:grpSpLocks/>
          </p:cNvGrpSpPr>
          <p:nvPr/>
        </p:nvGrpSpPr>
        <p:grpSpPr bwMode="auto">
          <a:xfrm>
            <a:off x="6848475" y="241300"/>
            <a:ext cx="758825" cy="4098925"/>
            <a:chOff x="4314" y="630"/>
            <a:chExt cx="478" cy="2582"/>
          </a:xfrm>
        </p:grpSpPr>
        <p:sp>
          <p:nvSpPr>
            <p:cNvPr id="5" name="AutoShape 669"/>
            <p:cNvSpPr>
              <a:spLocks/>
            </p:cNvSpPr>
            <p:nvPr/>
          </p:nvSpPr>
          <p:spPr bwMode="auto">
            <a:xfrm>
              <a:off x="4314" y="630"/>
              <a:ext cx="191" cy="2582"/>
            </a:xfrm>
            <a:prstGeom prst="rightBrace">
              <a:avLst>
                <a:gd name="adj1" fmla="val 112528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Line 670"/>
            <p:cNvSpPr>
              <a:spLocks noChangeShapeType="1"/>
            </p:cNvSpPr>
            <p:nvPr/>
          </p:nvSpPr>
          <p:spPr bwMode="auto">
            <a:xfrm>
              <a:off x="4505" y="1921"/>
              <a:ext cx="2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72"/>
          <p:cNvSpPr>
            <a:spLocks noChangeArrowheads="1"/>
          </p:cNvSpPr>
          <p:nvPr/>
        </p:nvSpPr>
        <p:spPr bwMode="auto">
          <a:xfrm>
            <a:off x="1839913" y="211138"/>
            <a:ext cx="455612" cy="4556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673"/>
          <p:cNvSpPr txBox="1">
            <a:spLocks noChangeArrowheads="1"/>
          </p:cNvSpPr>
          <p:nvPr/>
        </p:nvSpPr>
        <p:spPr bwMode="auto">
          <a:xfrm>
            <a:off x="7669213" y="2000250"/>
            <a:ext cx="1304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endParaRPr lang="en-US" altLang="zh-CN" sz="4000" b="1" baseline="30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AutoShape 675"/>
          <p:cNvSpPr>
            <a:spLocks/>
          </p:cNvSpPr>
          <p:nvPr/>
        </p:nvSpPr>
        <p:spPr bwMode="auto">
          <a:xfrm>
            <a:off x="1422400" y="241300"/>
            <a:ext cx="265113" cy="455613"/>
          </a:xfrm>
          <a:prstGeom prst="leftBrace">
            <a:avLst>
              <a:gd name="adj1" fmla="val 8314"/>
              <a:gd name="adj2" fmla="val 50176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Box 676"/>
          <p:cNvSpPr txBox="1">
            <a:spLocks noChangeArrowheads="1"/>
          </p:cNvSpPr>
          <p:nvPr/>
        </p:nvSpPr>
        <p:spPr bwMode="auto">
          <a:xfrm>
            <a:off x="417513" y="211138"/>
            <a:ext cx="10048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dirty="0"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endParaRPr lang="en-US" altLang="zh-CN" sz="30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Box 668"/>
          <p:cNvSpPr txBox="1">
            <a:spLocks noChangeArrowheads="1"/>
          </p:cNvSpPr>
          <p:nvPr/>
        </p:nvSpPr>
        <p:spPr bwMode="auto">
          <a:xfrm>
            <a:off x="417513" y="4744155"/>
            <a:ext cx="1121312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1m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1dm.</a:t>
            </a:r>
          </a:p>
        </p:txBody>
      </p:sp>
    </p:spTree>
    <p:extLst>
      <p:ext uri="{BB962C8B-B14F-4D97-AF65-F5344CB8AC3E}">
        <p14:creationId xmlns:p14="http://schemas.microsoft.com/office/powerpoint/2010/main" val="23702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65176" y="19455"/>
            <a:ext cx="11840896" cy="6653269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Group 10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930959"/>
              </p:ext>
            </p:extLst>
          </p:nvPr>
        </p:nvGraphicFramePr>
        <p:xfrm>
          <a:off x="2029500" y="239679"/>
          <a:ext cx="6096000" cy="5181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55"/>
          <p:cNvSpPr>
            <a:spLocks noChangeArrowheads="1"/>
          </p:cNvSpPr>
          <p:nvPr/>
        </p:nvSpPr>
        <p:spPr bwMode="auto">
          <a:xfrm>
            <a:off x="2029500" y="239679"/>
            <a:ext cx="6070600" cy="5160963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Group 9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03501"/>
              </p:ext>
            </p:extLst>
          </p:nvPr>
        </p:nvGraphicFramePr>
        <p:xfrm>
          <a:off x="2029500" y="228567"/>
          <a:ext cx="6096000" cy="5221257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57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1069"/>
          <p:cNvSpPr txBox="1">
            <a:spLocks noChangeArrowheads="1"/>
          </p:cNvSpPr>
          <p:nvPr/>
        </p:nvSpPr>
        <p:spPr bwMode="auto">
          <a:xfrm>
            <a:off x="1745338" y="5703854"/>
            <a:ext cx="8955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vuông  lớn có 100 hình vuông nhỏ</a:t>
            </a:r>
          </a:p>
        </p:txBody>
      </p:sp>
      <p:sp>
        <p:nvSpPr>
          <p:cNvPr id="6" name="Rectangle 1070"/>
          <p:cNvSpPr>
            <a:spLocks noChangeArrowheads="1"/>
          </p:cNvSpPr>
          <p:nvPr/>
        </p:nvSpPr>
        <p:spPr bwMode="auto">
          <a:xfrm>
            <a:off x="7495263" y="239679"/>
            <a:ext cx="606425" cy="531813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071"/>
          <p:cNvSpPr txBox="1">
            <a:spLocks noChangeArrowheads="1"/>
          </p:cNvSpPr>
          <p:nvPr/>
        </p:nvSpPr>
        <p:spPr bwMode="auto">
          <a:xfrm>
            <a:off x="7304763" y="325404"/>
            <a:ext cx="98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r>
              <a:rPr lang="en-US" altLang="zh-CN" b="1" baseline="30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8" name="Group 671"/>
          <p:cNvGrpSpPr>
            <a:grpSpLocks/>
          </p:cNvGrpSpPr>
          <p:nvPr/>
        </p:nvGrpSpPr>
        <p:grpSpPr bwMode="auto">
          <a:xfrm>
            <a:off x="8395375" y="163479"/>
            <a:ext cx="617538" cy="5237163"/>
            <a:chOff x="4314" y="630"/>
            <a:chExt cx="478" cy="2582"/>
          </a:xfrm>
        </p:grpSpPr>
        <p:sp>
          <p:nvSpPr>
            <p:cNvPr id="9" name="AutoShape 669"/>
            <p:cNvSpPr>
              <a:spLocks/>
            </p:cNvSpPr>
            <p:nvPr/>
          </p:nvSpPr>
          <p:spPr bwMode="auto">
            <a:xfrm>
              <a:off x="4314" y="630"/>
              <a:ext cx="191" cy="2582"/>
            </a:xfrm>
            <a:prstGeom prst="rightBrace">
              <a:avLst>
                <a:gd name="adj1" fmla="val 112528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Line 670"/>
            <p:cNvSpPr>
              <a:spLocks noChangeShapeType="1"/>
            </p:cNvSpPr>
            <p:nvPr/>
          </p:nvSpPr>
          <p:spPr bwMode="auto">
            <a:xfrm>
              <a:off x="4505" y="1921"/>
              <a:ext cx="2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 Box 1062"/>
          <p:cNvSpPr txBox="1">
            <a:spLocks noChangeArrowheads="1"/>
          </p:cNvSpPr>
          <p:nvPr/>
        </p:nvSpPr>
        <p:spPr bwMode="auto">
          <a:xfrm>
            <a:off x="8641438" y="2428842"/>
            <a:ext cx="1371600" cy="70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12" name="Text Box 129"/>
          <p:cNvSpPr txBox="1">
            <a:spLocks noChangeArrowheads="1"/>
          </p:cNvSpPr>
          <p:nvPr/>
        </p:nvSpPr>
        <p:spPr bwMode="auto">
          <a:xfrm>
            <a:off x="1705650" y="5673692"/>
            <a:ext cx="899477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3600" b="1" baseline="300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bao nhiêu đề- xi- mét vuông?</a:t>
            </a:r>
          </a:p>
        </p:txBody>
      </p:sp>
      <p:sp>
        <p:nvSpPr>
          <p:cNvPr id="13" name="Text Box 129"/>
          <p:cNvSpPr txBox="1">
            <a:spLocks noChangeArrowheads="1"/>
          </p:cNvSpPr>
          <p:nvPr/>
        </p:nvSpPr>
        <p:spPr bwMode="auto">
          <a:xfrm>
            <a:off x="1745338" y="5673692"/>
            <a:ext cx="8785225" cy="769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4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100dm</a:t>
            </a:r>
            <a:r>
              <a:rPr lang="en-US" altLang="zh-CN" sz="4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5794256" y="5673692"/>
            <a:ext cx="4992687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100dm</a:t>
            </a:r>
            <a:r>
              <a:rPr lang="en-US" altLang="zh-CN" sz="4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zh-CN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…..m</a:t>
            </a:r>
            <a:r>
              <a:rPr lang="en-US" altLang="zh-CN" sz="44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490228" y="5614104"/>
            <a:ext cx="216852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4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2754446" y="399817"/>
            <a:ext cx="6981825" cy="8617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Box 129"/>
          <p:cNvSpPr txBox="1">
            <a:spLocks noChangeArrowheads="1"/>
          </p:cNvSpPr>
          <p:nvPr/>
        </p:nvSpPr>
        <p:spPr bwMode="auto">
          <a:xfrm>
            <a:off x="2039277" y="1558914"/>
            <a:ext cx="5961723" cy="8617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=  1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10009" y="2718012"/>
            <a:ext cx="8280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=  </a:t>
            </a: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….. cm</a:t>
            </a:r>
            <a:r>
              <a:rPr lang="en-US" altLang="zh-CN" sz="5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867089" y="2665487"/>
            <a:ext cx="3586238" cy="8617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10 000 cm</a:t>
            </a:r>
            <a:r>
              <a:rPr lang="en-US" altLang="zh-CN" sz="5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09738" y="3632311"/>
            <a:ext cx="926738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zh-CN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5071" y="3632311"/>
            <a:ext cx="9621838" cy="2697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03172" y="4228619"/>
            <a:ext cx="16764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39614" y="4207837"/>
            <a:ext cx="30114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dm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26100" y="4185030"/>
            <a:ext cx="2949575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cm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2017411" y="392495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6812" y="10914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110921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3711794" y="1905504"/>
            <a:ext cx="67627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HOẠT 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1" y="69524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2378363" y="609201"/>
            <a:ext cx="6599383" cy="80710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5237" y="1772963"/>
            <a:ext cx="4119418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34473" y="1763727"/>
            <a:ext cx="4119418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5237" y="3944414"/>
            <a:ext cx="4922982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5161" y="5004629"/>
            <a:ext cx="5553364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8291" y="2850993"/>
            <a:ext cx="4922982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837054" y="1665824"/>
            <a:ext cx="2235200" cy="674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90870" y="3734796"/>
            <a:ext cx="2327564" cy="674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90870" y="4869272"/>
            <a:ext cx="2156692" cy="7296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00108" y="2636360"/>
            <a:ext cx="2327564" cy="6853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3018" y="1859064"/>
            <a:ext cx="395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3018" y="2940872"/>
            <a:ext cx="560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Hai trăm sáu mươi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2966" y="4035653"/>
            <a:ext cx="50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đề- xi-mét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3729" y="4987518"/>
            <a:ext cx="550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xăng – ti-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75072" y="1679009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dm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3472" y="2663041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43900" y="3764356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66097" y="5004629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260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Straight Connector 25"/>
          <p:cNvCxnSpPr>
            <a:stCxn id="17" idx="3"/>
            <a:endCxn id="14" idx="1"/>
          </p:cNvCxnSpPr>
          <p:nvPr/>
        </p:nvCxnSpPr>
        <p:spPr>
          <a:xfrm>
            <a:off x="5126181" y="2120674"/>
            <a:ext cx="2664689" cy="195145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5" idx="1"/>
          </p:cNvCxnSpPr>
          <p:nvPr/>
        </p:nvCxnSpPr>
        <p:spPr>
          <a:xfrm>
            <a:off x="5883563" y="3312539"/>
            <a:ext cx="1907307" cy="192157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3" idx="1"/>
          </p:cNvCxnSpPr>
          <p:nvPr/>
        </p:nvCxnSpPr>
        <p:spPr>
          <a:xfrm flipV="1">
            <a:off x="5938982" y="2003161"/>
            <a:ext cx="1898072" cy="23930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6" idx="1"/>
          </p:cNvCxnSpPr>
          <p:nvPr/>
        </p:nvCxnSpPr>
        <p:spPr>
          <a:xfrm flipV="1">
            <a:off x="6455065" y="2979014"/>
            <a:ext cx="1345043" cy="22701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047560" y="1973160"/>
              <a:ext cx="2987280" cy="35571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8200" y="1963800"/>
                <a:ext cx="3006000" cy="357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9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>
          <a:xfrm>
            <a:off x="898897" y="641927"/>
            <a:ext cx="10877467" cy="6216072"/>
          </a:xfrm>
          <a:custGeom>
            <a:avLst/>
            <a:gdLst>
              <a:gd name="connsiteX0" fmla="*/ 408562 w 11760748"/>
              <a:gd name="connsiteY0" fmla="*/ 2091493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  <a:gd name="connsiteX30" fmla="*/ 408562 w 11760748"/>
              <a:gd name="connsiteY30" fmla="*/ 2091493 h 6595469"/>
              <a:gd name="connsiteX0" fmla="*/ 97277 w 11760748"/>
              <a:gd name="connsiteY0" fmla="*/ 2850250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60748" h="6595469">
                <a:moveTo>
                  <a:pt x="97277" y="2850250"/>
                </a:moveTo>
                <a:cubicBezTo>
                  <a:pt x="141051" y="2678395"/>
                  <a:pt x="434503" y="2558421"/>
                  <a:pt x="418290" y="2237408"/>
                </a:cubicBezTo>
                <a:cubicBezTo>
                  <a:pt x="402077" y="1916395"/>
                  <a:pt x="0" y="1263021"/>
                  <a:pt x="0" y="924174"/>
                </a:cubicBezTo>
                <a:cubicBezTo>
                  <a:pt x="0" y="585327"/>
                  <a:pt x="85928" y="317816"/>
                  <a:pt x="418290" y="204327"/>
                </a:cubicBezTo>
                <a:cubicBezTo>
                  <a:pt x="750652" y="90838"/>
                  <a:pt x="1515895" y="249723"/>
                  <a:pt x="1994171" y="243238"/>
                </a:cubicBezTo>
                <a:cubicBezTo>
                  <a:pt x="2472448" y="236753"/>
                  <a:pt x="3287949" y="165416"/>
                  <a:pt x="3287949" y="165416"/>
                </a:cubicBezTo>
                <a:cubicBezTo>
                  <a:pt x="3784060" y="157310"/>
                  <a:pt x="4466618" y="222161"/>
                  <a:pt x="4970835" y="194599"/>
                </a:cubicBezTo>
                <a:cubicBezTo>
                  <a:pt x="5475052" y="167037"/>
                  <a:pt x="5762018" y="3288"/>
                  <a:pt x="6313252" y="46"/>
                </a:cubicBezTo>
                <a:cubicBezTo>
                  <a:pt x="6864486" y="-3196"/>
                  <a:pt x="7718899" y="165416"/>
                  <a:pt x="8278239" y="175144"/>
                </a:cubicBezTo>
                <a:cubicBezTo>
                  <a:pt x="8837579" y="184872"/>
                  <a:pt x="9213715" y="71382"/>
                  <a:pt x="9669294" y="58412"/>
                </a:cubicBezTo>
                <a:lnTo>
                  <a:pt x="11011711" y="97323"/>
                </a:lnTo>
                <a:cubicBezTo>
                  <a:pt x="11306783" y="170280"/>
                  <a:pt x="11395954" y="282149"/>
                  <a:pt x="11439728" y="496157"/>
                </a:cubicBezTo>
                <a:cubicBezTo>
                  <a:pt x="11483502" y="710165"/>
                  <a:pt x="11266252" y="1112242"/>
                  <a:pt x="11274358" y="1381374"/>
                </a:cubicBezTo>
                <a:cubicBezTo>
                  <a:pt x="11282464" y="1650506"/>
                  <a:pt x="11452698" y="1916395"/>
                  <a:pt x="11488366" y="2110948"/>
                </a:cubicBezTo>
                <a:cubicBezTo>
                  <a:pt x="11524034" y="2305501"/>
                  <a:pt x="11442970" y="2305502"/>
                  <a:pt x="11488366" y="2548693"/>
                </a:cubicBezTo>
                <a:cubicBezTo>
                  <a:pt x="11533762" y="2791884"/>
                  <a:pt x="11759120" y="3270161"/>
                  <a:pt x="11760741" y="3570097"/>
                </a:cubicBezTo>
                <a:cubicBezTo>
                  <a:pt x="11762362" y="3870033"/>
                  <a:pt x="11514307" y="4071072"/>
                  <a:pt x="11498094" y="4348310"/>
                </a:cubicBezTo>
                <a:cubicBezTo>
                  <a:pt x="11481881" y="4625548"/>
                  <a:pt x="11715345" y="4896302"/>
                  <a:pt x="11663464" y="5233527"/>
                </a:cubicBezTo>
                <a:cubicBezTo>
                  <a:pt x="11611583" y="5570752"/>
                  <a:pt x="11455941" y="6165761"/>
                  <a:pt x="11186809" y="6371663"/>
                </a:cubicBezTo>
                <a:cubicBezTo>
                  <a:pt x="10917677" y="6577565"/>
                  <a:pt x="10048673" y="6468940"/>
                  <a:pt x="10048673" y="6468940"/>
                </a:cubicBezTo>
                <a:cubicBezTo>
                  <a:pt x="9638490" y="6506229"/>
                  <a:pt x="9421239" y="6592157"/>
                  <a:pt x="8725711" y="6595399"/>
                </a:cubicBezTo>
                <a:cubicBezTo>
                  <a:pt x="8030183" y="6598641"/>
                  <a:pt x="5875507" y="6488395"/>
                  <a:pt x="5875507" y="6488395"/>
                </a:cubicBezTo>
                <a:lnTo>
                  <a:pt x="3803515" y="6391119"/>
                </a:lnTo>
                <a:cubicBezTo>
                  <a:pt x="3193915" y="6365179"/>
                  <a:pt x="2632954" y="6329511"/>
                  <a:pt x="2217907" y="6332753"/>
                </a:cubicBezTo>
                <a:cubicBezTo>
                  <a:pt x="1802860" y="6335996"/>
                  <a:pt x="1643975" y="6420302"/>
                  <a:pt x="1313235" y="6410574"/>
                </a:cubicBezTo>
                <a:cubicBezTo>
                  <a:pt x="982495" y="6400846"/>
                  <a:pt x="406941" y="6511093"/>
                  <a:pt x="233464" y="6274387"/>
                </a:cubicBezTo>
                <a:cubicBezTo>
                  <a:pt x="59987" y="6037681"/>
                  <a:pt x="304800" y="5337289"/>
                  <a:pt x="272375" y="4990336"/>
                </a:cubicBezTo>
                <a:cubicBezTo>
                  <a:pt x="239950" y="4643383"/>
                  <a:pt x="58366" y="4479633"/>
                  <a:pt x="38911" y="4192667"/>
                </a:cubicBezTo>
                <a:cubicBezTo>
                  <a:pt x="19456" y="3905701"/>
                  <a:pt x="145915" y="3492276"/>
                  <a:pt x="155643" y="3268540"/>
                </a:cubicBezTo>
                <a:cubicBezTo>
                  <a:pt x="165371" y="3044804"/>
                  <a:pt x="53503" y="3022105"/>
                  <a:pt x="97277" y="285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77" y="-218768"/>
            <a:ext cx="11976323" cy="255095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3095B6B-B0E9-3408-F7C2-A40038F7E0AC}"/>
              </a:ext>
            </a:extLst>
          </p:cNvPr>
          <p:cNvSpPr txBox="1"/>
          <p:nvPr/>
        </p:nvSpPr>
        <p:spPr>
          <a:xfrm>
            <a:off x="2462882" y="1031996"/>
            <a:ext cx="6942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YÊU</a:t>
            </a:r>
            <a:r>
              <a:rPr kumimoji="0" lang="vi-VN" sz="6000" b="1" i="0" u="none" strike="noStrike" kern="1200" cap="none" spc="0" normalizeH="0" noProof="0" dirty="0" smtClean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 CẦU CẦN 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BC Cubano Normal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6949" y="2047659"/>
            <a:ext cx="1022697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đặc thù: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mét vuông là đơn vị đo diện tích; đọc mét vuông, viết "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".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chuyển đổi và tính toán với các số đo diện tích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dm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Giải quyết được việc ước lượng các kết quả đo lường trong một số trường hợp đơn giản.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chỉ, cẩn thận, có tinh thần tự học.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/>
        </p:nvSpPr>
        <p:spPr>
          <a:xfrm>
            <a:off x="1002889" y="387604"/>
            <a:ext cx="10382865" cy="10058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889" y="362392"/>
            <a:ext cx="103140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Chọn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đo phù hợp với diện tích của mỗi đồ vật dưới đây.</a:t>
            </a: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6" b="4611"/>
          <a:stretch/>
        </p:blipFill>
        <p:spPr>
          <a:xfrm>
            <a:off x="1554651" y="2279187"/>
            <a:ext cx="2629635" cy="1256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17" y="2152973"/>
            <a:ext cx="2139365" cy="1426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/>
          <a:stretch/>
        </p:blipFill>
        <p:spPr>
          <a:xfrm>
            <a:off x="8634765" y="1912181"/>
            <a:ext cx="1669544" cy="2382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1015" y="360517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Mặt bàn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2799" y="372967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Cục tẩy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9074" y="4056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Bìa sách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10065" y="4321425"/>
            <a:ext cx="1918854" cy="6287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4201" y="4495617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dm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49074" y="4531800"/>
            <a:ext cx="4095026" cy="615553"/>
            <a:chOff x="8749074" y="4531800"/>
            <a:chExt cx="4095026" cy="615553"/>
          </a:xfrm>
        </p:grpSpPr>
        <p:sp>
          <p:nvSpPr>
            <p:cNvPr id="14" name="Rounded Rectangle 13"/>
            <p:cNvSpPr/>
            <p:nvPr/>
          </p:nvSpPr>
          <p:spPr>
            <a:xfrm>
              <a:off x="8749074" y="4531800"/>
              <a:ext cx="1481487" cy="5817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90937" y="4531800"/>
              <a:ext cx="39531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6 cm</a:t>
              </a:r>
              <a:r>
                <a:rPr lang="vi-VN" sz="3400" baseline="30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3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329382" y="4471641"/>
            <a:ext cx="1431636" cy="5909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1874" y="4484826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1963080" y="1620000"/>
              <a:ext cx="8546760" cy="46533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3720" y="1610640"/>
                <a:ext cx="8565480" cy="46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40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28724 -0.4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-20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7356 -0.4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55443 -0.4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-2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55833 -0.39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27318 -0.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860407" y="4027510"/>
            <a:ext cx="8311302" cy="192897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1503265" y="1257035"/>
            <a:ext cx="4729019" cy="2632357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8098" y="535743"/>
            <a:ext cx="2139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Số?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7126" y="1715377"/>
            <a:ext cx="84466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 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                             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5 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                                            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500 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                                  </a:t>
            </a:r>
          </a:p>
          <a:p>
            <a:pPr algn="ctr"/>
            <a:endParaRPr lang="en-US" sz="3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8116" y="4298302"/>
            <a:ext cx="8558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 4m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=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 3m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33413" y="260680"/>
            <a:ext cx="5075750" cy="3712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8676" y="1715511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8308" y="2116856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7859" y="2691184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3952" y="4252728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7753" y="4759314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7753" y="5152631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2742" y="172127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0855" y="2181040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7859" y="269118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94120" y="4290883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2293" y="4755883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9581" y="521346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309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615336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568458" y="1319087"/>
            <a:ext cx="6762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7582" y="2660079"/>
            <a:ext cx="5204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chiếc giường của em theo đơn vị</a:t>
            </a:r>
            <a:endParaRPr lang="en-US" sz="3000" b="1" dirty="0">
              <a:solidFill>
                <a:srgbClr val="002060"/>
              </a:solidFill>
              <a:latin typeface="Californian FB" panose="0207040306080B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28755" y="3106763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43885" y="2305947"/>
            <a:ext cx="6762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" y="63923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 smtClean="0"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latin typeface="UTM Kabel KT" panose="02040603050506020204" pitchFamily="18" charset="0"/>
              </a:rPr>
              <a:t>KHỞI ĐỘNG</a:t>
            </a:r>
            <a:endParaRPr lang="en-US" sz="9600" b="1" dirty="0"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5209" y="4463009"/>
            <a:ext cx="3029312" cy="3029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8628BA-FF16-DCFE-659A-117E826C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cắt 1">
            <a:hlinkClick r:id="" action="ppaction://media"/>
            <a:extLst>
              <a:ext uri="{FF2B5EF4-FFF2-40B4-BE49-F238E27FC236}">
                <a16:creationId xmlns:a16="http://schemas.microsoft.com/office/drawing/2014/main" id="{11B213FC-2595-D774-578D-AC646A7FE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62312" y="1820746"/>
            <a:ext cx="797932" cy="7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425FCA90-562A-878C-BCA8-27139A9C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88B526-3039-68F4-5AFE-CD887A8EF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172" y="3248198"/>
            <a:ext cx="1002795" cy="2001903"/>
          </a:xfrm>
          <a:prstGeom prst="rect">
            <a:avLst/>
          </a:prstGeom>
        </p:spPr>
      </p:pic>
      <p:pic>
        <p:nvPicPr>
          <p:cNvPr id="13" name="Picture 12" descr="A close-up of a pumpk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5713A60B-B9DB-5873-48B7-F6F1DB56B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03" y="5517218"/>
            <a:ext cx="1569543" cy="1457811"/>
          </a:xfrm>
          <a:prstGeom prst="rect">
            <a:avLst/>
          </a:prstGeom>
        </p:spPr>
      </p:pic>
      <p:pic>
        <p:nvPicPr>
          <p:cNvPr id="12" name="Picture 11" descr="A close-up of a pumpkin&#10;&#10;Description automatically generated with medium confidence">
            <a:extLst>
              <a:ext uri="{FF2B5EF4-FFF2-40B4-BE49-F238E27FC236}">
                <a16:creationId xmlns:a16="http://schemas.microsoft.com/office/drawing/2014/main" id="{C23B8282-8626-9592-C289-3EF2352A8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25" y="5500396"/>
            <a:ext cx="1569543" cy="1457811"/>
          </a:xfrm>
          <a:prstGeom prst="rect">
            <a:avLst/>
          </a:prstGeom>
        </p:spPr>
      </p:pic>
      <p:pic>
        <p:nvPicPr>
          <p:cNvPr id="8" name="Picture 7" descr="A picture containing accessory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93C414D-526D-6A8A-EB6F-CA113269F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36" y="4733718"/>
            <a:ext cx="1622120" cy="162212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E74FB88-C1D2-8574-8AC6-DD2C3FD8D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633" y1="42557" x2="40858" y2="57646"/>
                        <a14:foregroundMark x1="40858" y1="57646" x2="32888" y2="48544"/>
                        <a14:foregroundMark x1="32888" y1="48544" x2="34668" y2="45307"/>
                        <a14:foregroundMark x1="26780" y1="52225" x2="25405" y2="40251"/>
                        <a14:foregroundMark x1="25405" y1="40251" x2="33172" y2="34951"/>
                        <a14:foregroundMark x1="33172" y1="34951" x2="41586" y2="37824"/>
                        <a14:foregroundMark x1="29733" y1="39401" x2="22896" y2="45550"/>
                        <a14:foregroundMark x1="22896" y1="45550" x2="27710" y2="53600"/>
                        <a14:foregroundMark x1="27710" y1="53600" x2="27791" y2="53600"/>
                        <a14:foregroundMark x1="66222" y1="50445" x2="83778" y2="68406"/>
                        <a14:foregroundMark x1="70793" y1="46319" x2="84183" y2="65817"/>
                        <a14:foregroundMark x1="60922" y1="48665" x2="69053" y2="46966"/>
                        <a14:foregroundMark x1="69053" y1="46966" x2="78924" y2="52953"/>
                        <a14:foregroundMark x1="78924" y1="52953" x2="86003" y2="69417"/>
                        <a14:foregroundMark x1="86003" y1="69417" x2="73584" y2="64846"/>
                        <a14:foregroundMark x1="73584" y1="64846" x2="74150" y2="50243"/>
                        <a14:foregroundMark x1="65655" y1="49838" x2="78196" y2="67395"/>
                        <a14:foregroundMark x1="78196" y1="67395" x2="81432" y2="56149"/>
                        <a14:foregroundMark x1="81432" y1="56149" x2="76618" y2="49919"/>
                        <a14:foregroundMark x1="76618" y1="49919" x2="66141" y2="46885"/>
                        <a14:foregroundMark x1="66141" y1="46885" x2="61691" y2="48665"/>
                        <a14:foregroundMark x1="68406" y1="45712" x2="77346" y2="50121"/>
                        <a14:foregroundMark x1="77346" y1="50121" x2="77468" y2="50647"/>
                        <a14:foregroundMark x1="73544" y1="65615" x2="75405" y2="73908"/>
                        <a14:foregroundMark x1="75405" y1="73908" x2="75890" y2="73908"/>
                        <a14:foregroundMark x1="76294" y1="69175" x2="81634" y2="67799"/>
                        <a14:foregroundMark x1="79045" y1="68608" x2="78074" y2="71157"/>
                        <a14:foregroundMark x1="78074" y1="71359" x2="78074" y2="71359"/>
                        <a14:foregroundMark x1="76092" y1="73908" x2="86367" y2="71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086" y="2651663"/>
            <a:ext cx="3203398" cy="4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2014 C -0.00729 -0.01806 -0.03229 -0.01598 -0.04141 -0.01598 C -0.09714 -0.01598 -0.15469 -0.04861 -0.15469 -0.08102 C -0.15469 -0.06482 -0.18347 -0.04861 -0.21042 -0.04861 C -0.2392 -0.04861 -0.26602 -0.06505 -0.26602 -0.08102 C -0.26602 -0.07315 -0.28034 -0.06482 -0.29479 -0.06482 C -0.30912 -0.06482 -0.32357 -0.07292 -0.32357 -0.08102 C -0.32357 -0.07709 -0.33086 -0.07315 -0.33789 -0.07315 C -0.34505 -0.07315 -0.35209 -0.07732 -0.35209 -0.08102 C -0.35209 -0.07894 -0.3556 -0.07709 -0.35938 -0.07709 C -0.3612 -0.07709 -0.36667 -0.07917 -0.36667 -0.08102 C -0.36667 -0.0801 -0.36849 -0.07894 -0.37018 -0.07894 C -0.37018 -0.07871 -0.3737 -0.0801 -0.3737 -0.08102 C -0.3737 -0.08056 -0.3737 -0.0801 -0.37552 -0.0801 C -0.37552 -0.08033 -0.37735 -0.08056 -0.37735 -0.08102 C -0.37735 -0.08079 -0.37735 -0.08056 -0.37735 -0.08033 C -0.3793 -0.08033 -0.3793 -0.08056 -0.3793 -0.08079 C -0.38112 -0.08079 -0.38112 -0.08056 -0.38112 -0.08033 C -0.38295 -0.08033 -0.38295 -0.08056 -0.38295 -0.08079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936" y="1967788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2153" y="115903"/>
            <a:ext cx="12192000" cy="1619917"/>
          </a:xfrm>
          <a:prstGeom prst="rect">
            <a:avLst/>
          </a:prstGeom>
        </p:spPr>
      </p:pic>
      <p:pic>
        <p:nvPicPr>
          <p:cNvPr id="52" name="Picture 51" descr="A picture containing containe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387227-22E5-8C13-AC9F-BC22073CC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2" y="5624854"/>
            <a:ext cx="1207417" cy="1207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9A3F72-9FE9-05EE-FCD0-E923060D7296}"/>
              </a:ext>
            </a:extLst>
          </p:cNvPr>
          <p:cNvSpPr txBox="1"/>
          <p:nvPr/>
        </p:nvSpPr>
        <p:spPr>
          <a:xfrm>
            <a:off x="1675229" y="403904"/>
            <a:ext cx="92913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 mươi hai nghìn chín trăm sáu mươi lăm đề-xi-mét vuông 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viết là?</a:t>
            </a:r>
            <a:endParaRPr kumimoji="0" lang="en-GB" sz="3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0E131B-854D-2086-5808-43A2986CAF5B}"/>
              </a:ext>
            </a:extLst>
          </p:cNvPr>
          <p:cNvSpPr txBox="1"/>
          <p:nvPr/>
        </p:nvSpPr>
        <p:spPr>
          <a:xfrm>
            <a:off x="853354" y="5442140"/>
            <a:ext cx="37831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62 965dm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5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C7E4F6-F433-953E-623A-60C4581DAC21}"/>
              </a:ext>
            </a:extLst>
          </p:cNvPr>
          <p:cNvSpPr txBox="1"/>
          <p:nvPr/>
        </p:nvSpPr>
        <p:spPr>
          <a:xfrm>
            <a:off x="1155633" y="2746485"/>
            <a:ext cx="31240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vi-VN" sz="5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6 392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BFE016-0D4D-8F0D-48B7-0CDD41E3A1CA}"/>
              </a:ext>
            </a:extLst>
          </p:cNvPr>
          <p:cNvSpPr txBox="1"/>
          <p:nvPr/>
        </p:nvSpPr>
        <p:spPr>
          <a:xfrm>
            <a:off x="7367813" y="2753355"/>
            <a:ext cx="38858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5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692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kern="0" dirty="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思源黑体 CN Medium"/>
              </a:rPr>
              <a:t>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126A9C-5E3D-30C9-FADE-A0E7B10C0CAB}"/>
              </a:ext>
            </a:extLst>
          </p:cNvPr>
          <p:cNvSpPr txBox="1"/>
          <p:nvPr/>
        </p:nvSpPr>
        <p:spPr>
          <a:xfrm>
            <a:off x="7351923" y="5322180"/>
            <a:ext cx="36070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vi-VN" sz="5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62 956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81FA553-1A4C-A0BA-1AA2-FCFA4020BD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2675" y="2685223"/>
            <a:ext cx="1225402" cy="12254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40DD2F9-6796-F5EB-0814-EA6A74491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6598" y="2677520"/>
            <a:ext cx="1225402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F6790A1-3940-0BA9-3C4E-8D9A75215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4435" y="5123947"/>
            <a:ext cx="1225402" cy="1225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3A719-0BDC-FEEA-1598-78D9DE8365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2085" y="5216789"/>
            <a:ext cx="1487553" cy="1268078"/>
          </a:xfrm>
          <a:prstGeom prst="rect">
            <a:avLst/>
          </a:prstGeom>
        </p:spPr>
      </p:pic>
      <p:pic>
        <p:nvPicPr>
          <p:cNvPr id="65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612A94-17CB-515A-5FBB-0B07A8DF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6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866BF50C-F270-65A5-B33E-9AF39DD24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67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A26090-1A9F-4FB7-00E0-F1832E0C9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68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490ACEA-81B5-EFB4-9790-AC76B7970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mute="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27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1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1157" y="2021795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1157" y="4620400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D966A369-60EE-9884-9C99-FE0495617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5341" y="5650887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B5B2A-CAE2-C131-1521-8F64E3019167}"/>
              </a:ext>
            </a:extLst>
          </p:cNvPr>
          <p:cNvSpPr txBox="1"/>
          <p:nvPr/>
        </p:nvSpPr>
        <p:spPr>
          <a:xfrm>
            <a:off x="1767145" y="325895"/>
            <a:ext cx="1234158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4d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3cm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=...</a:t>
            </a:r>
            <a:r>
              <a:rPr lang="vi-VN" sz="6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5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6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76206-73FA-5CBD-C947-55856260ECC7}"/>
              </a:ext>
            </a:extLst>
          </p:cNvPr>
          <p:cNvSpPr txBox="1"/>
          <p:nvPr/>
        </p:nvSpPr>
        <p:spPr>
          <a:xfrm>
            <a:off x="7569917" y="2772140"/>
            <a:ext cx="322335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43c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43FD1-28D7-F303-1459-E3937AEB8204}"/>
              </a:ext>
            </a:extLst>
          </p:cNvPr>
          <p:cNvSpPr txBox="1"/>
          <p:nvPr/>
        </p:nvSpPr>
        <p:spPr>
          <a:xfrm>
            <a:off x="1064895" y="2856527"/>
            <a:ext cx="373108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403c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AFA12-C493-6991-A934-B45461A93420}"/>
              </a:ext>
            </a:extLst>
          </p:cNvPr>
          <p:cNvSpPr txBox="1"/>
          <p:nvPr/>
        </p:nvSpPr>
        <p:spPr>
          <a:xfrm>
            <a:off x="1338462" y="5169307"/>
            <a:ext cx="288780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1AE11-0942-3C7E-5E7F-F34F744BDC71}"/>
              </a:ext>
            </a:extLst>
          </p:cNvPr>
          <p:cNvSpPr txBox="1"/>
          <p:nvPr/>
        </p:nvSpPr>
        <p:spPr>
          <a:xfrm>
            <a:off x="7491199" y="5271994"/>
            <a:ext cx="309368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34cm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09F5CD53-D9A0-9D78-52BA-E9FD7133C4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83" y="2782655"/>
            <a:ext cx="1485280" cy="126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91D6B-C86F-3200-58EA-9F17495DA8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4" y="5271994"/>
            <a:ext cx="1228944" cy="1220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18AAE-0646-C82A-FD85-71406CD1E4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87" y="5044773"/>
            <a:ext cx="1335185" cy="1326285"/>
          </a:xfrm>
          <a:prstGeom prst="rect">
            <a:avLst/>
          </a:prstGeom>
        </p:spPr>
      </p:pic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2C17925-BE4A-B558-68C3-B4774C96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9318" y="-481845"/>
            <a:ext cx="1082920" cy="1082920"/>
          </a:xfrm>
          <a:prstGeom prst="rect">
            <a:avLst/>
          </a:prstGeom>
        </p:spPr>
      </p:pic>
      <p:pic>
        <p:nvPicPr>
          <p:cNvPr id="1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DCFAEF1-F2BE-A637-420E-5730E8D0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25814" y="92827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D9CB9FB5-D0A6-8F77-2020-CE22A778C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2170" y="215784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CDAE8F04-8BFC-706E-ABF9-34B03D46D7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89461" y="3424474"/>
            <a:ext cx="1082920" cy="1082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6303E6-A40C-58FF-16B1-91787C4896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09" y="2799474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2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741" y="2035476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6E9457B5-00FD-A6C4-F1BF-628A6A9E6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7703" y="5689422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DC951-D362-E63D-417E-816D1D523099}"/>
              </a:ext>
            </a:extLst>
          </p:cNvPr>
          <p:cNvSpPr txBox="1"/>
          <p:nvPr/>
        </p:nvSpPr>
        <p:spPr>
          <a:xfrm>
            <a:off x="1805358" y="269408"/>
            <a:ext cx="10880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300dm</a:t>
            </a:r>
            <a:r>
              <a:rPr lang="vi-VN" sz="72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....</a:t>
            </a:r>
            <a:r>
              <a:rPr lang="vi-VN" sz="7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72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C1827-6ABA-A3D9-8428-84578956C1E3}"/>
              </a:ext>
            </a:extLst>
          </p:cNvPr>
          <p:cNvSpPr txBox="1"/>
          <p:nvPr/>
        </p:nvSpPr>
        <p:spPr>
          <a:xfrm>
            <a:off x="1567297" y="2900643"/>
            <a:ext cx="24344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E0E53-9D65-36DD-4966-BC862AF807E2}"/>
              </a:ext>
            </a:extLst>
          </p:cNvPr>
          <p:cNvSpPr txBox="1"/>
          <p:nvPr/>
        </p:nvSpPr>
        <p:spPr>
          <a:xfrm>
            <a:off x="8006471" y="2887375"/>
            <a:ext cx="25487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150FA-9BF4-4938-A81A-73FF46FD10EB}"/>
              </a:ext>
            </a:extLst>
          </p:cNvPr>
          <p:cNvSpPr txBox="1"/>
          <p:nvPr/>
        </p:nvSpPr>
        <p:spPr>
          <a:xfrm>
            <a:off x="1648696" y="5253202"/>
            <a:ext cx="246944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EAF8C-AC61-1207-2F94-E26BF490D6ED}"/>
              </a:ext>
            </a:extLst>
          </p:cNvPr>
          <p:cNvSpPr txBox="1"/>
          <p:nvPr/>
        </p:nvSpPr>
        <p:spPr>
          <a:xfrm>
            <a:off x="8146131" y="5135319"/>
            <a:ext cx="36270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4F9217CF-B685-D7D8-2F08-FE29006799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7" y="5026115"/>
            <a:ext cx="1485280" cy="126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1E813-6036-4681-09F7-1D43AC275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6" y="2725990"/>
            <a:ext cx="1228944" cy="1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76367-03E5-F8EB-A72B-5B43E68C06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18" y="5217847"/>
            <a:ext cx="1335185" cy="1326285"/>
          </a:xfrm>
          <a:prstGeom prst="rect">
            <a:avLst/>
          </a:prstGeom>
        </p:spPr>
      </p:pic>
      <p:pic>
        <p:nvPicPr>
          <p:cNvPr id="13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DD0C23B-3BA5-DCFD-0FA8-6B9C80F3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AFCF9D6-915A-9721-B9FC-87C2F425D9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E68F54B5-B5DE-D251-928B-F8D86A787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1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21E471B8-2C41-106E-15DF-60AF77842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E70A6-8B97-D1A0-154B-61E5F707C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62" y="2785960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4DFFA-8E4E-44C4-2435-655094D5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38137" cy="70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Widescreen</PresentationFormat>
  <Paragraphs>108</Paragraphs>
  <Slides>23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SimSun</vt:lpstr>
      <vt:lpstr>#9Slide07 IcielBC Cubano Normal</vt:lpstr>
      <vt:lpstr>Arial</vt:lpstr>
      <vt:lpstr>Californian FB</vt:lpstr>
      <vt:lpstr>Cambria</vt:lpstr>
      <vt:lpstr>等线</vt:lpstr>
      <vt:lpstr>等线 Light</vt:lpstr>
      <vt:lpstr>Times New Roman</vt:lpstr>
      <vt:lpstr>UTM Avo</vt:lpstr>
      <vt:lpstr>UTM Flavour</vt:lpstr>
      <vt:lpstr>UTM Kabel KT</vt:lpstr>
      <vt:lpstr>字魂59号-创粗黑</vt:lpstr>
      <vt:lpstr>思源黑体 CN Medium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1</cp:revision>
  <dcterms:created xsi:type="dcterms:W3CDTF">2021-12-16T02:53:00Z</dcterms:created>
  <dcterms:modified xsi:type="dcterms:W3CDTF">2023-10-31T01:45:00Z</dcterms:modified>
</cp:coreProperties>
</file>