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5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media/audio2.wav" ContentType="audio/wav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4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5.xml" ContentType="application/vnd.openxmlformats-officedocument.presentationml.tags+xml"/>
  <Override PartName="/ppt/notesSlides/notesSlide8.xml" ContentType="application/vnd.openxmlformats-officedocument.presentationml.notesSlide+xml"/>
  <Override PartName="/ppt/tags/tag6.xml" ContentType="application/vnd.openxmlformats-officedocument.presentationml.tags+xml"/>
  <Override PartName="/ppt/notesSlides/notesSlide9.xml" ContentType="application/vnd.openxmlformats-officedocument.presentationml.notesSlide+xml"/>
  <Override PartName="/ppt/tags/tag7.xml" ContentType="application/vnd.openxmlformats-officedocument.presentationml.tags+xml"/>
  <Override PartName="/ppt/notesSlides/notesSlide10.xml" ContentType="application/vnd.openxmlformats-officedocument.presentationml.notesSlide+xml"/>
  <Override PartName="/ppt/media/audio3.wav" ContentType="audio/wav"/>
  <Override PartName="/ppt/tags/tag8.xml" ContentType="application/vnd.openxmlformats-officedocument.presentationml.tags+xml"/>
  <Override PartName="/ppt/notesSlides/notesSlide11.xml" ContentType="application/vnd.openxmlformats-officedocument.presentationml.notesSlide+xml"/>
  <Override PartName="/ppt/media/audio4.wav" ContentType="audio/wav"/>
  <Override PartName="/ppt/tags/tag9.xml" ContentType="application/vnd.openxmlformats-officedocument.presentationml.tags+xml"/>
  <Override PartName="/ppt/notesSlides/notesSlide12.xml" ContentType="application/vnd.openxmlformats-officedocument.presentationml.notesSlide+xml"/>
  <Override PartName="/ppt/tags/tag10.xml" ContentType="application/vnd.openxmlformats-officedocument.presentationml.tags+xml"/>
  <Override PartName="/ppt/notesSlides/notesSlide13.xml" ContentType="application/vnd.openxmlformats-officedocument.presentationml.notesSlide+xml"/>
  <Override PartName="/ppt/media/audio5.wav" ContentType="audio/wav"/>
  <Override PartName="/ppt/tags/tag11.xml" ContentType="application/vnd.openxmlformats-officedocument.presentationml.tags+xml"/>
  <Override PartName="/ppt/notesSlides/notesSlide14.xml" ContentType="application/vnd.openxmlformats-officedocument.presentationml.notesSlide+xml"/>
  <Override PartName="/ppt/tags/tag12.xml" ContentType="application/vnd.openxmlformats-officedocument.presentationml.tags+xml"/>
  <Override PartName="/ppt/notesSlides/notesSlide15.xml" ContentType="application/vnd.openxmlformats-officedocument.presentationml.notesSlide+xml"/>
  <Override PartName="/ppt/tags/tag13.xml" ContentType="application/vnd.openxmlformats-officedocument.presentationml.tags+xml"/>
  <Override PartName="/ppt/notesSlides/notesSlide16.xml" ContentType="application/vnd.openxmlformats-officedocument.presentationml.notesSlide+xml"/>
  <Override PartName="/ppt/tags/tag14.xml" ContentType="application/vnd.openxmlformats-officedocument.presentationml.tags+xml"/>
  <Override PartName="/ppt/notesSlides/notesSlide17.xml" ContentType="application/vnd.openxmlformats-officedocument.presentationml.notesSlide+xml"/>
  <Override PartName="/ppt/tags/tag15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16.xml" ContentType="application/vnd.openxmlformats-officedocument.presentationml.tags+xml"/>
  <Override PartName="/ppt/notesSlides/notesSlide20.xml" ContentType="application/vnd.openxmlformats-officedocument.presentationml.notesSlide+xml"/>
  <Override PartName="/ppt/tags/tag17.xml" ContentType="application/vnd.openxmlformats-officedocument.presentationml.tag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tags/tag18.xml" ContentType="application/vnd.openxmlformats-officedocument.presentationml.tags+xml"/>
  <Override PartName="/ppt/notesSlides/notesSlide23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24.xml" ContentType="application/vnd.openxmlformats-officedocument.presentationml.notesSlide+xml"/>
  <Override PartName="/ppt/tags/tag21.xml" ContentType="application/vnd.openxmlformats-officedocument.presentationml.tags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4" r:id="rId2"/>
    <p:sldMasterId id="2147483697" r:id="rId3"/>
    <p:sldMasterId id="2147483709" r:id="rId4"/>
    <p:sldMasterId id="2147483719" r:id="rId5"/>
    <p:sldMasterId id="2147483747" r:id="rId6"/>
  </p:sldMasterIdLst>
  <p:notesMasterIdLst>
    <p:notesMasterId r:id="rId40"/>
  </p:notesMasterIdLst>
  <p:sldIdLst>
    <p:sldId id="361" r:id="rId7"/>
    <p:sldId id="256" r:id="rId8"/>
    <p:sldId id="406" r:id="rId9"/>
    <p:sldId id="388" r:id="rId10"/>
    <p:sldId id="398" r:id="rId11"/>
    <p:sldId id="389" r:id="rId12"/>
    <p:sldId id="392" r:id="rId13"/>
    <p:sldId id="391" r:id="rId14"/>
    <p:sldId id="410" r:id="rId15"/>
    <p:sldId id="396" r:id="rId16"/>
    <p:sldId id="413" r:id="rId17"/>
    <p:sldId id="307" r:id="rId18"/>
    <p:sldId id="409" r:id="rId19"/>
    <p:sldId id="282" r:id="rId20"/>
    <p:sldId id="415" r:id="rId21"/>
    <p:sldId id="283" r:id="rId22"/>
    <p:sldId id="313" r:id="rId23"/>
    <p:sldId id="352" r:id="rId24"/>
    <p:sldId id="353" r:id="rId25"/>
    <p:sldId id="354" r:id="rId26"/>
    <p:sldId id="355" r:id="rId27"/>
    <p:sldId id="356" r:id="rId28"/>
    <p:sldId id="418" r:id="rId29"/>
    <p:sldId id="358" r:id="rId30"/>
    <p:sldId id="359" r:id="rId31"/>
    <p:sldId id="360" r:id="rId32"/>
    <p:sldId id="416" r:id="rId33"/>
    <p:sldId id="286" r:id="rId34"/>
    <p:sldId id="311" r:id="rId35"/>
    <p:sldId id="417" r:id="rId36"/>
    <p:sldId id="318" r:id="rId37"/>
    <p:sldId id="363" r:id="rId38"/>
    <p:sldId id="268" r:id="rId39"/>
  </p:sldIdLst>
  <p:sldSz cx="9144000" cy="5143500" type="screen16x9"/>
  <p:notesSz cx="6858000" cy="9144000"/>
  <p:custDataLst>
    <p:tags r:id="rId41"/>
  </p:custDataLst>
  <p:defaultTextStyle>
    <a:defPPr>
      <a:defRPr lang="vi-VN"/>
    </a:defPPr>
    <a:lvl1pPr marL="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ông Nguyễn" initials="TC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E86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323" autoAdjust="0"/>
    <p:restoredTop sz="93741" autoAdjust="0"/>
  </p:normalViewPr>
  <p:slideViewPr>
    <p:cSldViewPr>
      <p:cViewPr varScale="1">
        <p:scale>
          <a:sx n="120" d="100"/>
          <a:sy n="120" d="100"/>
        </p:scale>
        <p:origin x="648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commentAuthors" Target="commentAuthors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notesMaster" Target="notesMasters/notesMaster1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presProps" Target="presProps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tableStyles" Target="tableStyles.xml"/><Relationship Id="rId20" Type="http://schemas.openxmlformats.org/officeDocument/2006/relationships/slide" Target="slides/slide14.xml"/><Relationship Id="rId41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DA7298-4DCE-4E7E-BB17-00D146FE3DA4}" type="datetimeFigureOut">
              <a:rPr lang="vi-VN" smtClean="0"/>
              <a:t>19/09/2025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034542A-897F-4193-8D46-0E6490EB1A15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566868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07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15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226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30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37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443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9520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6594" algn="l" defTabSz="914153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</a:t>
            </a:r>
            <a:r>
              <a:rPr lang="en-US" baseline="0" dirty="0" err="1"/>
              <a:t>trang</a:t>
            </a:r>
            <a:r>
              <a:rPr lang="en-US" baseline="0" dirty="0"/>
              <a:t> </a:t>
            </a:r>
            <a:r>
              <a:rPr lang="en-US" baseline="0" dirty="0" err="1"/>
              <a:t>bìa</a:t>
            </a:r>
            <a:r>
              <a:rPr lang="en-US" baseline="0" dirty="0"/>
              <a:t> </a:t>
            </a:r>
            <a:r>
              <a:rPr lang="en-US" baseline="0" dirty="0" err="1"/>
              <a:t>như</a:t>
            </a:r>
            <a:r>
              <a:rPr lang="en-US" baseline="0" dirty="0"/>
              <a:t> </a:t>
            </a:r>
            <a:r>
              <a:rPr lang="en-US" baseline="0" dirty="0" err="1"/>
              <a:t>này</a:t>
            </a:r>
            <a:r>
              <a:rPr lang="en-US" baseline="0" dirty="0"/>
              <a:t>, </a:t>
            </a:r>
            <a:r>
              <a:rPr lang="en-US" baseline="0" dirty="0" err="1"/>
              <a:t>chỉ</a:t>
            </a:r>
            <a:r>
              <a:rPr lang="en-US" baseline="0" dirty="0"/>
              <a:t> </a:t>
            </a:r>
            <a:r>
              <a:rPr lang="en-US" baseline="0" dirty="0" err="1"/>
              <a:t>thay</a:t>
            </a:r>
            <a:r>
              <a:rPr lang="en-US" baseline="0" dirty="0"/>
              <a:t> </a:t>
            </a:r>
            <a:r>
              <a:rPr lang="en-US" baseline="0" dirty="0" err="1"/>
              <a:t>đổi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r>
              <a:rPr lang="en-US" baseline="0" dirty="0"/>
              <a:t> </a:t>
            </a:r>
            <a:r>
              <a:rPr lang="en-US" baseline="0" dirty="0" err="1"/>
              <a:t>trong</a:t>
            </a:r>
            <a:r>
              <a:rPr lang="en-US" baseline="0" dirty="0"/>
              <a:t> </a:t>
            </a:r>
            <a:r>
              <a:rPr lang="en-US" baseline="0" dirty="0" err="1"/>
              <a:t>quá</a:t>
            </a:r>
            <a:r>
              <a:rPr lang="en-US" baseline="0" dirty="0"/>
              <a:t> </a:t>
            </a:r>
            <a:r>
              <a:rPr lang="en-US" baseline="0" dirty="0" err="1"/>
              <a:t>trình</a:t>
            </a:r>
            <a:r>
              <a:rPr lang="en-US" baseline="0" dirty="0"/>
              <a:t> </a:t>
            </a:r>
            <a:r>
              <a:rPr lang="en-US" baseline="0" dirty="0" err="1"/>
              <a:t>làm</a:t>
            </a:r>
            <a:r>
              <a:rPr lang="en-US" baseline="0" dirty="0"/>
              <a:t>. Logo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sách</a:t>
            </a:r>
            <a:r>
              <a:rPr lang="en-US" baseline="0" dirty="0"/>
              <a:t> Wonderful World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290612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THIẾT</a:t>
            </a:r>
            <a:r>
              <a:rPr lang="en-US" b="1" baseline="0" dirty="0"/>
              <a:t> KẾ HOẠT ĐỘNG TƯƠNG TÁC: </a:t>
            </a:r>
            <a:r>
              <a:rPr lang="en-US" b="1" baseline="0" dirty="0" err="1"/>
              <a:t>câu</a:t>
            </a:r>
            <a:r>
              <a:rPr lang="en-US" b="1" baseline="0" dirty="0"/>
              <a:t> </a:t>
            </a:r>
            <a:r>
              <a:rPr lang="en-US" b="1" baseline="0" dirty="0" err="1"/>
              <a:t>trả</a:t>
            </a:r>
            <a:r>
              <a:rPr lang="en-US" b="1" baseline="0" dirty="0"/>
              <a:t> </a:t>
            </a:r>
            <a:r>
              <a:rPr lang="en-US" b="1" baseline="0" dirty="0" err="1"/>
              <a:t>lời</a:t>
            </a:r>
            <a:r>
              <a:rPr lang="en-US" b="1" baseline="0" dirty="0"/>
              <a:t> ở </a:t>
            </a:r>
            <a:r>
              <a:rPr lang="en-US" b="1" baseline="0" dirty="0" err="1"/>
              <a:t>cuối</a:t>
            </a:r>
            <a:r>
              <a:rPr lang="en-US" b="1" baseline="0" dirty="0"/>
              <a:t> </a:t>
            </a:r>
            <a:r>
              <a:rPr lang="en-US" b="1" baseline="0" dirty="0" err="1"/>
              <a:t>mỗi</a:t>
            </a:r>
            <a:r>
              <a:rPr lang="en-US" b="1" baseline="0" dirty="0"/>
              <a:t> slide </a:t>
            </a:r>
            <a:r>
              <a:rPr lang="en-US" b="1" baseline="0" dirty="0" err="1"/>
              <a:t>từ</a:t>
            </a:r>
            <a:r>
              <a:rPr lang="en-US" b="1" baseline="0" dirty="0"/>
              <a:t> slide 26-33</a:t>
            </a:r>
            <a:endParaRPr lang="en-US" b="1" dirty="0"/>
          </a:p>
          <a:p>
            <a:r>
              <a:rPr lang="en-US" b="1" dirty="0"/>
              <a:t>Mini game: A lucky star</a:t>
            </a:r>
          </a:p>
          <a:p>
            <a:pPr marL="171450" indent="-171450">
              <a:buFontTx/>
              <a:buChar char="-"/>
            </a:pPr>
            <a:r>
              <a:rPr lang="en-US" dirty="0"/>
              <a:t>Divide class into 2 big groups. (Boys</a:t>
            </a:r>
            <a:r>
              <a:rPr lang="en-US" baseline="0" dirty="0"/>
              <a:t> and Girls)</a:t>
            </a:r>
          </a:p>
          <a:p>
            <a:pPr marL="171450" indent="-171450">
              <a:buFontTx/>
              <a:buChar char="-"/>
            </a:pPr>
            <a:r>
              <a:rPr lang="en-US" baseline="0" dirty="0"/>
              <a:t>There are 2 lucky numbers in this game. If students choose a lucky one, they will get 5 points without answering question. If their number is not lucky one, they must read a sentence and get points if it is right, otherwise other groups will take their turn. The group which has more points will win the game.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54843181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sister.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3346439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dad.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20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419237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Lucky star. 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0044944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brother. 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5729122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Lucky star. 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026083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mum.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8860286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dad.</a:t>
            </a:r>
            <a:r>
              <a:rPr lang="en-US" baseline="0"/>
              <a:t> 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912188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This is my family. 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4691075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5344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0" name="Google Shape;3280;g10cdd28a008_0_1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1" name="Google Shape;3281;g10cdd28a008_0_1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0"/>
              </a:spcAft>
            </a:pPr>
            <a:r>
              <a:rPr lang="en-AU" sz="1200" b="1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Let’s talk!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Tell students to look at the picture. Then talk about the members of the family in the picture.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students to work in pairs to talk about the other people in the photo.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effectLst/>
                <a:latin typeface="Times New Roman"/>
                <a:ea typeface="Times New Roman"/>
              </a:rPr>
              <a:t>- Ask some volunteers to speak in front of the class.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28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519853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students to work in group of 6.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Ask student to write their own question about topic family on a card.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- Each student is allowed to ask one question to their friend.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 i="1">
                <a:effectLst/>
                <a:latin typeface="Times New Roman"/>
                <a:ea typeface="Times New Roman"/>
              </a:rPr>
              <a:t>Suggested questions: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1. How many people in your family?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Student: numbers/ there are _(number)_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2. How many brothers/sisters do you have?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en-AU" sz="1200">
                <a:effectLst/>
                <a:latin typeface="Times New Roman"/>
                <a:ea typeface="Times New Roman"/>
              </a:rPr>
              <a:t>3. Who are they?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effectLst/>
                <a:latin typeface="Times New Roman"/>
                <a:ea typeface="Times New Roman"/>
              </a:rPr>
              <a:t>4. How old is your ...?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29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5776778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55743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31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141986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32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07479334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9613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Lead in</a:t>
            </a:r>
          </a:p>
          <a:p>
            <a:r>
              <a:rPr lang="vi-VN" b="0" dirty="0"/>
              <a:t>- Teacher asks 1 group to come and say in front of the class.</a:t>
            </a:r>
            <a:r>
              <a:rPr lang="vi-VN" b="0" baseline="0" dirty="0"/>
              <a:t> Each student introduces him/herself: </a:t>
            </a:r>
            <a:endParaRPr lang="vi-VN" b="0" dirty="0"/>
          </a:p>
          <a:p>
            <a:r>
              <a:rPr lang="vi-VN" b="0" dirty="0"/>
              <a:t>dad        </a:t>
            </a:r>
          </a:p>
          <a:p>
            <a:r>
              <a:rPr lang="vi-VN" b="0" dirty="0"/>
              <a:t>mum</a:t>
            </a:r>
          </a:p>
          <a:p>
            <a:r>
              <a:rPr lang="vi-VN" b="0" dirty="0"/>
              <a:t>brother</a:t>
            </a:r>
          </a:p>
          <a:p>
            <a:r>
              <a:rPr lang="vi-VN" b="0" dirty="0"/>
              <a:t>sister</a:t>
            </a:r>
          </a:p>
          <a:p>
            <a:r>
              <a:rPr lang="vi-VN" b="0" dirty="0"/>
              <a:t>- Then teacher introduces a family by saying: This is my mum/dad/brother/sister/ family (with hand gestures).</a:t>
            </a:r>
          </a:p>
          <a:p>
            <a:r>
              <a:rPr lang="vi-VN" b="0" dirty="0"/>
              <a:t>- Tell that students are going to learn more about how to introduce their family members. </a:t>
            </a:r>
          </a:p>
          <a:p>
            <a:endParaRPr lang="vi-VN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12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28093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40916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Listen and repeat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14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628111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5" name="Google Shape;1073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6" name="Google Shape;1073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53190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 b="1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Task 5: Look and say.</a:t>
            </a:r>
            <a:r>
              <a:rPr lang="en-AU" sz="1200">
                <a:effectLst/>
                <a:latin typeface="Times New Roman"/>
                <a:ea typeface="Times New Roman"/>
              </a:rPr>
              <a:t> 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Tell students to look at the picture for question 1 and ask them whom the arrow points to. Elicit “mum”. Read out the example and ask students to repeat it.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pPr>
              <a:lnSpc>
                <a:spcPct val="115000"/>
              </a:lnSpc>
              <a:spcAft>
                <a:spcPts val="0"/>
              </a:spcAft>
            </a:pPr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Explain the rest of the task to students. Allow them enough time to practise saying the sentences individually and then in pairs. Go round the class helping students if necessary.</a:t>
            </a:r>
            <a:endParaRPr lang="vi-VN" sz="1200">
              <a:effectLst/>
              <a:latin typeface="Times New Roman"/>
              <a:ea typeface="Times New Roman"/>
            </a:endParaRPr>
          </a:p>
          <a:p>
            <a:r>
              <a:rPr lang="en-AU" sz="1200">
                <a:solidFill>
                  <a:srgbClr val="000000"/>
                </a:solidFill>
                <a:effectLst/>
                <a:latin typeface="Times New Roman"/>
                <a:ea typeface="Times New Roman"/>
              </a:rPr>
              <a:t>- Ask volunteers to read out their answers. Correct any mistakes.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16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094780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Read</a:t>
            </a:r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034542A-897F-4193-8D46-0E6490EB1A15}" type="slidenum">
              <a:rPr lang="vi-VN" smtClean="0"/>
              <a:t>17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7113681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12" indent="0" algn="ctr">
              <a:buNone/>
              <a:defRPr sz="1500"/>
            </a:lvl2pPr>
            <a:lvl3pPr marL="685630" indent="0" algn="ctr">
              <a:buNone/>
              <a:defRPr sz="1400"/>
            </a:lvl3pPr>
            <a:lvl4pPr marL="1028445" indent="0" algn="ctr">
              <a:buNone/>
              <a:defRPr sz="1200"/>
            </a:lvl4pPr>
            <a:lvl5pPr marL="1371260" indent="0" algn="ctr">
              <a:buNone/>
              <a:defRPr sz="1200"/>
            </a:lvl5pPr>
            <a:lvl6pPr marL="1714079" indent="0" algn="ctr">
              <a:buNone/>
              <a:defRPr sz="1200"/>
            </a:lvl6pPr>
            <a:lvl7pPr marL="2056889" indent="0" algn="ctr">
              <a:buNone/>
              <a:defRPr sz="1200"/>
            </a:lvl7pPr>
            <a:lvl8pPr marL="2399700" indent="0" algn="ctr">
              <a:buNone/>
              <a:defRPr sz="1200"/>
            </a:lvl8pPr>
            <a:lvl9pPr marL="2742512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03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261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81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B5746C-31EA-48E5-B634-4104731ADD8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0D4EEA4-F743-4965-A596-1269857C7F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39" indent="0" algn="ctr">
              <a:buNone/>
              <a:defRPr sz="1500"/>
            </a:lvl2pPr>
            <a:lvl3pPr marL="685681" indent="0" algn="ctr">
              <a:buNone/>
              <a:defRPr sz="1400"/>
            </a:lvl3pPr>
            <a:lvl4pPr marL="1028522" indent="0" algn="ctr">
              <a:buNone/>
              <a:defRPr sz="1200"/>
            </a:lvl4pPr>
            <a:lvl5pPr marL="1371362" indent="0" algn="ctr">
              <a:buNone/>
              <a:defRPr sz="1200"/>
            </a:lvl5pPr>
            <a:lvl6pPr marL="1714205" indent="0" algn="ctr">
              <a:buNone/>
              <a:defRPr sz="1200"/>
            </a:lvl6pPr>
            <a:lvl7pPr marL="2057042" indent="0" algn="ctr">
              <a:buNone/>
              <a:defRPr sz="1200"/>
            </a:lvl7pPr>
            <a:lvl8pPr marL="2399880" indent="0" algn="ctr">
              <a:buNone/>
              <a:defRPr sz="1200"/>
            </a:lvl8pPr>
            <a:lvl9pPr marL="2742719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2480F5C-50B8-43FA-AC53-223F02ECEE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C3539CD-F4E1-4670-8FC9-4489F0ABFA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282DDC-67C6-4A14-9894-8D3ED356DD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33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08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1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39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8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52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36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20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04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88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71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00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303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39" indent="0">
              <a:buNone/>
              <a:defRPr sz="1500" b="1"/>
            </a:lvl2pPr>
            <a:lvl3pPr marL="685681" indent="0">
              <a:buNone/>
              <a:defRPr sz="1400" b="1"/>
            </a:lvl3pPr>
            <a:lvl4pPr marL="1028522" indent="0">
              <a:buNone/>
              <a:defRPr sz="1200" b="1"/>
            </a:lvl4pPr>
            <a:lvl5pPr marL="1371362" indent="0">
              <a:buNone/>
              <a:defRPr sz="1200" b="1"/>
            </a:lvl5pPr>
            <a:lvl6pPr marL="1714205" indent="0">
              <a:buNone/>
              <a:defRPr sz="1200" b="1"/>
            </a:lvl6pPr>
            <a:lvl7pPr marL="2057042" indent="0">
              <a:buNone/>
              <a:defRPr sz="1200" b="1"/>
            </a:lvl7pPr>
            <a:lvl8pPr marL="2399880" indent="0">
              <a:buNone/>
              <a:defRPr sz="1200" b="1"/>
            </a:lvl8pPr>
            <a:lvl9pPr marL="2742719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621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405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86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69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01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6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39" indent="0">
              <a:buNone/>
              <a:defRPr sz="2100"/>
            </a:lvl2pPr>
            <a:lvl3pPr marL="685681" indent="0">
              <a:buNone/>
              <a:defRPr sz="1800"/>
            </a:lvl3pPr>
            <a:lvl4pPr marL="1028522" indent="0">
              <a:buNone/>
              <a:defRPr sz="1500"/>
            </a:lvl4pPr>
            <a:lvl5pPr marL="1371362" indent="0">
              <a:buNone/>
              <a:defRPr sz="1500"/>
            </a:lvl5pPr>
            <a:lvl6pPr marL="1714205" indent="0">
              <a:buNone/>
              <a:defRPr sz="1500"/>
            </a:lvl6pPr>
            <a:lvl7pPr marL="2057042" indent="0">
              <a:buNone/>
              <a:defRPr sz="1500"/>
            </a:lvl7pPr>
            <a:lvl8pPr marL="2399880" indent="0">
              <a:buNone/>
              <a:defRPr sz="1500"/>
            </a:lvl8pPr>
            <a:lvl9pPr marL="2742719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39" indent="0">
              <a:buNone/>
              <a:defRPr sz="1100"/>
            </a:lvl2pPr>
            <a:lvl3pPr marL="685681" indent="0">
              <a:buNone/>
              <a:defRPr sz="900"/>
            </a:lvl3pPr>
            <a:lvl4pPr marL="1028522" indent="0">
              <a:buNone/>
              <a:defRPr sz="800"/>
            </a:lvl4pPr>
            <a:lvl5pPr marL="1371362" indent="0">
              <a:buNone/>
              <a:defRPr sz="800"/>
            </a:lvl5pPr>
            <a:lvl6pPr marL="1714205" indent="0">
              <a:buNone/>
              <a:defRPr sz="800"/>
            </a:lvl6pPr>
            <a:lvl7pPr marL="2057042" indent="0">
              <a:buNone/>
              <a:defRPr sz="800"/>
            </a:lvl7pPr>
            <a:lvl8pPr marL="2399880" indent="0">
              <a:buNone/>
              <a:defRPr sz="800"/>
            </a:lvl8pPr>
            <a:lvl9pPr marL="2742719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866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FAC0CE-E18F-4854-A074-89A26B4BB4F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943497-C2B5-4295-B9E5-8495859A3A7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5FD36-871B-4A47-A160-716A50B038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730A73-FF00-4A57-9A95-9734FF44FA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33F090-0E37-4A13-A055-E3E9AD0918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416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DBAC54A-D038-45C1-9407-9707F97DDFD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6" y="273851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7916BF8-EEC2-4C44-9E42-2979CA5940E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2" y="273851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45692B-DA54-4A87-8AED-9BEC7C6A32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6C661B-10D2-482C-A422-BB1B3AFAF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EA58E2-A0B0-4AFE-BDBC-10AF67F13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8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66" indent="0" algn="ctr">
              <a:buNone/>
              <a:defRPr sz="1500"/>
            </a:lvl2pPr>
            <a:lvl3pPr marL="685732" indent="0" algn="ctr">
              <a:buNone/>
              <a:defRPr sz="1400"/>
            </a:lvl3pPr>
            <a:lvl4pPr marL="1028598" indent="0" algn="ctr">
              <a:buNone/>
              <a:defRPr sz="1200"/>
            </a:lvl4pPr>
            <a:lvl5pPr marL="1371464" indent="0" algn="ctr">
              <a:buNone/>
              <a:defRPr sz="1200"/>
            </a:lvl5pPr>
            <a:lvl6pPr marL="1714331" indent="0" algn="ctr">
              <a:buNone/>
              <a:defRPr sz="1200"/>
            </a:lvl6pPr>
            <a:lvl7pPr marL="2057195" indent="0" algn="ctr">
              <a:buNone/>
              <a:defRPr sz="1200"/>
            </a:lvl7pPr>
            <a:lvl8pPr marL="2400060" indent="0" algn="ctr">
              <a:buNone/>
              <a:defRPr sz="1200"/>
            </a:lvl8pPr>
            <a:lvl9pPr marL="2742926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258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38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8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66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3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59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464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331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19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0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92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47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12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66" indent="0">
              <a:buNone/>
              <a:defRPr sz="1500" b="1"/>
            </a:lvl2pPr>
            <a:lvl3pPr marL="685732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31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66" indent="0">
              <a:buNone/>
              <a:defRPr sz="1500" b="1"/>
            </a:lvl2pPr>
            <a:lvl3pPr marL="685732" indent="0">
              <a:buNone/>
              <a:defRPr sz="1400" b="1"/>
            </a:lvl3pPr>
            <a:lvl4pPr marL="1028598" indent="0">
              <a:buNone/>
              <a:defRPr sz="1200" b="1"/>
            </a:lvl4pPr>
            <a:lvl5pPr marL="1371464" indent="0">
              <a:buNone/>
              <a:defRPr sz="1200" b="1"/>
            </a:lvl5pPr>
            <a:lvl6pPr marL="1714331" indent="0">
              <a:buNone/>
              <a:defRPr sz="1200" b="1"/>
            </a:lvl6pPr>
            <a:lvl7pPr marL="2057195" indent="0">
              <a:buNone/>
              <a:defRPr sz="1200" b="1"/>
            </a:lvl7pPr>
            <a:lvl8pPr marL="2400060" indent="0">
              <a:buNone/>
              <a:defRPr sz="1200" b="1"/>
            </a:lvl8pPr>
            <a:lvl9pPr marL="2742926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27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694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205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E1FD6-BA5A-4CDD-964B-64D449F0C5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1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C8547-DFBC-46CE-88B6-95EA559CEF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63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44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26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07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688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399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251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F1E577-1572-41B2-8784-E0E534AE3B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1B15A8-BB99-4879-9DAB-D38F221840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5B250C-4C15-4228-B749-FDBB31943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04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3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66" indent="0">
              <a:buNone/>
              <a:defRPr sz="1100"/>
            </a:lvl2pPr>
            <a:lvl3pPr marL="685732" indent="0">
              <a:buNone/>
              <a:defRPr sz="9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  <a:lvl6pPr marL="1714331" indent="0">
              <a:buNone/>
              <a:defRPr sz="800"/>
            </a:lvl6pPr>
            <a:lvl7pPr marL="2057195" indent="0">
              <a:buNone/>
              <a:defRPr sz="800"/>
            </a:lvl7pPr>
            <a:lvl8pPr marL="2400060" indent="0">
              <a:buNone/>
              <a:defRPr sz="800"/>
            </a:lvl8pPr>
            <a:lvl9pPr marL="274292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009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73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66" indent="0">
              <a:buNone/>
              <a:defRPr sz="2100"/>
            </a:lvl2pPr>
            <a:lvl3pPr marL="685732" indent="0">
              <a:buNone/>
              <a:defRPr sz="1800"/>
            </a:lvl3pPr>
            <a:lvl4pPr marL="1028598" indent="0">
              <a:buNone/>
              <a:defRPr sz="1500"/>
            </a:lvl4pPr>
            <a:lvl5pPr marL="1371464" indent="0">
              <a:buNone/>
              <a:defRPr sz="1500"/>
            </a:lvl5pPr>
            <a:lvl6pPr marL="1714331" indent="0">
              <a:buNone/>
              <a:defRPr sz="1500"/>
            </a:lvl6pPr>
            <a:lvl7pPr marL="2057195" indent="0">
              <a:buNone/>
              <a:defRPr sz="1500"/>
            </a:lvl7pPr>
            <a:lvl8pPr marL="2400060" indent="0">
              <a:buNone/>
              <a:defRPr sz="1500"/>
            </a:lvl8pPr>
            <a:lvl9pPr marL="2742926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66" indent="0">
              <a:buNone/>
              <a:defRPr sz="1100"/>
            </a:lvl2pPr>
            <a:lvl3pPr marL="685732" indent="0">
              <a:buNone/>
              <a:defRPr sz="900"/>
            </a:lvl3pPr>
            <a:lvl4pPr marL="1028598" indent="0">
              <a:buNone/>
              <a:defRPr sz="800"/>
            </a:lvl4pPr>
            <a:lvl5pPr marL="1371464" indent="0">
              <a:buNone/>
              <a:defRPr sz="800"/>
            </a:lvl5pPr>
            <a:lvl6pPr marL="1714331" indent="0">
              <a:buNone/>
              <a:defRPr sz="800"/>
            </a:lvl6pPr>
            <a:lvl7pPr marL="2057195" indent="0">
              <a:buNone/>
              <a:defRPr sz="800"/>
            </a:lvl7pPr>
            <a:lvl8pPr marL="2400060" indent="0">
              <a:buNone/>
              <a:defRPr sz="800"/>
            </a:lvl8pPr>
            <a:lvl9pPr marL="2742926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145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0036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8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2" y="273848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11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8" y="796114"/>
            <a:ext cx="9144057" cy="3661718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715100" y="697825"/>
            <a:ext cx="4643100" cy="214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5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765975" y="2965225"/>
            <a:ext cx="3276000" cy="7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1900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7677736" y="506712"/>
            <a:ext cx="2000928" cy="419705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5787486" y="1027326"/>
            <a:ext cx="1032058" cy="297188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642432" y="-11"/>
            <a:ext cx="1807340" cy="520459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7381483" y="1966801"/>
            <a:ext cx="1297387" cy="373592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1480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25" y="4041495"/>
            <a:ext cx="9144057" cy="647106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25" y="2032326"/>
            <a:ext cx="9144057" cy="1052284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25" y="3221195"/>
            <a:ext cx="9144057" cy="647535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25" y="843910"/>
            <a:ext cx="9144057" cy="647964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25" y="1235476"/>
            <a:ext cx="9144057" cy="1051963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181425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3969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2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4836300" y="2303125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3969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200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181425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4836300" y="29171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2037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19" y="793440"/>
            <a:ext cx="9144057" cy="3545416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232085" y="4343701"/>
            <a:ext cx="744991" cy="745685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269394" y="340296"/>
            <a:ext cx="804107" cy="701546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7798574" y="4259140"/>
            <a:ext cx="713803" cy="882266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269411" y="2390686"/>
            <a:ext cx="1495564" cy="43068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6826860" y="909911"/>
            <a:ext cx="1495564" cy="43068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8808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8" y="796114"/>
            <a:ext cx="9144057" cy="3661718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2364811" y="506712"/>
            <a:ext cx="2000928" cy="419705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474561" y="1027326"/>
            <a:ext cx="1032058" cy="297188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068558" y="1966801"/>
            <a:ext cx="1297387" cy="373592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7020424" y="4053372"/>
            <a:ext cx="1905167" cy="1088034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226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19" y="793440"/>
            <a:ext cx="9144057" cy="3545416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402265" y="1810173"/>
            <a:ext cx="8274335" cy="893824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252514" y="95395"/>
            <a:ext cx="8679841" cy="126294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3586860" y="4053372"/>
            <a:ext cx="1905167" cy="1088034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4737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fld id="{B1CF2E77-4E87-4338-A6B2-93E833A84A3C}" type="datetimeFigureOut">
              <a:rPr lang="en-US" sz="1400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685800">
                <a:buClr>
                  <a:srgbClr val="000000"/>
                </a:buClr>
              </a:pPr>
              <a:t>9/19/2025</a:t>
            </a:fld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pPr defTabSz="685800">
              <a:buClr>
                <a:srgbClr val="000000"/>
              </a:buClr>
            </a:pPr>
            <a:fld id="{796E19DA-92E0-4635-8627-DEB5FDE3EBA8}" type="slidenum">
              <a:rPr lang="en-US" sz="1400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685800">
                <a:buClr>
                  <a:srgbClr val="000000"/>
                </a:buClr>
              </a:pPr>
              <a:t>‹#›</a:t>
            </a:fld>
            <a:endParaRPr lang="en-US" sz="1400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3383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100223-8225-450D-A125-D095F92B7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887EBA-18FD-4292-ABFD-B68F5EC0D1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1640C3F-5D9F-47CF-8EDE-F6ED53B31C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8EA2E0-C2C1-4F1A-BE0E-86216DA23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8BD9418-4D6A-45AE-AF72-106B797334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A4BA8AB-9DC0-451E-9E22-218A181D87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063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4" name="Google Shape;324;p2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2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326" name="Google Shape;326;p2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" name="Google Shape;501;p2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502" name="Google Shape;502;p2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" name="Google Shape;504;p2"/>
          <p:cNvSpPr txBox="1">
            <a:spLocks noGrp="1"/>
          </p:cNvSpPr>
          <p:nvPr>
            <p:ph type="ctrTitle"/>
          </p:nvPr>
        </p:nvSpPr>
        <p:spPr>
          <a:xfrm>
            <a:off x="1270400" y="1174613"/>
            <a:ext cx="4528800" cy="201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05" name="Google Shape;505;p2"/>
          <p:cNvSpPr txBox="1">
            <a:spLocks noGrp="1"/>
          </p:cNvSpPr>
          <p:nvPr>
            <p:ph type="subTitle" idx="1"/>
          </p:nvPr>
        </p:nvSpPr>
        <p:spPr>
          <a:xfrm>
            <a:off x="1270400" y="3193488"/>
            <a:ext cx="45288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06" name="Google Shape;506;p2"/>
          <p:cNvSpPr>
            <a:spLocks noGrp="1"/>
          </p:cNvSpPr>
          <p:nvPr>
            <p:ph type="pic" idx="2"/>
          </p:nvPr>
        </p:nvSpPr>
        <p:spPr>
          <a:xfrm rot="561340">
            <a:off x="5971059" y="496306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grpSp>
        <p:nvGrpSpPr>
          <p:cNvPr id="507" name="Google Shape;507;p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508" name="Google Shape;508;p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8331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0" name="Google Shape;520;p3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521" name="Google Shape;521;p3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3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3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3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615;p3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3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3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3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3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3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3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3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3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3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3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3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" name="Google Shape;835;p3"/>
          <p:cNvSpPr/>
          <p:nvPr/>
        </p:nvSpPr>
        <p:spPr>
          <a:xfrm flipH="1">
            <a:off x="7887150" y="261250"/>
            <a:ext cx="767978" cy="48959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" name="Google Shape;836;p3"/>
          <p:cNvGrpSpPr/>
          <p:nvPr/>
        </p:nvGrpSpPr>
        <p:grpSpPr>
          <a:xfrm rot="-1532069">
            <a:off x="5672183" y="4099118"/>
            <a:ext cx="1417870" cy="1009955"/>
            <a:chOff x="1174150" y="1093100"/>
            <a:chExt cx="360450" cy="256750"/>
          </a:xfrm>
        </p:grpSpPr>
        <p:sp>
          <p:nvSpPr>
            <p:cNvPr id="837" name="Google Shape;837;p3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3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" name="Google Shape;843;p3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844" name="Google Shape;844;p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854;p3"/>
          <p:cNvGrpSpPr/>
          <p:nvPr/>
        </p:nvGrpSpPr>
        <p:grpSpPr>
          <a:xfrm rot="-5400000">
            <a:off x="-173808" y="3174908"/>
            <a:ext cx="2310839" cy="1902145"/>
            <a:chOff x="3857825" y="4400025"/>
            <a:chExt cx="287500" cy="236650"/>
          </a:xfrm>
        </p:grpSpPr>
        <p:sp>
          <p:nvSpPr>
            <p:cNvPr id="855" name="Google Shape;855;p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" name="Google Shape;865;p3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866" name="Google Shape;866;p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" name="Google Shape;1041;p3"/>
          <p:cNvSpPr txBox="1">
            <a:spLocks noGrp="1"/>
          </p:cNvSpPr>
          <p:nvPr>
            <p:ph type="title"/>
          </p:nvPr>
        </p:nvSpPr>
        <p:spPr>
          <a:xfrm flipH="1">
            <a:off x="4052940" y="2205400"/>
            <a:ext cx="4188900" cy="105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42" name="Google Shape;1042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989940" y="1439788"/>
            <a:ext cx="1251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43" name="Google Shape;1043;p3"/>
          <p:cNvSpPr txBox="1">
            <a:spLocks noGrp="1"/>
          </p:cNvSpPr>
          <p:nvPr>
            <p:ph type="subTitle" idx="1"/>
          </p:nvPr>
        </p:nvSpPr>
        <p:spPr>
          <a:xfrm flipH="1">
            <a:off x="4052940" y="3188300"/>
            <a:ext cx="4188900" cy="51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3"/>
          <p:cNvSpPr>
            <a:spLocks noGrp="1"/>
          </p:cNvSpPr>
          <p:nvPr>
            <p:ph type="pic" idx="3"/>
          </p:nvPr>
        </p:nvSpPr>
        <p:spPr>
          <a:xfrm rot="-561340" flipH="1">
            <a:off x="1274818" y="1113181"/>
            <a:ext cx="2596539" cy="35138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2644107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7" name="Google Shape;1047;p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1048" name="Google Shape;1048;p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1049" name="Google Shape;1049;p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1" name="Google Shape;1361;p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" name="Google Shape;1362;p4"/>
          <p:cNvGrpSpPr/>
          <p:nvPr/>
        </p:nvGrpSpPr>
        <p:grpSpPr>
          <a:xfrm rot="-1532069">
            <a:off x="6118983" y="4166268"/>
            <a:ext cx="1417870" cy="1009955"/>
            <a:chOff x="1174150" y="1093100"/>
            <a:chExt cx="360450" cy="256750"/>
          </a:xfrm>
        </p:grpSpPr>
        <p:sp>
          <p:nvSpPr>
            <p:cNvPr id="1363" name="Google Shape;1363;p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4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369" name="Google Shape;1369;p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" name="Google Shape;1544;p4"/>
          <p:cNvGrpSpPr/>
          <p:nvPr/>
        </p:nvGrpSpPr>
        <p:grpSpPr>
          <a:xfrm rot="3017696">
            <a:off x="278301" y="4090386"/>
            <a:ext cx="1300402" cy="1027433"/>
            <a:chOff x="1745100" y="1681650"/>
            <a:chExt cx="1300475" cy="1027490"/>
          </a:xfrm>
        </p:grpSpPr>
        <p:sp>
          <p:nvSpPr>
            <p:cNvPr id="1545" name="Google Shape;1545;p4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" name="Google Shape;1547;p4"/>
          <p:cNvGrpSpPr/>
          <p:nvPr/>
        </p:nvGrpSpPr>
        <p:grpSpPr>
          <a:xfrm rot="-5400000" flipH="1">
            <a:off x="7275480" y="-814542"/>
            <a:ext cx="2310839" cy="1902145"/>
            <a:chOff x="3857825" y="4400025"/>
            <a:chExt cx="287500" cy="236650"/>
          </a:xfrm>
        </p:grpSpPr>
        <p:sp>
          <p:nvSpPr>
            <p:cNvPr id="1548" name="Google Shape;1548;p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8" name="Google Shape;155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59" name="Google Shape;1559;p4"/>
          <p:cNvSpPr txBox="1">
            <a:spLocks noGrp="1"/>
          </p:cNvSpPr>
          <p:nvPr>
            <p:ph type="body" idx="1"/>
          </p:nvPr>
        </p:nvSpPr>
        <p:spPr>
          <a:xfrm>
            <a:off x="1270400" y="1291950"/>
            <a:ext cx="4965300" cy="32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9204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" name="Google Shape;1561;p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2" name="Google Shape;1562;p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563" name="Google Shape;1563;p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7" name="Google Shape;1877;p5"/>
          <p:cNvSpPr/>
          <p:nvPr/>
        </p:nvSpPr>
        <p:spPr>
          <a:xfrm flipH="1">
            <a:off x="7618559" y="265450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8" name="Google Shape;1878;p5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9" name="Google Shape;1879;p5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1880" name="Google Shape;1880;p5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3" name="Google Shape;189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4" name="Google Shape;1894;p5"/>
          <p:cNvSpPr txBox="1">
            <a:spLocks noGrp="1"/>
          </p:cNvSpPr>
          <p:nvPr>
            <p:ph type="title" idx="2"/>
          </p:nvPr>
        </p:nvSpPr>
        <p:spPr>
          <a:xfrm>
            <a:off x="1280925" y="2200065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5"/>
          <p:cNvSpPr txBox="1">
            <a:spLocks noGrp="1"/>
          </p:cNvSpPr>
          <p:nvPr>
            <p:ph type="title" idx="3"/>
          </p:nvPr>
        </p:nvSpPr>
        <p:spPr>
          <a:xfrm>
            <a:off x="5275725" y="2199988"/>
            <a:ext cx="2587500" cy="41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96" name="Google Shape;1896;p5"/>
          <p:cNvSpPr txBox="1">
            <a:spLocks noGrp="1"/>
          </p:cNvSpPr>
          <p:nvPr>
            <p:ph type="subTitle" idx="1"/>
          </p:nvPr>
        </p:nvSpPr>
        <p:spPr>
          <a:xfrm>
            <a:off x="5275718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97" name="Google Shape;1897;p5"/>
          <p:cNvSpPr txBox="1">
            <a:spLocks noGrp="1"/>
          </p:cNvSpPr>
          <p:nvPr>
            <p:ph type="subTitle" idx="4"/>
          </p:nvPr>
        </p:nvSpPr>
        <p:spPr>
          <a:xfrm>
            <a:off x="1280925" y="2535990"/>
            <a:ext cx="2587500" cy="9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411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" name="Google Shape;1899;p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" name="Google Shape;1900;p6"/>
          <p:cNvSpPr/>
          <p:nvPr/>
        </p:nvSpPr>
        <p:spPr>
          <a:xfrm rot="585416">
            <a:off x="7339264" y="973410"/>
            <a:ext cx="1467527" cy="16581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1" name="Google Shape;1901;p6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1902" name="Google Shape;1902;p6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4" name="Google Shape;2214;p6"/>
          <p:cNvSpPr/>
          <p:nvPr/>
        </p:nvSpPr>
        <p:spPr>
          <a:xfrm rot="-691970">
            <a:off x="198593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5" name="Google Shape;2215;p6"/>
          <p:cNvSpPr/>
          <p:nvPr/>
        </p:nvSpPr>
        <p:spPr>
          <a:xfrm rot="-691970">
            <a:off x="8019018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6" name="Google Shape;2216;p6"/>
          <p:cNvGrpSpPr/>
          <p:nvPr/>
        </p:nvGrpSpPr>
        <p:grpSpPr>
          <a:xfrm rot="1896607" flipH="1">
            <a:off x="-766117" y="3908032"/>
            <a:ext cx="2003355" cy="1927283"/>
            <a:chOff x="3795825" y="3576625"/>
            <a:chExt cx="273225" cy="262850"/>
          </a:xfrm>
        </p:grpSpPr>
        <p:sp>
          <p:nvSpPr>
            <p:cNvPr id="2217" name="Google Shape;2217;p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7" name="Google Shape;2227;p6"/>
          <p:cNvGrpSpPr/>
          <p:nvPr/>
        </p:nvGrpSpPr>
        <p:grpSpPr>
          <a:xfrm>
            <a:off x="8241475" y="232400"/>
            <a:ext cx="861746" cy="781736"/>
            <a:chOff x="351175" y="1462825"/>
            <a:chExt cx="861746" cy="781736"/>
          </a:xfrm>
        </p:grpSpPr>
        <p:sp>
          <p:nvSpPr>
            <p:cNvPr id="2228" name="Google Shape;2228;p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1" name="Google Shape;2231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234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" name="Google Shape;2233;p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4" name="Google Shape;2234;p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235" name="Google Shape;2235;p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9" name="Google Shape;2549;p7"/>
          <p:cNvGrpSpPr/>
          <p:nvPr/>
        </p:nvGrpSpPr>
        <p:grpSpPr>
          <a:xfrm>
            <a:off x="8225264" y="2107785"/>
            <a:ext cx="631798" cy="640579"/>
            <a:chOff x="1611050" y="1662750"/>
            <a:chExt cx="102400" cy="103825"/>
          </a:xfrm>
        </p:grpSpPr>
        <p:sp>
          <p:nvSpPr>
            <p:cNvPr id="2550" name="Google Shape;2550;p7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2" name="Google Shape;2552;p7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7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7"/>
          <p:cNvSpPr txBox="1">
            <a:spLocks noGrp="1"/>
          </p:cNvSpPr>
          <p:nvPr>
            <p:ph type="body" idx="1"/>
          </p:nvPr>
        </p:nvSpPr>
        <p:spPr>
          <a:xfrm>
            <a:off x="1270400" y="2112475"/>
            <a:ext cx="3712500" cy="22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555" name="Google Shape;2555;p7"/>
          <p:cNvSpPr txBox="1">
            <a:spLocks noGrp="1"/>
          </p:cNvSpPr>
          <p:nvPr>
            <p:ph type="title"/>
          </p:nvPr>
        </p:nvSpPr>
        <p:spPr>
          <a:xfrm>
            <a:off x="1270400" y="808625"/>
            <a:ext cx="3712500" cy="130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556" name="Google Shape;2556;p7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2557" name="Google Shape;2557;p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82433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p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9" name="Google Shape;2569;p8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0" name="Google Shape;2570;p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2571" name="Google Shape;2571;p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5" name="Google Shape;2885;p8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6" name="Google Shape;2886;p8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2887" name="Google Shape;2887;p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2" name="Google Shape;2892;p8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3" name="Google Shape;2893;p8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2894" name="Google Shape;2894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4" name="Google Shape;2904;p8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2905" name="Google Shape;2905;p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5" name="Google Shape;2915;p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2916" name="Google Shape;2916;p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3091;p8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3092" name="Google Shape;3092;p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2" name="Google Shape;3102;p8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3" name="Google Shape;3103;p8"/>
          <p:cNvSpPr txBox="1">
            <a:spLocks noGrp="1"/>
          </p:cNvSpPr>
          <p:nvPr>
            <p:ph type="title"/>
          </p:nvPr>
        </p:nvSpPr>
        <p:spPr>
          <a:xfrm>
            <a:off x="1788900" y="1307100"/>
            <a:ext cx="5566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5434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6" name="Google Shape;3106;p9"/>
          <p:cNvSpPr/>
          <p:nvPr/>
        </p:nvSpPr>
        <p:spPr>
          <a:xfrm rot="585416">
            <a:off x="6030189" y="329208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7" name="Google Shape;3107;p9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3108" name="Google Shape;3108;p9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9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9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9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9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9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9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9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9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9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9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9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9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9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9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9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9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9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9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9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9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9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9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9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9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9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9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9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9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9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9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9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9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9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9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9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9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9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9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9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9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9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9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9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9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9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9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9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9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9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9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9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9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9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9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9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9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9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9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9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9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9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9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9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9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9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9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9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9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9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9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9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9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9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9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9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9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9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9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9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9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9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9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9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9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9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9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9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9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9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9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9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9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9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9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9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9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9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9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9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9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9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9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9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9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1" name="Google Shape;3421;p9"/>
          <p:cNvGrpSpPr/>
          <p:nvPr/>
        </p:nvGrpSpPr>
        <p:grpSpPr>
          <a:xfrm flipH="1">
            <a:off x="7411340" y="95798"/>
            <a:ext cx="1523737" cy="1065174"/>
            <a:chOff x="551250" y="1010950"/>
            <a:chExt cx="438700" cy="306675"/>
          </a:xfrm>
        </p:grpSpPr>
        <p:sp>
          <p:nvSpPr>
            <p:cNvPr id="3422" name="Google Shape;3422;p9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9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9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9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9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9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9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9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9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9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9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9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9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9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9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9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9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9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9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9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9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9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9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9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9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9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9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9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9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9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9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9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9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9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9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9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9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9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9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9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9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9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9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9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9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9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9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9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9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9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9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9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9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9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9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9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9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9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9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9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9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9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9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9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9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9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9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9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9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9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9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9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9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9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9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9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9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9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9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9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9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9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9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9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9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9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9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9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9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9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9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9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9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9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9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9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9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9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9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9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9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9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9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9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9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9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9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9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9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9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9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9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9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9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9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9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9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9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9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9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9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9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9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9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9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9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9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9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9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9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9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9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9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9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9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9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9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9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9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9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9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9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9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9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9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9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9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9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9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7" name="Google Shape;3597;p9"/>
          <p:cNvGrpSpPr/>
          <p:nvPr/>
        </p:nvGrpSpPr>
        <p:grpSpPr>
          <a:xfrm rot="-874913">
            <a:off x="-530681" y="102729"/>
            <a:ext cx="2003363" cy="1927290"/>
            <a:chOff x="3795825" y="3576625"/>
            <a:chExt cx="273225" cy="262850"/>
          </a:xfrm>
        </p:grpSpPr>
        <p:sp>
          <p:nvSpPr>
            <p:cNvPr id="3598" name="Google Shape;3598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8" name="Google Shape;3608;p9"/>
          <p:cNvGrpSpPr/>
          <p:nvPr/>
        </p:nvGrpSpPr>
        <p:grpSpPr>
          <a:xfrm rot="-245349">
            <a:off x="123463" y="3940170"/>
            <a:ext cx="1417871" cy="1009955"/>
            <a:chOff x="1174150" y="1093100"/>
            <a:chExt cx="360450" cy="256750"/>
          </a:xfrm>
        </p:grpSpPr>
        <p:sp>
          <p:nvSpPr>
            <p:cNvPr id="3609" name="Google Shape;3609;p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4" name="Google Shape;3614;p9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3615" name="Google Shape;3615;p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5" name="Google Shape;3625;p9"/>
          <p:cNvGrpSpPr/>
          <p:nvPr/>
        </p:nvGrpSpPr>
        <p:grpSpPr>
          <a:xfrm rot="-5400000">
            <a:off x="7739642" y="3270533"/>
            <a:ext cx="2310839" cy="1902145"/>
            <a:chOff x="3857825" y="4400025"/>
            <a:chExt cx="287500" cy="236650"/>
          </a:xfrm>
        </p:grpSpPr>
        <p:sp>
          <p:nvSpPr>
            <p:cNvPr id="3626" name="Google Shape;3626;p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6" name="Google Shape;3636;p9"/>
          <p:cNvSpPr txBox="1">
            <a:spLocks noGrp="1"/>
          </p:cNvSpPr>
          <p:nvPr>
            <p:ph type="title"/>
          </p:nvPr>
        </p:nvSpPr>
        <p:spPr>
          <a:xfrm>
            <a:off x="4028925" y="1565100"/>
            <a:ext cx="39807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637" name="Google Shape;3637;p9"/>
          <p:cNvSpPr txBox="1">
            <a:spLocks noGrp="1"/>
          </p:cNvSpPr>
          <p:nvPr>
            <p:ph type="subTitle" idx="1"/>
          </p:nvPr>
        </p:nvSpPr>
        <p:spPr>
          <a:xfrm>
            <a:off x="4028925" y="2406900"/>
            <a:ext cx="3980700" cy="117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8" name="Google Shape;3638;p9"/>
          <p:cNvSpPr>
            <a:spLocks noGrp="1"/>
          </p:cNvSpPr>
          <p:nvPr>
            <p:ph type="pic" idx="2"/>
          </p:nvPr>
        </p:nvSpPr>
        <p:spPr>
          <a:xfrm>
            <a:off x="1134375" y="873750"/>
            <a:ext cx="2447700" cy="3396000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72885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p10"/>
          <p:cNvSpPr txBox="1">
            <a:spLocks noGrp="1"/>
          </p:cNvSpPr>
          <p:nvPr>
            <p:ph type="title"/>
          </p:nvPr>
        </p:nvSpPr>
        <p:spPr>
          <a:xfrm>
            <a:off x="720000" y="3681225"/>
            <a:ext cx="7704000" cy="75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641" name="Google Shape;3641;p10"/>
          <p:cNvGrpSpPr/>
          <p:nvPr/>
        </p:nvGrpSpPr>
        <p:grpSpPr>
          <a:xfrm flipH="1">
            <a:off x="7518165" y="3097123"/>
            <a:ext cx="1523737" cy="1065174"/>
            <a:chOff x="551250" y="1010950"/>
            <a:chExt cx="438700" cy="306675"/>
          </a:xfrm>
        </p:grpSpPr>
        <p:sp>
          <p:nvSpPr>
            <p:cNvPr id="3642" name="Google Shape;3642;p1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7" name="Google Shape;3817;p10"/>
          <p:cNvGrpSpPr/>
          <p:nvPr/>
        </p:nvGrpSpPr>
        <p:grpSpPr>
          <a:xfrm rot="6957809">
            <a:off x="-720104" y="-682243"/>
            <a:ext cx="2310845" cy="1902148"/>
            <a:chOff x="3857825" y="4400025"/>
            <a:chExt cx="287500" cy="236650"/>
          </a:xfrm>
        </p:grpSpPr>
        <p:sp>
          <p:nvSpPr>
            <p:cNvPr id="3818" name="Google Shape;3818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8" name="Google Shape;3828;p10"/>
          <p:cNvGrpSpPr/>
          <p:nvPr/>
        </p:nvGrpSpPr>
        <p:grpSpPr>
          <a:xfrm rot="7391939">
            <a:off x="-165625" y="2773539"/>
            <a:ext cx="1300360" cy="1027400"/>
            <a:chOff x="1745100" y="1681650"/>
            <a:chExt cx="1300475" cy="1027490"/>
          </a:xfrm>
        </p:grpSpPr>
        <p:sp>
          <p:nvSpPr>
            <p:cNvPr id="3829" name="Google Shape;3829;p1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1" name="Google Shape;3831;p10"/>
          <p:cNvGrpSpPr/>
          <p:nvPr/>
        </p:nvGrpSpPr>
        <p:grpSpPr>
          <a:xfrm rot="6957809">
            <a:off x="7594221" y="-847343"/>
            <a:ext cx="2310845" cy="1902148"/>
            <a:chOff x="3857825" y="4400025"/>
            <a:chExt cx="287500" cy="236650"/>
          </a:xfrm>
        </p:grpSpPr>
        <p:sp>
          <p:nvSpPr>
            <p:cNvPr id="3832" name="Google Shape;3832;p1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453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3" name="Google Shape;3843;p1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4" name="Google Shape;3844;p11"/>
          <p:cNvSpPr/>
          <p:nvPr/>
        </p:nvSpPr>
        <p:spPr>
          <a:xfrm rot="-585416" flipH="1">
            <a:off x="4261954" y="233635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45" name="Google Shape;3845;p11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3846" name="Google Shape;3846;p11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1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1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8" name="Google Shape;4158;p11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4159" name="Google Shape;4159;p1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9" name="Google Shape;4169;p11"/>
          <p:cNvGrpSpPr/>
          <p:nvPr/>
        </p:nvGrpSpPr>
        <p:grpSpPr>
          <a:xfrm rot="6009458">
            <a:off x="-490945" y="-269237"/>
            <a:ext cx="2310833" cy="1902136"/>
            <a:chOff x="3857825" y="4400025"/>
            <a:chExt cx="287500" cy="236650"/>
          </a:xfrm>
        </p:grpSpPr>
        <p:sp>
          <p:nvSpPr>
            <p:cNvPr id="4170" name="Google Shape;4170;p1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0" name="Google Shape;4180;p11"/>
          <p:cNvSpPr/>
          <p:nvPr/>
        </p:nvSpPr>
        <p:spPr>
          <a:xfrm rot="373006" flipH="1">
            <a:off x="289164" y="3972516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81" name="Google Shape;4181;p11"/>
          <p:cNvGrpSpPr/>
          <p:nvPr/>
        </p:nvGrpSpPr>
        <p:grpSpPr>
          <a:xfrm rot="-1245072" flipH="1">
            <a:off x="4082450" y="4090266"/>
            <a:ext cx="1300436" cy="1027460"/>
            <a:chOff x="1745100" y="1681650"/>
            <a:chExt cx="1300475" cy="1027490"/>
          </a:xfrm>
        </p:grpSpPr>
        <p:sp>
          <p:nvSpPr>
            <p:cNvPr id="4182" name="Google Shape;4182;p1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4" name="Google Shape;4184;p11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5" name="Google Shape;4185;p11"/>
          <p:cNvSpPr txBox="1">
            <a:spLocks noGrp="1"/>
          </p:cNvSpPr>
          <p:nvPr>
            <p:ph type="title" hasCustomPrompt="1"/>
          </p:nvPr>
        </p:nvSpPr>
        <p:spPr>
          <a:xfrm>
            <a:off x="1746450" y="1453225"/>
            <a:ext cx="5651100" cy="17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186" name="Google Shape;4186;p11"/>
          <p:cNvSpPr txBox="1">
            <a:spLocks noGrp="1"/>
          </p:cNvSpPr>
          <p:nvPr>
            <p:ph type="subTitle" idx="1"/>
          </p:nvPr>
        </p:nvSpPr>
        <p:spPr>
          <a:xfrm>
            <a:off x="1746450" y="3193175"/>
            <a:ext cx="56511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495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829AE9-9139-4F92-A8DF-7FAD803AC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AD0EA9-B957-4BEF-85B4-BC188ADC6F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6F3E3A-4E64-4287-9F2A-E12DC0EC136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BCC1C5-EC44-4104-A2B3-478DA1E0D0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2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12" indent="0">
              <a:buNone/>
              <a:defRPr sz="1500" b="1"/>
            </a:lvl2pPr>
            <a:lvl3pPr marL="685630" indent="0">
              <a:buNone/>
              <a:defRPr sz="1400" b="1"/>
            </a:lvl3pPr>
            <a:lvl4pPr marL="1028445" indent="0">
              <a:buNone/>
              <a:defRPr sz="1200" b="1"/>
            </a:lvl4pPr>
            <a:lvl5pPr marL="1371260" indent="0">
              <a:buNone/>
              <a:defRPr sz="1200" b="1"/>
            </a:lvl5pPr>
            <a:lvl6pPr marL="1714079" indent="0">
              <a:buNone/>
              <a:defRPr sz="1200" b="1"/>
            </a:lvl6pPr>
            <a:lvl7pPr marL="2056889" indent="0">
              <a:buNone/>
              <a:defRPr sz="1200" b="1"/>
            </a:lvl7pPr>
            <a:lvl8pPr marL="2399700" indent="0">
              <a:buNone/>
              <a:defRPr sz="1200" b="1"/>
            </a:lvl8pPr>
            <a:lvl9pPr marL="274251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D77C6D2-1F36-43E6-88CC-C7165EA5480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2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8DC886B-1DE9-4821-9F5D-0FD8C9F8FE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8D3B459-FCDF-4291-802C-68426F84B3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BB3C528-9A3D-4E29-8C93-E1B51F21C3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97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1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5118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9" name="Google Shape;4189;p1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0" name="Google Shape;4190;p13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4191" name="Google Shape;4191;p13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3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3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3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3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3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3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3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3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3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3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3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3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3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3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3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3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3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3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3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3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3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3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3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3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3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3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3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3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3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3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3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3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3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3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3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3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3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3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3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3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3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3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3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3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3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3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3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3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3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3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3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3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3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3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3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3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3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3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3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3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3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3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3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3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3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3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3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3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3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3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3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3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3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3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3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3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3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3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3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3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3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3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3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3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3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3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3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3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3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3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3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3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3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3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3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3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3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3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3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3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3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3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3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3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3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3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3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3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3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3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3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3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3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3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3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3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3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3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3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3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3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3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3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3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3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3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3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3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3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3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3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3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3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3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3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3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3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3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3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3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3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3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3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3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3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3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3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3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3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3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3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3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3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3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3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3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3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3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3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3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3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3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3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3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3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3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3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3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3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3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3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3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3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3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3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3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3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3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3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3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3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3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3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3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3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3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3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3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3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3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3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3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3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3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3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3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3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3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3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3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3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3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3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3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3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3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3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3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3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3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3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3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3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3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3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3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3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3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3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3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3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3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3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3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3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3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3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3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3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3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3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3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3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3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3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3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3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3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3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3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3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3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3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3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3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3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3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3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3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3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3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3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3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3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3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3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3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3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3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3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3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3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3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3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3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3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3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3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3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3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3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3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3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3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3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3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3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3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3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3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3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3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3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3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3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3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3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3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3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3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3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3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3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3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3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3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3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3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3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3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3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3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3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3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3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3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3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3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3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3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6" name="Google Shape;4506;p13"/>
          <p:cNvGrpSpPr/>
          <p:nvPr/>
        </p:nvGrpSpPr>
        <p:grpSpPr>
          <a:xfrm>
            <a:off x="418463" y="1580462"/>
            <a:ext cx="861746" cy="781736"/>
            <a:chOff x="351175" y="1462825"/>
            <a:chExt cx="861746" cy="781736"/>
          </a:xfrm>
        </p:grpSpPr>
        <p:sp>
          <p:nvSpPr>
            <p:cNvPr id="4507" name="Google Shape;4507;p13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3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3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0" name="Google Shape;4510;p13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3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12" name="Google Shape;4512;p13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4513" name="Google Shape;4513;p1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3" name="Google Shape;4523;p13"/>
          <p:cNvGrpSpPr/>
          <p:nvPr/>
        </p:nvGrpSpPr>
        <p:grpSpPr>
          <a:xfrm rot="-5400000">
            <a:off x="-793033" y="3174908"/>
            <a:ext cx="2310839" cy="1902145"/>
            <a:chOff x="3857825" y="4400025"/>
            <a:chExt cx="287500" cy="236650"/>
          </a:xfrm>
        </p:grpSpPr>
        <p:sp>
          <p:nvSpPr>
            <p:cNvPr id="4524" name="Google Shape;4524;p1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4" name="Google Shape;4534;p13"/>
          <p:cNvGrpSpPr/>
          <p:nvPr/>
        </p:nvGrpSpPr>
        <p:grpSpPr>
          <a:xfrm>
            <a:off x="8166989" y="2340910"/>
            <a:ext cx="631798" cy="640579"/>
            <a:chOff x="1611050" y="1662750"/>
            <a:chExt cx="102400" cy="103825"/>
          </a:xfrm>
        </p:grpSpPr>
        <p:sp>
          <p:nvSpPr>
            <p:cNvPr id="4535" name="Google Shape;4535;p13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3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7" name="Google Shape;4537;p13"/>
          <p:cNvSpPr txBox="1">
            <a:spLocks noGrp="1"/>
          </p:cNvSpPr>
          <p:nvPr>
            <p:ph type="title"/>
          </p:nvPr>
        </p:nvSpPr>
        <p:spPr>
          <a:xfrm>
            <a:off x="2406263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38" name="Google Shape;4538;p13"/>
          <p:cNvSpPr txBox="1">
            <a:spLocks noGrp="1"/>
          </p:cNvSpPr>
          <p:nvPr>
            <p:ph type="title" idx="2" hasCustomPrompt="1"/>
          </p:nvPr>
        </p:nvSpPr>
        <p:spPr>
          <a:xfrm>
            <a:off x="1512263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39" name="Google Shape;4539;p13"/>
          <p:cNvSpPr txBox="1">
            <a:spLocks noGrp="1"/>
          </p:cNvSpPr>
          <p:nvPr>
            <p:ph type="subTitle" idx="1"/>
          </p:nvPr>
        </p:nvSpPr>
        <p:spPr>
          <a:xfrm>
            <a:off x="2406263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0" name="Google Shape;4540;p13"/>
          <p:cNvSpPr txBox="1">
            <a:spLocks noGrp="1"/>
          </p:cNvSpPr>
          <p:nvPr>
            <p:ph type="title" idx="3"/>
          </p:nvPr>
        </p:nvSpPr>
        <p:spPr>
          <a:xfrm>
            <a:off x="5508337" y="1721700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1" name="Google Shape;4541;p13"/>
          <p:cNvSpPr txBox="1">
            <a:spLocks noGrp="1"/>
          </p:cNvSpPr>
          <p:nvPr>
            <p:ph type="title" idx="4" hasCustomPrompt="1"/>
          </p:nvPr>
        </p:nvSpPr>
        <p:spPr>
          <a:xfrm>
            <a:off x="4614338" y="19802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42" name="Google Shape;4542;p13"/>
          <p:cNvSpPr txBox="1">
            <a:spLocks noGrp="1"/>
          </p:cNvSpPr>
          <p:nvPr>
            <p:ph type="subTitle" idx="5"/>
          </p:nvPr>
        </p:nvSpPr>
        <p:spPr>
          <a:xfrm>
            <a:off x="5508337" y="20574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3" name="Google Shape;4543;p13"/>
          <p:cNvSpPr txBox="1">
            <a:spLocks noGrp="1"/>
          </p:cNvSpPr>
          <p:nvPr>
            <p:ph type="title" idx="6"/>
          </p:nvPr>
        </p:nvSpPr>
        <p:spPr>
          <a:xfrm>
            <a:off x="2406263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4" name="Google Shape;4544;p13"/>
          <p:cNvSpPr txBox="1">
            <a:spLocks noGrp="1"/>
          </p:cNvSpPr>
          <p:nvPr>
            <p:ph type="title" idx="7" hasCustomPrompt="1"/>
          </p:nvPr>
        </p:nvSpPr>
        <p:spPr>
          <a:xfrm>
            <a:off x="1512263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5" name="Google Shape;4545;p13"/>
          <p:cNvSpPr txBox="1">
            <a:spLocks noGrp="1"/>
          </p:cNvSpPr>
          <p:nvPr>
            <p:ph type="subTitle" idx="8"/>
          </p:nvPr>
        </p:nvSpPr>
        <p:spPr>
          <a:xfrm>
            <a:off x="2406263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6" name="Google Shape;4546;p13"/>
          <p:cNvSpPr txBox="1">
            <a:spLocks noGrp="1"/>
          </p:cNvSpPr>
          <p:nvPr>
            <p:ph type="title" idx="9"/>
          </p:nvPr>
        </p:nvSpPr>
        <p:spPr>
          <a:xfrm>
            <a:off x="5508337" y="2925475"/>
            <a:ext cx="21234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47" name="Google Shape;4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4614338" y="3186750"/>
            <a:ext cx="894000" cy="3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4548" name="Google Shape;4548;p13"/>
          <p:cNvSpPr txBox="1">
            <a:spLocks noGrp="1"/>
          </p:cNvSpPr>
          <p:nvPr>
            <p:ph type="subTitle" idx="14"/>
          </p:nvPr>
        </p:nvSpPr>
        <p:spPr>
          <a:xfrm>
            <a:off x="5508337" y="3261200"/>
            <a:ext cx="212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49" name="Google Shape;4549;p13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72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" name="Google Shape;4551;p1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2" name="Google Shape;4552;p1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3" name="Google Shape;4553;p14"/>
          <p:cNvGrpSpPr/>
          <p:nvPr/>
        </p:nvGrpSpPr>
        <p:grpSpPr>
          <a:xfrm>
            <a:off x="436599" y="371658"/>
            <a:ext cx="8270798" cy="4400202"/>
            <a:chOff x="436599" y="371658"/>
            <a:chExt cx="8270798" cy="4400202"/>
          </a:xfrm>
        </p:grpSpPr>
        <p:grpSp>
          <p:nvGrpSpPr>
            <p:cNvPr id="4554" name="Google Shape;4554;p14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555" name="Google Shape;4555;p14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4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4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4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4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14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14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4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4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4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4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4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4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14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14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4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4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4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4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4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4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4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4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4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4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4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4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4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4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4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4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4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4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14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14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4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4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4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4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4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4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4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4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4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4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4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4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4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4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4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4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4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4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4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14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14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4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4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4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4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4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4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4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4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4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4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4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4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4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4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4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4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4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4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4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14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14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4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4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4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4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4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4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4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4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4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14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14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4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4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14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14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14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14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4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4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4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4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4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4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4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4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4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4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4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4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4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4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4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4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4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4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4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14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14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4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4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4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4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4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4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4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4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4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4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4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4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4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4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4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4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4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4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4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14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14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4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4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4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4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4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4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4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4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4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4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4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4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4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4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4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4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4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4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4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14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14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4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4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4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4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4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4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4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4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4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4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4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4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4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4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4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4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4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4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4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14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14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4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14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14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4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14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14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14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14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14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14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14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14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14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14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14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14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14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14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4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4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14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14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14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14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14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14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14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14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14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14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14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14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14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14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14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14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14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14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14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14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14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14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14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14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14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14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14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14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14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14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14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14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14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14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14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14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14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14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14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3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67" name="Google Shape;4867;p14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14"/>
          <p:cNvGrpSpPr/>
          <p:nvPr/>
        </p:nvGrpSpPr>
        <p:grpSpPr>
          <a:xfrm>
            <a:off x="311115" y="76348"/>
            <a:ext cx="1523737" cy="1065174"/>
            <a:chOff x="551250" y="1010950"/>
            <a:chExt cx="438700" cy="306675"/>
          </a:xfrm>
        </p:grpSpPr>
        <p:sp>
          <p:nvSpPr>
            <p:cNvPr id="4869" name="Google Shape;4869;p1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20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4" name="Google Shape;5044;p14"/>
          <p:cNvGrpSpPr/>
          <p:nvPr/>
        </p:nvGrpSpPr>
        <p:grpSpPr>
          <a:xfrm>
            <a:off x="4128002" y="218408"/>
            <a:ext cx="887982" cy="781059"/>
            <a:chOff x="422550" y="971175"/>
            <a:chExt cx="192050" cy="168925"/>
          </a:xfrm>
        </p:grpSpPr>
        <p:sp>
          <p:nvSpPr>
            <p:cNvPr id="5045" name="Google Shape;5045;p14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4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4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4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4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4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4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4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4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4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4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6" name="Google Shape;5056;p14"/>
          <p:cNvGrpSpPr/>
          <p:nvPr/>
        </p:nvGrpSpPr>
        <p:grpSpPr>
          <a:xfrm rot="-8100000" flipH="1">
            <a:off x="8083399" y="-531091"/>
            <a:ext cx="2003360" cy="1927288"/>
            <a:chOff x="3795825" y="3576625"/>
            <a:chExt cx="273225" cy="262850"/>
          </a:xfrm>
        </p:grpSpPr>
        <p:sp>
          <p:nvSpPr>
            <p:cNvPr id="5057" name="Google Shape;5057;p1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7" name="Google Shape;5067;p14"/>
          <p:cNvGrpSpPr/>
          <p:nvPr/>
        </p:nvGrpSpPr>
        <p:grpSpPr>
          <a:xfrm rot="-5400000">
            <a:off x="7846492" y="3338508"/>
            <a:ext cx="2310839" cy="1902145"/>
            <a:chOff x="3857825" y="4400025"/>
            <a:chExt cx="287500" cy="236650"/>
          </a:xfrm>
        </p:grpSpPr>
        <p:sp>
          <p:nvSpPr>
            <p:cNvPr id="5068" name="Google Shape;5068;p1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8" name="Google Shape;5078;p14"/>
          <p:cNvSpPr/>
          <p:nvPr/>
        </p:nvSpPr>
        <p:spPr>
          <a:xfrm rot="5400000">
            <a:off x="60328" y="391862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9" name="Google Shape;5079;p14"/>
          <p:cNvSpPr txBox="1">
            <a:spLocks noGrp="1"/>
          </p:cNvSpPr>
          <p:nvPr>
            <p:ph type="title"/>
          </p:nvPr>
        </p:nvSpPr>
        <p:spPr>
          <a:xfrm>
            <a:off x="1270400" y="2864426"/>
            <a:ext cx="5286000" cy="64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0" name="Google Shape;5080;p14"/>
          <p:cNvSpPr txBox="1">
            <a:spLocks noGrp="1"/>
          </p:cNvSpPr>
          <p:nvPr>
            <p:ph type="subTitle" idx="1"/>
          </p:nvPr>
        </p:nvSpPr>
        <p:spPr>
          <a:xfrm>
            <a:off x="1270400" y="1636450"/>
            <a:ext cx="52860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81" name="Google Shape;5081;p14"/>
          <p:cNvSpPr>
            <a:spLocks noGrp="1"/>
          </p:cNvSpPr>
          <p:nvPr>
            <p:ph type="pic" idx="2"/>
          </p:nvPr>
        </p:nvSpPr>
        <p:spPr>
          <a:xfrm rot="561093">
            <a:off x="6697451" y="1041389"/>
            <a:ext cx="2091800" cy="302187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327920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3" name="Google Shape;5083;p1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4" name="Google Shape;5084;p15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085" name="Google Shape;5085;p15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5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5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5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5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5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5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5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5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5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5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5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5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5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5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5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5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5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5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5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5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5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5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5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5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5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5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5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5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5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5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5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5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5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5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5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5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5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5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5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5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5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5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5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5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5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5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5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5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5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5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5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5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5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5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5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5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5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5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5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5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5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5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5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5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5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5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5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5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5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5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5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5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5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5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5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5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5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5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5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5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5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5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5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5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5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5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5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5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5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5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5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5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5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5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5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5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5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5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5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5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5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5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5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5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5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5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5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5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5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5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5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5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5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5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5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5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5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5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5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5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5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5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5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5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5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5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5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5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5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5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5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5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5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5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5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5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5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5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5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5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5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5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5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5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5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5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5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5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5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5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5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5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5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5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5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5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5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5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5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5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5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5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5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5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5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5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5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5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5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5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5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5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5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5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5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5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5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5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5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5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5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5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5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5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5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5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5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5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5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5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5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5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5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5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5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5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5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5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5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5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5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7" name="Google Shape;5397;p15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5398" name="Google Shape;5398;p1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3" name="Google Shape;5403;p15"/>
          <p:cNvGrpSpPr/>
          <p:nvPr/>
        </p:nvGrpSpPr>
        <p:grpSpPr>
          <a:xfrm rot="8100000">
            <a:off x="7674088" y="-424251"/>
            <a:ext cx="2003360" cy="1927288"/>
            <a:chOff x="3795825" y="3576625"/>
            <a:chExt cx="273225" cy="262850"/>
          </a:xfrm>
        </p:grpSpPr>
        <p:sp>
          <p:nvSpPr>
            <p:cNvPr id="5404" name="Google Shape;5404;p1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4" name="Google Shape;5414;p15"/>
          <p:cNvGrpSpPr/>
          <p:nvPr/>
        </p:nvGrpSpPr>
        <p:grpSpPr>
          <a:xfrm flipH="1">
            <a:off x="8034399" y="2114108"/>
            <a:ext cx="887982" cy="781059"/>
            <a:chOff x="422550" y="971175"/>
            <a:chExt cx="192050" cy="168925"/>
          </a:xfrm>
        </p:grpSpPr>
        <p:sp>
          <p:nvSpPr>
            <p:cNvPr id="5415" name="Google Shape;5415;p15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5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5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5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5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5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5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5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5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5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5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6" name="Google Shape;5426;p15"/>
          <p:cNvSpPr/>
          <p:nvPr/>
        </p:nvSpPr>
        <p:spPr>
          <a:xfrm rot="-373006">
            <a:off x="7677764" y="40562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7" name="Google Shape;5427;p15"/>
          <p:cNvSpPr txBox="1">
            <a:spLocks noGrp="1"/>
          </p:cNvSpPr>
          <p:nvPr>
            <p:ph type="title"/>
          </p:nvPr>
        </p:nvSpPr>
        <p:spPr>
          <a:xfrm>
            <a:off x="4029800" y="1158800"/>
            <a:ext cx="3954300" cy="182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428" name="Google Shape;5428;p15"/>
          <p:cNvSpPr txBox="1">
            <a:spLocks noGrp="1"/>
          </p:cNvSpPr>
          <p:nvPr>
            <p:ph type="subTitle" idx="1"/>
          </p:nvPr>
        </p:nvSpPr>
        <p:spPr>
          <a:xfrm>
            <a:off x="4029800" y="2980000"/>
            <a:ext cx="3954300" cy="100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9" name="Google Shape;5429;p15"/>
          <p:cNvSpPr>
            <a:spLocks noGrp="1"/>
          </p:cNvSpPr>
          <p:nvPr>
            <p:ph type="pic" idx="2"/>
          </p:nvPr>
        </p:nvSpPr>
        <p:spPr>
          <a:xfrm rot="-210244">
            <a:off x="9202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411007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1" name="Google Shape;5431;p1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2" name="Google Shape;5432;p1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5433" name="Google Shape;5433;p1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8" name="Google Shape;5748;p16"/>
          <p:cNvGrpSpPr/>
          <p:nvPr/>
        </p:nvGrpSpPr>
        <p:grpSpPr>
          <a:xfrm>
            <a:off x="2477613" y="4213225"/>
            <a:ext cx="861746" cy="781736"/>
            <a:chOff x="351175" y="1462825"/>
            <a:chExt cx="861746" cy="781736"/>
          </a:xfrm>
        </p:grpSpPr>
        <p:sp>
          <p:nvSpPr>
            <p:cNvPr id="5749" name="Google Shape;5749;p16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52" name="Google Shape;5752;p16"/>
          <p:cNvSpPr/>
          <p:nvPr/>
        </p:nvSpPr>
        <p:spPr>
          <a:xfrm>
            <a:off x="7856023" y="4150713"/>
            <a:ext cx="1149757" cy="73297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3" name="Google Shape;5753;p16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54" name="Google Shape;5754;p16"/>
          <p:cNvGrpSpPr/>
          <p:nvPr/>
        </p:nvGrpSpPr>
        <p:grpSpPr>
          <a:xfrm rot="-7130480" flipH="1">
            <a:off x="7883554" y="-480428"/>
            <a:ext cx="2003370" cy="1927297"/>
            <a:chOff x="3795825" y="3576625"/>
            <a:chExt cx="273225" cy="262850"/>
          </a:xfrm>
        </p:grpSpPr>
        <p:sp>
          <p:nvSpPr>
            <p:cNvPr id="5755" name="Google Shape;5755;p1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5" name="Google Shape;5765;p16"/>
          <p:cNvGrpSpPr/>
          <p:nvPr/>
        </p:nvGrpSpPr>
        <p:grpSpPr>
          <a:xfrm rot="-5400000">
            <a:off x="-734758" y="3566146"/>
            <a:ext cx="2310839" cy="1902145"/>
            <a:chOff x="3857825" y="4400025"/>
            <a:chExt cx="287500" cy="236650"/>
          </a:xfrm>
        </p:grpSpPr>
        <p:sp>
          <p:nvSpPr>
            <p:cNvPr id="5766" name="Google Shape;5766;p1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6" name="Google Shape;5776;p16"/>
          <p:cNvGrpSpPr/>
          <p:nvPr/>
        </p:nvGrpSpPr>
        <p:grpSpPr>
          <a:xfrm>
            <a:off x="3057939" y="318322"/>
            <a:ext cx="631798" cy="640579"/>
            <a:chOff x="1611050" y="1662750"/>
            <a:chExt cx="102400" cy="103825"/>
          </a:xfrm>
        </p:grpSpPr>
        <p:sp>
          <p:nvSpPr>
            <p:cNvPr id="5777" name="Google Shape;5777;p16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79" name="Google Shape;5779;p16"/>
          <p:cNvSpPr txBox="1">
            <a:spLocks noGrp="1"/>
          </p:cNvSpPr>
          <p:nvPr>
            <p:ph type="title"/>
          </p:nvPr>
        </p:nvSpPr>
        <p:spPr>
          <a:xfrm>
            <a:off x="965937" y="1642350"/>
            <a:ext cx="2996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780" name="Google Shape;5780;p16"/>
          <p:cNvSpPr txBox="1">
            <a:spLocks noGrp="1"/>
          </p:cNvSpPr>
          <p:nvPr>
            <p:ph type="subTitle" idx="1"/>
          </p:nvPr>
        </p:nvSpPr>
        <p:spPr>
          <a:xfrm>
            <a:off x="965937" y="2215050"/>
            <a:ext cx="2996700" cy="13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69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2" name="Google Shape;5782;p1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3" name="Google Shape;5783;p17"/>
          <p:cNvSpPr/>
          <p:nvPr/>
        </p:nvSpPr>
        <p:spPr>
          <a:xfrm rot="-585416" flipH="1">
            <a:off x="351929" y="216410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84" name="Google Shape;5784;p17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5785" name="Google Shape;5785;p17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7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7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7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7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7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7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7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7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7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7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7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7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7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7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7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7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7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7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7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7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7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7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7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7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7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7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7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7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7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7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7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7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7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7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7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7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7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7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7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7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7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7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7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7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7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7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7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7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7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7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7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7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7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7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7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7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7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7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7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7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7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7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7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7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7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7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7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7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7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7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7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7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7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7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7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7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7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7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7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7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7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7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7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7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7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7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7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7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7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7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7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7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7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7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7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7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7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7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7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7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7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7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7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7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7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7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7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7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7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7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7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7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7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7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7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17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17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7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17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17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7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7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7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7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7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7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7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7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7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7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7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7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7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7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7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7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7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7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7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7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7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7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7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7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7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7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7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7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7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7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7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7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7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7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7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7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7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17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17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7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17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17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7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17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17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17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17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17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17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17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7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17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17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7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17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17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17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17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17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17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17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17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17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17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17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17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17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17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17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17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17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17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17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17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17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17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17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17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17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17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17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17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17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17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17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17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17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17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17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17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17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17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17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17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17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17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17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17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17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17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17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17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17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17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17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17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17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17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17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17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17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17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17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17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17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17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17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17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17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17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17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17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17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17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17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17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17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17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17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17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17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17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17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17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17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17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17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17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17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17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17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17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17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17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17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17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17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17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17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7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17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17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17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17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17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17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17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17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7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7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7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7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7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7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7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7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7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7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7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7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7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7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7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7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7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7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7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7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7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7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7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7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7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7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7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7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7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7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7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7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7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7" name="Google Shape;6097;p17"/>
          <p:cNvGrpSpPr/>
          <p:nvPr/>
        </p:nvGrpSpPr>
        <p:grpSpPr>
          <a:xfrm rot="-4790542">
            <a:off x="-719868" y="3246863"/>
            <a:ext cx="2310833" cy="1902136"/>
            <a:chOff x="3857825" y="4400025"/>
            <a:chExt cx="287500" cy="236650"/>
          </a:xfrm>
        </p:grpSpPr>
        <p:sp>
          <p:nvSpPr>
            <p:cNvPr id="6098" name="Google Shape;6098;p1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8" name="Google Shape;6108;p17"/>
          <p:cNvGrpSpPr/>
          <p:nvPr/>
        </p:nvGrpSpPr>
        <p:grpSpPr>
          <a:xfrm rot="1810263" flipH="1">
            <a:off x="7314465" y="3053063"/>
            <a:ext cx="2003373" cy="1927300"/>
            <a:chOff x="3795825" y="3576625"/>
            <a:chExt cx="273225" cy="262850"/>
          </a:xfrm>
        </p:grpSpPr>
        <p:sp>
          <p:nvSpPr>
            <p:cNvPr id="6109" name="Google Shape;6109;p1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9" name="Google Shape;6119;p17"/>
          <p:cNvGrpSpPr/>
          <p:nvPr/>
        </p:nvGrpSpPr>
        <p:grpSpPr>
          <a:xfrm flipH="1">
            <a:off x="7917849" y="1473058"/>
            <a:ext cx="887982" cy="781059"/>
            <a:chOff x="422550" y="971175"/>
            <a:chExt cx="192050" cy="168925"/>
          </a:xfrm>
        </p:grpSpPr>
        <p:sp>
          <p:nvSpPr>
            <p:cNvPr id="6120" name="Google Shape;6120;p17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7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7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7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7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7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7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7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7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7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7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1" name="Google Shape;6131;p17"/>
          <p:cNvSpPr/>
          <p:nvPr/>
        </p:nvSpPr>
        <p:spPr>
          <a:xfrm rot="373006" flipH="1">
            <a:off x="7677764" y="103303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2" name="Google Shape;6132;p17"/>
          <p:cNvGrpSpPr/>
          <p:nvPr/>
        </p:nvGrpSpPr>
        <p:grpSpPr>
          <a:xfrm rot="-245355">
            <a:off x="125502" y="1075472"/>
            <a:ext cx="1298547" cy="924960"/>
            <a:chOff x="1174150" y="1093100"/>
            <a:chExt cx="360450" cy="256750"/>
          </a:xfrm>
        </p:grpSpPr>
        <p:sp>
          <p:nvSpPr>
            <p:cNvPr id="6133" name="Google Shape;6133;p1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8" name="Google Shape;6138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39" name="Google Shape;6139;p17"/>
          <p:cNvSpPr txBox="1">
            <a:spLocks noGrp="1"/>
          </p:cNvSpPr>
          <p:nvPr>
            <p:ph type="title" idx="2"/>
          </p:nvPr>
        </p:nvSpPr>
        <p:spPr>
          <a:xfrm>
            <a:off x="1949393" y="1709850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0" name="Google Shape;6140;p17"/>
          <p:cNvSpPr txBox="1">
            <a:spLocks noGrp="1"/>
          </p:cNvSpPr>
          <p:nvPr>
            <p:ph type="subTitle" idx="1"/>
          </p:nvPr>
        </p:nvSpPr>
        <p:spPr>
          <a:xfrm>
            <a:off x="1949393" y="2045550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1" name="Google Shape;6141;p17"/>
          <p:cNvSpPr txBox="1">
            <a:spLocks noGrp="1"/>
          </p:cNvSpPr>
          <p:nvPr>
            <p:ph type="title" idx="3"/>
          </p:nvPr>
        </p:nvSpPr>
        <p:spPr>
          <a:xfrm>
            <a:off x="1949407" y="3231475"/>
            <a:ext cx="5245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42" name="Google Shape;6142;p17"/>
          <p:cNvSpPr txBox="1">
            <a:spLocks noGrp="1"/>
          </p:cNvSpPr>
          <p:nvPr>
            <p:ph type="subTitle" idx="4"/>
          </p:nvPr>
        </p:nvSpPr>
        <p:spPr>
          <a:xfrm>
            <a:off x="1949407" y="3567175"/>
            <a:ext cx="5245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917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" name="Google Shape;6144;p1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5" name="Google Shape;6145;p18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146" name="Google Shape;6146;p18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8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8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8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8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8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8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8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8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8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8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8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8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8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8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8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8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8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8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8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8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8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8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8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8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8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8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8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8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8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8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8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8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8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8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8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8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8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8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8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8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8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8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8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8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8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8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8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8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8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8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8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8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8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8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8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8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8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8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8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8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8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8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8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8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8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8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8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8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8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8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8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8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8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8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8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8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8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8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8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8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8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8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8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8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8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8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8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8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8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8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8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8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8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8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8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8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8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8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8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8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8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8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8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8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8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8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8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8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8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8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8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8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8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8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8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8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8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8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8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8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8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8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8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8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8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8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8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8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8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8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8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8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8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8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8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8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8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8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8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8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8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8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8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8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8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8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8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8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8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8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8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8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8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8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8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8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8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8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8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8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8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8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8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8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8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8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8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8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8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8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8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8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8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8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8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8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8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8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8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8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8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8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8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8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8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8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8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8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8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8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8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8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8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8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8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8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8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8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8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8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8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8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8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8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8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8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8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8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8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8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8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8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8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8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8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8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8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8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8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8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8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8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8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8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8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8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8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8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8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8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8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8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8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8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8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8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8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8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8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8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8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8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8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8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8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8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8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8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8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8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8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8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8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8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8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8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8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8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8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8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8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8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8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8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8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8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8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8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8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8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8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8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8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8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8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8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18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18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8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8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8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8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8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8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8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8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8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8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8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8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8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8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8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8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8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8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8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8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8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8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8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8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8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8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8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8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8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8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8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8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8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8" name="Google Shape;6458;p18"/>
          <p:cNvSpPr txBox="1">
            <a:spLocks noGrp="1"/>
          </p:cNvSpPr>
          <p:nvPr>
            <p:ph type="body" idx="1"/>
          </p:nvPr>
        </p:nvSpPr>
        <p:spPr>
          <a:xfrm>
            <a:off x="1270400" y="1959525"/>
            <a:ext cx="33867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50"/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59" name="Google Shape;6459;p18"/>
          <p:cNvSpPr txBox="1">
            <a:spLocks noGrp="1"/>
          </p:cNvSpPr>
          <p:nvPr>
            <p:ph type="body" idx="2"/>
          </p:nvPr>
        </p:nvSpPr>
        <p:spPr>
          <a:xfrm>
            <a:off x="4572000" y="1959500"/>
            <a:ext cx="3858900" cy="24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sz="2500" b="1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6460" name="Google Shape;6460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461" name="Google Shape;6461;p18"/>
          <p:cNvGrpSpPr/>
          <p:nvPr/>
        </p:nvGrpSpPr>
        <p:grpSpPr>
          <a:xfrm rot="-243275">
            <a:off x="7494917" y="3847600"/>
            <a:ext cx="1300348" cy="1027390"/>
            <a:chOff x="1745100" y="1681650"/>
            <a:chExt cx="1300475" cy="1027490"/>
          </a:xfrm>
        </p:grpSpPr>
        <p:sp>
          <p:nvSpPr>
            <p:cNvPr id="6462" name="Google Shape;6462;p1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4" name="Google Shape;6464;p18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6465" name="Google Shape;6465;p1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5" name="Google Shape;6475;p18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6" name="Google Shape;6476;p18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6477" name="Google Shape;6477;p18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8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8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8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8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8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8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8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8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8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8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8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8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8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8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8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8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8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8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8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8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8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8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8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8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8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8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8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8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8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8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8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8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8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8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8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8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8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8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8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8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8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8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8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8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8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8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8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8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8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8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8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8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8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8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8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8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8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8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8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8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8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8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8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8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8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8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8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8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8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8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8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8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8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8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8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8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8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8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8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8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8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8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8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8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8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8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8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8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8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8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8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8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8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8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8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8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8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8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8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8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8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18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18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18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18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18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18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18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18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18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18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18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18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18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18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18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18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18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18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18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18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18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18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8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8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8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8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8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8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8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8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8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8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8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8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8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8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8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8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8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8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8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8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18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18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8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8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8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8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8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8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8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8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8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8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8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8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8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8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8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8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8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8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8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8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8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8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8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8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8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8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18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18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8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2" name="Google Shape;6652;p18"/>
          <p:cNvGrpSpPr/>
          <p:nvPr/>
        </p:nvGrpSpPr>
        <p:grpSpPr>
          <a:xfrm rot="-5400000">
            <a:off x="-442320" y="4229508"/>
            <a:ext cx="2310839" cy="1902145"/>
            <a:chOff x="3857825" y="4400025"/>
            <a:chExt cx="287500" cy="236650"/>
          </a:xfrm>
        </p:grpSpPr>
        <p:sp>
          <p:nvSpPr>
            <p:cNvPr id="6653" name="Google Shape;6653;p1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829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19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5" name="Google Shape;6665;p19"/>
          <p:cNvSpPr/>
          <p:nvPr/>
        </p:nvSpPr>
        <p:spPr>
          <a:xfrm rot="-585416" flipH="1">
            <a:off x="273339" y="1015760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6" name="Google Shape;6666;p19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6667" name="Google Shape;6667;p19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9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9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9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9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9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9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9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9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9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9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9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9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9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9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9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9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9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9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9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9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9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9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9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9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9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9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9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9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9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9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9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9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9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9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9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9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9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9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9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9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9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9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9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9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9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9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9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9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9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9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9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9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9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9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9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9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9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9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9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9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9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9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9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9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9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9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9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9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9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9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9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9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9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9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9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9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9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9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9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9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9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9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9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9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9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9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9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9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9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9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9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9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9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9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9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9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9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9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9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9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9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9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9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9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9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9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9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9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9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9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9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9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9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9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9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9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9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9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9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9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9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9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9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9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9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9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9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9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9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9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9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9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9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9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9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9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9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9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9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9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9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9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9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9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9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9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9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9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9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9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9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9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9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9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9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9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9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9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9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9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9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9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9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9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9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9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9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9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9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9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9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9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9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9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9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9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9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9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9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9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9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9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9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9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9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9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9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9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9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9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9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9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9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9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9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9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9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9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9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9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9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9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9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9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9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9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9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9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9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9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9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9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9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9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9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9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9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9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9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9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9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9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9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9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9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9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9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9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9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9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9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9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9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9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9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9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9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9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9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9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9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9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9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9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9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9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9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9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9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9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9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9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9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9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9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9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9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9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9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9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9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9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9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9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9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9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9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9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9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9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9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9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9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9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9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9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9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9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9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9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9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9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9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9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9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9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9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9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9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9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9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9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9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9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9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9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9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9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9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9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9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9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9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9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9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9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9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9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9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9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9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9" name="Google Shape;6979;p19"/>
          <p:cNvSpPr/>
          <p:nvPr/>
        </p:nvSpPr>
        <p:spPr>
          <a:xfrm rot="691970" flipH="1">
            <a:off x="8019018" y="295277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0" name="Google Shape;6980;p19"/>
          <p:cNvSpPr/>
          <p:nvPr/>
        </p:nvSpPr>
        <p:spPr>
          <a:xfrm rot="691970" flipH="1">
            <a:off x="198593" y="4227802"/>
            <a:ext cx="1029022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1" name="Google Shape;6981;p19"/>
          <p:cNvGrpSpPr/>
          <p:nvPr/>
        </p:nvGrpSpPr>
        <p:grpSpPr>
          <a:xfrm rot="7130480">
            <a:off x="-580556" y="-325028"/>
            <a:ext cx="2003370" cy="1927297"/>
            <a:chOff x="3795825" y="3576625"/>
            <a:chExt cx="273225" cy="262850"/>
          </a:xfrm>
        </p:grpSpPr>
        <p:sp>
          <p:nvSpPr>
            <p:cNvPr id="6982" name="Google Shape;6982;p1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2" name="Google Shape;6992;p19"/>
          <p:cNvGrpSpPr/>
          <p:nvPr/>
        </p:nvGrpSpPr>
        <p:grpSpPr>
          <a:xfrm rot="-3842191">
            <a:off x="7607866" y="3873157"/>
            <a:ext cx="2310845" cy="1902148"/>
            <a:chOff x="3857825" y="4400025"/>
            <a:chExt cx="287500" cy="236650"/>
          </a:xfrm>
        </p:grpSpPr>
        <p:sp>
          <p:nvSpPr>
            <p:cNvPr id="6993" name="Google Shape;6993;p1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3" name="Google Shape;7003;p19"/>
          <p:cNvGrpSpPr/>
          <p:nvPr/>
        </p:nvGrpSpPr>
        <p:grpSpPr>
          <a:xfrm>
            <a:off x="94773" y="2689802"/>
            <a:ext cx="748771" cy="679251"/>
            <a:chOff x="351175" y="1462825"/>
            <a:chExt cx="861746" cy="781736"/>
          </a:xfrm>
        </p:grpSpPr>
        <p:sp>
          <p:nvSpPr>
            <p:cNvPr id="7004" name="Google Shape;7004;p19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9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9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7" name="Google Shape;7007;p19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8" name="Google Shape;7008;p19"/>
          <p:cNvGrpSpPr/>
          <p:nvPr/>
        </p:nvGrpSpPr>
        <p:grpSpPr>
          <a:xfrm>
            <a:off x="4299089" y="4339460"/>
            <a:ext cx="631798" cy="640579"/>
            <a:chOff x="1611050" y="1662750"/>
            <a:chExt cx="102400" cy="103825"/>
          </a:xfrm>
        </p:grpSpPr>
        <p:sp>
          <p:nvSpPr>
            <p:cNvPr id="7009" name="Google Shape;7009;p19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9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1" name="Google Shape;7011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12" name="Google Shape;7012;p19"/>
          <p:cNvSpPr txBox="1">
            <a:spLocks noGrp="1"/>
          </p:cNvSpPr>
          <p:nvPr>
            <p:ph type="title" idx="2"/>
          </p:nvPr>
        </p:nvSpPr>
        <p:spPr>
          <a:xfrm>
            <a:off x="1115100" y="2545625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3" name="Google Shape;7013;p19"/>
          <p:cNvSpPr txBox="1">
            <a:spLocks noGrp="1"/>
          </p:cNvSpPr>
          <p:nvPr>
            <p:ph type="subTitle" idx="1"/>
          </p:nvPr>
        </p:nvSpPr>
        <p:spPr>
          <a:xfrm>
            <a:off x="1115100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4" name="Google Shape;7014;p19"/>
          <p:cNvSpPr txBox="1">
            <a:spLocks noGrp="1"/>
          </p:cNvSpPr>
          <p:nvPr>
            <p:ph type="title" idx="3"/>
          </p:nvPr>
        </p:nvSpPr>
        <p:spPr>
          <a:xfrm>
            <a:off x="3528600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5" name="Google Shape;7015;p19"/>
          <p:cNvSpPr txBox="1">
            <a:spLocks noGrp="1"/>
          </p:cNvSpPr>
          <p:nvPr>
            <p:ph type="subTitle" idx="4"/>
          </p:nvPr>
        </p:nvSpPr>
        <p:spPr>
          <a:xfrm>
            <a:off x="3528596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6" name="Google Shape;7016;p19"/>
          <p:cNvSpPr txBox="1">
            <a:spLocks noGrp="1"/>
          </p:cNvSpPr>
          <p:nvPr>
            <p:ph type="title" idx="5"/>
          </p:nvPr>
        </p:nvSpPr>
        <p:spPr>
          <a:xfrm>
            <a:off x="5942099" y="2545550"/>
            <a:ext cx="20868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017" name="Google Shape;7017;p19"/>
          <p:cNvSpPr txBox="1">
            <a:spLocks noGrp="1"/>
          </p:cNvSpPr>
          <p:nvPr>
            <p:ph type="subTitle" idx="6"/>
          </p:nvPr>
        </p:nvSpPr>
        <p:spPr>
          <a:xfrm>
            <a:off x="5942099" y="2953850"/>
            <a:ext cx="20868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8" name="Google Shape;7018;p19"/>
          <p:cNvGrpSpPr/>
          <p:nvPr/>
        </p:nvGrpSpPr>
        <p:grpSpPr>
          <a:xfrm rot="-626345">
            <a:off x="7934857" y="1491451"/>
            <a:ext cx="992087" cy="706693"/>
            <a:chOff x="1174150" y="1093100"/>
            <a:chExt cx="360450" cy="256750"/>
          </a:xfrm>
        </p:grpSpPr>
        <p:sp>
          <p:nvSpPr>
            <p:cNvPr id="7019" name="Google Shape;7019;p19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9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9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9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9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5351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7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5" name="Google Shape;7025;p20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26" name="Google Shape;7026;p20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7027" name="Google Shape;7027;p20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0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0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0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0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0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0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0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0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0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0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0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0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0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0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0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0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0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0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0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0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0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0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0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0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0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0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0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0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0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0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0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0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0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0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0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0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0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0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0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0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0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0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0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0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0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0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0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0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0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0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0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0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0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0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0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0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0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0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0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0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0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0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0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0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0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0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0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0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0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0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0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0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0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0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0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0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0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0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0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0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0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0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0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0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0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0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0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0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0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0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0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0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0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0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0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0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0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0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0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0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0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0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0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0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0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0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0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0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0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0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0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0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0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0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0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0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0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0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0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0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0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0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0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0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0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0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0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0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0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0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0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0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0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0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0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0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0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0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0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0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0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0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0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0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0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0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0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0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0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0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0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0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0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0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0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0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0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0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0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0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0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0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0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0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0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0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0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0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0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0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0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0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0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0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0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0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0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0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0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0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0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0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0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0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0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0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0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0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0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0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0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0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0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0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0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0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0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0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0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0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0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0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0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0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0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0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0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0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0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0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0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0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0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0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0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0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0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0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0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0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0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0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0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0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0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0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0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0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0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0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0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0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0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0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0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0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0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0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0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0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0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0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0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0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0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0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0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0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0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0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0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0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0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0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0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0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0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0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0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0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0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0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0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0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0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0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0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0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0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0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0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0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0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0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0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0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0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0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0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0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0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0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0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0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0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0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0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0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0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0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0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0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0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0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0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0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0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0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0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0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0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0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0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0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0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0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0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0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0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0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0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0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0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1" name="Google Shape;7341;p20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2" name="Google Shape;7342;p20"/>
          <p:cNvGrpSpPr/>
          <p:nvPr/>
        </p:nvGrpSpPr>
        <p:grpSpPr>
          <a:xfrm rot="-4014088">
            <a:off x="7780689" y="609896"/>
            <a:ext cx="1300430" cy="1027455"/>
            <a:chOff x="1745100" y="1681650"/>
            <a:chExt cx="1300475" cy="1027490"/>
          </a:xfrm>
        </p:grpSpPr>
        <p:sp>
          <p:nvSpPr>
            <p:cNvPr id="7343" name="Google Shape;7343;p20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0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5" name="Google Shape;7345;p20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7346" name="Google Shape;7346;p2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6" name="Google Shape;7356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57" name="Google Shape;7357;p20"/>
          <p:cNvSpPr txBox="1">
            <a:spLocks noGrp="1"/>
          </p:cNvSpPr>
          <p:nvPr>
            <p:ph type="title" idx="2"/>
          </p:nvPr>
        </p:nvSpPr>
        <p:spPr>
          <a:xfrm>
            <a:off x="1270405" y="12597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58" name="Google Shape;7358;p20"/>
          <p:cNvSpPr txBox="1">
            <a:spLocks noGrp="1"/>
          </p:cNvSpPr>
          <p:nvPr>
            <p:ph type="subTitle" idx="1"/>
          </p:nvPr>
        </p:nvSpPr>
        <p:spPr>
          <a:xfrm>
            <a:off x="1270400" y="1667975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9" name="Google Shape;7359;p20"/>
          <p:cNvSpPr txBox="1">
            <a:spLocks noGrp="1"/>
          </p:cNvSpPr>
          <p:nvPr>
            <p:ph type="title" idx="3"/>
          </p:nvPr>
        </p:nvSpPr>
        <p:spPr>
          <a:xfrm>
            <a:off x="1270405" y="2302263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0" name="Google Shape;7360;p20"/>
          <p:cNvSpPr txBox="1">
            <a:spLocks noGrp="1"/>
          </p:cNvSpPr>
          <p:nvPr>
            <p:ph type="subTitle" idx="4"/>
          </p:nvPr>
        </p:nvSpPr>
        <p:spPr>
          <a:xfrm>
            <a:off x="1270400" y="2710563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1" name="Google Shape;7361;p20"/>
          <p:cNvSpPr txBox="1">
            <a:spLocks noGrp="1"/>
          </p:cNvSpPr>
          <p:nvPr>
            <p:ph type="title" idx="5"/>
          </p:nvPr>
        </p:nvSpPr>
        <p:spPr>
          <a:xfrm>
            <a:off x="1270401" y="3344850"/>
            <a:ext cx="32784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362" name="Google Shape;7362;p20"/>
          <p:cNvSpPr txBox="1">
            <a:spLocks noGrp="1"/>
          </p:cNvSpPr>
          <p:nvPr>
            <p:ph type="subTitle" idx="6"/>
          </p:nvPr>
        </p:nvSpPr>
        <p:spPr>
          <a:xfrm>
            <a:off x="1270400" y="3753150"/>
            <a:ext cx="3278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3" name="Google Shape;7363;p20"/>
          <p:cNvSpPr>
            <a:spLocks noGrp="1"/>
          </p:cNvSpPr>
          <p:nvPr>
            <p:ph type="pic" idx="7"/>
          </p:nvPr>
        </p:nvSpPr>
        <p:spPr>
          <a:xfrm rot="212818">
            <a:off x="5161279" y="1568527"/>
            <a:ext cx="2700974" cy="285846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</p:spTree>
    <p:extLst>
      <p:ext uri="{BB962C8B-B14F-4D97-AF65-F5344CB8AC3E}">
        <p14:creationId xmlns:p14="http://schemas.microsoft.com/office/powerpoint/2010/main" val="1968085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5" name="Google Shape;7365;p21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6" name="Google Shape;7366;p21"/>
          <p:cNvSpPr/>
          <p:nvPr/>
        </p:nvSpPr>
        <p:spPr>
          <a:xfrm rot="585416">
            <a:off x="5578939" y="3275097"/>
            <a:ext cx="1467527" cy="16581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7" name="Google Shape;7367;p21"/>
          <p:cNvGrpSpPr/>
          <p:nvPr/>
        </p:nvGrpSpPr>
        <p:grpSpPr>
          <a:xfrm>
            <a:off x="436512" y="371477"/>
            <a:ext cx="8270977" cy="4400132"/>
            <a:chOff x="1096650" y="3738975"/>
            <a:chExt cx="2771775" cy="1474575"/>
          </a:xfrm>
        </p:grpSpPr>
        <p:sp>
          <p:nvSpPr>
            <p:cNvPr id="7368" name="Google Shape;7368;p21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1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1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1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1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1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1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1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1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1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1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1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1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1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1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1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1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1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1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1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1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1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1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1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1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1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1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1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1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1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1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1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1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1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1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1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1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1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1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1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1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1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1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1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1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1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1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1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1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1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1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1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1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1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1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1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1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1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1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1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1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1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1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1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1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1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1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1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1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1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1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1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1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1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1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1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1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1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1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1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1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1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1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1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1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1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1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1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1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1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1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1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1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1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1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1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1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1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1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1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1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1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1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1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1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1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1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1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1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1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1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1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1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1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1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1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1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1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1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1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1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1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1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1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1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1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1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1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1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1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1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1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1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1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1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1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1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1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1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1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1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1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1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1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1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1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1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1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1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1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1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1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1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1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1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1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1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1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1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1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1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1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1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1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1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1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1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1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1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1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1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1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1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1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1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1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1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1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1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1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1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1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1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1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1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1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1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1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1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1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1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1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1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1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1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1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1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1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1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1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1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1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1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1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1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1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1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1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1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1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1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1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1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1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1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1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1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1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1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1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1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1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1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1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1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1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1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1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1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1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1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1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1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1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1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1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1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1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1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1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1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1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1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1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1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1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1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1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1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1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1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1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1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1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1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1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1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1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1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1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1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1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1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1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1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1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1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1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1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1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1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1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1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1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1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1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1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1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1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1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1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1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1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1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1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1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1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1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1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1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1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1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1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1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1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1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1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1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1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1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1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1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1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1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1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1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1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1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1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1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1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1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1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1" name="Google Shape;7681;p21"/>
          <p:cNvGrpSpPr/>
          <p:nvPr/>
        </p:nvGrpSpPr>
        <p:grpSpPr>
          <a:xfrm rot="-1810263">
            <a:off x="-126843" y="3140488"/>
            <a:ext cx="2003373" cy="1927300"/>
            <a:chOff x="3795825" y="3576625"/>
            <a:chExt cx="273225" cy="262850"/>
          </a:xfrm>
        </p:grpSpPr>
        <p:sp>
          <p:nvSpPr>
            <p:cNvPr id="7682" name="Google Shape;7682;p2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21"/>
          <p:cNvGrpSpPr/>
          <p:nvPr/>
        </p:nvGrpSpPr>
        <p:grpSpPr>
          <a:xfrm rot="-6009458" flipH="1">
            <a:off x="7633357" y="-269237"/>
            <a:ext cx="2310833" cy="1902136"/>
            <a:chOff x="3857825" y="4400025"/>
            <a:chExt cx="287500" cy="236650"/>
          </a:xfrm>
        </p:grpSpPr>
        <p:sp>
          <p:nvSpPr>
            <p:cNvPr id="7693" name="Google Shape;7693;p2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3" name="Google Shape;7703;p21"/>
          <p:cNvSpPr/>
          <p:nvPr/>
        </p:nvSpPr>
        <p:spPr>
          <a:xfrm rot="-373006">
            <a:off x="7593008" y="3821291"/>
            <a:ext cx="1368148" cy="87219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4" name="Google Shape;7704;p21"/>
          <p:cNvSpPr/>
          <p:nvPr/>
        </p:nvSpPr>
        <p:spPr>
          <a:xfrm>
            <a:off x="246397" y="265441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5" name="Google Shape;7705;p21"/>
          <p:cNvGrpSpPr/>
          <p:nvPr/>
        </p:nvGrpSpPr>
        <p:grpSpPr>
          <a:xfrm>
            <a:off x="328864" y="1719508"/>
            <a:ext cx="887982" cy="781059"/>
            <a:chOff x="422550" y="971175"/>
            <a:chExt cx="192050" cy="168925"/>
          </a:xfrm>
        </p:grpSpPr>
        <p:sp>
          <p:nvSpPr>
            <p:cNvPr id="7706" name="Google Shape;7706;p21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1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1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1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1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1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1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1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1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1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1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7" name="Google Shape;7717;p21"/>
          <p:cNvGrpSpPr/>
          <p:nvPr/>
        </p:nvGrpSpPr>
        <p:grpSpPr>
          <a:xfrm rot="193993">
            <a:off x="7780667" y="2430186"/>
            <a:ext cx="1300464" cy="1027482"/>
            <a:chOff x="1745100" y="1681650"/>
            <a:chExt cx="1300475" cy="1027490"/>
          </a:xfrm>
        </p:grpSpPr>
        <p:sp>
          <p:nvSpPr>
            <p:cNvPr id="7718" name="Google Shape;7718;p2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0" name="Google Shape;7720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21" name="Google Shape;7721;p21"/>
          <p:cNvSpPr txBox="1">
            <a:spLocks noGrp="1"/>
          </p:cNvSpPr>
          <p:nvPr>
            <p:ph type="title" idx="2"/>
          </p:nvPr>
        </p:nvSpPr>
        <p:spPr>
          <a:xfrm>
            <a:off x="2424850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2" name="Google Shape;7722;p21"/>
          <p:cNvSpPr txBox="1">
            <a:spLocks noGrp="1"/>
          </p:cNvSpPr>
          <p:nvPr>
            <p:ph type="subTitle" idx="1"/>
          </p:nvPr>
        </p:nvSpPr>
        <p:spPr>
          <a:xfrm>
            <a:off x="2424850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3" name="Google Shape;7723;p21"/>
          <p:cNvSpPr txBox="1">
            <a:spLocks noGrp="1"/>
          </p:cNvSpPr>
          <p:nvPr>
            <p:ph type="title" idx="3"/>
          </p:nvPr>
        </p:nvSpPr>
        <p:spPr>
          <a:xfrm>
            <a:off x="4740954" y="17166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4" name="Google Shape;7724;p21"/>
          <p:cNvSpPr txBox="1">
            <a:spLocks noGrp="1"/>
          </p:cNvSpPr>
          <p:nvPr>
            <p:ph type="subTitle" idx="4"/>
          </p:nvPr>
        </p:nvSpPr>
        <p:spPr>
          <a:xfrm>
            <a:off x="4740952" y="20523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p21"/>
          <p:cNvSpPr txBox="1">
            <a:spLocks noGrp="1"/>
          </p:cNvSpPr>
          <p:nvPr>
            <p:ph type="title" idx="5"/>
          </p:nvPr>
        </p:nvSpPr>
        <p:spPr>
          <a:xfrm>
            <a:off x="2424850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6" name="Google Shape;7726;p21"/>
          <p:cNvSpPr txBox="1">
            <a:spLocks noGrp="1"/>
          </p:cNvSpPr>
          <p:nvPr>
            <p:ph type="subTitle" idx="6"/>
          </p:nvPr>
        </p:nvSpPr>
        <p:spPr>
          <a:xfrm>
            <a:off x="2424850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21"/>
          <p:cNvSpPr txBox="1">
            <a:spLocks noGrp="1"/>
          </p:cNvSpPr>
          <p:nvPr>
            <p:ph type="title" idx="7"/>
          </p:nvPr>
        </p:nvSpPr>
        <p:spPr>
          <a:xfrm>
            <a:off x="4740954" y="3150075"/>
            <a:ext cx="19782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7728" name="Google Shape;7728;p21"/>
          <p:cNvSpPr txBox="1">
            <a:spLocks noGrp="1"/>
          </p:cNvSpPr>
          <p:nvPr>
            <p:ph type="subTitle" idx="8"/>
          </p:nvPr>
        </p:nvSpPr>
        <p:spPr>
          <a:xfrm>
            <a:off x="4740951" y="3485775"/>
            <a:ext cx="19782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172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245DA6-42F5-459F-ACB0-60DE23553F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57C3FD0-9DE6-42FE-99E2-3B92263BB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A75789-DE65-4285-90C5-369319AFB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5AC9C3-4377-4B37-A657-014C7F6C26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149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0" name="Google Shape;7730;p22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1" name="Google Shape;7731;p22"/>
          <p:cNvSpPr/>
          <p:nvPr/>
        </p:nvSpPr>
        <p:spPr>
          <a:xfrm rot="-484427">
            <a:off x="3489162" y="128814"/>
            <a:ext cx="1467445" cy="1658025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2" name="Google Shape;7732;p22"/>
          <p:cNvGrpSpPr/>
          <p:nvPr/>
        </p:nvGrpSpPr>
        <p:grpSpPr>
          <a:xfrm>
            <a:off x="436599" y="371658"/>
            <a:ext cx="8270798" cy="4400202"/>
            <a:chOff x="579125" y="2404850"/>
            <a:chExt cx="1042450" cy="500700"/>
          </a:xfrm>
        </p:grpSpPr>
        <p:sp>
          <p:nvSpPr>
            <p:cNvPr id="7733" name="Google Shape;7733;p22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2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2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2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2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2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2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2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2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2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2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2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2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2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2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2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2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2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2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2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2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2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2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2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2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2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2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2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2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2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2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2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2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2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2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2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2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2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2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2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2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2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2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2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2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2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2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2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2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2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2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2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2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2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2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2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2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2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2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2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2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2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2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2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2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2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2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2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2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2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2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2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2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2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2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2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2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2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2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2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2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2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2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2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2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2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2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2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2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2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2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2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2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2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2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2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2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2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2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2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2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2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2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2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2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2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2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2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2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2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2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2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2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2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2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2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2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2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2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2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2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2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2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2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2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2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2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2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2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2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2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2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2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2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2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2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2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2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2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2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2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2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2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2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2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2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2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2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2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2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2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2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2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2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2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2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2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2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2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2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2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2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2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2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2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2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2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2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2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2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2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2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2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2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2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2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2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2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2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2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2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2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2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2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2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2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2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2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2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2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2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2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2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2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2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2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2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2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2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2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2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2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2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2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2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2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2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2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2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2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2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2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2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2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2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2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2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2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2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2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2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2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2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2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2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2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2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2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2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2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2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2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2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2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2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2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2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2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2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2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2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2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2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2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2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2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2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2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2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2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2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2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2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2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2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2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2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2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2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2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2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2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2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2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2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2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2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2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2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2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2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2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2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2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2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2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2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2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2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2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2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2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2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2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2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2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2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2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2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2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2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2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2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2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2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2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2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2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22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22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22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22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22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22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2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2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2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2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2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2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22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22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5" name="Google Shape;8045;p22"/>
          <p:cNvSpPr txBox="1">
            <a:spLocks noGrp="1"/>
          </p:cNvSpPr>
          <p:nvPr>
            <p:ph type="subTitle" idx="1"/>
          </p:nvPr>
        </p:nvSpPr>
        <p:spPr>
          <a:xfrm>
            <a:off x="605672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46" name="Google Shape;8046;p22"/>
          <p:cNvGrpSpPr/>
          <p:nvPr/>
        </p:nvGrpSpPr>
        <p:grpSpPr>
          <a:xfrm>
            <a:off x="8098813" y="-13"/>
            <a:ext cx="861746" cy="781736"/>
            <a:chOff x="351175" y="1462825"/>
            <a:chExt cx="861746" cy="781736"/>
          </a:xfrm>
        </p:grpSpPr>
        <p:sp>
          <p:nvSpPr>
            <p:cNvPr id="8047" name="Google Shape;8047;p22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2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2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22"/>
          <p:cNvGrpSpPr/>
          <p:nvPr/>
        </p:nvGrpSpPr>
        <p:grpSpPr>
          <a:xfrm>
            <a:off x="8328764" y="2077910"/>
            <a:ext cx="631798" cy="640579"/>
            <a:chOff x="1611050" y="1662750"/>
            <a:chExt cx="102400" cy="103825"/>
          </a:xfrm>
        </p:grpSpPr>
        <p:sp>
          <p:nvSpPr>
            <p:cNvPr id="8051" name="Google Shape;8051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22"/>
          <p:cNvGrpSpPr/>
          <p:nvPr/>
        </p:nvGrpSpPr>
        <p:grpSpPr>
          <a:xfrm rot="-7130480" flipH="1">
            <a:off x="-422684" y="-424253"/>
            <a:ext cx="2003370" cy="1927297"/>
            <a:chOff x="3795825" y="3576625"/>
            <a:chExt cx="273225" cy="262850"/>
          </a:xfrm>
        </p:grpSpPr>
        <p:sp>
          <p:nvSpPr>
            <p:cNvPr id="8054" name="Google Shape;8054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4" name="Google Shape;8064;p22"/>
          <p:cNvSpPr/>
          <p:nvPr/>
        </p:nvSpPr>
        <p:spPr>
          <a:xfrm rot="3030316">
            <a:off x="198596" y="4327872"/>
            <a:ext cx="1029015" cy="656003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5" name="Google Shape;8065;p22"/>
          <p:cNvGrpSpPr/>
          <p:nvPr/>
        </p:nvGrpSpPr>
        <p:grpSpPr>
          <a:xfrm rot="-3669520">
            <a:off x="7927516" y="3523909"/>
            <a:ext cx="2003370" cy="1927297"/>
            <a:chOff x="3795825" y="3576625"/>
            <a:chExt cx="273225" cy="262850"/>
          </a:xfrm>
        </p:grpSpPr>
        <p:sp>
          <p:nvSpPr>
            <p:cNvPr id="8066" name="Google Shape;8066;p2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22"/>
          <p:cNvGrpSpPr/>
          <p:nvPr/>
        </p:nvGrpSpPr>
        <p:grpSpPr>
          <a:xfrm>
            <a:off x="2838014" y="4438185"/>
            <a:ext cx="631798" cy="640579"/>
            <a:chOff x="1611050" y="1662750"/>
            <a:chExt cx="102400" cy="103825"/>
          </a:xfrm>
        </p:grpSpPr>
        <p:sp>
          <p:nvSpPr>
            <p:cNvPr id="8077" name="Google Shape;8077;p2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9" name="Google Shape;8079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080" name="Google Shape;8080;p22"/>
          <p:cNvSpPr txBox="1">
            <a:spLocks noGrp="1"/>
          </p:cNvSpPr>
          <p:nvPr>
            <p:ph type="title" idx="2"/>
          </p:nvPr>
        </p:nvSpPr>
        <p:spPr>
          <a:xfrm>
            <a:off x="110117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1" name="Google Shape;8081;p22"/>
          <p:cNvSpPr txBox="1">
            <a:spLocks noGrp="1"/>
          </p:cNvSpPr>
          <p:nvPr>
            <p:ph type="subTitle" idx="3"/>
          </p:nvPr>
        </p:nvSpPr>
        <p:spPr>
          <a:xfrm>
            <a:off x="110117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22"/>
          <p:cNvSpPr txBox="1">
            <a:spLocks noGrp="1"/>
          </p:cNvSpPr>
          <p:nvPr>
            <p:ph type="title" idx="4"/>
          </p:nvPr>
        </p:nvSpPr>
        <p:spPr>
          <a:xfrm>
            <a:off x="3578947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3" name="Google Shape;8083;p22"/>
          <p:cNvSpPr txBox="1">
            <a:spLocks noGrp="1"/>
          </p:cNvSpPr>
          <p:nvPr>
            <p:ph type="subTitle" idx="5"/>
          </p:nvPr>
        </p:nvSpPr>
        <p:spPr>
          <a:xfrm>
            <a:off x="3579000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4" name="Google Shape;8084;p22"/>
          <p:cNvSpPr txBox="1">
            <a:spLocks noGrp="1"/>
          </p:cNvSpPr>
          <p:nvPr>
            <p:ph type="title" idx="6"/>
          </p:nvPr>
        </p:nvSpPr>
        <p:spPr>
          <a:xfrm>
            <a:off x="110117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5" name="Google Shape;8085;p22"/>
          <p:cNvSpPr txBox="1">
            <a:spLocks noGrp="1"/>
          </p:cNvSpPr>
          <p:nvPr>
            <p:ph type="subTitle" idx="7"/>
          </p:nvPr>
        </p:nvSpPr>
        <p:spPr>
          <a:xfrm>
            <a:off x="1101175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6" name="Google Shape;8086;p22"/>
          <p:cNvSpPr txBox="1">
            <a:spLocks noGrp="1"/>
          </p:cNvSpPr>
          <p:nvPr>
            <p:ph type="title" idx="8"/>
          </p:nvPr>
        </p:nvSpPr>
        <p:spPr>
          <a:xfrm>
            <a:off x="3578947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7" name="Google Shape;8087;p22"/>
          <p:cNvSpPr txBox="1">
            <a:spLocks noGrp="1"/>
          </p:cNvSpPr>
          <p:nvPr>
            <p:ph type="subTitle" idx="9"/>
          </p:nvPr>
        </p:nvSpPr>
        <p:spPr>
          <a:xfrm>
            <a:off x="3578947" y="35677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8" name="Google Shape;8088;p22"/>
          <p:cNvSpPr txBox="1">
            <a:spLocks noGrp="1"/>
          </p:cNvSpPr>
          <p:nvPr>
            <p:ph type="title" idx="13"/>
          </p:nvPr>
        </p:nvSpPr>
        <p:spPr>
          <a:xfrm>
            <a:off x="6056725" y="1798650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8089" name="Google Shape;8089;p22"/>
          <p:cNvSpPr txBox="1">
            <a:spLocks noGrp="1"/>
          </p:cNvSpPr>
          <p:nvPr>
            <p:ph type="subTitle" idx="14"/>
          </p:nvPr>
        </p:nvSpPr>
        <p:spPr>
          <a:xfrm>
            <a:off x="6056725" y="2134350"/>
            <a:ext cx="19860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0" name="Google Shape;8090;p22"/>
          <p:cNvSpPr txBox="1">
            <a:spLocks noGrp="1"/>
          </p:cNvSpPr>
          <p:nvPr>
            <p:ph type="title" idx="15"/>
          </p:nvPr>
        </p:nvSpPr>
        <p:spPr>
          <a:xfrm>
            <a:off x="6056725" y="3232075"/>
            <a:ext cx="1986000" cy="41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583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2" name="Google Shape;8092;p23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3" name="Google Shape;8093;p23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8094" name="Google Shape;8094;p23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3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3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3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3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3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3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3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3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3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3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3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3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3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3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3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3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3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3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3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3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3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3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3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3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3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3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3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3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3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3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3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3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3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3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3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3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3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3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3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3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3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3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3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3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3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3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3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3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3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3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3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3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3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3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3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3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3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3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3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3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3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3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3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3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3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3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3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3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3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3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3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3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3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3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3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3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3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3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3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3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3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3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3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3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3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3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3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3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3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3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3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3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3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3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3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3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3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3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3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3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3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3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3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3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3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3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3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3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3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3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3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3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3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3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3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3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3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3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3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3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3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3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3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3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3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3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3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3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3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3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3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3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3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3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3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3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3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3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3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3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3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3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3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3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3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3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3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3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3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3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3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3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3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3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3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3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3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3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3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3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3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3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3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3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3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3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3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3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3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3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3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3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3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3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3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3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3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3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3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3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3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3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3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3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3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3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3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3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3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3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3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3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3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3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3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3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3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3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3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3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3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3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3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3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3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3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3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3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3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3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3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3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3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3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3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3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3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3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3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3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3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3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3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3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3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3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3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3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3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3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3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3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3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3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3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3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3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3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3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3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3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3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3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3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3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3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3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3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3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3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3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3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3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3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3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3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3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3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3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3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3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3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3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3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3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3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3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3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3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3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3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3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3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3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3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3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3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3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3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3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3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3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3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3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3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3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3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3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3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3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3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3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3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3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3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3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3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3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3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3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3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3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3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3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3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3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3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3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3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3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3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3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3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8" name="Google Shape;8408;p23"/>
          <p:cNvSpPr/>
          <p:nvPr/>
        </p:nvSpPr>
        <p:spPr>
          <a:xfrm flipH="1">
            <a:off x="7619447" y="237203"/>
            <a:ext cx="1368143" cy="87219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9" name="Google Shape;8409;p23"/>
          <p:cNvGrpSpPr/>
          <p:nvPr/>
        </p:nvGrpSpPr>
        <p:grpSpPr>
          <a:xfrm>
            <a:off x="3287492" y="4058277"/>
            <a:ext cx="2569280" cy="1129056"/>
            <a:chOff x="3276400" y="3594675"/>
            <a:chExt cx="414400" cy="182100"/>
          </a:xfrm>
        </p:grpSpPr>
        <p:sp>
          <p:nvSpPr>
            <p:cNvPr id="8410" name="Google Shape;8410;p23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3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3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3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3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3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3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3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3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3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3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3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3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23"/>
          <p:cNvGrpSpPr/>
          <p:nvPr/>
        </p:nvGrpSpPr>
        <p:grpSpPr>
          <a:xfrm rot="-2976661" flipH="1">
            <a:off x="-501284" y="-277776"/>
            <a:ext cx="2310832" cy="1902149"/>
            <a:chOff x="3857825" y="4400025"/>
            <a:chExt cx="287500" cy="236650"/>
          </a:xfrm>
        </p:grpSpPr>
        <p:sp>
          <p:nvSpPr>
            <p:cNvPr id="8424" name="Google Shape;8424;p2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4" name="Google Shape;8434;p23"/>
          <p:cNvGrpSpPr/>
          <p:nvPr/>
        </p:nvGrpSpPr>
        <p:grpSpPr>
          <a:xfrm flipH="1">
            <a:off x="7986912" y="3755608"/>
            <a:ext cx="887982" cy="781059"/>
            <a:chOff x="422550" y="971175"/>
            <a:chExt cx="192050" cy="168925"/>
          </a:xfrm>
        </p:grpSpPr>
        <p:sp>
          <p:nvSpPr>
            <p:cNvPr id="8435" name="Google Shape;8435;p23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3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3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3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3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3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3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3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3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3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3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6" name="Google Shape;8446;p23"/>
          <p:cNvGrpSpPr/>
          <p:nvPr/>
        </p:nvGrpSpPr>
        <p:grpSpPr>
          <a:xfrm flipH="1">
            <a:off x="3" y="4071510"/>
            <a:ext cx="1523737" cy="1065174"/>
            <a:chOff x="551250" y="1010950"/>
            <a:chExt cx="438700" cy="306675"/>
          </a:xfrm>
        </p:grpSpPr>
        <p:sp>
          <p:nvSpPr>
            <p:cNvPr id="8447" name="Google Shape;8447;p2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22" name="Google Shape;8622;p23"/>
          <p:cNvSpPr txBox="1">
            <a:spLocks noGrp="1"/>
          </p:cNvSpPr>
          <p:nvPr>
            <p:ph type="title" hasCustomPrompt="1"/>
          </p:nvPr>
        </p:nvSpPr>
        <p:spPr>
          <a:xfrm>
            <a:off x="5398788" y="1820450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3" name="Google Shape;8623;p23"/>
          <p:cNvSpPr txBox="1">
            <a:spLocks noGrp="1"/>
          </p:cNvSpPr>
          <p:nvPr>
            <p:ph type="subTitle" idx="1"/>
          </p:nvPr>
        </p:nvSpPr>
        <p:spPr>
          <a:xfrm>
            <a:off x="5398800" y="2739494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624" name="Google Shape;8624;p23"/>
          <p:cNvSpPr txBox="1">
            <a:spLocks noGrp="1"/>
          </p:cNvSpPr>
          <p:nvPr>
            <p:ph type="title" idx="2" hasCustomPrompt="1"/>
          </p:nvPr>
        </p:nvSpPr>
        <p:spPr>
          <a:xfrm>
            <a:off x="1352000" y="1820456"/>
            <a:ext cx="2445300" cy="91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25" name="Google Shape;8625;p23"/>
          <p:cNvSpPr txBox="1">
            <a:spLocks noGrp="1"/>
          </p:cNvSpPr>
          <p:nvPr>
            <p:ph type="subTitle" idx="3"/>
          </p:nvPr>
        </p:nvSpPr>
        <p:spPr>
          <a:xfrm>
            <a:off x="1352013" y="2739275"/>
            <a:ext cx="2445300" cy="63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5507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24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8" name="Google Shape;8628;p24"/>
          <p:cNvSpPr/>
          <p:nvPr/>
        </p:nvSpPr>
        <p:spPr>
          <a:xfrm rot="-715672">
            <a:off x="4063519" y="3189908"/>
            <a:ext cx="1467485" cy="1658179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9" name="Google Shape;8629;p24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8630" name="Google Shape;8630;p24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4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4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4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4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4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4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4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4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4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4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4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4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4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4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4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4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4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4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4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4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4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4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4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4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4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4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4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4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4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4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4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4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4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4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4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4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4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4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4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4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4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4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4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4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4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4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4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4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4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4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4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4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4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4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4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4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4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4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4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4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4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4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4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4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4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4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4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4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4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4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4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4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4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4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4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4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4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4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4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4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4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4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4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4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4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4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4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4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4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4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4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4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4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4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4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4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4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4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4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4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4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4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4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4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4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4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4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4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4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4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4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4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4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4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4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4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4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4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4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4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4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4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4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4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4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4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4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4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4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4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4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4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4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4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4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4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4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4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4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4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4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4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4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4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4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4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4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4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4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4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4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4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4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4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4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4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4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4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4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4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4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4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4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4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4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4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4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4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4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4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4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4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4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4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4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4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4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4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4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4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4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4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4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4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4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4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4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4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4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4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4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4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4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4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4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4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4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4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4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4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4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4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4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4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4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4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4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4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4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4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4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4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4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4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4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4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4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4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4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4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4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4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4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4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4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4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4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4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4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4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4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4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4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4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4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4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4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4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4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4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4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4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4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4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4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4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4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4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4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4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4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4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4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4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4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4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4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4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4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4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4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4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4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4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4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4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4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4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4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4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4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4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4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4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4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4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4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4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4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4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4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4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4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4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4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4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4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4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4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4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4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4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4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4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4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4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4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4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4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4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4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4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4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4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4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4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4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4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4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4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4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4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4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4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5" name="Google Shape;8945;p24"/>
          <p:cNvSpPr/>
          <p:nvPr/>
        </p:nvSpPr>
        <p:spPr>
          <a:xfrm rot="3694099">
            <a:off x="7694273" y="319414"/>
            <a:ext cx="1149757" cy="7329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6" name="Google Shape;8946;p24"/>
          <p:cNvSpPr/>
          <p:nvPr/>
        </p:nvSpPr>
        <p:spPr>
          <a:xfrm>
            <a:off x="215753" y="253572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7" name="Google Shape;8947;p24"/>
          <p:cNvGrpSpPr/>
          <p:nvPr/>
        </p:nvGrpSpPr>
        <p:grpSpPr>
          <a:xfrm rot="-5400000">
            <a:off x="-988483" y="3067933"/>
            <a:ext cx="2310839" cy="1902145"/>
            <a:chOff x="3857825" y="4400025"/>
            <a:chExt cx="287500" cy="236650"/>
          </a:xfrm>
        </p:grpSpPr>
        <p:sp>
          <p:nvSpPr>
            <p:cNvPr id="8948" name="Google Shape;8948;p2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8" name="Google Shape;8958;p24"/>
          <p:cNvGrpSpPr/>
          <p:nvPr/>
        </p:nvGrpSpPr>
        <p:grpSpPr>
          <a:xfrm>
            <a:off x="8328764" y="2075885"/>
            <a:ext cx="631798" cy="640579"/>
            <a:chOff x="1611050" y="1662750"/>
            <a:chExt cx="102400" cy="103825"/>
          </a:xfrm>
        </p:grpSpPr>
        <p:sp>
          <p:nvSpPr>
            <p:cNvPr id="8959" name="Google Shape;8959;p24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4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24"/>
          <p:cNvGrpSpPr/>
          <p:nvPr/>
        </p:nvGrpSpPr>
        <p:grpSpPr>
          <a:xfrm rot="-1532109">
            <a:off x="2058961" y="4297802"/>
            <a:ext cx="985612" cy="702078"/>
            <a:chOff x="1174150" y="1093100"/>
            <a:chExt cx="360450" cy="256750"/>
          </a:xfrm>
        </p:grpSpPr>
        <p:sp>
          <p:nvSpPr>
            <p:cNvPr id="8962" name="Google Shape;8962;p2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24"/>
          <p:cNvGrpSpPr/>
          <p:nvPr/>
        </p:nvGrpSpPr>
        <p:grpSpPr>
          <a:xfrm>
            <a:off x="7436815" y="3842773"/>
            <a:ext cx="1523737" cy="1065174"/>
            <a:chOff x="551250" y="1010950"/>
            <a:chExt cx="438700" cy="306675"/>
          </a:xfrm>
        </p:grpSpPr>
        <p:sp>
          <p:nvSpPr>
            <p:cNvPr id="8968" name="Google Shape;8968;p2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3" name="Google Shape;9143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4940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5" name="Google Shape;9145;p25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6" name="Google Shape;9146;p25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147" name="Google Shape;9147;p25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5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5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5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5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5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5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5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5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5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5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5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5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5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5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5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5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5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5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5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5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5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5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5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5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5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5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5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5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5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5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5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5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5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5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5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5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5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5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5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5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5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5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5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5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5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5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5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5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5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5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5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5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5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5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5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5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5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5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5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5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5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5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5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5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5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5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5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5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5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5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5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5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5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5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5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5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5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5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5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5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5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5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5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5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5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5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5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5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5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5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5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5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5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5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5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5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5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5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5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5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5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5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5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5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5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5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5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5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5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5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5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5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5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5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5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25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25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25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25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25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25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25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25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25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25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25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25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25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25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25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25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25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25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25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25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25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25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25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25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25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25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25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25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25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25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25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25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25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25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25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25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25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25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25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25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25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25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25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25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25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25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25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25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25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25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25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25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25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25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25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25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25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25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25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25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25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25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25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25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25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25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25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25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25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25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25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25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25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25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25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25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25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25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25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25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25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25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25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25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25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25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25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25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25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25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25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25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25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25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25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25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25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25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25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25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25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25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25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25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25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25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25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25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25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25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25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25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25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25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25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25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25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25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25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25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25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25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25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25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25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25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25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25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25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25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25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25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25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25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25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25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25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25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25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25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25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25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25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25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25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25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25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25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25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25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25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25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25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25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25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25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25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25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25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25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25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25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25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25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25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25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25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25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25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25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25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25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25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25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25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25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25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25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25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25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25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25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25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25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25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25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25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25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25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25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25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25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25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25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25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25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25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25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1" name="Google Shape;9461;p25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9462" name="Google Shape;9462;p2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2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2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2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2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2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2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2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2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2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25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9473" name="Google Shape;9473;p25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25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25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25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25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25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25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25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25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25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3" name="Google Shape;9483;p25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4" name="Google Shape;9484;p25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9485" name="Google Shape;9485;p2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2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2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2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2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0" name="Google Shape;9490;p25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9491" name="Google Shape;9491;p25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25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3" name="Google Shape;9493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535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9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5" name="Google Shape;9495;p26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96" name="Google Shape;9496;p26"/>
          <p:cNvGrpSpPr/>
          <p:nvPr/>
        </p:nvGrpSpPr>
        <p:grpSpPr>
          <a:xfrm>
            <a:off x="436549" y="371582"/>
            <a:ext cx="8270902" cy="4400132"/>
            <a:chOff x="1256775" y="1479175"/>
            <a:chExt cx="2771750" cy="1474575"/>
          </a:xfrm>
        </p:grpSpPr>
        <p:sp>
          <p:nvSpPr>
            <p:cNvPr id="9497" name="Google Shape;9497;p26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26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26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26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26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26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26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26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26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26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26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26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26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26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26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26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26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26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26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26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26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26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26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26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26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26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26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26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26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26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26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26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26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26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26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26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26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26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26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26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26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26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26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26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26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26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26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26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26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26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26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26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26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26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26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26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26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26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26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26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26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26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26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26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26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26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26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26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26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26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26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26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26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26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26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26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26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26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26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26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26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26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26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26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26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26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26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26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26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26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26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26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26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26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26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26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26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26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26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26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26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26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26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26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26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26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26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26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26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26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26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26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26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26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26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26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26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26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26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26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26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26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26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26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26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26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26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26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26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26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26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26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26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26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26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26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26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26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26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26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26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26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26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26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26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26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26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26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26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26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26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26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26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26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26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26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26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26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26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26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26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26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26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26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26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26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26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26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26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26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26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26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26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26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26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26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26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26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26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26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26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26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26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26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26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26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26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26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26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26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26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26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26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26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26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26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26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26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26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26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26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26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26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26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26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26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26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26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26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26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26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26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26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26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26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26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26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26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26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26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26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26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26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26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26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26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26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26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26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26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26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26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26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26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26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26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26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26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26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26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26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26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26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26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26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26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26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26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26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26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26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26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26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26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26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26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26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26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26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26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26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26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26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26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26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26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26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26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26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26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26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26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26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26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26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26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26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26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26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26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26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26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26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26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26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26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26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26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26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26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26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26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26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26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26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26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26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26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26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26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26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26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26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26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26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26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26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26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26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26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26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26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26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26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30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26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3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2" name="Google Shape;9812;p26"/>
          <p:cNvSpPr/>
          <p:nvPr/>
        </p:nvSpPr>
        <p:spPr>
          <a:xfrm>
            <a:off x="215753" y="146947"/>
            <a:ext cx="994688" cy="955594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20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3" name="Google Shape;9813;p26"/>
          <p:cNvGrpSpPr/>
          <p:nvPr/>
        </p:nvGrpSpPr>
        <p:grpSpPr>
          <a:xfrm rot="-7130480" flipH="1">
            <a:off x="7815554" y="-325028"/>
            <a:ext cx="2003370" cy="1927297"/>
            <a:chOff x="3795825" y="3576625"/>
            <a:chExt cx="273225" cy="262850"/>
          </a:xfrm>
        </p:grpSpPr>
        <p:sp>
          <p:nvSpPr>
            <p:cNvPr id="9814" name="Google Shape;9814;p26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26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26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26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26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26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26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26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26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26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26"/>
          <p:cNvGrpSpPr/>
          <p:nvPr/>
        </p:nvGrpSpPr>
        <p:grpSpPr>
          <a:xfrm rot="-5400000">
            <a:off x="7353155" y="3166433"/>
            <a:ext cx="2310839" cy="1902145"/>
            <a:chOff x="3857825" y="4400025"/>
            <a:chExt cx="287500" cy="236650"/>
          </a:xfrm>
        </p:grpSpPr>
        <p:sp>
          <p:nvSpPr>
            <p:cNvPr id="9825" name="Google Shape;9825;p2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2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2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2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2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2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2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2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2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2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5" name="Google Shape;9835;p26"/>
          <p:cNvSpPr/>
          <p:nvPr/>
        </p:nvSpPr>
        <p:spPr>
          <a:xfrm>
            <a:off x="771196" y="669220"/>
            <a:ext cx="23550" cy="3889706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6" name="Google Shape;9836;p26"/>
          <p:cNvGrpSpPr/>
          <p:nvPr/>
        </p:nvGrpSpPr>
        <p:grpSpPr>
          <a:xfrm rot="4789981">
            <a:off x="132803" y="3924100"/>
            <a:ext cx="1300346" cy="1027389"/>
            <a:chOff x="1745100" y="1681650"/>
            <a:chExt cx="1300475" cy="1027490"/>
          </a:xfrm>
        </p:grpSpPr>
        <p:sp>
          <p:nvSpPr>
            <p:cNvPr id="9837" name="Google Shape;9837;p26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26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9" name="Google Shape;9839;p26"/>
          <p:cNvSpPr txBox="1">
            <a:spLocks noGrp="1"/>
          </p:cNvSpPr>
          <p:nvPr>
            <p:ph type="title"/>
          </p:nvPr>
        </p:nvSpPr>
        <p:spPr>
          <a:xfrm>
            <a:off x="1261313" y="539400"/>
            <a:ext cx="3658800" cy="87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40" name="Google Shape;9840;p26"/>
          <p:cNvSpPr txBox="1">
            <a:spLocks noGrp="1"/>
          </p:cNvSpPr>
          <p:nvPr>
            <p:ph type="subTitle" idx="1"/>
          </p:nvPr>
        </p:nvSpPr>
        <p:spPr>
          <a:xfrm>
            <a:off x="1261313" y="2142025"/>
            <a:ext cx="3658800" cy="104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1" name="Google Shape;9841;p26"/>
          <p:cNvSpPr>
            <a:spLocks noGrp="1"/>
          </p:cNvSpPr>
          <p:nvPr>
            <p:ph type="pic" idx="2"/>
          </p:nvPr>
        </p:nvSpPr>
        <p:spPr>
          <a:xfrm rot="-210244">
            <a:off x="5397910" y="814780"/>
            <a:ext cx="2596554" cy="3513853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</p:sp>
      <p:sp>
        <p:nvSpPr>
          <p:cNvPr id="9842" name="Google Shape;9842;p26"/>
          <p:cNvSpPr txBox="1"/>
          <p:nvPr/>
        </p:nvSpPr>
        <p:spPr>
          <a:xfrm>
            <a:off x="1261313" y="3334600"/>
            <a:ext cx="3658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  <p:extLst>
      <p:ext uri="{BB962C8B-B14F-4D97-AF65-F5344CB8AC3E}">
        <p14:creationId xmlns:p14="http://schemas.microsoft.com/office/powerpoint/2010/main" val="1617934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4" name="Google Shape;9844;p27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45" name="Google Shape;9845;p27"/>
          <p:cNvSpPr/>
          <p:nvPr/>
        </p:nvSpPr>
        <p:spPr>
          <a:xfrm rot="222207">
            <a:off x="1634025" y="3373100"/>
            <a:ext cx="1467665" cy="1657963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6" name="Google Shape;9846;p27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9847" name="Google Shape;9847;p27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27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27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27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27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27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27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27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27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27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27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27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27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27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27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27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27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27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27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27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27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27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27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27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27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27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27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27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27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27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27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27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27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27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27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27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27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27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27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27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27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27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27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27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27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27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27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27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27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27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27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27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27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27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27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27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27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27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27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27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27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27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27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27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27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27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27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27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27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27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27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27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27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27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27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27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27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27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27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27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27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27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27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27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27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27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27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27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27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27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27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27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27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27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27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27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27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27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27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27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27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27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27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27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27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27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27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27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27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27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27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27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27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27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27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27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27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27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27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27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27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27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27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27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27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27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27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27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27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27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27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27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27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27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27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27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27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27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27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27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27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27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27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27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27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27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27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27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27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27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27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27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27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27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27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27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27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27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27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27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27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27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27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27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27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27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27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27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27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27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27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27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27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27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27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27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27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27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27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27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27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27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27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27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27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27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27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27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27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27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27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27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27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27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27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27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27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27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27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27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27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27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27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27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27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27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27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27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27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27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27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27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27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27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27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27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27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27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27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27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27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27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27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27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27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27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27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27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27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27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27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27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27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27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27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27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27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27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27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27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27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27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27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27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27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27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27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27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27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27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27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27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27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27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27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27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27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27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27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27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27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27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27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27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27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27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27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27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27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27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27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27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27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27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27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27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27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27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27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27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27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27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27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27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27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27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27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27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27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27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27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27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27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27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27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27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27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27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27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27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27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27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27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27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27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27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27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27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27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27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27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27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27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27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1" name="Google Shape;10161;p27"/>
          <p:cNvSpPr/>
          <p:nvPr/>
        </p:nvSpPr>
        <p:spPr>
          <a:xfrm rot="585416">
            <a:off x="6373989" y="-78131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2" name="Google Shape;10162;p27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163" name="Google Shape;10163;p27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27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27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27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27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8" name="Google Shape;10168;p27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9" name="Google Shape;10169;p27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170" name="Google Shape;10170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0" name="Google Shape;10180;p27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181" name="Google Shape;10181;p2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2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2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2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2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2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2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2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2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2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1" name="Google Shape;10191;p27"/>
          <p:cNvGrpSpPr/>
          <p:nvPr/>
        </p:nvGrpSpPr>
        <p:grpSpPr>
          <a:xfrm>
            <a:off x="30540" y="98798"/>
            <a:ext cx="1523737" cy="1065174"/>
            <a:chOff x="551250" y="1010950"/>
            <a:chExt cx="438700" cy="306675"/>
          </a:xfrm>
        </p:grpSpPr>
        <p:sp>
          <p:nvSpPr>
            <p:cNvPr id="10192" name="Google Shape;10192;p27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58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27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27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27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27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27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27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27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27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27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27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27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27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27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27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27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27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27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27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27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27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27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27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27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27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27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27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27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27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27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27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27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27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27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27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27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27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27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27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27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27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27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27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27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27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27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27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27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27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27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27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27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27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27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27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27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27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27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27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27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27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27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27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27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27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27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27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27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27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27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27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27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27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27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27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27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27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27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27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27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27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27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27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27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27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27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27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27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27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27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27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27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27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27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27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27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27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27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27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27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27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27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27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27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27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27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27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27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27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27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27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27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27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27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27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27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27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27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27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27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27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27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27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27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27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27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27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27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27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27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27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27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27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27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27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27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27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27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27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27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27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27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27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27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27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27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27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27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27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27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27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27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27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27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27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27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27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27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27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27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27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27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27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27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27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27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27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27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27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27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27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27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27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27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27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7" name="Google Shape;10367;p27"/>
          <p:cNvGrpSpPr/>
          <p:nvPr/>
        </p:nvGrpSpPr>
        <p:grpSpPr>
          <a:xfrm rot="-3669519">
            <a:off x="-497371" y="3152898"/>
            <a:ext cx="2426982" cy="2334824"/>
            <a:chOff x="3795825" y="3576625"/>
            <a:chExt cx="273225" cy="262850"/>
          </a:xfrm>
        </p:grpSpPr>
        <p:sp>
          <p:nvSpPr>
            <p:cNvPr id="10368" name="Google Shape;10368;p2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2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2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2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2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2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2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2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2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2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27"/>
          <p:cNvSpPr/>
          <p:nvPr/>
        </p:nvSpPr>
        <p:spPr>
          <a:xfrm rot="3780209">
            <a:off x="7916393" y="152701"/>
            <a:ext cx="1029020" cy="65600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6983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0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0" name="Google Shape;10380;p28"/>
          <p:cNvSpPr/>
          <p:nvPr/>
        </p:nvSpPr>
        <p:spPr>
          <a:xfrm>
            <a:off x="0" y="0"/>
            <a:ext cx="9144080" cy="5142646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1" name="Google Shape;10381;p28"/>
          <p:cNvGrpSpPr/>
          <p:nvPr/>
        </p:nvGrpSpPr>
        <p:grpSpPr>
          <a:xfrm>
            <a:off x="436965" y="371680"/>
            <a:ext cx="8270070" cy="4400212"/>
            <a:chOff x="4068925" y="3794325"/>
            <a:chExt cx="2771750" cy="1474750"/>
          </a:xfrm>
        </p:grpSpPr>
        <p:sp>
          <p:nvSpPr>
            <p:cNvPr id="10382" name="Google Shape;10382;p28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28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28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28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28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28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28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28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28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28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28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28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28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28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28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28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28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28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28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28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28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28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28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28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28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28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28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28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28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28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28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28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28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28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28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28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28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28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28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28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28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28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28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28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28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28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28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28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28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28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28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28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28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28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28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28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28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28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28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28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28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28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28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28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28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28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28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28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28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28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28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28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28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28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28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28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28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28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28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28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28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28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28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28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28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28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28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28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28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28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28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28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28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28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28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28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28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28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28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28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28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28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28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28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28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28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28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28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28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28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28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28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28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28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28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28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28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28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28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28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28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28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28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28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28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28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28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28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28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28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28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28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28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28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28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28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28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28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28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28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28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28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28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28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28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28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28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28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28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28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28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28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28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28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28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28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28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28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28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28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28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28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28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28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28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28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28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28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28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28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28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28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28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28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28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28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28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28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28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28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28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28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28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28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28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28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28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28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28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28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28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28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28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28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28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28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28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28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28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7210"/>
              </a:srgbClr>
            </a:solidFill>
            <a:ln w="2300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72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6" name="Google Shape;10696;p28"/>
          <p:cNvGrpSpPr/>
          <p:nvPr/>
        </p:nvGrpSpPr>
        <p:grpSpPr>
          <a:xfrm rot="-7130480" flipH="1">
            <a:off x="7888868" y="-424241"/>
            <a:ext cx="2003370" cy="1927297"/>
            <a:chOff x="3795825" y="3576625"/>
            <a:chExt cx="273225" cy="262850"/>
          </a:xfrm>
        </p:grpSpPr>
        <p:sp>
          <p:nvSpPr>
            <p:cNvPr id="10697" name="Google Shape;10697;p2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28"/>
          <p:cNvGrpSpPr/>
          <p:nvPr/>
        </p:nvGrpSpPr>
        <p:grpSpPr>
          <a:xfrm rot="3842191" flipH="1">
            <a:off x="-700679" y="3873157"/>
            <a:ext cx="2310845" cy="1902148"/>
            <a:chOff x="3857825" y="4400025"/>
            <a:chExt cx="287500" cy="236650"/>
          </a:xfrm>
        </p:grpSpPr>
        <p:sp>
          <p:nvSpPr>
            <p:cNvPr id="10708" name="Google Shape;10708;p28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8" name="Google Shape;10718;p28"/>
          <p:cNvSpPr/>
          <p:nvPr/>
        </p:nvSpPr>
        <p:spPr>
          <a:xfrm>
            <a:off x="4066688" y="232250"/>
            <a:ext cx="1010626" cy="243515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19" name="Google Shape;10719;p28"/>
          <p:cNvGrpSpPr/>
          <p:nvPr/>
        </p:nvGrpSpPr>
        <p:grpSpPr>
          <a:xfrm rot="-1532069">
            <a:off x="7577708" y="4031968"/>
            <a:ext cx="1417870" cy="1009955"/>
            <a:chOff x="1174150" y="1093100"/>
            <a:chExt cx="360450" cy="256750"/>
          </a:xfrm>
        </p:grpSpPr>
        <p:sp>
          <p:nvSpPr>
            <p:cNvPr id="10720" name="Google Shape;10720;p28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5" name="Google Shape;10725;p28"/>
          <p:cNvGrpSpPr/>
          <p:nvPr/>
        </p:nvGrpSpPr>
        <p:grpSpPr>
          <a:xfrm rot="7391939">
            <a:off x="-195425" y="957189"/>
            <a:ext cx="1300360" cy="1027400"/>
            <a:chOff x="1745100" y="1681650"/>
            <a:chExt cx="1300475" cy="1027490"/>
          </a:xfrm>
        </p:grpSpPr>
        <p:sp>
          <p:nvSpPr>
            <p:cNvPr id="10726" name="Google Shape;10726;p28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6558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997099" y="651475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719999" y="1657400"/>
            <a:ext cx="7704000" cy="20118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8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2663603" y="3502824"/>
            <a:ext cx="4114525" cy="456967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489278" y="4039784"/>
            <a:ext cx="1336727" cy="630937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7255776" y="4013065"/>
            <a:ext cx="1368724" cy="684373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425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720001" y="1749271"/>
            <a:ext cx="7704001" cy="137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5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3840429" y="545872"/>
            <a:ext cx="1463147" cy="1463157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2514675" y="2920677"/>
            <a:ext cx="4114655" cy="4572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5215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281382" y="2571796"/>
            <a:ext cx="2926344" cy="45696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4936232" y="2546371"/>
            <a:ext cx="2926344" cy="456967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281450" y="302896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4936325" y="302896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057454" y="446678"/>
            <a:ext cx="5029093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700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1548B45-EB70-4AB5-AF57-41969FEC4C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C522ED-0BE1-4A91-ABF7-027D5B97D4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8A59A4-FE5D-4B32-A3EE-69AEA6857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240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365617" y="1657255"/>
            <a:ext cx="8412684" cy="18290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3903587" y="3913389"/>
            <a:ext cx="1336727" cy="69012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3263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718159" y="1513542"/>
            <a:ext cx="7707582" cy="1897487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0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057458" y="3174959"/>
            <a:ext cx="5029068" cy="731514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7314774" y="3972559"/>
            <a:ext cx="1336727" cy="630937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639253" y="560816"/>
            <a:ext cx="1097285" cy="548651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3033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457200" y="1604463"/>
            <a:ext cx="8229600" cy="16917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057474" y="2934023"/>
            <a:ext cx="5029068" cy="71351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907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102952" y="1481219"/>
            <a:ext cx="2011872" cy="1382608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5029165" y="3035820"/>
            <a:ext cx="2011872" cy="1382608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4126638" y="1666872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091150" y="3221473"/>
            <a:ext cx="2926200" cy="101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057454" y="446678"/>
            <a:ext cx="5029093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108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479113" y="1940758"/>
            <a:ext cx="6858002" cy="9144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7188553" y="1657314"/>
            <a:ext cx="1463147" cy="18288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2527554" y="2777725"/>
            <a:ext cx="4755778" cy="457214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402101" y="3895509"/>
            <a:ext cx="1336727" cy="69012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641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7200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1522634" y="1222936"/>
            <a:ext cx="731555" cy="731555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7200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34038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4206289" y="1223089"/>
            <a:ext cx="731545" cy="731545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34038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6087600" y="1993671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6890089" y="1223089"/>
            <a:ext cx="731545" cy="731545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6087600" y="2359371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7200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1522489" y="3010014"/>
            <a:ext cx="731545" cy="731545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7200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34038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4206289" y="3010014"/>
            <a:ext cx="731545" cy="731545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34038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6087600" y="3780596"/>
            <a:ext cx="23364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6890089" y="3010014"/>
            <a:ext cx="731545" cy="731545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6087600" y="4146296"/>
            <a:ext cx="23364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218309" y="446488"/>
            <a:ext cx="4707479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505633" y="368901"/>
            <a:ext cx="1336727" cy="554737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1763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2290057" y="3379514"/>
            <a:ext cx="4563992" cy="53168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457200" y="1435387"/>
            <a:ext cx="8229600" cy="21945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6624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011650" y="4237800"/>
            <a:ext cx="5120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1965951" y="446744"/>
            <a:ext cx="5212099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53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720000" y="1998275"/>
            <a:ext cx="26325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707330" y="463361"/>
            <a:ext cx="3845847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7184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5957575" y="2000175"/>
            <a:ext cx="24663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4569131" y="429530"/>
            <a:ext cx="3841947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152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27D413-768E-4F6C-8B93-FFDAB0D24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C3DC5B-A449-4E3A-B215-D81C7D7A6A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0E8EDFE-BC69-450F-9D2D-E34838B731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3ADC2D5-C523-4812-84D5-EC3C203681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D56863-0653-4785-8650-4B12193353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E357AB-0274-4F81-A78C-C2D7E4AA17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183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6252700" y="1654825"/>
            <a:ext cx="2171400" cy="2331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722314" y="426688"/>
            <a:ext cx="4501972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07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719940" y="3314863"/>
            <a:ext cx="2336456" cy="647795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7200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3403656" y="3314950"/>
            <a:ext cx="2336456" cy="647795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34038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6087646" y="3314838"/>
            <a:ext cx="2336456" cy="648100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6087600" y="3962851"/>
            <a:ext cx="23364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0738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1666465" y="1659327"/>
            <a:ext cx="2336456" cy="647795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4008300" y="1663123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5141073" y="2552369"/>
            <a:ext cx="2336456" cy="647795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1661093" y="2556165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1666471" y="3445407"/>
            <a:ext cx="2336456" cy="648100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4008454" y="3449356"/>
            <a:ext cx="3474600" cy="64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2295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809458" y="2573306"/>
            <a:ext cx="1646052" cy="46207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718084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4726241" y="2573307"/>
            <a:ext cx="1646052" cy="45727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4634867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2767849" y="2573307"/>
            <a:ext cx="1646052" cy="4572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2676475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6686554" y="2574803"/>
            <a:ext cx="1646052" cy="45728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6595180" y="3105150"/>
            <a:ext cx="18288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72001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290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152036" y="1951721"/>
            <a:ext cx="2962340" cy="46219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988228" y="24836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5002114" y="1951728"/>
            <a:ext cx="2961740" cy="45738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4838355" y="24836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152141" y="3487824"/>
            <a:ext cx="2962340" cy="45739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988213" y="40197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5001898" y="3489320"/>
            <a:ext cx="2961740" cy="45739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4838378" y="4019725"/>
            <a:ext cx="32919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707260" y="446417"/>
            <a:ext cx="7703996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105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386092" y="778473"/>
            <a:ext cx="8371817" cy="406905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720060" y="2024722"/>
            <a:ext cx="2286048" cy="457272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720000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3429060" y="2024722"/>
            <a:ext cx="2286048" cy="457272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3429000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720060" y="3682774"/>
            <a:ext cx="2286048" cy="45727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720000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3429060" y="3682774"/>
            <a:ext cx="2286048" cy="457272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3428998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6138056" y="2024722"/>
            <a:ext cx="2286048" cy="457272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6137995" y="2498835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6138056" y="3682774"/>
            <a:ext cx="2286048" cy="457272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6137995" y="4156900"/>
            <a:ext cx="2286000" cy="2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1920198" y="446536"/>
            <a:ext cx="5303604" cy="548721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748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386081" y="321264"/>
            <a:ext cx="8371817" cy="452627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194580" y="540000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194516" y="1368532"/>
            <a:ext cx="4755126" cy="27424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194580" y="2020488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194516" y="2848786"/>
            <a:ext cx="4755126" cy="274242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194580" y="3500988"/>
            <a:ext cx="4755000" cy="8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194516" y="4329069"/>
            <a:ext cx="4755126" cy="274242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942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997099" y="674727"/>
            <a:ext cx="7149872" cy="37993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948600" y="1797332"/>
            <a:ext cx="2194500" cy="1280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131524" y="2925091"/>
            <a:ext cx="1828777" cy="10057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3474750" y="1797313"/>
            <a:ext cx="2194500" cy="12801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3657616" y="2925127"/>
            <a:ext cx="1829076" cy="10060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6000900" y="1797313"/>
            <a:ext cx="2194500" cy="12801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6183766" y="2925127"/>
            <a:ext cx="1829076" cy="1006056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6157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386081" y="321264"/>
            <a:ext cx="8371817" cy="452627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2376688" y="540000"/>
            <a:ext cx="4389000" cy="16458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445515" y="2077066"/>
            <a:ext cx="6400868" cy="73151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211200" y="3779850"/>
            <a:ext cx="4721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2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7580849" y="4295709"/>
            <a:ext cx="1336727" cy="630937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192003" y="265679"/>
            <a:ext cx="1097285" cy="548651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5580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42100" y="-48200"/>
            <a:ext cx="9424500" cy="52593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795450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89505-6EDC-45E6-BBF1-33B5D60674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070759D-6C97-4F92-9707-2DF75CE9CD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7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12" indent="0">
              <a:buNone/>
              <a:defRPr sz="2100"/>
            </a:lvl2pPr>
            <a:lvl3pPr marL="685630" indent="0">
              <a:buNone/>
              <a:defRPr sz="1800"/>
            </a:lvl3pPr>
            <a:lvl4pPr marL="1028445" indent="0">
              <a:buNone/>
              <a:defRPr sz="1500"/>
            </a:lvl4pPr>
            <a:lvl5pPr marL="1371260" indent="0">
              <a:buNone/>
              <a:defRPr sz="1500"/>
            </a:lvl5pPr>
            <a:lvl6pPr marL="1714079" indent="0">
              <a:buNone/>
              <a:defRPr sz="1500"/>
            </a:lvl6pPr>
            <a:lvl7pPr marL="2056889" indent="0">
              <a:buNone/>
              <a:defRPr sz="1500"/>
            </a:lvl7pPr>
            <a:lvl8pPr marL="2399700" indent="0">
              <a:buNone/>
              <a:defRPr sz="1500"/>
            </a:lvl8pPr>
            <a:lvl9pPr marL="2742512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98BDB17-4E00-49F6-B42D-71C7F3B019D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2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12" indent="0">
              <a:buNone/>
              <a:defRPr sz="1100"/>
            </a:lvl2pPr>
            <a:lvl3pPr marL="685630" indent="0">
              <a:buNone/>
              <a:defRPr sz="900"/>
            </a:lvl3pPr>
            <a:lvl4pPr marL="1028445" indent="0">
              <a:buNone/>
              <a:defRPr sz="800"/>
            </a:lvl4pPr>
            <a:lvl5pPr marL="1371260" indent="0">
              <a:buNone/>
              <a:defRPr sz="800"/>
            </a:lvl5pPr>
            <a:lvl6pPr marL="1714079" indent="0">
              <a:buNone/>
              <a:defRPr sz="800"/>
            </a:lvl6pPr>
            <a:lvl7pPr marL="2056889" indent="0">
              <a:buNone/>
              <a:defRPr sz="800"/>
            </a:lvl7pPr>
            <a:lvl8pPr marL="2399700" indent="0">
              <a:buNone/>
              <a:defRPr sz="800"/>
            </a:lvl8pPr>
            <a:lvl9pPr marL="2742512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D56C2D0-B2B1-4BEE-819F-1DEAD55F4A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61D1FB0-92F6-406B-AD1F-73F21523F4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51A9A75-CF44-42B5-BA6D-2638D90A5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56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16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456CB-57CE-4EAE-8186-F919719370B5}" type="datetimeFigureOut">
              <a:rPr lang="en-US" smtClean="0"/>
              <a:t>9/19/2025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45D3A6-C1D1-4451-9A9D-B69D111166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971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audio" Target="../media/audio1.wav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audio" Target="../media/audio1.wav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audio" Target="../media/audio1.wav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36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10" Type="http://schemas.openxmlformats.org/officeDocument/2006/relationships/audio" Target="../media/audio1.wav"/><Relationship Id="rId4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slideLayout" Target="../slideLayouts/slideLayout52.xml"/><Relationship Id="rId18" Type="http://schemas.openxmlformats.org/officeDocument/2006/relationships/slideLayout" Target="../slideLayouts/slideLayout57.xml"/><Relationship Id="rId26" Type="http://schemas.openxmlformats.org/officeDocument/2006/relationships/slideLayout" Target="../slideLayouts/slideLayout65.xml"/><Relationship Id="rId3" Type="http://schemas.openxmlformats.org/officeDocument/2006/relationships/slideLayout" Target="../slideLayouts/slideLayout42.xml"/><Relationship Id="rId21" Type="http://schemas.openxmlformats.org/officeDocument/2006/relationships/slideLayout" Target="../slideLayouts/slideLayout60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17" Type="http://schemas.openxmlformats.org/officeDocument/2006/relationships/slideLayout" Target="../slideLayouts/slideLayout56.xml"/><Relationship Id="rId25" Type="http://schemas.openxmlformats.org/officeDocument/2006/relationships/slideLayout" Target="../slideLayouts/slideLayout64.xml"/><Relationship Id="rId2" Type="http://schemas.openxmlformats.org/officeDocument/2006/relationships/slideLayout" Target="../slideLayouts/slideLayout41.xml"/><Relationship Id="rId16" Type="http://schemas.openxmlformats.org/officeDocument/2006/relationships/slideLayout" Target="../slideLayouts/slideLayout55.xml"/><Relationship Id="rId20" Type="http://schemas.openxmlformats.org/officeDocument/2006/relationships/slideLayout" Target="../slideLayouts/slideLayout59.xml"/><Relationship Id="rId29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24" Type="http://schemas.openxmlformats.org/officeDocument/2006/relationships/slideLayout" Target="../slideLayouts/slideLayout63.xml"/><Relationship Id="rId5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54.xml"/><Relationship Id="rId23" Type="http://schemas.openxmlformats.org/officeDocument/2006/relationships/slideLayout" Target="../slideLayouts/slideLayout62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49.xml"/><Relationship Id="rId19" Type="http://schemas.openxmlformats.org/officeDocument/2006/relationships/slideLayout" Target="../slideLayouts/slideLayout58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slideLayout" Target="../slideLayouts/slideLayout53.xml"/><Relationship Id="rId22" Type="http://schemas.openxmlformats.org/officeDocument/2006/relationships/slideLayout" Target="../slideLayouts/slideLayout61.xml"/><Relationship Id="rId27" Type="http://schemas.openxmlformats.org/officeDocument/2006/relationships/slideLayout" Target="../slideLayouts/slideLayout66.xml"/><Relationship Id="rId30" Type="http://schemas.openxmlformats.org/officeDocument/2006/relationships/audio" Target="../media/audio1.wav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87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5" Type="http://schemas.openxmlformats.org/officeDocument/2006/relationships/slideLayout" Target="../slideLayouts/slideLayout91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24" Type="http://schemas.openxmlformats.org/officeDocument/2006/relationships/slideLayout" Target="../slideLayouts/slideLayout90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65" tIns="34289" rIns="68565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65" tIns="34289" rIns="68565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65" tIns="34289" rIns="68565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30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3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9065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3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10" indent="-171410" algn="l" defTabSz="68563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03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85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662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48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295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110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3929" indent="-171410" algn="l" defTabSz="68563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3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445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26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07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889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700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512" algn="l" defTabSz="68563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FDDF5F-CBB4-4A58-9137-EAB302A99C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70" tIns="34289" rIns="68570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8490F8-BDD4-49FA-A026-8AF9683DCE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70" tIns="34289" rIns="68570" bIns="3428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48A2D-1A21-4EA1-8845-7CEA1775AD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2056F91-C8F9-45E9-9408-ACD6FF0002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0DFE0F-A4DA-4D36-A36F-A21245BE6E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70" tIns="34289" rIns="68570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681"/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681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524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681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22" indent="-171422" algn="l" defTabSz="685681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26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940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779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621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46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302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145" indent="-171422" algn="l" defTabSz="685681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3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81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2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36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205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042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880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719" algn="l" defTabSz="68568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74" tIns="34289" rIns="68574" bIns="3428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74" tIns="34289" rIns="68574" bIns="34289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68574" tIns="34289" rIns="68574" bIns="34289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2"/>
            <a:fld id="{E8AFF1FC-8BB6-4DBB-9940-F696B557950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32"/>
              <a:t>9/19/2025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68574" tIns="34289" rIns="68574" bIns="34289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2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68574" tIns="34289" rIns="68574" bIns="34289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32"/>
            <a:fld id="{8416283F-E79A-4174-97F4-305C981B4A8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32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302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xStyles>
    <p:titleStyle>
      <a:lvl1pPr algn="l" defTabSz="685732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34" indent="-171434" algn="l" defTabSz="685732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01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165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030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896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762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628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494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361" indent="-171434" algn="l" defTabSz="685732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66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732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598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64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331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195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060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926" algn="l" defTabSz="685732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84775" y="445025"/>
            <a:ext cx="8174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84775" y="1152475"/>
            <a:ext cx="8174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57101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2" r:id="rId2"/>
    <p:sldLayoutId id="2147483713" r:id="rId3"/>
    <p:sldLayoutId id="2147483714" r:id="rId4"/>
    <p:sldLayoutId id="2147483715" r:id="rId5"/>
    <p:sldLayoutId id="2147483716" r:id="rId6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8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445025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sz="3500" b="1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71312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  <p:sldLayoutId id="2147483738" r:id="rId19"/>
    <p:sldLayoutId id="2147483739" r:id="rId20"/>
    <p:sldLayoutId id="2147483740" r:id="rId21"/>
    <p:sldLayoutId id="2147483741" r:id="rId22"/>
    <p:sldLayoutId id="2147483742" r:id="rId23"/>
    <p:sldLayoutId id="2147483743" r:id="rId24"/>
    <p:sldLayoutId id="2147483744" r:id="rId25"/>
    <p:sldLayoutId id="2147483745" r:id="rId26"/>
    <p:sldLayoutId id="2147483746" r:id="rId2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9" name="chimes.wav"/>
          </p:stSnd>
        </p:sndAc>
      </p:transition>
    </mc:Choice>
    <mc:Fallback xmlns="">
      <p:transition spd="slow">
        <p:sndAc>
          <p:stSnd>
            <p:snd r:embed="rId3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2937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  <p:sldLayoutId id="2147483759" r:id="rId12"/>
    <p:sldLayoutId id="2147483760" r:id="rId13"/>
    <p:sldLayoutId id="2147483761" r:id="rId14"/>
    <p:sldLayoutId id="2147483762" r:id="rId15"/>
    <p:sldLayoutId id="2147483763" r:id="rId16"/>
    <p:sldLayoutId id="2147483764" r:id="rId17"/>
    <p:sldLayoutId id="2147483765" r:id="rId18"/>
    <p:sldLayoutId id="2147483766" r:id="rId19"/>
    <p:sldLayoutId id="2147483767" r:id="rId20"/>
    <p:sldLayoutId id="2147483768" r:id="rId21"/>
    <p:sldLayoutId id="2147483769" r:id="rId22"/>
    <p:sldLayoutId id="2147483770" r:id="rId23"/>
    <p:sldLayoutId id="2147483771" r:id="rId24"/>
    <p:sldLayoutId id="2147483772" r:id="rId25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7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.png"/><Relationship Id="rId18" Type="http://schemas.microsoft.com/office/2007/relationships/hdphoto" Target="../media/hdphoto5.wdp"/><Relationship Id="rId26" Type="http://schemas.microsoft.com/office/2007/relationships/hdphoto" Target="../media/hdphoto9.wdp"/><Relationship Id="rId39" Type="http://schemas.openxmlformats.org/officeDocument/2006/relationships/image" Target="../media/image20.png"/><Relationship Id="rId21" Type="http://schemas.openxmlformats.org/officeDocument/2006/relationships/image" Target="../media/image9.png"/><Relationship Id="rId34" Type="http://schemas.microsoft.com/office/2007/relationships/hdphoto" Target="../media/hdphoto13.wdp"/><Relationship Id="rId7" Type="http://schemas.openxmlformats.org/officeDocument/2006/relationships/image" Target="../media/image1.png"/><Relationship Id="rId2" Type="http://schemas.microsoft.com/office/2007/relationships/media" Target="../media/media1.mp3"/><Relationship Id="rId16" Type="http://schemas.microsoft.com/office/2007/relationships/hdphoto" Target="../media/hdphoto4.wdp"/><Relationship Id="rId20" Type="http://schemas.microsoft.com/office/2007/relationships/hdphoto" Target="../media/hdphoto6.wdp"/><Relationship Id="rId29" Type="http://schemas.openxmlformats.org/officeDocument/2006/relationships/image" Target="../media/image13.png"/><Relationship Id="rId41" Type="http://schemas.openxmlformats.org/officeDocument/2006/relationships/image" Target="../media/image21.png"/><Relationship Id="rId1" Type="http://schemas.openxmlformats.org/officeDocument/2006/relationships/tags" Target="../tags/tag2.xml"/><Relationship Id="rId6" Type="http://schemas.openxmlformats.org/officeDocument/2006/relationships/audio" Target="../media/audio1.wav"/><Relationship Id="rId11" Type="http://schemas.openxmlformats.org/officeDocument/2006/relationships/image" Target="../media/image4.png"/><Relationship Id="rId24" Type="http://schemas.microsoft.com/office/2007/relationships/hdphoto" Target="../media/hdphoto8.wdp"/><Relationship Id="rId32" Type="http://schemas.microsoft.com/office/2007/relationships/hdphoto" Target="../media/hdphoto12.wdp"/><Relationship Id="rId37" Type="http://schemas.openxmlformats.org/officeDocument/2006/relationships/image" Target="../media/image18.gif"/><Relationship Id="rId40" Type="http://schemas.microsoft.com/office/2007/relationships/hdphoto" Target="../media/hdphoto14.wdp"/><Relationship Id="rId5" Type="http://schemas.openxmlformats.org/officeDocument/2006/relationships/notesSlide" Target="../notesSlides/notesSlide1.xml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microsoft.com/office/2007/relationships/hdphoto" Target="../media/hdphoto10.wdp"/><Relationship Id="rId36" Type="http://schemas.openxmlformats.org/officeDocument/2006/relationships/image" Target="../media/image17.png"/><Relationship Id="rId10" Type="http://schemas.openxmlformats.org/officeDocument/2006/relationships/image" Target="../media/image3.png"/><Relationship Id="rId19" Type="http://schemas.openxmlformats.org/officeDocument/2006/relationships/image" Target="../media/image8.png"/><Relationship Id="rId31" Type="http://schemas.openxmlformats.org/officeDocument/2006/relationships/image" Target="../media/image14.png"/><Relationship Id="rId44" Type="http://schemas.openxmlformats.org/officeDocument/2006/relationships/audio" Target="../media/audio1.wav"/><Relationship Id="rId4" Type="http://schemas.openxmlformats.org/officeDocument/2006/relationships/slideLayout" Target="../slideLayouts/slideLayout34.xml"/><Relationship Id="rId9" Type="http://schemas.microsoft.com/office/2007/relationships/hdphoto" Target="../media/hdphoto1.wdp"/><Relationship Id="rId14" Type="http://schemas.microsoft.com/office/2007/relationships/hdphoto" Target="../media/hdphoto3.wdp"/><Relationship Id="rId22" Type="http://schemas.microsoft.com/office/2007/relationships/hdphoto" Target="../media/hdphoto7.wdp"/><Relationship Id="rId27" Type="http://schemas.openxmlformats.org/officeDocument/2006/relationships/image" Target="../media/image12.png"/><Relationship Id="rId30" Type="http://schemas.microsoft.com/office/2007/relationships/hdphoto" Target="../media/hdphoto11.wdp"/><Relationship Id="rId35" Type="http://schemas.openxmlformats.org/officeDocument/2006/relationships/image" Target="../media/image16.emf"/><Relationship Id="rId8" Type="http://schemas.openxmlformats.org/officeDocument/2006/relationships/image" Target="../media/image2.png"/><Relationship Id="rId3" Type="http://schemas.openxmlformats.org/officeDocument/2006/relationships/audio" Target="../media/media1.mp3"/><Relationship Id="rId12" Type="http://schemas.microsoft.com/office/2007/relationships/hdphoto" Target="../media/hdphoto2.wdp"/><Relationship Id="rId17" Type="http://schemas.openxmlformats.org/officeDocument/2006/relationships/image" Target="../media/image7.png"/><Relationship Id="rId25" Type="http://schemas.openxmlformats.org/officeDocument/2006/relationships/image" Target="../media/image11.png"/><Relationship Id="rId33" Type="http://schemas.openxmlformats.org/officeDocument/2006/relationships/image" Target="../media/image15.png"/><Relationship Id="rId38" Type="http://schemas.openxmlformats.org/officeDocument/2006/relationships/image" Target="../media/image1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audio" Target="../media/audio2.wav"/><Relationship Id="rId7" Type="http://schemas.microsoft.com/office/2007/relationships/hdphoto" Target="../media/hdphoto25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png"/><Relationship Id="rId11" Type="http://schemas.openxmlformats.org/officeDocument/2006/relationships/audio" Target="../media/audio1.wav"/><Relationship Id="rId5" Type="http://schemas.openxmlformats.org/officeDocument/2006/relationships/image" Target="../media/image40.jpeg"/><Relationship Id="rId10" Type="http://schemas.openxmlformats.org/officeDocument/2006/relationships/image" Target="../media/image29.png"/><Relationship Id="rId4" Type="http://schemas.openxmlformats.org/officeDocument/2006/relationships/image" Target="../media/image36.jpg"/><Relationship Id="rId9" Type="http://schemas.microsoft.com/office/2007/relationships/hdphoto" Target="../media/hdphoto26.wdp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4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22.wdp"/><Relationship Id="rId13" Type="http://schemas.openxmlformats.org/officeDocument/2006/relationships/image" Target="../media/image44.png"/><Relationship Id="rId18" Type="http://schemas.microsoft.com/office/2007/relationships/hdphoto" Target="../media/hdphoto26.wdp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48.png"/><Relationship Id="rId12" Type="http://schemas.microsoft.com/office/2007/relationships/hdphoto" Target="../media/hdphoto23.wdp"/><Relationship Id="rId17" Type="http://schemas.openxmlformats.org/officeDocument/2006/relationships/image" Target="../media/image46.png"/><Relationship Id="rId2" Type="http://schemas.openxmlformats.org/officeDocument/2006/relationships/slideLayout" Target="../slideLayouts/slideLayout13.xml"/><Relationship Id="rId16" Type="http://schemas.microsoft.com/office/2007/relationships/hdphoto" Target="../media/hdphoto25.wdp"/><Relationship Id="rId1" Type="http://schemas.openxmlformats.org/officeDocument/2006/relationships/tags" Target="../tags/tag3.xml"/><Relationship Id="rId6" Type="http://schemas.openxmlformats.org/officeDocument/2006/relationships/image" Target="../media/image29.png"/><Relationship Id="rId11" Type="http://schemas.openxmlformats.org/officeDocument/2006/relationships/image" Target="../media/image43.png"/><Relationship Id="rId5" Type="http://schemas.openxmlformats.org/officeDocument/2006/relationships/image" Target="../media/image47.jpg"/><Relationship Id="rId15" Type="http://schemas.openxmlformats.org/officeDocument/2006/relationships/image" Target="../media/image45.png"/><Relationship Id="rId10" Type="http://schemas.microsoft.com/office/2007/relationships/hdphoto" Target="../media/hdphoto27.wdp"/><Relationship Id="rId19" Type="http://schemas.openxmlformats.org/officeDocument/2006/relationships/audio" Target="../media/audio1.wav"/><Relationship Id="rId4" Type="http://schemas.openxmlformats.org/officeDocument/2006/relationships/audio" Target="../media/audio1.wav"/><Relationship Id="rId9" Type="http://schemas.openxmlformats.org/officeDocument/2006/relationships/image" Target="../media/image49.png"/><Relationship Id="rId14" Type="http://schemas.microsoft.com/office/2007/relationships/hdphoto" Target="../media/hdphoto24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6" Type="http://schemas.openxmlformats.org/officeDocument/2006/relationships/audio" Target="../media/audio1.wav"/><Relationship Id="rId5" Type="http://schemas.openxmlformats.org/officeDocument/2006/relationships/image" Target="../media/image29.png"/><Relationship Id="rId4" Type="http://schemas.openxmlformats.org/officeDocument/2006/relationships/image" Target="../media/image3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3.png"/><Relationship Id="rId3" Type="http://schemas.openxmlformats.org/officeDocument/2006/relationships/audio" Target="../media/media2.wav"/><Relationship Id="rId7" Type="http://schemas.openxmlformats.org/officeDocument/2006/relationships/audio" Target="../media/audio1.wav"/><Relationship Id="rId12" Type="http://schemas.openxmlformats.org/officeDocument/2006/relationships/image" Target="../media/image52.png"/><Relationship Id="rId2" Type="http://schemas.microsoft.com/office/2007/relationships/media" Target="../media/media2.wav"/><Relationship Id="rId1" Type="http://schemas.openxmlformats.org/officeDocument/2006/relationships/tags" Target="../tags/tag4.xml"/><Relationship Id="rId6" Type="http://schemas.openxmlformats.org/officeDocument/2006/relationships/notesSlide" Target="../notesSlides/notesSlide6.xml"/><Relationship Id="rId11" Type="http://schemas.openxmlformats.org/officeDocument/2006/relationships/image" Target="../media/image17.png"/><Relationship Id="rId5" Type="http://schemas.openxmlformats.org/officeDocument/2006/relationships/slideLayout" Target="../slideLayouts/slideLayout2.xml"/><Relationship Id="rId15" Type="http://schemas.openxmlformats.org/officeDocument/2006/relationships/audio" Target="../media/audio1.wav"/><Relationship Id="rId10" Type="http://schemas.openxmlformats.org/officeDocument/2006/relationships/image" Target="../media/image54.svg"/><Relationship Id="rId4" Type="http://schemas.openxmlformats.org/officeDocument/2006/relationships/audio" Target="NULL" TargetMode="External"/><Relationship Id="rId9" Type="http://schemas.openxmlformats.org/officeDocument/2006/relationships/image" Target="../media/image51.png"/><Relationship Id="rId14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0.xml"/><Relationship Id="rId6" Type="http://schemas.openxmlformats.org/officeDocument/2006/relationships/audio" Target="../media/audio1.wav"/><Relationship Id="rId5" Type="http://schemas.openxmlformats.org/officeDocument/2006/relationships/image" Target="../media/image29.png"/><Relationship Id="rId4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7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0.png"/><Relationship Id="rId12" Type="http://schemas.openxmlformats.org/officeDocument/2006/relationships/image" Target="../media/image56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6" Type="http://schemas.openxmlformats.org/officeDocument/2006/relationships/image" Target="../media/image54.svg"/><Relationship Id="rId11" Type="http://schemas.openxmlformats.org/officeDocument/2006/relationships/image" Target="../media/image29.png"/><Relationship Id="rId5" Type="http://schemas.openxmlformats.org/officeDocument/2006/relationships/image" Target="../media/image51.png"/><Relationship Id="rId15" Type="http://schemas.openxmlformats.org/officeDocument/2006/relationships/audio" Target="../media/audio1.wav"/><Relationship Id="rId10" Type="http://schemas.openxmlformats.org/officeDocument/2006/relationships/image" Target="../media/image55.png"/><Relationship Id="rId4" Type="http://schemas.openxmlformats.org/officeDocument/2006/relationships/audio" Target="../media/audio1.wav"/><Relationship Id="rId9" Type="http://schemas.microsoft.com/office/2007/relationships/hdphoto" Target="../media/hdphoto28.wdp"/><Relationship Id="rId14" Type="http://schemas.microsoft.com/office/2007/relationships/hdphoto" Target="../media/hdphoto29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62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54.svg"/><Relationship Id="rId12" Type="http://schemas.openxmlformats.org/officeDocument/2006/relationships/image" Target="../media/image6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6" Type="http://schemas.openxmlformats.org/officeDocument/2006/relationships/image" Target="../media/image51.png"/><Relationship Id="rId11" Type="http://schemas.openxmlformats.org/officeDocument/2006/relationships/image" Target="../media/image60.png"/><Relationship Id="rId5" Type="http://schemas.openxmlformats.org/officeDocument/2006/relationships/image" Target="../media/image50.png"/><Relationship Id="rId10" Type="http://schemas.openxmlformats.org/officeDocument/2006/relationships/image" Target="../media/image59.png"/><Relationship Id="rId4" Type="http://schemas.openxmlformats.org/officeDocument/2006/relationships/audio" Target="../media/audio1.wav"/><Relationship Id="rId9" Type="http://schemas.openxmlformats.org/officeDocument/2006/relationships/image" Target="../media/image58.png"/><Relationship Id="rId1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0.xml"/><Relationship Id="rId13" Type="http://schemas.openxmlformats.org/officeDocument/2006/relationships/slide" Target="slide26.xml"/><Relationship Id="rId3" Type="http://schemas.openxmlformats.org/officeDocument/2006/relationships/notesSlide" Target="../notesSlides/notesSlide10.xml"/><Relationship Id="rId7" Type="http://schemas.openxmlformats.org/officeDocument/2006/relationships/slide" Target="slide19.xml"/><Relationship Id="rId12" Type="http://schemas.openxmlformats.org/officeDocument/2006/relationships/slide" Target="slide21.xml"/><Relationship Id="rId2" Type="http://schemas.openxmlformats.org/officeDocument/2006/relationships/slideLayout" Target="../slideLayouts/slideLayout23.xml"/><Relationship Id="rId16" Type="http://schemas.openxmlformats.org/officeDocument/2006/relationships/image" Target="../media/image29.png"/><Relationship Id="rId20" Type="http://schemas.openxmlformats.org/officeDocument/2006/relationships/audio" Target="../media/audio1.wav"/><Relationship Id="rId1" Type="http://schemas.openxmlformats.org/officeDocument/2006/relationships/tags" Target="../tags/tag7.xml"/><Relationship Id="rId6" Type="http://schemas.openxmlformats.org/officeDocument/2006/relationships/image" Target="../media/image63.jpg"/><Relationship Id="rId11" Type="http://schemas.openxmlformats.org/officeDocument/2006/relationships/slide" Target="slide25.xml"/><Relationship Id="rId5" Type="http://schemas.openxmlformats.org/officeDocument/2006/relationships/audio" Target="../media/audio3.wav"/><Relationship Id="rId15" Type="http://schemas.openxmlformats.org/officeDocument/2006/relationships/image" Target="../media/image64.gif"/><Relationship Id="rId10" Type="http://schemas.openxmlformats.org/officeDocument/2006/relationships/slide" Target="slide22.xml"/><Relationship Id="rId4" Type="http://schemas.openxmlformats.org/officeDocument/2006/relationships/audio" Target="../media/audio1.wav"/><Relationship Id="rId9" Type="http://schemas.openxmlformats.org/officeDocument/2006/relationships/slide" Target="slide24.xml"/><Relationship Id="rId14" Type="http://schemas.openxmlformats.org/officeDocument/2006/relationships/slide" Target="slide2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29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8.xml"/><Relationship Id="rId6" Type="http://schemas.openxmlformats.org/officeDocument/2006/relationships/image" Target="../media/image65.jpg"/><Relationship Id="rId11" Type="http://schemas.openxmlformats.org/officeDocument/2006/relationships/slide" Target="slide18.xml"/><Relationship Id="rId5" Type="http://schemas.openxmlformats.org/officeDocument/2006/relationships/audio" Target="../media/audio4.wav"/><Relationship Id="rId10" Type="http://schemas.openxmlformats.org/officeDocument/2006/relationships/image" Target="../media/image68.gif"/><Relationship Id="rId4" Type="http://schemas.openxmlformats.org/officeDocument/2006/relationships/audio" Target="../media/audio1.wav"/><Relationship Id="rId9" Type="http://schemas.openxmlformats.org/officeDocument/2006/relationships/image" Target="../media/image67.png"/><Relationship Id="rId14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microsoft.com/office/2007/relationships/hdphoto" Target="../media/hdphoto17.wdp"/><Relationship Id="rId18" Type="http://schemas.openxmlformats.org/officeDocument/2006/relationships/image" Target="../media/image31.png"/><Relationship Id="rId3" Type="http://schemas.openxmlformats.org/officeDocument/2006/relationships/audio" Target="../media/audio1.wav"/><Relationship Id="rId21" Type="http://schemas.microsoft.com/office/2007/relationships/hdphoto" Target="../media/hdphoto19.wdp"/><Relationship Id="rId7" Type="http://schemas.openxmlformats.org/officeDocument/2006/relationships/image" Target="../media/image24.gif"/><Relationship Id="rId12" Type="http://schemas.openxmlformats.org/officeDocument/2006/relationships/image" Target="../media/image28.png"/><Relationship Id="rId17" Type="http://schemas.microsoft.com/office/2007/relationships/hdphoto" Target="../media/hdphoto3.wdp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5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34.xml"/><Relationship Id="rId6" Type="http://schemas.microsoft.com/office/2007/relationships/hdphoto" Target="../media/hdphoto15.wdp"/><Relationship Id="rId11" Type="http://schemas.openxmlformats.org/officeDocument/2006/relationships/image" Target="../media/image27.gif"/><Relationship Id="rId24" Type="http://schemas.openxmlformats.org/officeDocument/2006/relationships/image" Target="../media/image34.png"/><Relationship Id="rId5" Type="http://schemas.openxmlformats.org/officeDocument/2006/relationships/image" Target="../media/image23.png"/><Relationship Id="rId15" Type="http://schemas.openxmlformats.org/officeDocument/2006/relationships/image" Target="../media/image30.gif"/><Relationship Id="rId23" Type="http://schemas.microsoft.com/office/2007/relationships/hdphoto" Target="../media/hdphoto20.wdp"/><Relationship Id="rId28" Type="http://schemas.openxmlformats.org/officeDocument/2006/relationships/audio" Target="../media/audio1.wav"/><Relationship Id="rId10" Type="http://schemas.openxmlformats.org/officeDocument/2006/relationships/image" Target="../media/image26.gif"/><Relationship Id="rId19" Type="http://schemas.microsoft.com/office/2007/relationships/hdphoto" Target="../media/hdphoto18.wdp"/><Relationship Id="rId4" Type="http://schemas.openxmlformats.org/officeDocument/2006/relationships/image" Target="../media/image22.gif"/><Relationship Id="rId9" Type="http://schemas.microsoft.com/office/2007/relationships/hdphoto" Target="../media/hdphoto16.wdp"/><Relationship Id="rId14" Type="http://schemas.openxmlformats.org/officeDocument/2006/relationships/image" Target="../media/image29.png"/><Relationship Id="rId22" Type="http://schemas.openxmlformats.org/officeDocument/2006/relationships/image" Target="../media/image3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audio" Target="../media/audio1.wav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70.png"/><Relationship Id="rId12" Type="http://schemas.openxmlformats.org/officeDocument/2006/relationships/image" Target="../media/image68.gif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9.xml"/><Relationship Id="rId6" Type="http://schemas.openxmlformats.org/officeDocument/2006/relationships/image" Target="../media/image65.jpg"/><Relationship Id="rId11" Type="http://schemas.openxmlformats.org/officeDocument/2006/relationships/image" Target="../media/image29.png"/><Relationship Id="rId5" Type="http://schemas.openxmlformats.org/officeDocument/2006/relationships/audio" Target="../media/audio4.wav"/><Relationship Id="rId10" Type="http://schemas.openxmlformats.org/officeDocument/2006/relationships/image" Target="../media/image69.png"/><Relationship Id="rId4" Type="http://schemas.openxmlformats.org/officeDocument/2006/relationships/audio" Target="../media/audio1.wav"/><Relationship Id="rId9" Type="http://schemas.openxmlformats.org/officeDocument/2006/relationships/slide" Target="slide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29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65.jpg"/><Relationship Id="rId12" Type="http://schemas.openxmlformats.org/officeDocument/2006/relationships/image" Target="../media/image6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0.xml"/><Relationship Id="rId6" Type="http://schemas.openxmlformats.org/officeDocument/2006/relationships/audio" Target="../media/audio4.wav"/><Relationship Id="rId11" Type="http://schemas.openxmlformats.org/officeDocument/2006/relationships/slide" Target="slide18.xml"/><Relationship Id="rId5" Type="http://schemas.openxmlformats.org/officeDocument/2006/relationships/audio" Target="../media/audio5.wav"/><Relationship Id="rId15" Type="http://schemas.openxmlformats.org/officeDocument/2006/relationships/audio" Target="../media/audio1.wav"/><Relationship Id="rId10" Type="http://schemas.openxmlformats.org/officeDocument/2006/relationships/image" Target="../media/image71.jpeg"/><Relationship Id="rId4" Type="http://schemas.openxmlformats.org/officeDocument/2006/relationships/audio" Target="../media/audio1.wav"/><Relationship Id="rId9" Type="http://schemas.openxmlformats.org/officeDocument/2006/relationships/image" Target="../media/image67.png"/><Relationship Id="rId14" Type="http://schemas.openxmlformats.org/officeDocument/2006/relationships/image" Target="../media/image68.gi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audio" Target="../media/audio1.wav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56.png"/><Relationship Id="rId12" Type="http://schemas.openxmlformats.org/officeDocument/2006/relationships/image" Target="../media/image68.gif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1.xml"/><Relationship Id="rId6" Type="http://schemas.openxmlformats.org/officeDocument/2006/relationships/image" Target="../media/image65.jpg"/><Relationship Id="rId11" Type="http://schemas.openxmlformats.org/officeDocument/2006/relationships/image" Target="../media/image29.png"/><Relationship Id="rId5" Type="http://schemas.openxmlformats.org/officeDocument/2006/relationships/audio" Target="../media/audio4.wav"/><Relationship Id="rId10" Type="http://schemas.openxmlformats.org/officeDocument/2006/relationships/image" Target="../media/image69.png"/><Relationship Id="rId4" Type="http://schemas.openxmlformats.org/officeDocument/2006/relationships/audio" Target="../media/audio1.wav"/><Relationship Id="rId9" Type="http://schemas.openxmlformats.org/officeDocument/2006/relationships/slide" Target="slide18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68.gif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66.png"/><Relationship Id="rId12" Type="http://schemas.openxmlformats.org/officeDocument/2006/relationships/image" Target="../media/image2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2.xml"/><Relationship Id="rId6" Type="http://schemas.openxmlformats.org/officeDocument/2006/relationships/audio" Target="../media/audio4.wav"/><Relationship Id="rId11" Type="http://schemas.openxmlformats.org/officeDocument/2006/relationships/image" Target="../media/image69.png"/><Relationship Id="rId5" Type="http://schemas.openxmlformats.org/officeDocument/2006/relationships/audio" Target="../media/audio5.wav"/><Relationship Id="rId10" Type="http://schemas.openxmlformats.org/officeDocument/2006/relationships/slide" Target="slide18.xml"/><Relationship Id="rId4" Type="http://schemas.openxmlformats.org/officeDocument/2006/relationships/audio" Target="../media/audio1.wav"/><Relationship Id="rId9" Type="http://schemas.openxmlformats.org/officeDocument/2006/relationships/image" Target="../media/image71.jpeg"/><Relationship Id="rId14" Type="http://schemas.openxmlformats.org/officeDocument/2006/relationships/audio" Target="../media/audio1.wav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8.gif"/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66.png"/><Relationship Id="rId12" Type="http://schemas.openxmlformats.org/officeDocument/2006/relationships/image" Target="../media/image2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3.xml"/><Relationship Id="rId6" Type="http://schemas.openxmlformats.org/officeDocument/2006/relationships/image" Target="../media/image65.jpg"/><Relationship Id="rId11" Type="http://schemas.openxmlformats.org/officeDocument/2006/relationships/image" Target="../media/image69.png"/><Relationship Id="rId5" Type="http://schemas.openxmlformats.org/officeDocument/2006/relationships/audio" Target="../media/audio4.wav"/><Relationship Id="rId10" Type="http://schemas.openxmlformats.org/officeDocument/2006/relationships/slide" Target="slide18.xml"/><Relationship Id="rId4" Type="http://schemas.openxmlformats.org/officeDocument/2006/relationships/audio" Target="../media/audio1.wav"/><Relationship Id="rId9" Type="http://schemas.openxmlformats.org/officeDocument/2006/relationships/image" Target="../media/image67.png"/><Relationship Id="rId14" Type="http://schemas.openxmlformats.org/officeDocument/2006/relationships/audio" Target="../media/audio1.wav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13" Type="http://schemas.openxmlformats.org/officeDocument/2006/relationships/image" Target="../media/image68.gif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66.png"/><Relationship Id="rId12" Type="http://schemas.openxmlformats.org/officeDocument/2006/relationships/image" Target="../media/image2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4.xml"/><Relationship Id="rId6" Type="http://schemas.openxmlformats.org/officeDocument/2006/relationships/image" Target="../media/image72.png"/><Relationship Id="rId11" Type="http://schemas.openxmlformats.org/officeDocument/2006/relationships/image" Target="../media/image69.png"/><Relationship Id="rId5" Type="http://schemas.openxmlformats.org/officeDocument/2006/relationships/audio" Target="../media/audio4.wav"/><Relationship Id="rId10" Type="http://schemas.openxmlformats.org/officeDocument/2006/relationships/slide" Target="slide18.xml"/><Relationship Id="rId4" Type="http://schemas.openxmlformats.org/officeDocument/2006/relationships/audio" Target="../media/audio1.wav"/><Relationship Id="rId9" Type="http://schemas.openxmlformats.org/officeDocument/2006/relationships/image" Target="../media/image73.png"/><Relationship Id="rId14" Type="http://schemas.openxmlformats.org/officeDocument/2006/relationships/audio" Target="../media/audio1.wav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29.png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66.png"/><Relationship Id="rId12" Type="http://schemas.openxmlformats.org/officeDocument/2006/relationships/image" Target="../media/image69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5.xml"/><Relationship Id="rId6" Type="http://schemas.openxmlformats.org/officeDocument/2006/relationships/image" Target="../media/image72.png"/><Relationship Id="rId11" Type="http://schemas.openxmlformats.org/officeDocument/2006/relationships/slide" Target="slide18.xml"/><Relationship Id="rId5" Type="http://schemas.openxmlformats.org/officeDocument/2006/relationships/audio" Target="../media/audio4.wav"/><Relationship Id="rId15" Type="http://schemas.openxmlformats.org/officeDocument/2006/relationships/audio" Target="../media/audio1.wav"/><Relationship Id="rId10" Type="http://schemas.openxmlformats.org/officeDocument/2006/relationships/image" Target="../media/image67.png"/><Relationship Id="rId4" Type="http://schemas.openxmlformats.org/officeDocument/2006/relationships/audio" Target="../media/audio1.wav"/><Relationship Id="rId9" Type="http://schemas.microsoft.com/office/2007/relationships/hdphoto" Target="../media/hdphoto30.wdp"/><Relationship Id="rId14" Type="http://schemas.openxmlformats.org/officeDocument/2006/relationships/image" Target="../media/image68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0.xml"/><Relationship Id="rId6" Type="http://schemas.openxmlformats.org/officeDocument/2006/relationships/audio" Target="../media/audio1.wav"/><Relationship Id="rId5" Type="http://schemas.openxmlformats.org/officeDocument/2006/relationships/image" Target="../media/image29.png"/><Relationship Id="rId4" Type="http://schemas.openxmlformats.org/officeDocument/2006/relationships/image" Target="../media/image35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50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Relationship Id="rId6" Type="http://schemas.openxmlformats.org/officeDocument/2006/relationships/image" Target="../media/image54.svg"/><Relationship Id="rId11" Type="http://schemas.openxmlformats.org/officeDocument/2006/relationships/audio" Target="../media/audio1.wav"/><Relationship Id="rId5" Type="http://schemas.openxmlformats.org/officeDocument/2006/relationships/image" Target="../media/image51.png"/><Relationship Id="rId4" Type="http://schemas.openxmlformats.org/officeDocument/2006/relationships/audio" Target="../media/audio1.wav"/><Relationship Id="rId9" Type="http://schemas.openxmlformats.org/officeDocument/2006/relationships/image" Target="../media/image7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50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7.xml"/><Relationship Id="rId6" Type="http://schemas.openxmlformats.org/officeDocument/2006/relationships/image" Target="../media/image54.svg"/><Relationship Id="rId11" Type="http://schemas.openxmlformats.org/officeDocument/2006/relationships/audio" Target="../media/audio1.wav"/><Relationship Id="rId5" Type="http://schemas.openxmlformats.org/officeDocument/2006/relationships/image" Target="../media/image51.png"/><Relationship Id="rId10" Type="http://schemas.openxmlformats.org/officeDocument/2006/relationships/image" Target="../media/image29.png"/><Relationship Id="rId4" Type="http://schemas.openxmlformats.org/officeDocument/2006/relationships/audio" Target="../media/audio1.wav"/><Relationship Id="rId9" Type="http://schemas.openxmlformats.org/officeDocument/2006/relationships/image" Target="../media/image7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6" Type="http://schemas.openxmlformats.org/officeDocument/2006/relationships/audio" Target="../media/audio1.wav"/><Relationship Id="rId5" Type="http://schemas.openxmlformats.org/officeDocument/2006/relationships/image" Target="../media/image29.png"/><Relationship Id="rId4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0.xml"/><Relationship Id="rId6" Type="http://schemas.openxmlformats.org/officeDocument/2006/relationships/audio" Target="../media/audio1.wav"/><Relationship Id="rId5" Type="http://schemas.openxmlformats.org/officeDocument/2006/relationships/image" Target="../media/image29.png"/><Relationship Id="rId4" Type="http://schemas.openxmlformats.org/officeDocument/2006/relationships/image" Target="../media/image3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29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8.xml"/><Relationship Id="rId6" Type="http://schemas.openxmlformats.org/officeDocument/2006/relationships/image" Target="../media/image89.svg"/><Relationship Id="rId5" Type="http://schemas.openxmlformats.org/officeDocument/2006/relationships/image" Target="../media/image78.png"/><Relationship Id="rId10" Type="http://schemas.openxmlformats.org/officeDocument/2006/relationships/audio" Target="../media/audio1.wav"/><Relationship Id="rId4" Type="http://schemas.openxmlformats.org/officeDocument/2006/relationships/audio" Target="../media/audio1.wav"/><Relationship Id="rId9" Type="http://schemas.microsoft.com/office/2007/relationships/hdphoto" Target="../media/hdphoto31.wdp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svg"/><Relationship Id="rId13" Type="http://schemas.openxmlformats.org/officeDocument/2006/relationships/image" Target="../media/image82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51.png"/><Relationship Id="rId12" Type="http://schemas.openxmlformats.org/officeDocument/2006/relationships/image" Target="../media/image81.png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audio" Target="../media/audio3.wav"/><Relationship Id="rId11" Type="http://schemas.openxmlformats.org/officeDocument/2006/relationships/image" Target="../media/image29.png"/><Relationship Id="rId5" Type="http://schemas.openxmlformats.org/officeDocument/2006/relationships/audio" Target="../media/audio1.wav"/><Relationship Id="rId10" Type="http://schemas.openxmlformats.org/officeDocument/2006/relationships/image" Target="../media/image50.png"/><Relationship Id="rId4" Type="http://schemas.openxmlformats.org/officeDocument/2006/relationships/notesSlide" Target="../notesSlides/notesSlide24.xml"/><Relationship Id="rId9" Type="http://schemas.openxmlformats.org/officeDocument/2006/relationships/image" Target="../media/image80.jpg"/><Relationship Id="rId14" Type="http://schemas.openxmlformats.org/officeDocument/2006/relationships/audio" Target="../media/audio1.wav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85.png"/><Relationship Id="rId2" Type="http://schemas.openxmlformats.org/officeDocument/2006/relationships/slideLayout" Target="../slideLayouts/slideLayout90.xml"/><Relationship Id="rId1" Type="http://schemas.openxmlformats.org/officeDocument/2006/relationships/tags" Target="../tags/tag21.xml"/><Relationship Id="rId6" Type="http://schemas.openxmlformats.org/officeDocument/2006/relationships/image" Target="../media/image84.png"/><Relationship Id="rId5" Type="http://schemas.openxmlformats.org/officeDocument/2006/relationships/image" Target="../media/image83.jpeg"/><Relationship Id="rId4" Type="http://schemas.openxmlformats.org/officeDocument/2006/relationships/audio" Target="../media/audio1.wav"/><Relationship Id="rId9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jp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1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1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2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2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3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4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microsoft.com/office/2007/relationships/hdphoto" Target="../media/hdphoto21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1.png"/><Relationship Id="rId5" Type="http://schemas.openxmlformats.org/officeDocument/2006/relationships/image" Target="../media/image40.jpeg"/><Relationship Id="rId4" Type="http://schemas.openxmlformats.org/officeDocument/2006/relationships/image" Target="../media/image36.jpg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736" y="1583025"/>
            <a:ext cx="868701" cy="827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24434" y="3676118"/>
            <a:ext cx="10713464" cy="1613145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9174" y="3502099"/>
            <a:ext cx="1160919" cy="14945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7823482" y="362270"/>
            <a:ext cx="322127" cy="373607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685800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9181" y="3377317"/>
            <a:ext cx="6442536" cy="1507016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24463" y="2025105"/>
            <a:ext cx="2599423" cy="153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947" y="3992945"/>
            <a:ext cx="682755" cy="860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4088" y="3407069"/>
            <a:ext cx="721347" cy="7213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1668" y="2973651"/>
            <a:ext cx="1734832" cy="18736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139634" y="3460124"/>
            <a:ext cx="1898693" cy="16068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0280" y="4688788"/>
            <a:ext cx="429361" cy="463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8058078" y="1753946"/>
            <a:ext cx="314888" cy="392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8694936" y="1476405"/>
            <a:ext cx="249142" cy="417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2561888" y="2894562"/>
            <a:ext cx="733695" cy="7960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9038" y1="28302" x2="16327" y2="21294"/>
                        <a14:foregroundMark x1="30029" y1="50674" x2="38192" y2="51482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3367335" y="2779412"/>
            <a:ext cx="797804" cy="154011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077661" y="3171331"/>
            <a:ext cx="588334" cy="428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21553" y="4726107"/>
            <a:ext cx="339646" cy="24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6"/>
          <a:stretch>
            <a:fillRect/>
          </a:stretch>
        </p:blipFill>
        <p:spPr>
          <a:xfrm>
            <a:off x="10450379" y="828921"/>
            <a:ext cx="609600" cy="6096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7" cstate="print"/>
          <a:stretch>
            <a:fillRect/>
          </a:stretch>
        </p:blipFill>
        <p:spPr>
          <a:xfrm>
            <a:off x="699586" y="643363"/>
            <a:ext cx="749768" cy="77295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3495246" y="4706843"/>
            <a:ext cx="4963561" cy="477744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1908392" y="478986"/>
            <a:ext cx="5086817" cy="2214885"/>
          </a:xfrm>
          <a:prstGeom prst="rect">
            <a:avLst/>
          </a:prstGeom>
        </p:spPr>
      </p:pic>
      <p:pic>
        <p:nvPicPr>
          <p:cNvPr id="55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67429" y1="37302" x2="81429" y2="34656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4589001" y="2787774"/>
            <a:ext cx="631071" cy="157095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B6A06846-E7A2-4500-9DA5-B88FF213C9BE}"/>
              </a:ext>
            </a:extLst>
          </p:cNvPr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 rot="21056184">
            <a:off x="7497120" y="3737377"/>
            <a:ext cx="828520" cy="116499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32816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6" name="chimes.wav"/>
          </p:stSnd>
        </p:sndAc>
      </p:transition>
    </mc:Choice>
    <mc:Fallback xmlns="">
      <p:transition spd="slow">
        <p:fade/>
        <p:sndAc>
          <p:stSnd>
            <p:snd r:embed="rId4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2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4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11 -0.00586 L -0.0625 0.00031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69" y="30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Living room. Vector cartoon interior. on Behance">
            <a:extLst>
              <a:ext uri="{FF2B5EF4-FFF2-40B4-BE49-F238E27FC236}">
                <a16:creationId xmlns:a16="http://schemas.microsoft.com/office/drawing/2014/main" id="{651811E7-F6DE-8863-3B8E-92D1F8DDD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7668" y="-690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EF43402-FE3D-DDA4-ACC7-BCAC8E27EED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514" b="89606" l="3100" r="95200">
                        <a14:foregroundMark x1="9900" y1="53078" x2="5900" y2="28860"/>
                        <a14:foregroundMark x1="5900" y1="28860" x2="13600" y2="6155"/>
                        <a14:foregroundMark x1="13600" y1="6155" x2="38800" y2="1514"/>
                        <a14:foregroundMark x1="38800" y1="1514" x2="49100" y2="13118"/>
                        <a14:foregroundMark x1="6800" y1="48638" x2="3100" y2="21897"/>
                        <a14:foregroundMark x1="3100" y1="21897" x2="8800" y2="9990"/>
                        <a14:foregroundMark x1="18400" y1="44097" x2="28600" y2="39859"/>
                        <a14:foregroundMark x1="83600" y1="75580" x2="90300" y2="84561"/>
                        <a14:foregroundMark x1="94300" y1="81837" x2="95200" y2="81837"/>
                        <a14:foregroundMark x1="6100" y1="35520" x2="34100" y2="25126"/>
                        <a14:foregroundMark x1="34100" y1="25126" x2="36200" y2="23411"/>
                        <a14:foregroundMark x1="23000" y1="21897" x2="26200" y2="36024"/>
                        <a14:foregroundMark x1="53800" y1="79415" x2="57300" y2="794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8608" y="2093835"/>
            <a:ext cx="1307915" cy="1296144"/>
          </a:xfrm>
          <a:prstGeom prst="rect">
            <a:avLst/>
          </a:prstGeom>
        </p:spPr>
      </p:pic>
      <p:pic>
        <p:nvPicPr>
          <p:cNvPr id="18" name="Content Placeholder 4">
            <a:extLst>
              <a:ext uri="{FF2B5EF4-FFF2-40B4-BE49-F238E27FC236}">
                <a16:creationId xmlns:a16="http://schemas.microsoft.com/office/drawing/2014/main" id="{AA9F89AD-930A-6F49-5CD7-AA092EEEC96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734" b="89707" l="500" r="96200">
                        <a14:foregroundMark x1="14300" y1="53986" x2="3200" y2="27346"/>
                        <a14:foregroundMark x1="3200" y1="27346" x2="19200" y2="3734"/>
                        <a14:foregroundMark x1="19200" y1="3734" x2="46300" y2="12210"/>
                        <a14:foregroundMark x1="46300" y1="12210" x2="46400" y2="12815"/>
                        <a14:foregroundMark x1="88300" y1="81837" x2="96200" y2="81837"/>
                        <a14:foregroundMark x1="14800" y1="5954" x2="500" y2="36125"/>
                        <a14:foregroundMark x1="500" y1="36125" x2="5100" y2="46922"/>
                        <a14:foregroundMark x1="7000" y1="33199" x2="36200" y2="28658"/>
                        <a14:foregroundMark x1="36200" y1="28658" x2="37000" y2="28658"/>
                        <a14:foregroundMark x1="15400" y1="18769" x2="18300" y2="50151"/>
                        <a14:foregroundMark x1="28300" y1="46922" x2="25100" y2="28658"/>
                        <a14:foregroundMark x1="24300" y1="41171" x2="16400" y2="461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441112" y="2123526"/>
            <a:ext cx="1326323" cy="1314387"/>
          </a:xfr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243131" y="1474513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989209" y="3081031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439791" y="2799906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870148" y="1715929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253763" y="1776893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989052" y="410737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829808" y="1474514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5078145" y="94449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5094781" y="2803044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556255" y="3081030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519864" y="400610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511860" y="157675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44202" y="176750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55161" y="176750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45748" y="331737"/>
            <a:ext cx="722709" cy="4308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TIME’S UP</a:t>
            </a:r>
            <a:endParaRPr lang="es-ES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350" b="1" dirty="0">
                <a:latin typeface="Comic Sans MS" panose="030F0702030302020204" pitchFamily="66" charset="0"/>
              </a:rPr>
              <a:t>NEXT</a:t>
            </a:r>
            <a:endParaRPr lang="es-ES" sz="1350" b="1" dirty="0">
              <a:latin typeface="Comic Sans MS" panose="030F0702030302020204" pitchFamily="66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1470153" y="3478553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6600" b="1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anose="030F0702030302020204" pitchFamily="66" charset="0"/>
              </a:rPr>
              <a:t>twins</a:t>
            </a:r>
            <a:endParaRPr lang="es-ES" sz="6600" b="1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100392" y="4671789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200" b="1" dirty="0">
                <a:latin typeface="Comic Sans MS" panose="030F0702030302020204" pitchFamily="66" charset="0"/>
              </a:rPr>
              <a:t>CHECK</a:t>
            </a:r>
            <a:endParaRPr lang="es-ES" sz="1200" b="1" dirty="0">
              <a:latin typeface="Comic Sans MS" panose="030F0702030302020204" pitchFamily="66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6E105D-DEF6-EA59-F790-8D6F616B8CB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79217" y="55606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9572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" descr="Living room. Vector cartoon interior. on Behance">
            <a:extLst>
              <a:ext uri="{FF2B5EF4-FFF2-40B4-BE49-F238E27FC236}">
                <a16:creationId xmlns:a16="http://schemas.microsoft.com/office/drawing/2014/main" id="{564D3265-5C84-A6FC-0F32-6EBE7D9F69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15336" y="0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C16DE4DB-97F0-048D-719D-A79350980B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519" b="92778" l="23571" r="76429">
                        <a14:foregroundMark x1="34143" y1="10463" x2="63429" y2="3611"/>
                        <a14:foregroundMark x1="63429" y1="3611" x2="64429" y2="3611"/>
                        <a14:foregroundMark x1="57571" y1="12500" x2="46143" y2="60185"/>
                        <a14:foregroundMark x1="63571" y1="17500" x2="62714" y2="47315"/>
                        <a14:foregroundMark x1="39000" y1="33704" x2="61286" y2="36019"/>
                        <a14:foregroundMark x1="61286" y1="36019" x2="66857" y2="35741"/>
                        <a14:foregroundMark x1="52000" y1="14259" x2="37714" y2="53611"/>
                        <a14:foregroundMark x1="40143" y1="13056" x2="37429" y2="41389"/>
                        <a14:foregroundMark x1="41714" y1="47315" x2="60429" y2="46481"/>
                        <a14:foregroundMark x1="37000" y1="88426" x2="41714" y2="76759"/>
                        <a14:foregroundMark x1="60857" y1="88333" x2="62429" y2="77685"/>
                        <a14:foregroundMark x1="60286" y1="76852" x2="59286" y2="77130"/>
                        <a14:foregroundMark x1="57714" y1="78426" x2="68000" y2="78426"/>
                        <a14:foregroundMark x1="39429" y1="77870" x2="44429" y2="75370"/>
                        <a14:foregroundMark x1="67143" y1="79074" x2="60000" y2="92778"/>
                        <a14:foregroundMark x1="60000" y1="83333" x2="54143" y2="91944"/>
                        <a14:foregroundMark x1="27429" y1="88889" x2="33143" y2="86852"/>
                        <a14:foregroundMark x1="37286" y1="79722" x2="36714" y2="83333"/>
                        <a14:foregroundMark x1="38143" y1="78611" x2="38143" y2="75741"/>
                        <a14:foregroundMark x1="38143" y1="75741" x2="27857" y2="88148"/>
                        <a14:foregroundMark x1="72714" y1="8704" x2="74286" y2="231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3" r="16835" b="8127"/>
          <a:stretch/>
        </p:blipFill>
        <p:spPr>
          <a:xfrm flipH="1">
            <a:off x="3214058" y="2143822"/>
            <a:ext cx="1135853" cy="2448272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349369" y="1625309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1095447" y="3231827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546029" y="2950702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976386" y="1866725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360001" y="1888105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1128631" y="575822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929901" y="1637357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5184383" y="245245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5201019" y="2953840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662493" y="3231826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626102" y="551406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618098" y="308471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41361" y="183587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52320" y="183587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42907" y="338574"/>
            <a:ext cx="722709" cy="4308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TIME’S UP</a:t>
            </a:r>
            <a:endParaRPr kumimoji="0" lang="es-ES" sz="11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3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NEXT</a:t>
            </a:r>
            <a:endParaRPr kumimoji="0" lang="es-ES" sz="13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4080196" y="3639969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6600" b="1" i="0" u="none" strike="noStrike" kern="1200" cap="none" spc="0" normalizeH="0" baseline="0" noProof="0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daughter</a:t>
            </a:r>
            <a:endParaRPr kumimoji="0" lang="es-ES" sz="6600" b="1" i="0" u="none" strike="noStrike" kern="1200" cap="none" spc="0" normalizeH="0" baseline="0" noProof="0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rgbClr val="FFC000">
                    <a:satMod val="175000"/>
                    <a:alpha val="40000"/>
                  </a:srgb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68322" y="4666351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CHECK</a:t>
            </a:r>
            <a:endParaRPr kumimoji="0" lang="es-ES" sz="1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935BF0BF-378A-F1BD-FCA9-975C624B935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36053" y="66790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761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" name="Picture 1024">
            <a:extLst>
              <a:ext uri="{FF2B5EF4-FFF2-40B4-BE49-F238E27FC236}">
                <a16:creationId xmlns:a16="http://schemas.microsoft.com/office/drawing/2014/main" id="{DCEFA7BC-6CDF-DEA1-C861-5BEF5B3B59C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691" b="12193"/>
          <a:stretch/>
        </p:blipFill>
        <p:spPr>
          <a:xfrm>
            <a:off x="0" y="6151"/>
            <a:ext cx="9172381" cy="5157887"/>
          </a:xfrm>
          <a:prstGeom prst="rect">
            <a:avLst/>
          </a:prstGeom>
        </p:spPr>
      </p:pic>
      <p:sp>
        <p:nvSpPr>
          <p:cNvPr id="6" name="Rounded Rectangular Callout 5"/>
          <p:cNvSpPr/>
          <p:nvPr/>
        </p:nvSpPr>
        <p:spPr>
          <a:xfrm>
            <a:off x="4139952" y="497497"/>
            <a:ext cx="3816424" cy="1701921"/>
          </a:xfrm>
          <a:prstGeom prst="wedgeRoundRectCallout">
            <a:avLst>
              <a:gd name="adj1" fmla="val 35171"/>
              <a:gd name="adj2" fmla="val 79399"/>
              <a:gd name="adj3" fmla="val 16667"/>
            </a:avLst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91426" tIns="45713" rIns="91426" bIns="45713" rtlCol="0" anchor="ctr"/>
          <a:lstStyle/>
          <a:p>
            <a:pPr algn="ctr"/>
            <a:r>
              <a:rPr lang="en-US" sz="4400" dirty="0">
                <a:solidFill>
                  <a:srgbClr val="FF6600"/>
                </a:solidFill>
                <a:latin typeface="Comic Sans MS" panose="030F0702030302020204" pitchFamily="66" charset="0"/>
              </a:rPr>
              <a:t>This is my family.</a:t>
            </a:r>
            <a:endParaRPr lang="vi-VN" sz="4400" dirty="0">
              <a:solidFill>
                <a:srgbClr val="FF6600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1033" name="Picture 1032">
            <a:extLst>
              <a:ext uri="{FF2B5EF4-FFF2-40B4-BE49-F238E27FC236}">
                <a16:creationId xmlns:a16="http://schemas.microsoft.com/office/drawing/2014/main" id="{389B1CD7-1F26-08EB-F570-6C853745AD8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204" b="89352" l="29714" r="65429">
                        <a14:foregroundMark x1="36429" y1="14259" x2="36286" y2="4259"/>
                        <a14:foregroundMark x1="36286" y1="4259" x2="54143" y2="1296"/>
                        <a14:foregroundMark x1="54143" y1="1296" x2="61714" y2="10833"/>
                        <a14:foregroundMark x1="61714" y1="10833" x2="60000" y2="13611"/>
                        <a14:foregroundMark x1="32000" y1="37315" x2="31857" y2="31111"/>
                        <a14:foregroundMark x1="36000" y1="88796" x2="47571" y2="82222"/>
                        <a14:foregroundMark x1="47571" y1="82222" x2="47571" y2="82130"/>
                        <a14:foregroundMark x1="65571" y1="89352" x2="56000" y2="79907"/>
                        <a14:foregroundMark x1="56000" y1="79907" x2="55571" y2="46481"/>
                        <a14:foregroundMark x1="30571" y1="36667" x2="29714" y2="32500"/>
                        <a14:foregroundMark x1="33714" y1="89352" x2="41571" y2="88981"/>
                        <a14:foregroundMark x1="36857" y1="86667" x2="42143" y2="83796"/>
                        <a14:foregroundMark x1="32714" y1="88426" x2="43286" y2="84630"/>
                        <a14:foregroundMark x1="36940" y1="13427" x2="55178" y2="11924"/>
                        <a14:foregroundMark x1="55178" y1="11924" x2="55487" y2="11924"/>
                        <a14:foregroundMark x1="55487" y1="11924" x2="55487" y2="11924"/>
                        <a14:foregroundMark x1="43277" y1="41383" x2="41113" y2="74449"/>
                        <a14:foregroundMark x1="41113" y1="74449" x2="43895" y2="777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416" r="31351" b="8054"/>
          <a:stretch/>
        </p:blipFill>
        <p:spPr>
          <a:xfrm>
            <a:off x="2082325" y="1192349"/>
            <a:ext cx="1082399" cy="3816424"/>
          </a:xfrm>
          <a:prstGeom prst="rect">
            <a:avLst/>
          </a:prstGeom>
        </p:spPr>
      </p:pic>
      <p:pic>
        <p:nvPicPr>
          <p:cNvPr id="1034" name="Picture 1033">
            <a:extLst>
              <a:ext uri="{FF2B5EF4-FFF2-40B4-BE49-F238E27FC236}">
                <a16:creationId xmlns:a16="http://schemas.microsoft.com/office/drawing/2014/main" id="{4845212F-B364-D98F-F67C-043F7A24C9A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463" b="90000" l="10000" r="90000">
                        <a14:foregroundMark x1="33714" y1="10926" x2="42714" y2="1296"/>
                        <a14:foregroundMark x1="42714" y1="1296" x2="56000" y2="4815"/>
                        <a14:foregroundMark x1="56000" y1="4815" x2="63571" y2="9444"/>
                        <a14:foregroundMark x1="40429" y1="1111" x2="53286" y2="4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841" r="26816" b="9002"/>
          <a:stretch/>
        </p:blipFill>
        <p:spPr>
          <a:xfrm>
            <a:off x="2721263" y="1569870"/>
            <a:ext cx="1215774" cy="3459299"/>
          </a:xfrm>
          <a:prstGeom prst="rect">
            <a:avLst/>
          </a:prstGeom>
        </p:spPr>
      </p:pic>
      <p:pic>
        <p:nvPicPr>
          <p:cNvPr id="1032" name="Picture 1031">
            <a:extLst>
              <a:ext uri="{FF2B5EF4-FFF2-40B4-BE49-F238E27FC236}">
                <a16:creationId xmlns:a16="http://schemas.microsoft.com/office/drawing/2014/main" id="{6DA03DF0-B1CE-605F-3221-0A3720BF4E58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315" b="88333" l="25286" r="74429">
                        <a14:foregroundMark x1="34429" y1="17130" x2="50286" y2="2870"/>
                        <a14:foregroundMark x1="50286" y1="2870" x2="52143" y2="2315"/>
                        <a14:foregroundMark x1="52857" y1="23981" x2="55857" y2="15926"/>
                        <a14:foregroundMark x1="58429" y1="1852" x2="74429" y2="13333"/>
                        <a14:foregroundMark x1="74429" y1="13333" x2="74429" y2="15185"/>
                        <a14:foregroundMark x1="40143" y1="88148" x2="41714" y2="75093"/>
                        <a14:foregroundMark x1="62857" y1="87778" x2="61571" y2="78426"/>
                        <a14:foregroundMark x1="34571" y1="87778" x2="45143" y2="88333"/>
                        <a14:foregroundMark x1="53429" y1="87870" x2="65429" y2="8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572" r="22623" b="8181"/>
          <a:stretch/>
        </p:blipFill>
        <p:spPr>
          <a:xfrm flipH="1">
            <a:off x="1085573" y="2155974"/>
            <a:ext cx="1175681" cy="2881266"/>
          </a:xfrm>
          <a:prstGeom prst="rect">
            <a:avLst/>
          </a:prstGeom>
        </p:spPr>
      </p:pic>
      <p:pic>
        <p:nvPicPr>
          <p:cNvPr id="1031" name="Picture 1030">
            <a:extLst>
              <a:ext uri="{FF2B5EF4-FFF2-40B4-BE49-F238E27FC236}">
                <a16:creationId xmlns:a16="http://schemas.microsoft.com/office/drawing/2014/main" id="{21B555BB-7213-4C43-D7C0-9E81407F8A31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519" b="92778" l="23571" r="76429">
                        <a14:foregroundMark x1="34143" y1="10463" x2="63429" y2="3611"/>
                        <a14:foregroundMark x1="63429" y1="3611" x2="64429" y2="3611"/>
                        <a14:foregroundMark x1="57571" y1="12500" x2="46143" y2="60185"/>
                        <a14:foregroundMark x1="63571" y1="17500" x2="62714" y2="47315"/>
                        <a14:foregroundMark x1="39000" y1="33704" x2="61286" y2="36019"/>
                        <a14:foregroundMark x1="61286" y1="36019" x2="66857" y2="35741"/>
                        <a14:foregroundMark x1="52000" y1="14259" x2="37714" y2="53611"/>
                        <a14:foregroundMark x1="40143" y1="13056" x2="37429" y2="41389"/>
                        <a14:foregroundMark x1="41714" y1="47315" x2="60429" y2="46481"/>
                        <a14:foregroundMark x1="37000" y1="88426" x2="41714" y2="76759"/>
                        <a14:foregroundMark x1="60857" y1="88333" x2="62429" y2="77685"/>
                        <a14:foregroundMark x1="60286" y1="76852" x2="59286" y2="77130"/>
                        <a14:foregroundMark x1="57714" y1="78426" x2="68000" y2="78426"/>
                        <a14:foregroundMark x1="39429" y1="77870" x2="44429" y2="75370"/>
                        <a14:foregroundMark x1="67143" y1="79074" x2="60000" y2="92778"/>
                        <a14:foregroundMark x1="60000" y1="83333" x2="54143" y2="91944"/>
                        <a14:foregroundMark x1="27429" y1="88889" x2="33143" y2="86852"/>
                        <a14:foregroundMark x1="37286" y1="79722" x2="36714" y2="83333"/>
                        <a14:foregroundMark x1="38143" y1="78611" x2="38143" y2="75741"/>
                        <a14:foregroundMark x1="38143" y1="75741" x2="27857" y2="88148"/>
                        <a14:foregroundMark x1="72714" y1="8704" x2="74286" y2="231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3" r="16835" b="8127"/>
          <a:stretch/>
        </p:blipFill>
        <p:spPr>
          <a:xfrm>
            <a:off x="3571266" y="2546942"/>
            <a:ext cx="1135853" cy="2448272"/>
          </a:xfrm>
          <a:prstGeom prst="rect">
            <a:avLst/>
          </a:prstGeom>
        </p:spPr>
      </p:pic>
      <p:pic>
        <p:nvPicPr>
          <p:cNvPr id="1029" name="Picture 1028">
            <a:extLst>
              <a:ext uri="{FF2B5EF4-FFF2-40B4-BE49-F238E27FC236}">
                <a16:creationId xmlns:a16="http://schemas.microsoft.com/office/drawing/2014/main" id="{7CE6F03A-F026-24DF-69B4-E407DA9BAD14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514" b="89606" l="3100" r="95200">
                        <a14:foregroundMark x1="9900" y1="53078" x2="5900" y2="28860"/>
                        <a14:foregroundMark x1="5900" y1="28860" x2="13600" y2="6155"/>
                        <a14:foregroundMark x1="13600" y1="6155" x2="38800" y2="1514"/>
                        <a14:foregroundMark x1="38800" y1="1514" x2="49100" y2="13118"/>
                        <a14:foregroundMark x1="6800" y1="48638" x2="3100" y2="21897"/>
                        <a14:foregroundMark x1="3100" y1="21897" x2="8800" y2="9990"/>
                        <a14:foregroundMark x1="18400" y1="44097" x2="28600" y2="39859"/>
                        <a14:foregroundMark x1="83600" y1="75580" x2="90300" y2="84561"/>
                        <a14:foregroundMark x1="94300" y1="81837" x2="95200" y2="81837"/>
                        <a14:foregroundMark x1="6100" y1="35520" x2="34100" y2="25126"/>
                        <a14:foregroundMark x1="34100" y1="25126" x2="36200" y2="23411"/>
                        <a14:foregroundMark x1="23000" y1="21897" x2="26200" y2="36024"/>
                        <a14:foregroundMark x1="53800" y1="79415" x2="57300" y2="794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7508" y="3867894"/>
            <a:ext cx="1307915" cy="1296144"/>
          </a:xfrm>
          <a:prstGeom prst="rect">
            <a:avLst/>
          </a:prstGeom>
        </p:spPr>
      </p:pic>
      <p:pic>
        <p:nvPicPr>
          <p:cNvPr id="1027" name="Content Placeholder 4">
            <a:extLst>
              <a:ext uri="{FF2B5EF4-FFF2-40B4-BE49-F238E27FC236}">
                <a16:creationId xmlns:a16="http://schemas.microsoft.com/office/drawing/2014/main" id="{EF69D8A6-64D1-1495-C533-9F2DA2F9264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3734" b="89707" l="500" r="96200">
                        <a14:foregroundMark x1="14300" y1="53986" x2="3200" y2="27346"/>
                        <a14:foregroundMark x1="3200" y1="27346" x2="19200" y2="3734"/>
                        <a14:foregroundMark x1="19200" y1="3734" x2="46300" y2="12210"/>
                        <a14:foregroundMark x1="46300" y1="12210" x2="46400" y2="12815"/>
                        <a14:foregroundMark x1="88300" y1="81837" x2="96200" y2="81837"/>
                        <a14:foregroundMark x1="14800" y1="5954" x2="500" y2="36125"/>
                        <a14:foregroundMark x1="500" y1="36125" x2="5100" y2="46922"/>
                        <a14:foregroundMark x1="7000" y1="33199" x2="36200" y2="28658"/>
                        <a14:foregroundMark x1="36200" y1="28658" x2="37000" y2="28658"/>
                        <a14:foregroundMark x1="15400" y1="18769" x2="18300" y2="50151"/>
                        <a14:foregroundMark x1="28300" y1="46922" x2="25100" y2="28658"/>
                        <a14:foregroundMark x1="24300" y1="41171" x2="16400" y2="461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10012" y="3897585"/>
            <a:ext cx="1326323" cy="1314387"/>
          </a:xfr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82748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652161" y="1010732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2.Presentation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54666" y="2109621"/>
            <a:ext cx="5184433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Task 4 </a:t>
            </a:r>
            <a:r>
              <a:rPr lang="en-US" sz="3200" dirty="0">
                <a:solidFill>
                  <a:srgbClr val="002060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</p:spTree>
    <p:extLst>
      <p:ext uri="{BB962C8B-B14F-4D97-AF65-F5344CB8AC3E}">
        <p14:creationId xmlns:p14="http://schemas.microsoft.com/office/powerpoint/2010/main" val="145460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4CB003BC-BA36-E221-FE83-D6CE37BD2262}"/>
              </a:ext>
            </a:extLst>
          </p:cNvPr>
          <p:cNvSpPr/>
          <p:nvPr/>
        </p:nvSpPr>
        <p:spPr>
          <a:xfrm>
            <a:off x="230573" y="483518"/>
            <a:ext cx="8712968" cy="4377674"/>
          </a:xfrm>
          <a:prstGeom prst="roundRect">
            <a:avLst>
              <a:gd name="adj" fmla="val 7869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track 1.3">
            <a:hlinkClick r:id="" action="ppaction://media"/>
            <a:extLst>
              <a:ext uri="{FF2B5EF4-FFF2-40B4-BE49-F238E27FC236}">
                <a16:creationId xmlns:a16="http://schemas.microsoft.com/office/drawing/2014/main" id="{05AA72D4-7174-DC44-FACE-4D9418545CA4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3821405" y="339318"/>
            <a:ext cx="442394" cy="442394"/>
          </a:xfrm>
          <a:prstGeom prst="rect">
            <a:avLst/>
          </a:prstGeom>
        </p:spPr>
      </p:pic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43BFB402-A160-BF22-A218-8B67F5158B91}"/>
              </a:ext>
            </a:extLst>
          </p:cNvPr>
          <p:cNvSpPr/>
          <p:nvPr/>
        </p:nvSpPr>
        <p:spPr>
          <a:xfrm>
            <a:off x="159045" y="282308"/>
            <a:ext cx="3476851" cy="499404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Listen </a:t>
            </a:r>
            <a:r>
              <a:rPr lang="en-US" sz="2800">
                <a:solidFill>
                  <a:srgbClr val="FF6600"/>
                </a:solidFill>
                <a:latin typeface="Comic Sans MS" panose="030F0702030302020204" pitchFamily="66" charset="0"/>
              </a:rPr>
              <a:t>and </a:t>
            </a:r>
            <a:r>
              <a:rPr lang="vi-VN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r</a:t>
            </a:r>
            <a:r>
              <a:rPr lang="en-US" sz="2800" dirty="0" err="1">
                <a:solidFill>
                  <a:srgbClr val="FF6600"/>
                </a:solidFill>
                <a:latin typeface="Comic Sans MS" panose="030F0702030302020204" pitchFamily="66" charset="0"/>
              </a:rPr>
              <a:t>epeat</a:t>
            </a:r>
            <a:r>
              <a:rPr lang="en-US" sz="2800" dirty="0">
                <a:solidFill>
                  <a:srgbClr val="FF6600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76F3AAF-001D-2090-E756-A9376667A13A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83" t="2874" r="1729" b="3472"/>
          <a:stretch/>
        </p:blipFill>
        <p:spPr>
          <a:xfrm>
            <a:off x="4884651" y="982995"/>
            <a:ext cx="3880197" cy="259229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C94F4A5-DF81-9FA3-0B80-715AB07F2EFD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l="1700" t="2905" r="3061" b="2437"/>
          <a:stretch/>
        </p:blipFill>
        <p:spPr>
          <a:xfrm>
            <a:off x="400740" y="1000904"/>
            <a:ext cx="3880198" cy="259229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C01F983C-3662-6AA6-DC6B-1E94F0B58118}"/>
              </a:ext>
            </a:extLst>
          </p:cNvPr>
          <p:cNvSpPr txBox="1"/>
          <p:nvPr/>
        </p:nvSpPr>
        <p:spPr>
          <a:xfrm>
            <a:off x="383602" y="3562858"/>
            <a:ext cx="388019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1 Who is 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</a:t>
            </a:r>
            <a:r>
              <a:rPr lang="en-US" sz="2800" dirty="0">
                <a:latin typeface="Comic Sans MS" panose="030F0702030302020204" pitchFamily="66" charset="0"/>
              </a:rPr>
              <a:t>- He's my fα</a:t>
            </a:r>
            <a:r>
              <a:rPr lang="en-US" sz="2800" dirty="0" err="1">
                <a:latin typeface="Comic Sans MS" panose="030F0702030302020204" pitchFamily="66" charset="0"/>
              </a:rPr>
              <a:t>ther</a:t>
            </a:r>
            <a:r>
              <a:rPr lang="en-US" sz="2800" dirty="0">
                <a:latin typeface="Comic Sans MS" panose="030F0702030302020204" pitchFamily="66" charset="0"/>
              </a:rPr>
              <a:t>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964A76-BE0D-B398-C95F-BF7177105D19}"/>
              </a:ext>
            </a:extLst>
          </p:cNvPr>
          <p:cNvSpPr txBox="1"/>
          <p:nvPr/>
        </p:nvSpPr>
        <p:spPr>
          <a:xfrm>
            <a:off x="4999009" y="3576785"/>
            <a:ext cx="391441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latin typeface="Comic Sans MS" panose="030F0702030302020204" pitchFamily="66" charset="0"/>
              </a:rPr>
              <a:t>2 Who is she? </a:t>
            </a:r>
            <a:endParaRPr lang="vi-VN" sz="2800" dirty="0">
              <a:latin typeface="Comic  Sans MS"/>
            </a:endParaRPr>
          </a:p>
          <a:p>
            <a:r>
              <a:rPr lang="vi-VN" sz="2800" dirty="0">
                <a:latin typeface="Comic Sans MS" panose="030F0702030302020204" pitchFamily="66" charset="0"/>
              </a:rPr>
              <a:t>   </a:t>
            </a:r>
            <a:r>
              <a:rPr lang="en-US" sz="2800" dirty="0">
                <a:latin typeface="Comic Sans MS" panose="030F0702030302020204" pitchFamily="66" charset="0"/>
              </a:rPr>
              <a:t>- She's my mother.</a:t>
            </a:r>
          </a:p>
        </p:txBody>
      </p:sp>
      <p:pic>
        <p:nvPicPr>
          <p:cNvPr id="22" name="track 1.3">
            <a:hlinkClick r:id="" action="ppaction://media"/>
            <a:extLst>
              <a:ext uri="{FF2B5EF4-FFF2-40B4-BE49-F238E27FC236}">
                <a16:creationId xmlns:a16="http://schemas.microsoft.com/office/drawing/2014/main" id="{A54CFA82-3196-3A67-55B7-31F093D6D1A7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5960" end="7520.6875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8573"/>
            <a:ext cx="350307" cy="350307"/>
          </a:xfrm>
          <a:prstGeom prst="rect">
            <a:avLst/>
          </a:prstGeom>
        </p:spPr>
      </p:pic>
      <p:pic>
        <p:nvPicPr>
          <p:cNvPr id="23" name="track 1.3">
            <a:hlinkClick r:id="" action="ppaction://media"/>
            <a:extLst>
              <a:ext uri="{FF2B5EF4-FFF2-40B4-BE49-F238E27FC236}">
                <a16:creationId xmlns:a16="http://schemas.microsoft.com/office/drawing/2014/main" id="{1FBFA1C4-066D-C963-6472-E7F247A23FC5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2">
                  <p14:trim st="13208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8388424" y="212906"/>
            <a:ext cx="307577" cy="30757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3855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7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5426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5698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20" grpId="0"/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3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Practice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773050" y="2151726"/>
            <a:ext cx="589456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5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Look. Ask and answer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1615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14" b="99155" l="0" r="20598">
                        <a14:foregroundMark x1="6462" y1="92905" x2="6866" y2="94257"/>
                        <a14:foregroundMark x1="8724" y1="96115" x2="8320" y2="986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80543"/>
          <a:stretch/>
        </p:blipFill>
        <p:spPr bwMode="auto">
          <a:xfrm>
            <a:off x="539552" y="915566"/>
            <a:ext cx="1468437" cy="3608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806" t="15103"/>
          <a:stretch/>
        </p:blipFill>
        <p:spPr>
          <a:xfrm>
            <a:off x="7239000" y="947192"/>
            <a:ext cx="1105692" cy="36124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B3398C-CFA5-4C52-F032-5641521F0596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13618" t="22707" r="63867" b="41305"/>
          <a:stretch/>
        </p:blipFill>
        <p:spPr>
          <a:xfrm>
            <a:off x="2869842" y="1381211"/>
            <a:ext cx="3142317" cy="302826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59F742-281D-F385-77E4-FF89FECA5D56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29095" r="44748" b="62691"/>
          <a:stretch/>
        </p:blipFill>
        <p:spPr>
          <a:xfrm>
            <a:off x="4767909" y="238240"/>
            <a:ext cx="2471091" cy="69116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60320AEA-ABAC-0AA3-4E73-EB80E6241D4B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rcRect l="37546" t="37682" r="38602" b="53790"/>
          <a:stretch/>
        </p:blipFill>
        <p:spPr>
          <a:xfrm>
            <a:off x="1384339" y="776698"/>
            <a:ext cx="3328811" cy="71764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6294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179512" y="123478"/>
            <a:ext cx="8784976" cy="4896544"/>
          </a:xfrm>
          <a:prstGeom prst="roundRect">
            <a:avLst>
              <a:gd name="adj" fmla="val 197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EC9EDF9-86CF-982D-5247-4511312186A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1520" y="165516"/>
            <a:ext cx="2376264" cy="1986016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62CDE1B-CF52-BDDD-FEDB-DC90E3E4429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542863" y="162999"/>
            <a:ext cx="2298340" cy="193853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42EBB6-144E-AFB0-E8A6-631B0432F4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42912" y="2259146"/>
            <a:ext cx="2443932" cy="204911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64E6BED-5472-536F-274E-23D1789F729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281781" y="2291516"/>
            <a:ext cx="2520280" cy="20825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6A4C43B-1C42-293F-15EF-676B888AF5C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396998" y="2291516"/>
            <a:ext cx="2486874" cy="2082504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94D53E6F-1D7A-F06A-184C-1C453E87B897}"/>
              </a:ext>
            </a:extLst>
          </p:cNvPr>
          <p:cNvSpPr/>
          <p:nvPr/>
        </p:nvSpPr>
        <p:spPr>
          <a:xfrm>
            <a:off x="1835696" y="1612009"/>
            <a:ext cx="3062996" cy="505873"/>
          </a:xfrm>
          <a:prstGeom prst="wedgeRoundRectCallout">
            <a:avLst>
              <a:gd name="adj1" fmla="val -39752"/>
              <a:gd name="adj2" fmla="val -75774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my daughter.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59348ED7-95DD-B50C-C290-D835D31A566C}"/>
              </a:ext>
            </a:extLst>
          </p:cNvPr>
          <p:cNvSpPr/>
          <p:nvPr/>
        </p:nvSpPr>
        <p:spPr>
          <a:xfrm>
            <a:off x="347302" y="4449523"/>
            <a:ext cx="2296587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He’s my son.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119A536F-4F6B-2B05-DCA0-5B9593AE7D1E}"/>
              </a:ext>
            </a:extLst>
          </p:cNvPr>
          <p:cNvSpPr/>
          <p:nvPr/>
        </p:nvSpPr>
        <p:spPr>
          <a:xfrm>
            <a:off x="3311860" y="4449522"/>
            <a:ext cx="2520280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He’s my father.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1" name="Speech Bubble: Rectangle with Corners Rounded 20">
            <a:extLst>
              <a:ext uri="{FF2B5EF4-FFF2-40B4-BE49-F238E27FC236}">
                <a16:creationId xmlns:a16="http://schemas.microsoft.com/office/drawing/2014/main" id="{30E8736B-6F2D-046D-93C0-A602F20B73C2}"/>
              </a:ext>
            </a:extLst>
          </p:cNvPr>
          <p:cNvSpPr/>
          <p:nvPr/>
        </p:nvSpPr>
        <p:spPr>
          <a:xfrm>
            <a:off x="6363592" y="4440460"/>
            <a:ext cx="2520280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my twin.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Speech Bubble: Rectangle with Corners Rounded 21">
            <a:extLst>
              <a:ext uri="{FF2B5EF4-FFF2-40B4-BE49-F238E27FC236}">
                <a16:creationId xmlns:a16="http://schemas.microsoft.com/office/drawing/2014/main" id="{85206BFB-F4E5-7229-F5FC-B0F4672601CF}"/>
              </a:ext>
            </a:extLst>
          </p:cNvPr>
          <p:cNvSpPr/>
          <p:nvPr/>
        </p:nvSpPr>
        <p:spPr>
          <a:xfrm>
            <a:off x="6097624" y="1635183"/>
            <a:ext cx="2848774" cy="505873"/>
          </a:xfrm>
          <a:prstGeom prst="wedgeRoundRectCallout">
            <a:avLst>
              <a:gd name="adj1" fmla="val -38455"/>
              <a:gd name="adj2" fmla="val -100251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4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She’s </a:t>
            </a:r>
            <a:r>
              <a:rPr lang="vi-VN" sz="240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my mother.</a:t>
            </a:r>
            <a:endParaRPr lang="en-US" sz="24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3653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1365356" y="395374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1</a:t>
            </a:r>
          </a:p>
        </p:txBody>
      </p:sp>
      <p:sp>
        <p:nvSpPr>
          <p:cNvPr id="51" name="5-Point Star 50">
            <a:hlinkClick r:id="rId7" action="ppaction://hlinksldjump"/>
          </p:cNvPr>
          <p:cNvSpPr/>
          <p:nvPr/>
        </p:nvSpPr>
        <p:spPr>
          <a:xfrm>
            <a:off x="1282918" y="828397"/>
            <a:ext cx="459668" cy="445247"/>
          </a:xfrm>
          <a:prstGeom prst="star5">
            <a:avLst>
              <a:gd name="adj" fmla="val 2002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2355206" y="1039730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2</a:t>
            </a:r>
          </a:p>
        </p:txBody>
      </p:sp>
      <p:sp>
        <p:nvSpPr>
          <p:cNvPr id="53" name="5-Point Star 52">
            <a:hlinkClick r:id="rId8" action="ppaction://hlinksldjump"/>
          </p:cNvPr>
          <p:cNvSpPr/>
          <p:nvPr/>
        </p:nvSpPr>
        <p:spPr>
          <a:xfrm>
            <a:off x="2139194" y="1478310"/>
            <a:ext cx="685585" cy="644356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759565" y="391844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5</a:t>
            </a:r>
          </a:p>
        </p:txBody>
      </p:sp>
      <p:sp>
        <p:nvSpPr>
          <p:cNvPr id="55" name="5-Point Star 54">
            <a:hlinkClick r:id="rId9" action="ppaction://hlinksldjump"/>
          </p:cNvPr>
          <p:cNvSpPr/>
          <p:nvPr/>
        </p:nvSpPr>
        <p:spPr>
          <a:xfrm>
            <a:off x="4584783" y="844147"/>
            <a:ext cx="644356" cy="644356"/>
          </a:xfrm>
          <a:prstGeom prst="star5">
            <a:avLst>
              <a:gd name="adj" fmla="val 22819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869132" y="1361907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6</a:t>
            </a:r>
          </a:p>
        </p:txBody>
      </p:sp>
      <p:sp>
        <p:nvSpPr>
          <p:cNvPr id="57" name="5-Point Star 56">
            <a:hlinkClick r:id="rId9" action="ppaction://hlinksldjump"/>
          </p:cNvPr>
          <p:cNvSpPr/>
          <p:nvPr/>
        </p:nvSpPr>
        <p:spPr>
          <a:xfrm>
            <a:off x="6694350" y="1800488"/>
            <a:ext cx="644356" cy="644356"/>
          </a:xfrm>
          <a:prstGeom prst="star5">
            <a:avLst>
              <a:gd name="adj" fmla="val 2241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781366" y="3197444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4</a:t>
            </a:r>
          </a:p>
        </p:txBody>
      </p:sp>
      <p:sp>
        <p:nvSpPr>
          <p:cNvPr id="59" name="5-Point Star 58">
            <a:hlinkClick r:id="rId10" action="ppaction://hlinksldjump"/>
          </p:cNvPr>
          <p:cNvSpPr/>
          <p:nvPr/>
        </p:nvSpPr>
        <p:spPr>
          <a:xfrm>
            <a:off x="5693975" y="3636025"/>
            <a:ext cx="469574" cy="469574"/>
          </a:xfrm>
          <a:prstGeom prst="star5">
            <a:avLst>
              <a:gd name="adj" fmla="val 21301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744204" y="182539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7</a:t>
            </a:r>
          </a:p>
        </p:txBody>
      </p:sp>
      <p:sp>
        <p:nvSpPr>
          <p:cNvPr id="61" name="5-Point Star 60">
            <a:hlinkClick r:id="rId11" action="ppaction://hlinksldjump"/>
          </p:cNvPr>
          <p:cNvSpPr/>
          <p:nvPr/>
        </p:nvSpPr>
        <p:spPr>
          <a:xfrm>
            <a:off x="7569423" y="607602"/>
            <a:ext cx="644356" cy="644356"/>
          </a:xfrm>
          <a:prstGeom prst="star5">
            <a:avLst>
              <a:gd name="adj" fmla="val 19153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63216" y="1288667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3</a:t>
            </a:r>
          </a:p>
        </p:txBody>
      </p:sp>
      <p:sp>
        <p:nvSpPr>
          <p:cNvPr id="63" name="5-Point Star 62">
            <a:hlinkClick r:id="rId12" action="ppaction://hlinksldjump"/>
          </p:cNvPr>
          <p:cNvSpPr/>
          <p:nvPr/>
        </p:nvSpPr>
        <p:spPr>
          <a:xfrm>
            <a:off x="512227" y="1708069"/>
            <a:ext cx="422077" cy="38116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677384" y="3005272"/>
            <a:ext cx="294792" cy="438581"/>
          </a:xfrm>
          <a:prstGeom prst="rect">
            <a:avLst/>
          </a:prstGeom>
          <a:noFill/>
        </p:spPr>
        <p:txBody>
          <a:bodyPr wrap="none" lIns="68573" tIns="34289" rIns="68573" bIns="34289" rtlCol="0">
            <a:spAutoFit/>
          </a:bodyPr>
          <a:lstStyle/>
          <a:p>
            <a:pPr defTabSz="685715"/>
            <a:r>
              <a:rPr lang="en-US" sz="2400" b="1">
                <a:solidFill>
                  <a:prstClr val="white">
                    <a:lumMod val="50000"/>
                  </a:prstClr>
                </a:solidFill>
              </a:rPr>
              <a:t>8</a:t>
            </a:r>
          </a:p>
        </p:txBody>
      </p:sp>
      <p:sp>
        <p:nvSpPr>
          <p:cNvPr id="65" name="5-Point Star 64">
            <a:hlinkClick r:id="rId13" action="ppaction://hlinksldjump"/>
          </p:cNvPr>
          <p:cNvSpPr/>
          <p:nvPr/>
        </p:nvSpPr>
        <p:spPr>
          <a:xfrm>
            <a:off x="2589992" y="3443852"/>
            <a:ext cx="469574" cy="426959"/>
          </a:xfrm>
          <a:prstGeom prst="star5">
            <a:avLst>
              <a:gd name="adj" fmla="val 1909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endParaRPr lang="en-US" sz="1400">
              <a:solidFill>
                <a:prstClr val="white"/>
              </a:solidFill>
            </a:endParaRPr>
          </a:p>
        </p:txBody>
      </p:sp>
      <p:sp>
        <p:nvSpPr>
          <p:cNvPr id="70" name="Pentagon 69">
            <a:hlinkClick r:id="rId14" action="ppaction://hlinksldjump"/>
          </p:cNvPr>
          <p:cNvSpPr/>
          <p:nvPr/>
        </p:nvSpPr>
        <p:spPr>
          <a:xfrm flipH="1">
            <a:off x="8462731" y="4578848"/>
            <a:ext cx="562216" cy="489753"/>
          </a:xfrm>
          <a:prstGeom prst="homePlate">
            <a:avLst/>
          </a:prstGeom>
          <a:solidFill>
            <a:srgbClr val="FFFF00">
              <a:alpha val="75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3" tIns="34289" rIns="68573" bIns="34289" rtlCol="0" anchor="ctr"/>
          <a:lstStyle/>
          <a:p>
            <a:pPr algn="ctr" defTabSz="685715"/>
            <a:r>
              <a:rPr lang="en-US" b="1">
                <a:solidFill>
                  <a:schemeClr val="tx1"/>
                </a:solidFill>
              </a:rPr>
              <a:t>GO</a:t>
            </a:r>
          </a:p>
        </p:txBody>
      </p:sp>
      <p:sp>
        <p:nvSpPr>
          <p:cNvPr id="71" name="Rectangle 70"/>
          <p:cNvSpPr/>
          <p:nvPr/>
        </p:nvSpPr>
        <p:spPr>
          <a:xfrm>
            <a:off x="349512" y="3653685"/>
            <a:ext cx="4306179" cy="1084913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/>
            <a:r>
              <a:rPr lang="en-US" sz="6600" b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</a:rPr>
              <a:t>LUCKY STAR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110" y="2311437"/>
            <a:ext cx="112481" cy="99502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2847" y="1002019"/>
            <a:ext cx="185738" cy="164306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7876" y="1399636"/>
            <a:ext cx="154856" cy="136988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1366" y="1416886"/>
            <a:ext cx="130709" cy="11562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8188" y="833953"/>
            <a:ext cx="130709" cy="115628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8486" y="450430"/>
            <a:ext cx="130709" cy="115628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4787" y="1898650"/>
            <a:ext cx="130709" cy="115628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444" y="322954"/>
            <a:ext cx="130709" cy="115628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72" y="450430"/>
            <a:ext cx="130709" cy="115628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3940" y="2478646"/>
            <a:ext cx="130709" cy="115628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66160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1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1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1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111" restart="whenNotActive" fill="hold" evtFilter="cancelBubble" nodeType="interactiveSeq">
                <p:stCondLst>
                  <p:cond evt="onClick" delay="0">
                    <p:tgtEl>
                      <p:spTgt spid="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2" fill="hold">
                      <p:stCondLst>
                        <p:cond delay="0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1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5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6" grpId="0"/>
      <p:bldP spid="57" grpId="0" animBg="1"/>
      <p:bldP spid="57" grpId="1" animBg="1"/>
      <p:bldP spid="58" grpId="0"/>
      <p:bldP spid="59" grpId="0" animBg="1"/>
      <p:bldP spid="59" grpId="1" animBg="1"/>
      <p:bldP spid="60" grpId="0"/>
      <p:bldP spid="61" grpId="0" animBg="1"/>
      <p:bldP spid="61" grpId="1" animBg="1"/>
      <p:bldP spid="62" grpId="0"/>
      <p:bldP spid="63" grpId="0" animBg="1"/>
      <p:bldP spid="63" grpId="1" animBg="1"/>
      <p:bldP spid="64" grpId="0"/>
      <p:bldP spid="65" grpId="0" animBg="1"/>
      <p:bldP spid="65" grpId="1" animBg="1"/>
      <p:bldP spid="7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ute Starry Sky By Icedrawolf On DeviantArt | autop.be">
            <a:extLst>
              <a:ext uri="{FF2B5EF4-FFF2-40B4-BE49-F238E27FC236}">
                <a16:creationId xmlns:a16="http://schemas.microsoft.com/office/drawing/2014/main" id="{A12E93C2-DA7D-F271-5292-D6E94C5E2F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A078DA96-0F45-D6C4-18CE-4BAA721BD995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0632A0B-3079-5E2D-0863-C326A33A294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62254" y="1071529"/>
            <a:ext cx="3432024" cy="2894742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78F1C78F-F4FE-A6CB-973C-75C09D993736}"/>
              </a:ext>
            </a:extLst>
          </p:cNvPr>
          <p:cNvSpPr/>
          <p:nvPr/>
        </p:nvSpPr>
        <p:spPr>
          <a:xfrm>
            <a:off x="389874" y="249197"/>
            <a:ext cx="2411293" cy="503268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Who is she?</a:t>
            </a:r>
            <a:endParaRPr lang="vi-VN" sz="2800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C01C5B09-D229-46B1-194A-F162DB9D42A3}"/>
              </a:ext>
            </a:extLst>
          </p:cNvPr>
          <p:cNvSpPr/>
          <p:nvPr/>
        </p:nvSpPr>
        <p:spPr>
          <a:xfrm>
            <a:off x="2722468" y="4046555"/>
            <a:ext cx="3456384" cy="77139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She’s my </a:t>
            </a:r>
            <a:r>
              <a:rPr lang="vi-VN" sz="2800" dirty="0">
                <a:latin typeface="Comic Sans MS" panose="030F0702030302020204" pitchFamily="66" charset="0"/>
              </a:rPr>
              <a:t>mother.</a:t>
            </a:r>
            <a:endParaRPr lang="vi-VN" sz="2800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22468" y="1025891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75" y="2200549"/>
            <a:ext cx="5136648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/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3 points</a:t>
            </a:r>
          </a:p>
        </p:txBody>
      </p:sp>
      <p:pic>
        <p:nvPicPr>
          <p:cNvPr id="1026" name="Picture 2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3976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4" grpId="0" animBg="1"/>
      <p:bldP spid="15" grpId="0"/>
      <p:bldP spid="15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Picture 58" descr="Bee_inkinch.gi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394007" y="1930573"/>
            <a:ext cx="2760401" cy="1444975"/>
          </a:xfrm>
          <a:prstGeom prst="rect">
            <a:avLst/>
          </a:prstGeom>
        </p:spPr>
      </p:pic>
      <p:sp>
        <p:nvSpPr>
          <p:cNvPr id="3286" name="Google Shape;3286;p36"/>
          <p:cNvSpPr/>
          <p:nvPr/>
        </p:nvSpPr>
        <p:spPr>
          <a:xfrm>
            <a:off x="5064025" y="5757600"/>
            <a:ext cx="4600" cy="17500"/>
          </a:xfrm>
          <a:custGeom>
            <a:avLst/>
            <a:gdLst/>
            <a:ahLst/>
            <a:cxnLst/>
            <a:rect l="l" t="t" r="r" b="b"/>
            <a:pathLst>
              <a:path w="184" h="700" extrusionOk="0">
                <a:moveTo>
                  <a:pt x="183" y="0"/>
                </a:moveTo>
                <a:cubicBezTo>
                  <a:pt x="158" y="25"/>
                  <a:pt x="154" y="50"/>
                  <a:pt x="153" y="108"/>
                </a:cubicBezTo>
                <a:lnTo>
                  <a:pt x="153" y="108"/>
                </a:lnTo>
                <a:cubicBezTo>
                  <a:pt x="163" y="72"/>
                  <a:pt x="173" y="36"/>
                  <a:pt x="183" y="0"/>
                </a:cubicBezTo>
                <a:close/>
                <a:moveTo>
                  <a:pt x="153" y="108"/>
                </a:moveTo>
                <a:cubicBezTo>
                  <a:pt x="102" y="294"/>
                  <a:pt x="51" y="497"/>
                  <a:pt x="1" y="699"/>
                </a:cubicBezTo>
                <a:lnTo>
                  <a:pt x="153" y="152"/>
                </a:lnTo>
                <a:cubicBezTo>
                  <a:pt x="153" y="136"/>
                  <a:pt x="153" y="121"/>
                  <a:pt x="153" y="108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7" name="Google Shape;3287;p36"/>
          <p:cNvSpPr/>
          <p:nvPr/>
        </p:nvSpPr>
        <p:spPr>
          <a:xfrm>
            <a:off x="3499400" y="5814600"/>
            <a:ext cx="4600" cy="20525"/>
          </a:xfrm>
          <a:custGeom>
            <a:avLst/>
            <a:gdLst/>
            <a:ahLst/>
            <a:cxnLst/>
            <a:rect l="l" t="t" r="r" b="b"/>
            <a:pathLst>
              <a:path w="184" h="821" extrusionOk="0">
                <a:moveTo>
                  <a:pt x="1" y="0"/>
                </a:moveTo>
                <a:cubicBezTo>
                  <a:pt x="1" y="61"/>
                  <a:pt x="1" y="91"/>
                  <a:pt x="31" y="182"/>
                </a:cubicBezTo>
                <a:lnTo>
                  <a:pt x="183" y="821"/>
                </a:lnTo>
                <a:cubicBezTo>
                  <a:pt x="123" y="547"/>
                  <a:pt x="92" y="304"/>
                  <a:pt x="1" y="0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8" name="Google Shape;3288;p36"/>
          <p:cNvSpPr/>
          <p:nvPr/>
        </p:nvSpPr>
        <p:spPr>
          <a:xfrm>
            <a:off x="3595150" y="5724150"/>
            <a:ext cx="3825" cy="15225"/>
          </a:xfrm>
          <a:custGeom>
            <a:avLst/>
            <a:gdLst/>
            <a:ahLst/>
            <a:cxnLst/>
            <a:rect l="l" t="t" r="r" b="b"/>
            <a:pathLst>
              <a:path w="153" h="609" extrusionOk="0">
                <a:moveTo>
                  <a:pt x="1" y="1"/>
                </a:moveTo>
                <a:lnTo>
                  <a:pt x="1" y="1"/>
                </a:lnTo>
                <a:cubicBezTo>
                  <a:pt x="45" y="155"/>
                  <a:pt x="89" y="309"/>
                  <a:pt x="121" y="452"/>
                </a:cubicBezTo>
                <a:lnTo>
                  <a:pt x="121" y="452"/>
                </a:lnTo>
                <a:lnTo>
                  <a:pt x="62" y="153"/>
                </a:lnTo>
                <a:cubicBezTo>
                  <a:pt x="62" y="62"/>
                  <a:pt x="62" y="31"/>
                  <a:pt x="1" y="1"/>
                </a:cubicBezTo>
                <a:close/>
                <a:moveTo>
                  <a:pt x="121" y="452"/>
                </a:moveTo>
                <a:lnTo>
                  <a:pt x="153" y="609"/>
                </a:lnTo>
                <a:cubicBezTo>
                  <a:pt x="144" y="559"/>
                  <a:pt x="134" y="506"/>
                  <a:pt x="121" y="45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9" name="Google Shape;3289;p36"/>
          <p:cNvSpPr/>
          <p:nvPr/>
        </p:nvSpPr>
        <p:spPr>
          <a:xfrm>
            <a:off x="2427200" y="5819150"/>
            <a:ext cx="12950" cy="9150"/>
          </a:xfrm>
          <a:custGeom>
            <a:avLst/>
            <a:gdLst/>
            <a:ahLst/>
            <a:cxnLst/>
            <a:rect l="l" t="t" r="r" b="b"/>
            <a:pathLst>
              <a:path w="518" h="366" extrusionOk="0">
                <a:moveTo>
                  <a:pt x="517" y="0"/>
                </a:moveTo>
                <a:lnTo>
                  <a:pt x="517" y="0"/>
                </a:lnTo>
                <a:cubicBezTo>
                  <a:pt x="435" y="50"/>
                  <a:pt x="343" y="126"/>
                  <a:pt x="248" y="200"/>
                </a:cubicBezTo>
                <a:lnTo>
                  <a:pt x="248" y="200"/>
                </a:lnTo>
                <a:lnTo>
                  <a:pt x="457" y="61"/>
                </a:lnTo>
                <a:cubicBezTo>
                  <a:pt x="487" y="61"/>
                  <a:pt x="517" y="31"/>
                  <a:pt x="517" y="0"/>
                </a:cubicBezTo>
                <a:close/>
                <a:moveTo>
                  <a:pt x="248" y="200"/>
                </a:moveTo>
                <a:lnTo>
                  <a:pt x="1" y="365"/>
                </a:lnTo>
                <a:cubicBezTo>
                  <a:pt x="84" y="323"/>
                  <a:pt x="167" y="263"/>
                  <a:pt x="248" y="200"/>
                </a:cubicBezTo>
                <a:close/>
              </a:path>
            </a:pathLst>
          </a:custGeom>
          <a:solidFill>
            <a:srgbClr val="A4D2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1" name="Google Shape;3441;p36"/>
          <p:cNvGrpSpPr/>
          <p:nvPr/>
        </p:nvGrpSpPr>
        <p:grpSpPr>
          <a:xfrm>
            <a:off x="8723525" y="2023025"/>
            <a:ext cx="266050" cy="239375"/>
            <a:chOff x="-4577275" y="4640425"/>
            <a:chExt cx="266050" cy="239375"/>
          </a:xfrm>
        </p:grpSpPr>
        <p:sp>
          <p:nvSpPr>
            <p:cNvPr id="3442" name="Google Shape;3442;p36"/>
            <p:cNvSpPr/>
            <p:nvPr/>
          </p:nvSpPr>
          <p:spPr>
            <a:xfrm>
              <a:off x="-4574700" y="4644225"/>
              <a:ext cx="263475" cy="231500"/>
            </a:xfrm>
            <a:custGeom>
              <a:avLst/>
              <a:gdLst/>
              <a:ahLst/>
              <a:cxnLst/>
              <a:rect l="l" t="t" r="r" b="b"/>
              <a:pathLst>
                <a:path w="10539" h="9260" extrusionOk="0">
                  <a:moveTo>
                    <a:pt x="3729" y="1"/>
                  </a:moveTo>
                  <a:cubicBezTo>
                    <a:pt x="3646" y="1"/>
                    <a:pt x="3558" y="16"/>
                    <a:pt x="3467" y="49"/>
                  </a:cubicBezTo>
                  <a:cubicBezTo>
                    <a:pt x="2266" y="483"/>
                    <a:pt x="3534" y="3385"/>
                    <a:pt x="3534" y="3385"/>
                  </a:cubicBezTo>
                  <a:cubicBezTo>
                    <a:pt x="3534" y="3385"/>
                    <a:pt x="2314" y="2974"/>
                    <a:pt x="1320" y="2974"/>
                  </a:cubicBezTo>
                  <a:cubicBezTo>
                    <a:pt x="663" y="2974"/>
                    <a:pt x="105" y="3154"/>
                    <a:pt x="65" y="3752"/>
                  </a:cubicBezTo>
                  <a:cubicBezTo>
                    <a:pt x="0" y="4909"/>
                    <a:pt x="1301" y="5116"/>
                    <a:pt x="2238" y="5116"/>
                  </a:cubicBezTo>
                  <a:cubicBezTo>
                    <a:pt x="2758" y="5116"/>
                    <a:pt x="3167" y="5052"/>
                    <a:pt x="3167" y="5052"/>
                  </a:cubicBezTo>
                  <a:lnTo>
                    <a:pt x="3167" y="5052"/>
                  </a:lnTo>
                  <a:cubicBezTo>
                    <a:pt x="3167" y="5053"/>
                    <a:pt x="332" y="7321"/>
                    <a:pt x="1499" y="7821"/>
                  </a:cubicBezTo>
                  <a:cubicBezTo>
                    <a:pt x="1614" y="7868"/>
                    <a:pt x="1732" y="7890"/>
                    <a:pt x="1852" y="7890"/>
                  </a:cubicBezTo>
                  <a:cubicBezTo>
                    <a:pt x="2909" y="7890"/>
                    <a:pt x="4068" y="6220"/>
                    <a:pt x="4068" y="6220"/>
                  </a:cubicBezTo>
                  <a:cubicBezTo>
                    <a:pt x="4068" y="6220"/>
                    <a:pt x="4333" y="9260"/>
                    <a:pt x="5142" y="9260"/>
                  </a:cubicBezTo>
                  <a:cubicBezTo>
                    <a:pt x="5193" y="9260"/>
                    <a:pt x="5246" y="9248"/>
                    <a:pt x="5302" y="9222"/>
                  </a:cubicBezTo>
                  <a:cubicBezTo>
                    <a:pt x="6236" y="8788"/>
                    <a:pt x="6102" y="6254"/>
                    <a:pt x="6102" y="6253"/>
                  </a:cubicBezTo>
                  <a:lnTo>
                    <a:pt x="6102" y="6253"/>
                  </a:lnTo>
                  <a:cubicBezTo>
                    <a:pt x="6103" y="6254"/>
                    <a:pt x="6817" y="8277"/>
                    <a:pt x="8076" y="8277"/>
                  </a:cubicBezTo>
                  <a:cubicBezTo>
                    <a:pt x="8150" y="8277"/>
                    <a:pt x="8226" y="8270"/>
                    <a:pt x="8304" y="8255"/>
                  </a:cubicBezTo>
                  <a:cubicBezTo>
                    <a:pt x="9738" y="8021"/>
                    <a:pt x="7403" y="5386"/>
                    <a:pt x="6903" y="5386"/>
                  </a:cubicBezTo>
                  <a:cubicBezTo>
                    <a:pt x="6436" y="5386"/>
                    <a:pt x="10539" y="5319"/>
                    <a:pt x="10139" y="3918"/>
                  </a:cubicBezTo>
                  <a:cubicBezTo>
                    <a:pt x="9982" y="3378"/>
                    <a:pt x="9506" y="3205"/>
                    <a:pt x="8961" y="3205"/>
                  </a:cubicBezTo>
                  <a:cubicBezTo>
                    <a:pt x="7992" y="3205"/>
                    <a:pt x="6803" y="3752"/>
                    <a:pt x="6803" y="3752"/>
                  </a:cubicBezTo>
                  <a:cubicBezTo>
                    <a:pt x="6803" y="3752"/>
                    <a:pt x="9004" y="983"/>
                    <a:pt x="7670" y="416"/>
                  </a:cubicBezTo>
                  <a:cubicBezTo>
                    <a:pt x="7549" y="364"/>
                    <a:pt x="7430" y="341"/>
                    <a:pt x="7314" y="341"/>
                  </a:cubicBezTo>
                  <a:cubicBezTo>
                    <a:pt x="6156" y="341"/>
                    <a:pt x="5302" y="2684"/>
                    <a:pt x="5302" y="2684"/>
                  </a:cubicBezTo>
                  <a:cubicBezTo>
                    <a:pt x="5302" y="2684"/>
                    <a:pt x="4840" y="1"/>
                    <a:pt x="37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6"/>
            <p:cNvSpPr/>
            <p:nvPr/>
          </p:nvSpPr>
          <p:spPr>
            <a:xfrm>
              <a:off x="-4577275" y="4640425"/>
              <a:ext cx="261900" cy="239375"/>
            </a:xfrm>
            <a:custGeom>
              <a:avLst/>
              <a:gdLst/>
              <a:ahLst/>
              <a:cxnLst/>
              <a:rect l="l" t="t" r="r" b="b"/>
              <a:pathLst>
                <a:path w="10476" h="9575" extrusionOk="0">
                  <a:moveTo>
                    <a:pt x="3837" y="301"/>
                  </a:moveTo>
                  <a:cubicBezTo>
                    <a:pt x="4638" y="301"/>
                    <a:pt x="5105" y="2169"/>
                    <a:pt x="5238" y="2869"/>
                  </a:cubicBezTo>
                  <a:cubicBezTo>
                    <a:pt x="5238" y="2936"/>
                    <a:pt x="5305" y="3003"/>
                    <a:pt x="5371" y="3003"/>
                  </a:cubicBezTo>
                  <a:cubicBezTo>
                    <a:pt x="5438" y="3003"/>
                    <a:pt x="5505" y="2970"/>
                    <a:pt x="5538" y="2903"/>
                  </a:cubicBezTo>
                  <a:cubicBezTo>
                    <a:pt x="5772" y="2269"/>
                    <a:pt x="6572" y="635"/>
                    <a:pt x="7440" y="635"/>
                  </a:cubicBezTo>
                  <a:cubicBezTo>
                    <a:pt x="7540" y="635"/>
                    <a:pt x="7640" y="668"/>
                    <a:pt x="7740" y="701"/>
                  </a:cubicBezTo>
                  <a:cubicBezTo>
                    <a:pt x="7907" y="768"/>
                    <a:pt x="8007" y="901"/>
                    <a:pt x="8040" y="1068"/>
                  </a:cubicBezTo>
                  <a:cubicBezTo>
                    <a:pt x="8240" y="1802"/>
                    <a:pt x="7206" y="3303"/>
                    <a:pt x="6772" y="3803"/>
                  </a:cubicBezTo>
                  <a:cubicBezTo>
                    <a:pt x="6739" y="3870"/>
                    <a:pt x="6739" y="3937"/>
                    <a:pt x="6772" y="4004"/>
                  </a:cubicBezTo>
                  <a:cubicBezTo>
                    <a:pt x="6812" y="4043"/>
                    <a:pt x="6851" y="4059"/>
                    <a:pt x="6890" y="4059"/>
                  </a:cubicBezTo>
                  <a:cubicBezTo>
                    <a:pt x="6917" y="4059"/>
                    <a:pt x="6945" y="4051"/>
                    <a:pt x="6973" y="4037"/>
                  </a:cubicBezTo>
                  <a:cubicBezTo>
                    <a:pt x="6973" y="4037"/>
                    <a:pt x="8140" y="3503"/>
                    <a:pt x="9074" y="3503"/>
                  </a:cubicBezTo>
                  <a:cubicBezTo>
                    <a:pt x="9641" y="3503"/>
                    <a:pt x="9975" y="3703"/>
                    <a:pt x="10108" y="4137"/>
                  </a:cubicBezTo>
                  <a:cubicBezTo>
                    <a:pt x="10142" y="4270"/>
                    <a:pt x="10108" y="4404"/>
                    <a:pt x="10041" y="4504"/>
                  </a:cubicBezTo>
                  <a:cubicBezTo>
                    <a:pt x="9741" y="4938"/>
                    <a:pt x="8640" y="5271"/>
                    <a:pt x="7039" y="5371"/>
                  </a:cubicBezTo>
                  <a:cubicBezTo>
                    <a:pt x="6973" y="5371"/>
                    <a:pt x="6806" y="5405"/>
                    <a:pt x="6839" y="5538"/>
                  </a:cubicBezTo>
                  <a:cubicBezTo>
                    <a:pt x="6839" y="5605"/>
                    <a:pt x="6839" y="5705"/>
                    <a:pt x="7006" y="5705"/>
                  </a:cubicBezTo>
                  <a:cubicBezTo>
                    <a:pt x="7306" y="5705"/>
                    <a:pt x="8674" y="7106"/>
                    <a:pt x="8707" y="7906"/>
                  </a:cubicBezTo>
                  <a:cubicBezTo>
                    <a:pt x="8741" y="8107"/>
                    <a:pt x="8640" y="8240"/>
                    <a:pt x="8374" y="8273"/>
                  </a:cubicBezTo>
                  <a:cubicBezTo>
                    <a:pt x="8307" y="8286"/>
                    <a:pt x="8242" y="8291"/>
                    <a:pt x="8178" y="8291"/>
                  </a:cubicBezTo>
                  <a:cubicBezTo>
                    <a:pt x="7031" y="8291"/>
                    <a:pt x="6372" y="6404"/>
                    <a:pt x="6372" y="6372"/>
                  </a:cubicBezTo>
                  <a:cubicBezTo>
                    <a:pt x="6345" y="6317"/>
                    <a:pt x="6295" y="6263"/>
                    <a:pt x="6224" y="6263"/>
                  </a:cubicBezTo>
                  <a:cubicBezTo>
                    <a:pt x="6208" y="6263"/>
                    <a:pt x="6190" y="6266"/>
                    <a:pt x="6172" y="6272"/>
                  </a:cubicBezTo>
                  <a:cubicBezTo>
                    <a:pt x="6105" y="6272"/>
                    <a:pt x="6039" y="6339"/>
                    <a:pt x="6072" y="6439"/>
                  </a:cubicBezTo>
                  <a:cubicBezTo>
                    <a:pt x="6072" y="7106"/>
                    <a:pt x="6005" y="8907"/>
                    <a:pt x="5338" y="9241"/>
                  </a:cubicBezTo>
                  <a:cubicBezTo>
                    <a:pt x="5305" y="9274"/>
                    <a:pt x="5271" y="9274"/>
                    <a:pt x="5238" y="9274"/>
                  </a:cubicBezTo>
                  <a:cubicBezTo>
                    <a:pt x="4771" y="9274"/>
                    <a:pt x="4437" y="7539"/>
                    <a:pt x="4337" y="6372"/>
                  </a:cubicBezTo>
                  <a:cubicBezTo>
                    <a:pt x="4337" y="6305"/>
                    <a:pt x="4271" y="6239"/>
                    <a:pt x="4204" y="6239"/>
                  </a:cubicBezTo>
                  <a:cubicBezTo>
                    <a:pt x="4204" y="6205"/>
                    <a:pt x="4204" y="6205"/>
                    <a:pt x="4171" y="6205"/>
                  </a:cubicBezTo>
                  <a:cubicBezTo>
                    <a:pt x="4137" y="6205"/>
                    <a:pt x="4071" y="6239"/>
                    <a:pt x="4037" y="6272"/>
                  </a:cubicBezTo>
                  <a:cubicBezTo>
                    <a:pt x="4037" y="6305"/>
                    <a:pt x="2936" y="7873"/>
                    <a:pt x="1969" y="7873"/>
                  </a:cubicBezTo>
                  <a:cubicBezTo>
                    <a:pt x="1836" y="7873"/>
                    <a:pt x="1736" y="7873"/>
                    <a:pt x="1669" y="7806"/>
                  </a:cubicBezTo>
                  <a:cubicBezTo>
                    <a:pt x="1502" y="7773"/>
                    <a:pt x="1502" y="7673"/>
                    <a:pt x="1469" y="7640"/>
                  </a:cubicBezTo>
                  <a:cubicBezTo>
                    <a:pt x="1402" y="7106"/>
                    <a:pt x="2603" y="5938"/>
                    <a:pt x="3370" y="5305"/>
                  </a:cubicBezTo>
                  <a:cubicBezTo>
                    <a:pt x="3403" y="5271"/>
                    <a:pt x="3437" y="5204"/>
                    <a:pt x="3403" y="5138"/>
                  </a:cubicBezTo>
                  <a:cubicBezTo>
                    <a:pt x="3370" y="5071"/>
                    <a:pt x="3303" y="5038"/>
                    <a:pt x="3237" y="5038"/>
                  </a:cubicBezTo>
                  <a:cubicBezTo>
                    <a:pt x="3237" y="5038"/>
                    <a:pt x="2836" y="5104"/>
                    <a:pt x="2336" y="5104"/>
                  </a:cubicBezTo>
                  <a:cubicBezTo>
                    <a:pt x="1736" y="5104"/>
                    <a:pt x="935" y="5004"/>
                    <a:pt x="568" y="4604"/>
                  </a:cubicBezTo>
                  <a:cubicBezTo>
                    <a:pt x="401" y="4437"/>
                    <a:pt x="335" y="4204"/>
                    <a:pt x="335" y="3904"/>
                  </a:cubicBezTo>
                  <a:cubicBezTo>
                    <a:pt x="335" y="3770"/>
                    <a:pt x="368" y="3270"/>
                    <a:pt x="1435" y="3270"/>
                  </a:cubicBezTo>
                  <a:cubicBezTo>
                    <a:pt x="2369" y="3270"/>
                    <a:pt x="3570" y="3670"/>
                    <a:pt x="3570" y="3670"/>
                  </a:cubicBezTo>
                  <a:cubicBezTo>
                    <a:pt x="3590" y="3680"/>
                    <a:pt x="3609" y="3684"/>
                    <a:pt x="3628" y="3684"/>
                  </a:cubicBezTo>
                  <a:cubicBezTo>
                    <a:pt x="3673" y="3684"/>
                    <a:pt x="3713" y="3660"/>
                    <a:pt x="3737" y="3637"/>
                  </a:cubicBezTo>
                  <a:cubicBezTo>
                    <a:pt x="3770" y="3570"/>
                    <a:pt x="3804" y="3503"/>
                    <a:pt x="3770" y="3470"/>
                  </a:cubicBezTo>
                  <a:cubicBezTo>
                    <a:pt x="3770" y="3437"/>
                    <a:pt x="2936" y="1502"/>
                    <a:pt x="3303" y="668"/>
                  </a:cubicBezTo>
                  <a:cubicBezTo>
                    <a:pt x="3370" y="501"/>
                    <a:pt x="3470" y="401"/>
                    <a:pt x="3604" y="334"/>
                  </a:cubicBezTo>
                  <a:cubicBezTo>
                    <a:pt x="3670" y="334"/>
                    <a:pt x="3770" y="301"/>
                    <a:pt x="3837" y="301"/>
                  </a:cubicBezTo>
                  <a:close/>
                  <a:moveTo>
                    <a:pt x="3837" y="1"/>
                  </a:moveTo>
                  <a:cubicBezTo>
                    <a:pt x="3704" y="1"/>
                    <a:pt x="3604" y="34"/>
                    <a:pt x="3503" y="67"/>
                  </a:cubicBezTo>
                  <a:cubicBezTo>
                    <a:pt x="3270" y="134"/>
                    <a:pt x="3103" y="301"/>
                    <a:pt x="3003" y="534"/>
                  </a:cubicBezTo>
                  <a:cubicBezTo>
                    <a:pt x="2670" y="1302"/>
                    <a:pt x="3137" y="2669"/>
                    <a:pt x="3370" y="3270"/>
                  </a:cubicBezTo>
                  <a:cubicBezTo>
                    <a:pt x="2936" y="3170"/>
                    <a:pt x="2136" y="2970"/>
                    <a:pt x="1435" y="2970"/>
                  </a:cubicBezTo>
                  <a:cubicBezTo>
                    <a:pt x="301" y="2970"/>
                    <a:pt x="34" y="3470"/>
                    <a:pt x="34" y="3904"/>
                  </a:cubicBezTo>
                  <a:cubicBezTo>
                    <a:pt x="1" y="4270"/>
                    <a:pt x="101" y="4571"/>
                    <a:pt x="335" y="4838"/>
                  </a:cubicBezTo>
                  <a:cubicBezTo>
                    <a:pt x="793" y="5323"/>
                    <a:pt x="1667" y="5416"/>
                    <a:pt x="2338" y="5416"/>
                  </a:cubicBezTo>
                  <a:cubicBezTo>
                    <a:pt x="2496" y="5416"/>
                    <a:pt x="2642" y="5411"/>
                    <a:pt x="2770" y="5405"/>
                  </a:cubicBezTo>
                  <a:lnTo>
                    <a:pt x="2770" y="5405"/>
                  </a:lnTo>
                  <a:cubicBezTo>
                    <a:pt x="2169" y="5938"/>
                    <a:pt x="1068" y="7039"/>
                    <a:pt x="1168" y="7673"/>
                  </a:cubicBezTo>
                  <a:cubicBezTo>
                    <a:pt x="1202" y="7806"/>
                    <a:pt x="1269" y="8006"/>
                    <a:pt x="1535" y="8107"/>
                  </a:cubicBezTo>
                  <a:cubicBezTo>
                    <a:pt x="1669" y="8173"/>
                    <a:pt x="1802" y="8173"/>
                    <a:pt x="1969" y="8173"/>
                  </a:cubicBezTo>
                  <a:cubicBezTo>
                    <a:pt x="2803" y="8173"/>
                    <a:pt x="3637" y="7273"/>
                    <a:pt x="4071" y="6772"/>
                  </a:cubicBezTo>
                  <a:cubicBezTo>
                    <a:pt x="4171" y="7706"/>
                    <a:pt x="4471" y="9574"/>
                    <a:pt x="5238" y="9574"/>
                  </a:cubicBezTo>
                  <a:cubicBezTo>
                    <a:pt x="5305" y="9574"/>
                    <a:pt x="5371" y="9574"/>
                    <a:pt x="5472" y="9541"/>
                  </a:cubicBezTo>
                  <a:cubicBezTo>
                    <a:pt x="6139" y="9207"/>
                    <a:pt x="6339" y="7973"/>
                    <a:pt x="6372" y="7139"/>
                  </a:cubicBezTo>
                  <a:cubicBezTo>
                    <a:pt x="6710" y="7753"/>
                    <a:pt x="7330" y="8593"/>
                    <a:pt x="8207" y="8593"/>
                  </a:cubicBezTo>
                  <a:cubicBezTo>
                    <a:pt x="8283" y="8593"/>
                    <a:pt x="8361" y="8587"/>
                    <a:pt x="8440" y="8574"/>
                  </a:cubicBezTo>
                  <a:cubicBezTo>
                    <a:pt x="8841" y="8507"/>
                    <a:pt x="9074" y="8240"/>
                    <a:pt x="9041" y="7840"/>
                  </a:cubicBezTo>
                  <a:cubicBezTo>
                    <a:pt x="8974" y="7173"/>
                    <a:pt x="8140" y="6138"/>
                    <a:pt x="7506" y="5638"/>
                  </a:cubicBezTo>
                  <a:cubicBezTo>
                    <a:pt x="8640" y="5538"/>
                    <a:pt x="9875" y="5271"/>
                    <a:pt x="10275" y="4704"/>
                  </a:cubicBezTo>
                  <a:cubicBezTo>
                    <a:pt x="10442" y="4504"/>
                    <a:pt x="10475" y="4270"/>
                    <a:pt x="10408" y="4037"/>
                  </a:cubicBezTo>
                  <a:cubicBezTo>
                    <a:pt x="10275" y="3670"/>
                    <a:pt x="9975" y="3203"/>
                    <a:pt x="9074" y="3203"/>
                  </a:cubicBezTo>
                  <a:cubicBezTo>
                    <a:pt x="8474" y="3203"/>
                    <a:pt x="7807" y="3403"/>
                    <a:pt x="7373" y="3570"/>
                  </a:cubicBezTo>
                  <a:cubicBezTo>
                    <a:pt x="7807" y="2903"/>
                    <a:pt x="8540" y="1702"/>
                    <a:pt x="8340" y="968"/>
                  </a:cubicBezTo>
                  <a:cubicBezTo>
                    <a:pt x="8274" y="701"/>
                    <a:pt x="8107" y="534"/>
                    <a:pt x="7840" y="434"/>
                  </a:cubicBezTo>
                  <a:cubicBezTo>
                    <a:pt x="7706" y="368"/>
                    <a:pt x="7573" y="334"/>
                    <a:pt x="7440" y="334"/>
                  </a:cubicBezTo>
                  <a:cubicBezTo>
                    <a:pt x="6506" y="334"/>
                    <a:pt x="5772" y="1602"/>
                    <a:pt x="5438" y="2336"/>
                  </a:cubicBezTo>
                  <a:cubicBezTo>
                    <a:pt x="5238" y="1502"/>
                    <a:pt x="4771" y="1"/>
                    <a:pt x="383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-4508050" y="4780125"/>
              <a:ext cx="31725" cy="37125"/>
            </a:xfrm>
            <a:custGeom>
              <a:avLst/>
              <a:gdLst/>
              <a:ahLst/>
              <a:cxnLst/>
              <a:rect l="l" t="t" r="r" b="b"/>
              <a:pathLst>
                <a:path w="1269" h="1485" extrusionOk="0">
                  <a:moveTo>
                    <a:pt x="1055" y="0"/>
                  </a:moveTo>
                  <a:cubicBezTo>
                    <a:pt x="1018" y="0"/>
                    <a:pt x="985" y="17"/>
                    <a:pt x="968" y="50"/>
                  </a:cubicBezTo>
                  <a:lnTo>
                    <a:pt x="34" y="1218"/>
                  </a:lnTo>
                  <a:cubicBezTo>
                    <a:pt x="1" y="1284"/>
                    <a:pt x="1" y="1384"/>
                    <a:pt x="67" y="1451"/>
                  </a:cubicBezTo>
                  <a:cubicBezTo>
                    <a:pt x="101" y="1451"/>
                    <a:pt x="134" y="1484"/>
                    <a:pt x="167" y="1484"/>
                  </a:cubicBezTo>
                  <a:cubicBezTo>
                    <a:pt x="201" y="1484"/>
                    <a:pt x="267" y="1451"/>
                    <a:pt x="301" y="1418"/>
                  </a:cubicBezTo>
                  <a:lnTo>
                    <a:pt x="1201" y="250"/>
                  </a:lnTo>
                  <a:cubicBezTo>
                    <a:pt x="1268" y="184"/>
                    <a:pt x="1235" y="83"/>
                    <a:pt x="1168" y="50"/>
                  </a:cubicBezTo>
                  <a:cubicBezTo>
                    <a:pt x="1135" y="17"/>
                    <a:pt x="1093" y="0"/>
                    <a:pt x="1055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-4534725" y="4738000"/>
              <a:ext cx="54225" cy="17550"/>
            </a:xfrm>
            <a:custGeom>
              <a:avLst/>
              <a:gdLst/>
              <a:ahLst/>
              <a:cxnLst/>
              <a:rect l="l" t="t" r="r" b="b"/>
              <a:pathLst>
                <a:path w="2169" h="702" extrusionOk="0">
                  <a:moveTo>
                    <a:pt x="200" y="1"/>
                  </a:moveTo>
                  <a:cubicBezTo>
                    <a:pt x="100" y="1"/>
                    <a:pt x="34" y="34"/>
                    <a:pt x="0" y="134"/>
                  </a:cubicBezTo>
                  <a:cubicBezTo>
                    <a:pt x="0" y="201"/>
                    <a:pt x="34" y="301"/>
                    <a:pt x="134" y="301"/>
                  </a:cubicBezTo>
                  <a:lnTo>
                    <a:pt x="1968" y="701"/>
                  </a:lnTo>
                  <a:lnTo>
                    <a:pt x="2002" y="701"/>
                  </a:lnTo>
                  <a:cubicBezTo>
                    <a:pt x="2102" y="701"/>
                    <a:pt x="2168" y="634"/>
                    <a:pt x="2168" y="568"/>
                  </a:cubicBezTo>
                  <a:cubicBezTo>
                    <a:pt x="2168" y="501"/>
                    <a:pt x="2135" y="401"/>
                    <a:pt x="2035" y="401"/>
                  </a:cubicBezTo>
                  <a:lnTo>
                    <a:pt x="20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-4477200" y="4688475"/>
              <a:ext cx="18375" cy="42875"/>
            </a:xfrm>
            <a:custGeom>
              <a:avLst/>
              <a:gdLst/>
              <a:ahLst/>
              <a:cxnLst/>
              <a:rect l="l" t="t" r="r" b="b"/>
              <a:pathLst>
                <a:path w="735" h="1715" extrusionOk="0">
                  <a:moveTo>
                    <a:pt x="189" y="1"/>
                  </a:moveTo>
                  <a:cubicBezTo>
                    <a:pt x="170" y="1"/>
                    <a:pt x="151" y="5"/>
                    <a:pt x="134" y="13"/>
                  </a:cubicBezTo>
                  <a:cubicBezTo>
                    <a:pt x="34" y="13"/>
                    <a:pt x="1" y="114"/>
                    <a:pt x="34" y="214"/>
                  </a:cubicBezTo>
                  <a:lnTo>
                    <a:pt x="434" y="1581"/>
                  </a:lnTo>
                  <a:cubicBezTo>
                    <a:pt x="434" y="1648"/>
                    <a:pt x="501" y="1715"/>
                    <a:pt x="568" y="1715"/>
                  </a:cubicBezTo>
                  <a:lnTo>
                    <a:pt x="601" y="1715"/>
                  </a:lnTo>
                  <a:cubicBezTo>
                    <a:pt x="701" y="1681"/>
                    <a:pt x="735" y="1581"/>
                    <a:pt x="735" y="1515"/>
                  </a:cubicBezTo>
                  <a:lnTo>
                    <a:pt x="334" y="114"/>
                  </a:lnTo>
                  <a:cubicBezTo>
                    <a:pt x="309" y="38"/>
                    <a:pt x="247" y="1"/>
                    <a:pt x="18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-4428825" y="4692100"/>
              <a:ext cx="27550" cy="41750"/>
            </a:xfrm>
            <a:custGeom>
              <a:avLst/>
              <a:gdLst/>
              <a:ahLst/>
              <a:cxnLst/>
              <a:rect l="l" t="t" r="r" b="b"/>
              <a:pathLst>
                <a:path w="1102" h="1670" extrusionOk="0">
                  <a:moveTo>
                    <a:pt x="898" y="1"/>
                  </a:moveTo>
                  <a:cubicBezTo>
                    <a:pt x="839" y="1"/>
                    <a:pt x="789" y="37"/>
                    <a:pt x="768" y="102"/>
                  </a:cubicBezTo>
                  <a:lnTo>
                    <a:pt x="34" y="1436"/>
                  </a:lnTo>
                  <a:cubicBezTo>
                    <a:pt x="1" y="1536"/>
                    <a:pt x="34" y="1603"/>
                    <a:pt x="101" y="1670"/>
                  </a:cubicBezTo>
                  <a:lnTo>
                    <a:pt x="201" y="1670"/>
                  </a:lnTo>
                  <a:cubicBezTo>
                    <a:pt x="234" y="1670"/>
                    <a:pt x="301" y="1636"/>
                    <a:pt x="334" y="1603"/>
                  </a:cubicBezTo>
                  <a:lnTo>
                    <a:pt x="1035" y="235"/>
                  </a:lnTo>
                  <a:cubicBezTo>
                    <a:pt x="1101" y="169"/>
                    <a:pt x="1068" y="69"/>
                    <a:pt x="1001" y="35"/>
                  </a:cubicBezTo>
                  <a:cubicBezTo>
                    <a:pt x="966" y="12"/>
                    <a:pt x="930" y="1"/>
                    <a:pt x="898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-4417150" y="4747800"/>
              <a:ext cx="59225" cy="14400"/>
            </a:xfrm>
            <a:custGeom>
              <a:avLst/>
              <a:gdLst/>
              <a:ahLst/>
              <a:cxnLst/>
              <a:rect l="l" t="t" r="r" b="b"/>
              <a:pathLst>
                <a:path w="2369" h="576" extrusionOk="0">
                  <a:moveTo>
                    <a:pt x="2219" y="0"/>
                  </a:moveTo>
                  <a:cubicBezTo>
                    <a:pt x="2203" y="0"/>
                    <a:pt x="2186" y="3"/>
                    <a:pt x="2169" y="9"/>
                  </a:cubicBezTo>
                  <a:lnTo>
                    <a:pt x="167" y="276"/>
                  </a:lnTo>
                  <a:cubicBezTo>
                    <a:pt x="67" y="309"/>
                    <a:pt x="1" y="376"/>
                    <a:pt x="34" y="442"/>
                  </a:cubicBezTo>
                  <a:cubicBezTo>
                    <a:pt x="34" y="543"/>
                    <a:pt x="101" y="576"/>
                    <a:pt x="167" y="576"/>
                  </a:cubicBezTo>
                  <a:lnTo>
                    <a:pt x="201" y="576"/>
                  </a:lnTo>
                  <a:lnTo>
                    <a:pt x="2235" y="309"/>
                  </a:lnTo>
                  <a:cubicBezTo>
                    <a:pt x="2302" y="309"/>
                    <a:pt x="2369" y="209"/>
                    <a:pt x="2369" y="142"/>
                  </a:cubicBezTo>
                  <a:cubicBezTo>
                    <a:pt x="2341" y="60"/>
                    <a:pt x="2291" y="0"/>
                    <a:pt x="221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-4419650" y="4782950"/>
              <a:ext cx="31700" cy="34300"/>
            </a:xfrm>
            <a:custGeom>
              <a:avLst/>
              <a:gdLst/>
              <a:ahLst/>
              <a:cxnLst/>
              <a:rect l="l" t="t" r="r" b="b"/>
              <a:pathLst>
                <a:path w="1268" h="1372" extrusionOk="0">
                  <a:moveTo>
                    <a:pt x="154" y="1"/>
                  </a:moveTo>
                  <a:cubicBezTo>
                    <a:pt x="123" y="1"/>
                    <a:pt x="93" y="12"/>
                    <a:pt x="67" y="37"/>
                  </a:cubicBezTo>
                  <a:cubicBezTo>
                    <a:pt x="0" y="104"/>
                    <a:pt x="0" y="204"/>
                    <a:pt x="67" y="271"/>
                  </a:cubicBezTo>
                  <a:lnTo>
                    <a:pt x="1001" y="1305"/>
                  </a:lnTo>
                  <a:cubicBezTo>
                    <a:pt x="1035" y="1338"/>
                    <a:pt x="1068" y="1371"/>
                    <a:pt x="1101" y="1371"/>
                  </a:cubicBezTo>
                  <a:cubicBezTo>
                    <a:pt x="1135" y="1371"/>
                    <a:pt x="1168" y="1338"/>
                    <a:pt x="1201" y="1305"/>
                  </a:cubicBezTo>
                  <a:cubicBezTo>
                    <a:pt x="1268" y="1271"/>
                    <a:pt x="1268" y="1171"/>
                    <a:pt x="1235" y="1105"/>
                  </a:cubicBezTo>
                  <a:lnTo>
                    <a:pt x="301" y="71"/>
                  </a:lnTo>
                  <a:cubicBezTo>
                    <a:pt x="259" y="29"/>
                    <a:pt x="205" y="1"/>
                    <a:pt x="154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-4453850" y="4792200"/>
              <a:ext cx="11700" cy="44225"/>
            </a:xfrm>
            <a:custGeom>
              <a:avLst/>
              <a:gdLst/>
              <a:ahLst/>
              <a:cxnLst/>
              <a:rect l="l" t="t" r="r" b="b"/>
              <a:pathLst>
                <a:path w="468" h="1769" extrusionOk="0">
                  <a:moveTo>
                    <a:pt x="134" y="1"/>
                  </a:moveTo>
                  <a:cubicBezTo>
                    <a:pt x="68" y="1"/>
                    <a:pt x="1" y="67"/>
                    <a:pt x="1" y="168"/>
                  </a:cubicBezTo>
                  <a:lnTo>
                    <a:pt x="134" y="1635"/>
                  </a:lnTo>
                  <a:cubicBezTo>
                    <a:pt x="134" y="1735"/>
                    <a:pt x="201" y="1769"/>
                    <a:pt x="301" y="1769"/>
                  </a:cubicBezTo>
                  <a:cubicBezTo>
                    <a:pt x="401" y="1769"/>
                    <a:pt x="468" y="1702"/>
                    <a:pt x="434" y="1602"/>
                  </a:cubicBezTo>
                  <a:lnTo>
                    <a:pt x="301" y="134"/>
                  </a:lnTo>
                  <a:cubicBezTo>
                    <a:pt x="301" y="67"/>
                    <a:pt x="234" y="1"/>
                    <a:pt x="134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-4495550" y="4712975"/>
              <a:ext cx="94275" cy="94275"/>
            </a:xfrm>
            <a:custGeom>
              <a:avLst/>
              <a:gdLst/>
              <a:ahLst/>
              <a:cxnLst/>
              <a:rect l="l" t="t" r="r" b="b"/>
              <a:pathLst>
                <a:path w="3771" h="3771" extrusionOk="0">
                  <a:moveTo>
                    <a:pt x="1902" y="1"/>
                  </a:moveTo>
                  <a:cubicBezTo>
                    <a:pt x="835" y="1"/>
                    <a:pt x="1" y="835"/>
                    <a:pt x="1" y="1902"/>
                  </a:cubicBezTo>
                  <a:cubicBezTo>
                    <a:pt x="1" y="2936"/>
                    <a:pt x="835" y="3770"/>
                    <a:pt x="1902" y="3770"/>
                  </a:cubicBezTo>
                  <a:cubicBezTo>
                    <a:pt x="2936" y="3770"/>
                    <a:pt x="3770" y="2936"/>
                    <a:pt x="3770" y="1902"/>
                  </a:cubicBezTo>
                  <a:cubicBezTo>
                    <a:pt x="3770" y="835"/>
                    <a:pt x="2936" y="1"/>
                    <a:pt x="1902" y="1"/>
                  </a:cubicBez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100000" l="9972" r="100000">
                        <a14:foregroundMark x1="53047" y1="32353" x2="64266" y2="45294"/>
                        <a14:foregroundMark x1="73684" y1="29118" x2="86427" y2="479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442929" y="2396790"/>
            <a:ext cx="1268733" cy="1383462"/>
          </a:xfrm>
          <a:prstGeom prst="rect">
            <a:avLst/>
          </a:prstGeom>
        </p:spPr>
      </p:pic>
      <p:pic>
        <p:nvPicPr>
          <p:cNvPr id="48" name="Picture 4" descr="Merry Christmas Sticker by Biznet for iOS &amp;amp; Android | GIPHY in 2021 | Trees  to plant, Good morning beautiful gif, Kew gardens">
            <a:extLst>
              <a:ext uri="{FF2B5EF4-FFF2-40B4-BE49-F238E27FC236}">
                <a16:creationId xmlns:a16="http://schemas.microsoft.com/office/drawing/2014/main" id="{6F28202C-01C3-4DC0-BC99-1675CB36872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9842" y="2127874"/>
            <a:ext cx="1405656" cy="1608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9752" b="94149" l="3191" r="97518">
                        <a14:foregroundMark x1="43794" y1="88475" x2="56738" y2="88652"/>
                      </a14:backgroundRemoval>
                    </a14:imgEffect>
                  </a14:imgLayer>
                </a14:imgProps>
              </a:ext>
            </a:extLst>
          </a:blip>
          <a:srcRect l="2703" t="9471"/>
          <a:stretch/>
        </p:blipFill>
        <p:spPr>
          <a:xfrm>
            <a:off x="5264797" y="2387613"/>
            <a:ext cx="3101349" cy="2885587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9934" y="2322699"/>
            <a:ext cx="1826338" cy="1826338"/>
          </a:xfrm>
          <a:prstGeom prst="rect">
            <a:avLst/>
          </a:prstGeom>
        </p:spPr>
      </p:pic>
      <p:pic>
        <p:nvPicPr>
          <p:cNvPr id="51" name="Picture 50" descr="sunflower.gif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7712753" y="3563289"/>
            <a:ext cx="2002390" cy="1623560"/>
          </a:xfrm>
          <a:prstGeom prst="rect">
            <a:avLst/>
          </a:prstGeom>
        </p:spPr>
      </p:pic>
      <p:pic>
        <p:nvPicPr>
          <p:cNvPr id="52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44" y="4185474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2807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1480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3611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9704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56" descr="Bee_inkinch.gi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997882" y="3897265"/>
            <a:ext cx="2157281" cy="1254329"/>
          </a:xfrm>
          <a:prstGeom prst="rect">
            <a:avLst/>
          </a:prstGeom>
        </p:spPr>
      </p:pic>
      <p:pic>
        <p:nvPicPr>
          <p:cNvPr id="58" name="Picture 57" descr="sunflower.gif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-242224" y="3805463"/>
            <a:ext cx="1625228" cy="1317753"/>
          </a:xfrm>
          <a:prstGeom prst="rect">
            <a:avLst/>
          </a:prstGeom>
        </p:spPr>
      </p:pic>
      <p:pic>
        <p:nvPicPr>
          <p:cNvPr id="60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9260" y="4231242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60" descr="sunflower.gif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905053" y="3911537"/>
            <a:ext cx="1706200" cy="1383406"/>
          </a:xfrm>
          <a:prstGeom prst="rect">
            <a:avLst/>
          </a:prstGeom>
        </p:spPr>
      </p:pic>
      <p:pic>
        <p:nvPicPr>
          <p:cNvPr id="62" name="Picture 10" descr="Download Free png Cartoon Grass, Turf, Green Land, Grassland PNG and Vector  with ... - DLPNG.com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615" r="100000">
                        <a14:backgroundMark x1="17538" y1="51750" x2="18154" y2="50000"/>
                        <a14:backgroundMark x1="22462" y1="51250" x2="23231" y2="46500"/>
                        <a14:backgroundMark x1="34769" y1="65250" x2="36000" y2="61750"/>
                        <a14:backgroundMark x1="32923" y1="59250" x2="33846" y2="56250"/>
                        <a14:backgroundMark x1="63692" y1="51250" x2="63846" y2="50500"/>
                        <a14:backgroundMark x1="63846" y1="50250" x2="63846" y2="50250"/>
                        <a14:backgroundMark x1="58308" y1="53000" x2="59692" y2="49500"/>
                        <a14:backgroundMark x1="76462" y1="64250" x2="76462" y2="62250"/>
                        <a14:backgroundMark x1="47385" y1="63000" x2="47846" y2="62250"/>
                        <a14:backgroundMark x1="51077" y1="55000" x2="51692" y2="52500"/>
                        <a14:backgroundMark x1="73385" y1="61250" x2="74923" y2="56000"/>
                      </a14:backgroundRemoval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7034" y="4185474"/>
            <a:ext cx="1726093" cy="1248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E0DAD65-29A2-1C37-703B-7B9107AB58AF}"/>
              </a:ext>
            </a:extLst>
          </p:cNvPr>
          <p:cNvGrpSpPr/>
          <p:nvPr/>
        </p:nvGrpSpPr>
        <p:grpSpPr>
          <a:xfrm>
            <a:off x="2439507" y="2493176"/>
            <a:ext cx="3871800" cy="498000"/>
            <a:chOff x="3162252" y="1734156"/>
            <a:chExt cx="3871800" cy="498000"/>
          </a:xfrm>
        </p:grpSpPr>
        <p:sp>
          <p:nvSpPr>
            <p:cNvPr id="64" name="Google Shape;3283;p36"/>
            <p:cNvSpPr/>
            <p:nvPr/>
          </p:nvSpPr>
          <p:spPr>
            <a:xfrm>
              <a:off x="3162252" y="1734156"/>
              <a:ext cx="3871800" cy="49800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2857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434343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0070C0"/>
                </a:solidFill>
              </a:endParaRPr>
            </a:p>
          </p:txBody>
        </p:sp>
        <p:sp>
          <p:nvSpPr>
            <p:cNvPr id="66" name="Google Shape;3285;p36"/>
            <p:cNvSpPr txBox="1">
              <a:spLocks/>
            </p:cNvSpPr>
            <p:nvPr/>
          </p:nvSpPr>
          <p:spPr>
            <a:xfrm>
              <a:off x="3269586" y="1801907"/>
              <a:ext cx="3530100" cy="350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/>
              <a:r>
                <a:rPr lang="en-US" sz="2000" dirty="0">
                  <a:solidFill>
                    <a:srgbClr val="0070C0"/>
                  </a:solidFill>
                  <a:latin typeface="Comic Sans MS" panose="030F0702030302020204" pitchFamily="66" charset="0"/>
                </a:rPr>
                <a:t>Lesson 1 - Task 4, 5, 6</a:t>
              </a:r>
            </a:p>
          </p:txBody>
        </p:sp>
      </p:grpSp>
      <p:grpSp>
        <p:nvGrpSpPr>
          <p:cNvPr id="67" name="Google Shape;3452;p36"/>
          <p:cNvGrpSpPr/>
          <p:nvPr/>
        </p:nvGrpSpPr>
        <p:grpSpPr>
          <a:xfrm>
            <a:off x="1070334" y="814847"/>
            <a:ext cx="826450" cy="1114175"/>
            <a:chOff x="1198150" y="721125"/>
            <a:chExt cx="826450" cy="1114175"/>
          </a:xfrm>
        </p:grpSpPr>
        <p:sp>
          <p:nvSpPr>
            <p:cNvPr id="68" name="Google Shape;3453;p36"/>
            <p:cNvSpPr/>
            <p:nvPr/>
          </p:nvSpPr>
          <p:spPr>
            <a:xfrm>
              <a:off x="1642650" y="721125"/>
              <a:ext cx="381950" cy="350275"/>
            </a:xfrm>
            <a:custGeom>
              <a:avLst/>
              <a:gdLst/>
              <a:ahLst/>
              <a:cxnLst/>
              <a:rect l="l" t="t" r="r" b="b"/>
              <a:pathLst>
                <a:path w="15278" h="14011" extrusionOk="0">
                  <a:moveTo>
                    <a:pt x="6872" y="1"/>
                  </a:moveTo>
                  <a:cubicBezTo>
                    <a:pt x="6572" y="1"/>
                    <a:pt x="6271" y="34"/>
                    <a:pt x="5971" y="134"/>
                  </a:cubicBezTo>
                  <a:cubicBezTo>
                    <a:pt x="5337" y="268"/>
                    <a:pt x="4804" y="635"/>
                    <a:pt x="4370" y="1102"/>
                  </a:cubicBezTo>
                  <a:cubicBezTo>
                    <a:pt x="3770" y="1735"/>
                    <a:pt x="3503" y="2603"/>
                    <a:pt x="3469" y="3470"/>
                  </a:cubicBezTo>
                  <a:cubicBezTo>
                    <a:pt x="3136" y="3637"/>
                    <a:pt x="2869" y="3804"/>
                    <a:pt x="2635" y="4070"/>
                  </a:cubicBezTo>
                  <a:cubicBezTo>
                    <a:pt x="1468" y="4738"/>
                    <a:pt x="634" y="5672"/>
                    <a:pt x="300" y="6706"/>
                  </a:cubicBezTo>
                  <a:cubicBezTo>
                    <a:pt x="0" y="7673"/>
                    <a:pt x="134" y="8674"/>
                    <a:pt x="667" y="9508"/>
                  </a:cubicBezTo>
                  <a:cubicBezTo>
                    <a:pt x="1068" y="10141"/>
                    <a:pt x="1635" y="10709"/>
                    <a:pt x="2302" y="11109"/>
                  </a:cubicBezTo>
                  <a:cubicBezTo>
                    <a:pt x="2335" y="11142"/>
                    <a:pt x="2369" y="11176"/>
                    <a:pt x="2402" y="11209"/>
                  </a:cubicBezTo>
                  <a:cubicBezTo>
                    <a:pt x="2902" y="11709"/>
                    <a:pt x="3569" y="11976"/>
                    <a:pt x="4303" y="11976"/>
                  </a:cubicBezTo>
                  <a:cubicBezTo>
                    <a:pt x="4370" y="11976"/>
                    <a:pt x="4437" y="11943"/>
                    <a:pt x="4503" y="11943"/>
                  </a:cubicBezTo>
                  <a:cubicBezTo>
                    <a:pt x="4970" y="12977"/>
                    <a:pt x="5838" y="13744"/>
                    <a:pt x="6905" y="13944"/>
                  </a:cubicBezTo>
                  <a:cubicBezTo>
                    <a:pt x="7139" y="13978"/>
                    <a:pt x="7372" y="14011"/>
                    <a:pt x="7606" y="14011"/>
                  </a:cubicBezTo>
                  <a:cubicBezTo>
                    <a:pt x="8173" y="14011"/>
                    <a:pt x="8740" y="13877"/>
                    <a:pt x="9273" y="13611"/>
                  </a:cubicBezTo>
                  <a:cubicBezTo>
                    <a:pt x="9574" y="13711"/>
                    <a:pt x="9907" y="13777"/>
                    <a:pt x="10207" y="13777"/>
                  </a:cubicBezTo>
                  <a:lnTo>
                    <a:pt x="10441" y="13777"/>
                  </a:lnTo>
                  <a:cubicBezTo>
                    <a:pt x="11575" y="13777"/>
                    <a:pt x="12643" y="13244"/>
                    <a:pt x="13310" y="12243"/>
                  </a:cubicBezTo>
                  <a:cubicBezTo>
                    <a:pt x="13743" y="11609"/>
                    <a:pt x="13977" y="10875"/>
                    <a:pt x="14010" y="10141"/>
                  </a:cubicBezTo>
                  <a:cubicBezTo>
                    <a:pt x="14944" y="9374"/>
                    <a:pt x="15278" y="8040"/>
                    <a:pt x="14744" y="6906"/>
                  </a:cubicBezTo>
                  <a:cubicBezTo>
                    <a:pt x="14611" y="6639"/>
                    <a:pt x="14410" y="6339"/>
                    <a:pt x="14144" y="6005"/>
                  </a:cubicBezTo>
                  <a:cubicBezTo>
                    <a:pt x="14244" y="5805"/>
                    <a:pt x="14310" y="5605"/>
                    <a:pt x="14344" y="5371"/>
                  </a:cubicBezTo>
                  <a:cubicBezTo>
                    <a:pt x="14544" y="4671"/>
                    <a:pt x="14410" y="3937"/>
                    <a:pt x="14044" y="3303"/>
                  </a:cubicBezTo>
                  <a:cubicBezTo>
                    <a:pt x="13777" y="2870"/>
                    <a:pt x="13376" y="2503"/>
                    <a:pt x="12943" y="2303"/>
                  </a:cubicBezTo>
                  <a:cubicBezTo>
                    <a:pt x="12809" y="2002"/>
                    <a:pt x="12643" y="1735"/>
                    <a:pt x="12442" y="1469"/>
                  </a:cubicBezTo>
                  <a:cubicBezTo>
                    <a:pt x="11809" y="635"/>
                    <a:pt x="10841" y="134"/>
                    <a:pt x="9807" y="101"/>
                  </a:cubicBezTo>
                  <a:lnTo>
                    <a:pt x="9674" y="101"/>
                  </a:lnTo>
                  <a:cubicBezTo>
                    <a:pt x="9240" y="101"/>
                    <a:pt x="8806" y="168"/>
                    <a:pt x="8373" y="334"/>
                  </a:cubicBezTo>
                  <a:cubicBezTo>
                    <a:pt x="7906" y="134"/>
                    <a:pt x="7405" y="1"/>
                    <a:pt x="6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lt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454;p36"/>
            <p:cNvSpPr/>
            <p:nvPr/>
          </p:nvSpPr>
          <p:spPr>
            <a:xfrm>
              <a:off x="1781275" y="788900"/>
              <a:ext cx="146600" cy="93775"/>
            </a:xfrm>
            <a:custGeom>
              <a:avLst/>
              <a:gdLst/>
              <a:ahLst/>
              <a:cxnLst/>
              <a:rect l="l" t="t" r="r" b="b"/>
              <a:pathLst>
                <a:path w="5864" h="3751" extrusionOk="0">
                  <a:moveTo>
                    <a:pt x="1299" y="1"/>
                  </a:moveTo>
                  <a:cubicBezTo>
                    <a:pt x="1232" y="1"/>
                    <a:pt x="1163" y="9"/>
                    <a:pt x="1093" y="25"/>
                  </a:cubicBezTo>
                  <a:cubicBezTo>
                    <a:pt x="0" y="313"/>
                    <a:pt x="842" y="3751"/>
                    <a:pt x="2592" y="3751"/>
                  </a:cubicBezTo>
                  <a:cubicBezTo>
                    <a:pt x="2871" y="3751"/>
                    <a:pt x="3174" y="3663"/>
                    <a:pt x="3495" y="3461"/>
                  </a:cubicBezTo>
                  <a:cubicBezTo>
                    <a:pt x="3495" y="3461"/>
                    <a:pt x="5863" y="1860"/>
                    <a:pt x="4763" y="425"/>
                  </a:cubicBezTo>
                  <a:cubicBezTo>
                    <a:pt x="4579" y="186"/>
                    <a:pt x="4364" y="87"/>
                    <a:pt x="4139" y="87"/>
                  </a:cubicBezTo>
                  <a:cubicBezTo>
                    <a:pt x="3601" y="87"/>
                    <a:pt x="3005" y="653"/>
                    <a:pt x="2646" y="1225"/>
                  </a:cubicBezTo>
                  <a:lnTo>
                    <a:pt x="2646" y="1225"/>
                  </a:lnTo>
                  <a:cubicBezTo>
                    <a:pt x="2384" y="617"/>
                    <a:pt x="1896" y="1"/>
                    <a:pt x="1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455;p36"/>
            <p:cNvSpPr/>
            <p:nvPr/>
          </p:nvSpPr>
          <p:spPr>
            <a:xfrm>
              <a:off x="1784400" y="783750"/>
              <a:ext cx="133475" cy="104275"/>
            </a:xfrm>
            <a:custGeom>
              <a:avLst/>
              <a:gdLst/>
              <a:ahLst/>
              <a:cxnLst/>
              <a:rect l="l" t="t" r="r" b="b"/>
              <a:pathLst>
                <a:path w="5339" h="4171" extrusionOk="0">
                  <a:moveTo>
                    <a:pt x="2503" y="1966"/>
                  </a:moveTo>
                  <a:cubicBezTo>
                    <a:pt x="2536" y="2199"/>
                    <a:pt x="2536" y="2366"/>
                    <a:pt x="2536" y="2399"/>
                  </a:cubicBezTo>
                  <a:lnTo>
                    <a:pt x="2436" y="2399"/>
                  </a:lnTo>
                  <a:cubicBezTo>
                    <a:pt x="2403" y="2333"/>
                    <a:pt x="2403" y="2199"/>
                    <a:pt x="2503" y="1966"/>
                  </a:cubicBezTo>
                  <a:close/>
                  <a:moveTo>
                    <a:pt x="1193" y="412"/>
                  </a:moveTo>
                  <a:cubicBezTo>
                    <a:pt x="1660" y="412"/>
                    <a:pt x="2062" y="922"/>
                    <a:pt x="2303" y="1432"/>
                  </a:cubicBezTo>
                  <a:cubicBezTo>
                    <a:pt x="2102" y="1732"/>
                    <a:pt x="1836" y="2299"/>
                    <a:pt x="2069" y="2633"/>
                  </a:cubicBezTo>
                  <a:cubicBezTo>
                    <a:pt x="2125" y="2689"/>
                    <a:pt x="2251" y="2815"/>
                    <a:pt x="2468" y="2815"/>
                  </a:cubicBezTo>
                  <a:cubicBezTo>
                    <a:pt x="2509" y="2815"/>
                    <a:pt x="2554" y="2810"/>
                    <a:pt x="2603" y="2800"/>
                  </a:cubicBezTo>
                  <a:cubicBezTo>
                    <a:pt x="2703" y="2800"/>
                    <a:pt x="2770" y="2766"/>
                    <a:pt x="2803" y="2700"/>
                  </a:cubicBezTo>
                  <a:cubicBezTo>
                    <a:pt x="3036" y="2433"/>
                    <a:pt x="2936" y="1899"/>
                    <a:pt x="2770" y="1465"/>
                  </a:cubicBezTo>
                  <a:cubicBezTo>
                    <a:pt x="2836" y="1332"/>
                    <a:pt x="2936" y="1199"/>
                    <a:pt x="3036" y="1098"/>
                  </a:cubicBezTo>
                  <a:cubicBezTo>
                    <a:pt x="3403" y="698"/>
                    <a:pt x="3737" y="498"/>
                    <a:pt x="4037" y="498"/>
                  </a:cubicBezTo>
                  <a:cubicBezTo>
                    <a:pt x="4204" y="498"/>
                    <a:pt x="4337" y="598"/>
                    <a:pt x="4471" y="765"/>
                  </a:cubicBezTo>
                  <a:cubicBezTo>
                    <a:pt x="4904" y="1332"/>
                    <a:pt x="4771" y="1999"/>
                    <a:pt x="4070" y="2766"/>
                  </a:cubicBezTo>
                  <a:cubicBezTo>
                    <a:pt x="3670" y="3200"/>
                    <a:pt x="3270" y="3500"/>
                    <a:pt x="3270" y="3500"/>
                  </a:cubicBezTo>
                  <a:cubicBezTo>
                    <a:pt x="2973" y="3683"/>
                    <a:pt x="2704" y="3756"/>
                    <a:pt x="2463" y="3756"/>
                  </a:cubicBezTo>
                  <a:cubicBezTo>
                    <a:pt x="2000" y="3756"/>
                    <a:pt x="1643" y="3485"/>
                    <a:pt x="1402" y="3200"/>
                  </a:cubicBezTo>
                  <a:cubicBezTo>
                    <a:pt x="635" y="2266"/>
                    <a:pt x="468" y="598"/>
                    <a:pt x="1035" y="431"/>
                  </a:cubicBezTo>
                  <a:cubicBezTo>
                    <a:pt x="1089" y="418"/>
                    <a:pt x="1141" y="412"/>
                    <a:pt x="1193" y="412"/>
                  </a:cubicBezTo>
                  <a:close/>
                  <a:moveTo>
                    <a:pt x="1193" y="0"/>
                  </a:moveTo>
                  <a:cubicBezTo>
                    <a:pt x="1109" y="0"/>
                    <a:pt x="1023" y="10"/>
                    <a:pt x="935" y="31"/>
                  </a:cubicBezTo>
                  <a:cubicBezTo>
                    <a:pt x="768" y="64"/>
                    <a:pt x="668" y="164"/>
                    <a:pt x="568" y="265"/>
                  </a:cubicBezTo>
                  <a:cubicBezTo>
                    <a:pt x="1" y="865"/>
                    <a:pt x="301" y="2499"/>
                    <a:pt x="1102" y="3467"/>
                  </a:cubicBezTo>
                  <a:cubicBezTo>
                    <a:pt x="1501" y="3926"/>
                    <a:pt x="1973" y="4171"/>
                    <a:pt x="2473" y="4171"/>
                  </a:cubicBezTo>
                  <a:cubicBezTo>
                    <a:pt x="2808" y="4171"/>
                    <a:pt x="3156" y="4061"/>
                    <a:pt x="3503" y="3834"/>
                  </a:cubicBezTo>
                  <a:cubicBezTo>
                    <a:pt x="3537" y="3834"/>
                    <a:pt x="3970" y="3534"/>
                    <a:pt x="4371" y="3067"/>
                  </a:cubicBezTo>
                  <a:cubicBezTo>
                    <a:pt x="5205" y="2133"/>
                    <a:pt x="5338" y="1232"/>
                    <a:pt x="4804" y="498"/>
                  </a:cubicBezTo>
                  <a:cubicBezTo>
                    <a:pt x="4604" y="231"/>
                    <a:pt x="4337" y="98"/>
                    <a:pt x="4037" y="98"/>
                  </a:cubicBezTo>
                  <a:cubicBezTo>
                    <a:pt x="4019" y="97"/>
                    <a:pt x="4001" y="96"/>
                    <a:pt x="3983" y="96"/>
                  </a:cubicBezTo>
                  <a:cubicBezTo>
                    <a:pt x="3470" y="96"/>
                    <a:pt x="2994" y="540"/>
                    <a:pt x="2736" y="798"/>
                  </a:cubicBezTo>
                  <a:cubicBezTo>
                    <a:pt x="2669" y="865"/>
                    <a:pt x="2603" y="932"/>
                    <a:pt x="2569" y="1032"/>
                  </a:cubicBezTo>
                  <a:cubicBezTo>
                    <a:pt x="2249" y="478"/>
                    <a:pt x="1775" y="0"/>
                    <a:pt x="11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456;p36"/>
            <p:cNvSpPr/>
            <p:nvPr/>
          </p:nvSpPr>
          <p:spPr>
            <a:xfrm>
              <a:off x="1800225" y="908350"/>
              <a:ext cx="144325" cy="95150"/>
            </a:xfrm>
            <a:custGeom>
              <a:avLst/>
              <a:gdLst/>
              <a:ahLst/>
              <a:cxnLst/>
              <a:rect l="l" t="t" r="r" b="b"/>
              <a:pathLst>
                <a:path w="5773" h="3806" extrusionOk="0">
                  <a:moveTo>
                    <a:pt x="2498" y="0"/>
                  </a:moveTo>
                  <a:cubicBezTo>
                    <a:pt x="669" y="0"/>
                    <a:pt x="1" y="3583"/>
                    <a:pt x="1136" y="3787"/>
                  </a:cubicBezTo>
                  <a:cubicBezTo>
                    <a:pt x="1197" y="3799"/>
                    <a:pt x="1257" y="3806"/>
                    <a:pt x="1315" y="3806"/>
                  </a:cubicBezTo>
                  <a:cubicBezTo>
                    <a:pt x="1918" y="3806"/>
                    <a:pt x="2381" y="3155"/>
                    <a:pt x="2613" y="2524"/>
                  </a:cubicBezTo>
                  <a:lnTo>
                    <a:pt x="2613" y="2524"/>
                  </a:lnTo>
                  <a:cubicBezTo>
                    <a:pt x="2990" y="3067"/>
                    <a:pt x="3592" y="3594"/>
                    <a:pt x="4122" y="3594"/>
                  </a:cubicBezTo>
                  <a:cubicBezTo>
                    <a:pt x="4363" y="3594"/>
                    <a:pt x="4589" y="3485"/>
                    <a:pt x="4772" y="3220"/>
                  </a:cubicBezTo>
                  <a:cubicBezTo>
                    <a:pt x="5772" y="1752"/>
                    <a:pt x="3371" y="251"/>
                    <a:pt x="3371" y="251"/>
                  </a:cubicBezTo>
                  <a:cubicBezTo>
                    <a:pt x="3056" y="77"/>
                    <a:pt x="2765" y="0"/>
                    <a:pt x="2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457;p36"/>
            <p:cNvSpPr/>
            <p:nvPr/>
          </p:nvSpPr>
          <p:spPr>
            <a:xfrm>
              <a:off x="1806100" y="903275"/>
              <a:ext cx="125950" cy="105475"/>
            </a:xfrm>
            <a:custGeom>
              <a:avLst/>
              <a:gdLst/>
              <a:ahLst/>
              <a:cxnLst/>
              <a:rect l="l" t="t" r="r" b="b"/>
              <a:pathLst>
                <a:path w="5038" h="4219" extrusionOk="0">
                  <a:moveTo>
                    <a:pt x="2302" y="1755"/>
                  </a:moveTo>
                  <a:cubicBezTo>
                    <a:pt x="2335" y="1788"/>
                    <a:pt x="2369" y="1955"/>
                    <a:pt x="2302" y="2188"/>
                  </a:cubicBezTo>
                  <a:cubicBezTo>
                    <a:pt x="2202" y="1955"/>
                    <a:pt x="2202" y="1821"/>
                    <a:pt x="2235" y="1788"/>
                  </a:cubicBezTo>
                  <a:cubicBezTo>
                    <a:pt x="2235" y="1788"/>
                    <a:pt x="2268" y="1755"/>
                    <a:pt x="2302" y="1755"/>
                  </a:cubicBezTo>
                  <a:close/>
                  <a:moveTo>
                    <a:pt x="2235" y="423"/>
                  </a:moveTo>
                  <a:cubicBezTo>
                    <a:pt x="2480" y="423"/>
                    <a:pt x="2738" y="501"/>
                    <a:pt x="3002" y="654"/>
                  </a:cubicBezTo>
                  <a:cubicBezTo>
                    <a:pt x="3036" y="654"/>
                    <a:pt x="4337" y="1454"/>
                    <a:pt x="4537" y="2422"/>
                  </a:cubicBezTo>
                  <a:cubicBezTo>
                    <a:pt x="4603" y="2722"/>
                    <a:pt x="4537" y="3022"/>
                    <a:pt x="4337" y="3322"/>
                  </a:cubicBezTo>
                  <a:cubicBezTo>
                    <a:pt x="4337" y="3356"/>
                    <a:pt x="4303" y="3389"/>
                    <a:pt x="4270" y="3389"/>
                  </a:cubicBezTo>
                  <a:cubicBezTo>
                    <a:pt x="4170" y="3523"/>
                    <a:pt x="4003" y="3589"/>
                    <a:pt x="3836" y="3589"/>
                  </a:cubicBezTo>
                  <a:cubicBezTo>
                    <a:pt x="3436" y="3556"/>
                    <a:pt x="2936" y="3122"/>
                    <a:pt x="2602" y="2689"/>
                  </a:cubicBezTo>
                  <a:cubicBezTo>
                    <a:pt x="2735" y="2288"/>
                    <a:pt x="2836" y="1788"/>
                    <a:pt x="2669" y="1521"/>
                  </a:cubicBezTo>
                  <a:cubicBezTo>
                    <a:pt x="2602" y="1421"/>
                    <a:pt x="2502" y="1354"/>
                    <a:pt x="2402" y="1354"/>
                  </a:cubicBezTo>
                  <a:cubicBezTo>
                    <a:pt x="2365" y="1350"/>
                    <a:pt x="2331" y="1348"/>
                    <a:pt x="2300" y="1348"/>
                  </a:cubicBezTo>
                  <a:cubicBezTo>
                    <a:pt x="2099" y="1348"/>
                    <a:pt x="1988" y="1430"/>
                    <a:pt x="1902" y="1488"/>
                  </a:cubicBezTo>
                  <a:cubicBezTo>
                    <a:pt x="1601" y="1821"/>
                    <a:pt x="1968" y="2455"/>
                    <a:pt x="2135" y="2755"/>
                  </a:cubicBezTo>
                  <a:cubicBezTo>
                    <a:pt x="2035" y="3022"/>
                    <a:pt x="1902" y="3289"/>
                    <a:pt x="1735" y="3456"/>
                  </a:cubicBezTo>
                  <a:cubicBezTo>
                    <a:pt x="1514" y="3677"/>
                    <a:pt x="1293" y="3806"/>
                    <a:pt x="1072" y="3806"/>
                  </a:cubicBezTo>
                  <a:cubicBezTo>
                    <a:pt x="1026" y="3806"/>
                    <a:pt x="980" y="3801"/>
                    <a:pt x="934" y="3789"/>
                  </a:cubicBezTo>
                  <a:cubicBezTo>
                    <a:pt x="801" y="3756"/>
                    <a:pt x="701" y="3656"/>
                    <a:pt x="634" y="3456"/>
                  </a:cubicBezTo>
                  <a:cubicBezTo>
                    <a:pt x="434" y="2822"/>
                    <a:pt x="667" y="1588"/>
                    <a:pt x="1301" y="887"/>
                  </a:cubicBezTo>
                  <a:cubicBezTo>
                    <a:pt x="1574" y="576"/>
                    <a:pt x="1892" y="423"/>
                    <a:pt x="2235" y="423"/>
                  </a:cubicBezTo>
                  <a:close/>
                  <a:moveTo>
                    <a:pt x="2243" y="1"/>
                  </a:moveTo>
                  <a:cubicBezTo>
                    <a:pt x="1778" y="1"/>
                    <a:pt x="1343" y="205"/>
                    <a:pt x="968" y="621"/>
                  </a:cubicBezTo>
                  <a:cubicBezTo>
                    <a:pt x="234" y="1454"/>
                    <a:pt x="0" y="2855"/>
                    <a:pt x="234" y="3589"/>
                  </a:cubicBezTo>
                  <a:cubicBezTo>
                    <a:pt x="367" y="4023"/>
                    <a:pt x="634" y="4156"/>
                    <a:pt x="867" y="4190"/>
                  </a:cubicBezTo>
                  <a:cubicBezTo>
                    <a:pt x="943" y="4209"/>
                    <a:pt x="1019" y="4218"/>
                    <a:pt x="1095" y="4218"/>
                  </a:cubicBezTo>
                  <a:cubicBezTo>
                    <a:pt x="1418" y="4218"/>
                    <a:pt x="1738" y="4047"/>
                    <a:pt x="2035" y="3723"/>
                  </a:cubicBezTo>
                  <a:cubicBezTo>
                    <a:pt x="2202" y="3556"/>
                    <a:pt x="2335" y="3322"/>
                    <a:pt x="2435" y="3156"/>
                  </a:cubicBezTo>
                  <a:cubicBezTo>
                    <a:pt x="2802" y="3589"/>
                    <a:pt x="3303" y="3956"/>
                    <a:pt x="3836" y="3990"/>
                  </a:cubicBezTo>
                  <a:cubicBezTo>
                    <a:pt x="3869" y="3993"/>
                    <a:pt x="3902" y="3995"/>
                    <a:pt x="3934" y="3995"/>
                  </a:cubicBezTo>
                  <a:cubicBezTo>
                    <a:pt x="4229" y="3995"/>
                    <a:pt x="4493" y="3857"/>
                    <a:pt x="4704" y="3556"/>
                  </a:cubicBezTo>
                  <a:cubicBezTo>
                    <a:pt x="4970" y="3156"/>
                    <a:pt x="5037" y="2755"/>
                    <a:pt x="4937" y="2322"/>
                  </a:cubicBezTo>
                  <a:cubicBezTo>
                    <a:pt x="4704" y="1188"/>
                    <a:pt x="3303" y="320"/>
                    <a:pt x="3236" y="287"/>
                  </a:cubicBezTo>
                  <a:cubicBezTo>
                    <a:pt x="2897" y="97"/>
                    <a:pt x="2563" y="1"/>
                    <a:pt x="22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458;p36"/>
            <p:cNvSpPr/>
            <p:nvPr/>
          </p:nvSpPr>
          <p:spPr>
            <a:xfrm>
              <a:off x="1698525" y="865375"/>
              <a:ext cx="126775" cy="89300"/>
            </a:xfrm>
            <a:custGeom>
              <a:avLst/>
              <a:gdLst/>
              <a:ahLst/>
              <a:cxnLst/>
              <a:rect l="l" t="t" r="r" b="b"/>
              <a:pathLst>
                <a:path w="5071" h="3572" extrusionOk="0">
                  <a:moveTo>
                    <a:pt x="3006" y="1"/>
                  </a:moveTo>
                  <a:cubicBezTo>
                    <a:pt x="2824" y="1"/>
                    <a:pt x="2633" y="31"/>
                    <a:pt x="2435" y="102"/>
                  </a:cubicBezTo>
                  <a:cubicBezTo>
                    <a:pt x="1134" y="535"/>
                    <a:pt x="0" y="1569"/>
                    <a:pt x="534" y="2403"/>
                  </a:cubicBezTo>
                  <a:cubicBezTo>
                    <a:pt x="914" y="3021"/>
                    <a:pt x="1751" y="3571"/>
                    <a:pt x="2636" y="3571"/>
                  </a:cubicBezTo>
                  <a:cubicBezTo>
                    <a:pt x="2993" y="3571"/>
                    <a:pt x="3357" y="3482"/>
                    <a:pt x="3703" y="3271"/>
                  </a:cubicBezTo>
                  <a:cubicBezTo>
                    <a:pt x="4937" y="2570"/>
                    <a:pt x="5070" y="1303"/>
                    <a:pt x="4737" y="936"/>
                  </a:cubicBezTo>
                  <a:cubicBezTo>
                    <a:pt x="4737" y="936"/>
                    <a:pt x="4018" y="1"/>
                    <a:pt x="30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459;p36"/>
            <p:cNvSpPr/>
            <p:nvPr/>
          </p:nvSpPr>
          <p:spPr>
            <a:xfrm>
              <a:off x="1787750" y="867900"/>
              <a:ext cx="15025" cy="71750"/>
            </a:xfrm>
            <a:custGeom>
              <a:avLst/>
              <a:gdLst/>
              <a:ahLst/>
              <a:cxnLst/>
              <a:rect l="l" t="t" r="r" b="b"/>
              <a:pathLst>
                <a:path w="601" h="2870" extrusionOk="0">
                  <a:moveTo>
                    <a:pt x="0" y="1"/>
                  </a:moveTo>
                  <a:cubicBezTo>
                    <a:pt x="0" y="2"/>
                    <a:pt x="267" y="2503"/>
                    <a:pt x="601" y="28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460;p36"/>
            <p:cNvSpPr/>
            <p:nvPr/>
          </p:nvSpPr>
          <p:spPr>
            <a:xfrm>
              <a:off x="1782750" y="862750"/>
              <a:ext cx="25025" cy="81825"/>
            </a:xfrm>
            <a:custGeom>
              <a:avLst/>
              <a:gdLst/>
              <a:ahLst/>
              <a:cxnLst/>
              <a:rect l="l" t="t" r="r" b="b"/>
              <a:pathLst>
                <a:path w="1001" h="3273" extrusionOk="0">
                  <a:moveTo>
                    <a:pt x="219" y="0"/>
                  </a:moveTo>
                  <a:cubicBezTo>
                    <a:pt x="202" y="0"/>
                    <a:pt x="185" y="2"/>
                    <a:pt x="167" y="7"/>
                  </a:cubicBezTo>
                  <a:cubicBezTo>
                    <a:pt x="134" y="7"/>
                    <a:pt x="67" y="40"/>
                    <a:pt x="34" y="73"/>
                  </a:cubicBezTo>
                  <a:cubicBezTo>
                    <a:pt x="0" y="107"/>
                    <a:pt x="0" y="173"/>
                    <a:pt x="0" y="240"/>
                  </a:cubicBezTo>
                  <a:cubicBezTo>
                    <a:pt x="67" y="841"/>
                    <a:pt x="300" y="2842"/>
                    <a:pt x="634" y="3209"/>
                  </a:cubicBezTo>
                  <a:cubicBezTo>
                    <a:pt x="671" y="3245"/>
                    <a:pt x="727" y="3272"/>
                    <a:pt x="787" y="3272"/>
                  </a:cubicBezTo>
                  <a:cubicBezTo>
                    <a:pt x="837" y="3272"/>
                    <a:pt x="889" y="3254"/>
                    <a:pt x="934" y="3209"/>
                  </a:cubicBezTo>
                  <a:cubicBezTo>
                    <a:pt x="1001" y="3142"/>
                    <a:pt x="1001" y="3009"/>
                    <a:pt x="934" y="2909"/>
                  </a:cubicBezTo>
                  <a:cubicBezTo>
                    <a:pt x="767" y="2742"/>
                    <a:pt x="534" y="1374"/>
                    <a:pt x="400" y="173"/>
                  </a:cubicBezTo>
                  <a:cubicBezTo>
                    <a:pt x="400" y="87"/>
                    <a:pt x="325" y="0"/>
                    <a:pt x="21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461;p36"/>
            <p:cNvSpPr/>
            <p:nvPr/>
          </p:nvSpPr>
          <p:spPr>
            <a:xfrm>
              <a:off x="1756900" y="869575"/>
              <a:ext cx="20025" cy="84250"/>
            </a:xfrm>
            <a:custGeom>
              <a:avLst/>
              <a:gdLst/>
              <a:ahLst/>
              <a:cxnLst/>
              <a:rect l="l" t="t" r="r" b="b"/>
              <a:pathLst>
                <a:path w="801" h="3370" extrusionOk="0">
                  <a:moveTo>
                    <a:pt x="0" y="0"/>
                  </a:moveTo>
                  <a:cubicBezTo>
                    <a:pt x="0" y="1"/>
                    <a:pt x="400" y="2936"/>
                    <a:pt x="801" y="33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462;p36"/>
            <p:cNvSpPr/>
            <p:nvPr/>
          </p:nvSpPr>
          <p:spPr>
            <a:xfrm>
              <a:off x="1751050" y="864575"/>
              <a:ext cx="31725" cy="94175"/>
            </a:xfrm>
            <a:custGeom>
              <a:avLst/>
              <a:gdLst/>
              <a:ahLst/>
              <a:cxnLst/>
              <a:rect l="l" t="t" r="r" b="b"/>
              <a:pathLst>
                <a:path w="1269" h="3767" extrusionOk="0">
                  <a:moveTo>
                    <a:pt x="201" y="0"/>
                  </a:moveTo>
                  <a:cubicBezTo>
                    <a:pt x="134" y="0"/>
                    <a:pt x="101" y="34"/>
                    <a:pt x="67" y="67"/>
                  </a:cubicBezTo>
                  <a:cubicBezTo>
                    <a:pt x="34" y="100"/>
                    <a:pt x="1" y="167"/>
                    <a:pt x="34" y="234"/>
                  </a:cubicBezTo>
                  <a:cubicBezTo>
                    <a:pt x="101" y="734"/>
                    <a:pt x="468" y="3236"/>
                    <a:pt x="868" y="3703"/>
                  </a:cubicBezTo>
                  <a:cubicBezTo>
                    <a:pt x="923" y="3740"/>
                    <a:pt x="988" y="3766"/>
                    <a:pt x="1046" y="3766"/>
                  </a:cubicBezTo>
                  <a:cubicBezTo>
                    <a:pt x="1094" y="3766"/>
                    <a:pt x="1138" y="3748"/>
                    <a:pt x="1168" y="3703"/>
                  </a:cubicBezTo>
                  <a:cubicBezTo>
                    <a:pt x="1268" y="3636"/>
                    <a:pt x="1268" y="3503"/>
                    <a:pt x="1201" y="3403"/>
                  </a:cubicBezTo>
                  <a:cubicBezTo>
                    <a:pt x="935" y="3169"/>
                    <a:pt x="601" y="1368"/>
                    <a:pt x="434" y="167"/>
                  </a:cubicBezTo>
                  <a:cubicBezTo>
                    <a:pt x="434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463;p36"/>
            <p:cNvSpPr/>
            <p:nvPr/>
          </p:nvSpPr>
          <p:spPr>
            <a:xfrm>
              <a:off x="1877800" y="833500"/>
              <a:ext cx="63425" cy="56950"/>
            </a:xfrm>
            <a:custGeom>
              <a:avLst/>
              <a:gdLst/>
              <a:ahLst/>
              <a:cxnLst/>
              <a:rect l="l" t="t" r="r" b="b"/>
              <a:pathLst>
                <a:path w="2537" h="2278" extrusionOk="0">
                  <a:moveTo>
                    <a:pt x="2315" y="1"/>
                  </a:moveTo>
                  <a:cubicBezTo>
                    <a:pt x="2226" y="1"/>
                    <a:pt x="2130" y="65"/>
                    <a:pt x="2102" y="176"/>
                  </a:cubicBezTo>
                  <a:cubicBezTo>
                    <a:pt x="1735" y="1710"/>
                    <a:pt x="268" y="1844"/>
                    <a:pt x="201" y="1844"/>
                  </a:cubicBezTo>
                  <a:cubicBezTo>
                    <a:pt x="134" y="1844"/>
                    <a:pt x="101" y="1877"/>
                    <a:pt x="68" y="1910"/>
                  </a:cubicBezTo>
                  <a:cubicBezTo>
                    <a:pt x="34" y="1977"/>
                    <a:pt x="1" y="2011"/>
                    <a:pt x="1" y="2077"/>
                  </a:cubicBezTo>
                  <a:cubicBezTo>
                    <a:pt x="34" y="2177"/>
                    <a:pt x="134" y="2277"/>
                    <a:pt x="234" y="2277"/>
                  </a:cubicBezTo>
                  <a:cubicBezTo>
                    <a:pt x="268" y="2277"/>
                    <a:pt x="2069" y="2111"/>
                    <a:pt x="2536" y="276"/>
                  </a:cubicBezTo>
                  <a:cubicBezTo>
                    <a:pt x="2536" y="143"/>
                    <a:pt x="2469" y="42"/>
                    <a:pt x="2369" y="9"/>
                  </a:cubicBezTo>
                  <a:cubicBezTo>
                    <a:pt x="2352" y="3"/>
                    <a:pt x="2334" y="1"/>
                    <a:pt x="231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464;p36"/>
            <p:cNvSpPr/>
            <p:nvPr/>
          </p:nvSpPr>
          <p:spPr>
            <a:xfrm>
              <a:off x="1733550" y="886250"/>
              <a:ext cx="15850" cy="66750"/>
            </a:xfrm>
            <a:custGeom>
              <a:avLst/>
              <a:gdLst/>
              <a:ahLst/>
              <a:cxnLst/>
              <a:rect l="l" t="t" r="r" b="b"/>
              <a:pathLst>
                <a:path w="634" h="267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4" y="2169"/>
                    <a:pt x="634" y="266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465;p36"/>
            <p:cNvSpPr/>
            <p:nvPr/>
          </p:nvSpPr>
          <p:spPr>
            <a:xfrm>
              <a:off x="1728525" y="881250"/>
              <a:ext cx="27550" cy="76325"/>
            </a:xfrm>
            <a:custGeom>
              <a:avLst/>
              <a:gdLst/>
              <a:ahLst/>
              <a:cxnLst/>
              <a:rect l="l" t="t" r="r" b="b"/>
              <a:pathLst>
                <a:path w="1102" h="3053" extrusionOk="0">
                  <a:moveTo>
                    <a:pt x="201" y="0"/>
                  </a:moveTo>
                  <a:cubicBezTo>
                    <a:pt x="134" y="0"/>
                    <a:pt x="101" y="34"/>
                    <a:pt x="68" y="67"/>
                  </a:cubicBezTo>
                  <a:cubicBezTo>
                    <a:pt x="34" y="101"/>
                    <a:pt x="1" y="167"/>
                    <a:pt x="1" y="234"/>
                  </a:cubicBezTo>
                  <a:cubicBezTo>
                    <a:pt x="34" y="434"/>
                    <a:pt x="168" y="2469"/>
                    <a:pt x="701" y="3003"/>
                  </a:cubicBezTo>
                  <a:cubicBezTo>
                    <a:pt x="752" y="3036"/>
                    <a:pt x="810" y="3053"/>
                    <a:pt x="864" y="3053"/>
                  </a:cubicBezTo>
                  <a:cubicBezTo>
                    <a:pt x="918" y="3053"/>
                    <a:pt x="968" y="3036"/>
                    <a:pt x="1002" y="3003"/>
                  </a:cubicBezTo>
                  <a:cubicBezTo>
                    <a:pt x="1102" y="2903"/>
                    <a:pt x="1068" y="2769"/>
                    <a:pt x="1002" y="2702"/>
                  </a:cubicBezTo>
                  <a:cubicBezTo>
                    <a:pt x="668" y="2402"/>
                    <a:pt x="468" y="1001"/>
                    <a:pt x="435" y="201"/>
                  </a:cubicBezTo>
                  <a:cubicBezTo>
                    <a:pt x="401" y="67"/>
                    <a:pt x="335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466;p36"/>
            <p:cNvSpPr/>
            <p:nvPr/>
          </p:nvSpPr>
          <p:spPr>
            <a:xfrm>
              <a:off x="1876975" y="889925"/>
              <a:ext cx="78425" cy="37525"/>
            </a:xfrm>
            <a:custGeom>
              <a:avLst/>
              <a:gdLst/>
              <a:ahLst/>
              <a:cxnLst/>
              <a:rect l="l" t="t" r="r" b="b"/>
              <a:pathLst>
                <a:path w="3137" h="1501" extrusionOk="0">
                  <a:moveTo>
                    <a:pt x="940" y="0"/>
                  </a:moveTo>
                  <a:cubicBezTo>
                    <a:pt x="705" y="0"/>
                    <a:pt x="448" y="27"/>
                    <a:pt x="167" y="87"/>
                  </a:cubicBezTo>
                  <a:cubicBezTo>
                    <a:pt x="134" y="120"/>
                    <a:pt x="101" y="120"/>
                    <a:pt x="67" y="154"/>
                  </a:cubicBezTo>
                  <a:cubicBezTo>
                    <a:pt x="1" y="221"/>
                    <a:pt x="1" y="287"/>
                    <a:pt x="1" y="354"/>
                  </a:cubicBezTo>
                  <a:cubicBezTo>
                    <a:pt x="34" y="454"/>
                    <a:pt x="134" y="521"/>
                    <a:pt x="267" y="521"/>
                  </a:cubicBezTo>
                  <a:cubicBezTo>
                    <a:pt x="524" y="464"/>
                    <a:pt x="756" y="439"/>
                    <a:pt x="967" y="439"/>
                  </a:cubicBezTo>
                  <a:cubicBezTo>
                    <a:pt x="2237" y="439"/>
                    <a:pt x="2707" y="1331"/>
                    <a:pt x="2736" y="1388"/>
                  </a:cubicBezTo>
                  <a:cubicBezTo>
                    <a:pt x="2761" y="1463"/>
                    <a:pt x="2842" y="1501"/>
                    <a:pt x="2923" y="1501"/>
                  </a:cubicBezTo>
                  <a:cubicBezTo>
                    <a:pt x="2951" y="1501"/>
                    <a:pt x="2978" y="1496"/>
                    <a:pt x="3003" y="1488"/>
                  </a:cubicBezTo>
                  <a:cubicBezTo>
                    <a:pt x="3103" y="1421"/>
                    <a:pt x="3136" y="1321"/>
                    <a:pt x="3103" y="1221"/>
                  </a:cubicBezTo>
                  <a:cubicBezTo>
                    <a:pt x="3103" y="1192"/>
                    <a:pt x="2521" y="0"/>
                    <a:pt x="94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467;p36"/>
            <p:cNvSpPr/>
            <p:nvPr/>
          </p:nvSpPr>
          <p:spPr>
            <a:xfrm>
              <a:off x="1198150" y="938800"/>
              <a:ext cx="386150" cy="896500"/>
            </a:xfrm>
            <a:custGeom>
              <a:avLst/>
              <a:gdLst/>
              <a:ahLst/>
              <a:cxnLst/>
              <a:rect l="l" t="t" r="r" b="b"/>
              <a:pathLst>
                <a:path w="15446" h="35860" extrusionOk="0">
                  <a:moveTo>
                    <a:pt x="13611" y="0"/>
                  </a:moveTo>
                  <a:cubicBezTo>
                    <a:pt x="13310" y="0"/>
                    <a:pt x="13043" y="0"/>
                    <a:pt x="12743" y="33"/>
                  </a:cubicBezTo>
                  <a:cubicBezTo>
                    <a:pt x="12677" y="33"/>
                    <a:pt x="12643" y="67"/>
                    <a:pt x="12610" y="100"/>
                  </a:cubicBezTo>
                  <a:cubicBezTo>
                    <a:pt x="12576" y="134"/>
                    <a:pt x="12543" y="200"/>
                    <a:pt x="12576" y="267"/>
                  </a:cubicBezTo>
                  <a:cubicBezTo>
                    <a:pt x="12576" y="354"/>
                    <a:pt x="12652" y="440"/>
                    <a:pt x="12758" y="440"/>
                  </a:cubicBezTo>
                  <a:cubicBezTo>
                    <a:pt x="12775" y="440"/>
                    <a:pt x="12792" y="438"/>
                    <a:pt x="12810" y="434"/>
                  </a:cubicBezTo>
                  <a:cubicBezTo>
                    <a:pt x="12927" y="417"/>
                    <a:pt x="13052" y="409"/>
                    <a:pt x="13181" y="409"/>
                  </a:cubicBezTo>
                  <a:cubicBezTo>
                    <a:pt x="13310" y="409"/>
                    <a:pt x="13444" y="417"/>
                    <a:pt x="13577" y="434"/>
                  </a:cubicBezTo>
                  <a:cubicBezTo>
                    <a:pt x="13711" y="434"/>
                    <a:pt x="13811" y="334"/>
                    <a:pt x="13811" y="234"/>
                  </a:cubicBezTo>
                  <a:cubicBezTo>
                    <a:pt x="13811" y="100"/>
                    <a:pt x="13744" y="0"/>
                    <a:pt x="13611" y="0"/>
                  </a:cubicBezTo>
                  <a:close/>
                  <a:moveTo>
                    <a:pt x="14419" y="154"/>
                  </a:moveTo>
                  <a:cubicBezTo>
                    <a:pt x="14362" y="154"/>
                    <a:pt x="14302" y="185"/>
                    <a:pt x="14278" y="234"/>
                  </a:cubicBezTo>
                  <a:cubicBezTo>
                    <a:pt x="14244" y="234"/>
                    <a:pt x="14244" y="267"/>
                    <a:pt x="14211" y="300"/>
                  </a:cubicBezTo>
                  <a:cubicBezTo>
                    <a:pt x="14178" y="400"/>
                    <a:pt x="14244" y="534"/>
                    <a:pt x="14378" y="567"/>
                  </a:cubicBezTo>
                  <a:cubicBezTo>
                    <a:pt x="14811" y="701"/>
                    <a:pt x="15078" y="834"/>
                    <a:pt x="15078" y="834"/>
                  </a:cubicBezTo>
                  <a:cubicBezTo>
                    <a:pt x="15114" y="858"/>
                    <a:pt x="15153" y="869"/>
                    <a:pt x="15193" y="869"/>
                  </a:cubicBezTo>
                  <a:cubicBezTo>
                    <a:pt x="15265" y="869"/>
                    <a:pt x="15335" y="832"/>
                    <a:pt x="15378" y="767"/>
                  </a:cubicBezTo>
                  <a:cubicBezTo>
                    <a:pt x="15445" y="667"/>
                    <a:pt x="15412" y="534"/>
                    <a:pt x="15312" y="500"/>
                  </a:cubicBezTo>
                  <a:cubicBezTo>
                    <a:pt x="15278" y="467"/>
                    <a:pt x="14978" y="300"/>
                    <a:pt x="14478" y="167"/>
                  </a:cubicBezTo>
                  <a:cubicBezTo>
                    <a:pt x="14460" y="158"/>
                    <a:pt x="14440" y="154"/>
                    <a:pt x="14419" y="154"/>
                  </a:cubicBezTo>
                  <a:close/>
                  <a:moveTo>
                    <a:pt x="11944" y="225"/>
                  </a:moveTo>
                  <a:cubicBezTo>
                    <a:pt x="11922" y="225"/>
                    <a:pt x="11900" y="228"/>
                    <a:pt x="11876" y="234"/>
                  </a:cubicBezTo>
                  <a:cubicBezTo>
                    <a:pt x="11609" y="334"/>
                    <a:pt x="11342" y="467"/>
                    <a:pt x="11109" y="634"/>
                  </a:cubicBezTo>
                  <a:cubicBezTo>
                    <a:pt x="11075" y="634"/>
                    <a:pt x="11075" y="667"/>
                    <a:pt x="11075" y="667"/>
                  </a:cubicBezTo>
                  <a:cubicBezTo>
                    <a:pt x="11009" y="734"/>
                    <a:pt x="10975" y="834"/>
                    <a:pt x="11042" y="901"/>
                  </a:cubicBezTo>
                  <a:cubicBezTo>
                    <a:pt x="11085" y="965"/>
                    <a:pt x="11156" y="1002"/>
                    <a:pt x="11228" y="1002"/>
                  </a:cubicBezTo>
                  <a:cubicBezTo>
                    <a:pt x="11267" y="1002"/>
                    <a:pt x="11307" y="991"/>
                    <a:pt x="11342" y="967"/>
                  </a:cubicBezTo>
                  <a:cubicBezTo>
                    <a:pt x="11542" y="834"/>
                    <a:pt x="11776" y="734"/>
                    <a:pt x="12043" y="634"/>
                  </a:cubicBezTo>
                  <a:cubicBezTo>
                    <a:pt x="12143" y="601"/>
                    <a:pt x="12210" y="467"/>
                    <a:pt x="12143" y="367"/>
                  </a:cubicBezTo>
                  <a:cubicBezTo>
                    <a:pt x="12115" y="285"/>
                    <a:pt x="12043" y="225"/>
                    <a:pt x="11944" y="225"/>
                  </a:cubicBezTo>
                  <a:close/>
                  <a:moveTo>
                    <a:pt x="10571" y="1093"/>
                  </a:moveTo>
                  <a:cubicBezTo>
                    <a:pt x="10517" y="1093"/>
                    <a:pt x="10458" y="1118"/>
                    <a:pt x="10408" y="1168"/>
                  </a:cubicBezTo>
                  <a:cubicBezTo>
                    <a:pt x="10275" y="1301"/>
                    <a:pt x="10108" y="1434"/>
                    <a:pt x="9975" y="1601"/>
                  </a:cubicBezTo>
                  <a:cubicBezTo>
                    <a:pt x="9908" y="1635"/>
                    <a:pt x="9875" y="1701"/>
                    <a:pt x="9808" y="1768"/>
                  </a:cubicBezTo>
                  <a:cubicBezTo>
                    <a:pt x="9741" y="1868"/>
                    <a:pt x="9741" y="2002"/>
                    <a:pt x="9841" y="2068"/>
                  </a:cubicBezTo>
                  <a:cubicBezTo>
                    <a:pt x="9886" y="2098"/>
                    <a:pt x="9938" y="2115"/>
                    <a:pt x="9987" y="2115"/>
                  </a:cubicBezTo>
                  <a:cubicBezTo>
                    <a:pt x="10048" y="2115"/>
                    <a:pt x="10105" y="2090"/>
                    <a:pt x="10141" y="2035"/>
                  </a:cubicBezTo>
                  <a:cubicBezTo>
                    <a:pt x="10308" y="1835"/>
                    <a:pt x="10508" y="1635"/>
                    <a:pt x="10708" y="1468"/>
                  </a:cubicBezTo>
                  <a:cubicBezTo>
                    <a:pt x="10775" y="1401"/>
                    <a:pt x="10775" y="1268"/>
                    <a:pt x="10708" y="1168"/>
                  </a:cubicBezTo>
                  <a:cubicBezTo>
                    <a:pt x="10675" y="1118"/>
                    <a:pt x="10625" y="1093"/>
                    <a:pt x="10571" y="1093"/>
                  </a:cubicBezTo>
                  <a:close/>
                  <a:moveTo>
                    <a:pt x="9495" y="2365"/>
                  </a:moveTo>
                  <a:cubicBezTo>
                    <a:pt x="9436" y="2365"/>
                    <a:pt x="9382" y="2394"/>
                    <a:pt x="9341" y="2435"/>
                  </a:cubicBezTo>
                  <a:cubicBezTo>
                    <a:pt x="9307" y="2435"/>
                    <a:pt x="9307" y="2469"/>
                    <a:pt x="9307" y="2469"/>
                  </a:cubicBezTo>
                  <a:cubicBezTo>
                    <a:pt x="9174" y="2702"/>
                    <a:pt x="9007" y="2936"/>
                    <a:pt x="8874" y="3202"/>
                  </a:cubicBezTo>
                  <a:cubicBezTo>
                    <a:pt x="8807" y="3302"/>
                    <a:pt x="8874" y="3436"/>
                    <a:pt x="8974" y="3469"/>
                  </a:cubicBezTo>
                  <a:cubicBezTo>
                    <a:pt x="9009" y="3493"/>
                    <a:pt x="9045" y="3504"/>
                    <a:pt x="9079" y="3504"/>
                  </a:cubicBezTo>
                  <a:cubicBezTo>
                    <a:pt x="9141" y="3504"/>
                    <a:pt x="9198" y="3467"/>
                    <a:pt x="9241" y="3403"/>
                  </a:cubicBezTo>
                  <a:cubicBezTo>
                    <a:pt x="9374" y="3136"/>
                    <a:pt x="9508" y="2902"/>
                    <a:pt x="9641" y="2702"/>
                  </a:cubicBezTo>
                  <a:cubicBezTo>
                    <a:pt x="9708" y="2602"/>
                    <a:pt x="9708" y="2469"/>
                    <a:pt x="9608" y="2402"/>
                  </a:cubicBezTo>
                  <a:cubicBezTo>
                    <a:pt x="9569" y="2376"/>
                    <a:pt x="9531" y="2365"/>
                    <a:pt x="9495" y="2365"/>
                  </a:cubicBezTo>
                  <a:close/>
                  <a:moveTo>
                    <a:pt x="8686" y="3833"/>
                  </a:moveTo>
                  <a:cubicBezTo>
                    <a:pt x="8635" y="3833"/>
                    <a:pt x="8582" y="3862"/>
                    <a:pt x="8540" y="3903"/>
                  </a:cubicBezTo>
                  <a:cubicBezTo>
                    <a:pt x="8540" y="3936"/>
                    <a:pt x="8507" y="3936"/>
                    <a:pt x="8507" y="3970"/>
                  </a:cubicBezTo>
                  <a:cubicBezTo>
                    <a:pt x="8407" y="4203"/>
                    <a:pt x="8273" y="4470"/>
                    <a:pt x="8173" y="4737"/>
                  </a:cubicBezTo>
                  <a:cubicBezTo>
                    <a:pt x="8140" y="4837"/>
                    <a:pt x="8207" y="4970"/>
                    <a:pt x="8307" y="5004"/>
                  </a:cubicBezTo>
                  <a:cubicBezTo>
                    <a:pt x="8332" y="5012"/>
                    <a:pt x="8359" y="5016"/>
                    <a:pt x="8386" y="5016"/>
                  </a:cubicBezTo>
                  <a:cubicBezTo>
                    <a:pt x="8467" y="5016"/>
                    <a:pt x="8549" y="4979"/>
                    <a:pt x="8574" y="4904"/>
                  </a:cubicBezTo>
                  <a:cubicBezTo>
                    <a:pt x="8674" y="4637"/>
                    <a:pt x="8774" y="4370"/>
                    <a:pt x="8874" y="4136"/>
                  </a:cubicBezTo>
                  <a:cubicBezTo>
                    <a:pt x="8941" y="4036"/>
                    <a:pt x="8874" y="3903"/>
                    <a:pt x="8774" y="3870"/>
                  </a:cubicBezTo>
                  <a:cubicBezTo>
                    <a:pt x="8748" y="3844"/>
                    <a:pt x="8718" y="3833"/>
                    <a:pt x="8686" y="3833"/>
                  </a:cubicBezTo>
                  <a:close/>
                  <a:moveTo>
                    <a:pt x="8099" y="5391"/>
                  </a:moveTo>
                  <a:cubicBezTo>
                    <a:pt x="8038" y="5391"/>
                    <a:pt x="7989" y="5422"/>
                    <a:pt x="7940" y="5471"/>
                  </a:cubicBezTo>
                  <a:cubicBezTo>
                    <a:pt x="7940" y="5504"/>
                    <a:pt x="7906" y="5504"/>
                    <a:pt x="7906" y="5537"/>
                  </a:cubicBezTo>
                  <a:cubicBezTo>
                    <a:pt x="7840" y="5738"/>
                    <a:pt x="7773" y="5938"/>
                    <a:pt x="7740" y="6138"/>
                  </a:cubicBezTo>
                  <a:lnTo>
                    <a:pt x="7673" y="6338"/>
                  </a:lnTo>
                  <a:cubicBezTo>
                    <a:pt x="7640" y="6471"/>
                    <a:pt x="7706" y="6571"/>
                    <a:pt x="7806" y="6605"/>
                  </a:cubicBezTo>
                  <a:cubicBezTo>
                    <a:pt x="7830" y="6611"/>
                    <a:pt x="7853" y="6614"/>
                    <a:pt x="7874" y="6614"/>
                  </a:cubicBezTo>
                  <a:cubicBezTo>
                    <a:pt x="7973" y="6614"/>
                    <a:pt x="8046" y="6554"/>
                    <a:pt x="8073" y="6471"/>
                  </a:cubicBezTo>
                  <a:lnTo>
                    <a:pt x="8140" y="6238"/>
                  </a:lnTo>
                  <a:cubicBezTo>
                    <a:pt x="8173" y="6038"/>
                    <a:pt x="8240" y="5871"/>
                    <a:pt x="8307" y="5671"/>
                  </a:cubicBezTo>
                  <a:cubicBezTo>
                    <a:pt x="8340" y="5571"/>
                    <a:pt x="8273" y="5437"/>
                    <a:pt x="8173" y="5404"/>
                  </a:cubicBezTo>
                  <a:cubicBezTo>
                    <a:pt x="8147" y="5395"/>
                    <a:pt x="8122" y="5391"/>
                    <a:pt x="8099" y="5391"/>
                  </a:cubicBezTo>
                  <a:close/>
                  <a:moveTo>
                    <a:pt x="7706" y="7005"/>
                  </a:moveTo>
                  <a:cubicBezTo>
                    <a:pt x="7640" y="7005"/>
                    <a:pt x="7573" y="7005"/>
                    <a:pt x="7506" y="7072"/>
                  </a:cubicBezTo>
                  <a:cubicBezTo>
                    <a:pt x="7473" y="7105"/>
                    <a:pt x="7473" y="7139"/>
                    <a:pt x="7473" y="7172"/>
                  </a:cubicBezTo>
                  <a:cubicBezTo>
                    <a:pt x="7406" y="7472"/>
                    <a:pt x="7339" y="7739"/>
                    <a:pt x="7306" y="8006"/>
                  </a:cubicBezTo>
                  <a:cubicBezTo>
                    <a:pt x="7306" y="8106"/>
                    <a:pt x="7373" y="8206"/>
                    <a:pt x="7473" y="8239"/>
                  </a:cubicBezTo>
                  <a:cubicBezTo>
                    <a:pt x="7491" y="8244"/>
                    <a:pt x="7508" y="8246"/>
                    <a:pt x="7525" y="8246"/>
                  </a:cubicBezTo>
                  <a:cubicBezTo>
                    <a:pt x="7631" y="8246"/>
                    <a:pt x="7706" y="8159"/>
                    <a:pt x="7706" y="8073"/>
                  </a:cubicBezTo>
                  <a:cubicBezTo>
                    <a:pt x="7773" y="7806"/>
                    <a:pt x="7806" y="7539"/>
                    <a:pt x="7873" y="7272"/>
                  </a:cubicBezTo>
                  <a:cubicBezTo>
                    <a:pt x="7906" y="7139"/>
                    <a:pt x="7840" y="7038"/>
                    <a:pt x="7706" y="7005"/>
                  </a:cubicBezTo>
                  <a:close/>
                  <a:moveTo>
                    <a:pt x="7439" y="8640"/>
                  </a:moveTo>
                  <a:cubicBezTo>
                    <a:pt x="7373" y="8640"/>
                    <a:pt x="7306" y="8673"/>
                    <a:pt x="7273" y="8706"/>
                  </a:cubicBezTo>
                  <a:cubicBezTo>
                    <a:pt x="7239" y="8740"/>
                    <a:pt x="7206" y="8806"/>
                    <a:pt x="7206" y="8840"/>
                  </a:cubicBezTo>
                  <a:cubicBezTo>
                    <a:pt x="7173" y="9140"/>
                    <a:pt x="7173" y="9440"/>
                    <a:pt x="7173" y="9707"/>
                  </a:cubicBezTo>
                  <a:cubicBezTo>
                    <a:pt x="7173" y="9807"/>
                    <a:pt x="7273" y="9907"/>
                    <a:pt x="7406" y="9907"/>
                  </a:cubicBezTo>
                  <a:cubicBezTo>
                    <a:pt x="7506" y="9907"/>
                    <a:pt x="7606" y="9807"/>
                    <a:pt x="7606" y="9674"/>
                  </a:cubicBezTo>
                  <a:cubicBezTo>
                    <a:pt x="7606" y="9440"/>
                    <a:pt x="7606" y="9173"/>
                    <a:pt x="7640" y="8873"/>
                  </a:cubicBezTo>
                  <a:cubicBezTo>
                    <a:pt x="7640" y="8773"/>
                    <a:pt x="7540" y="8673"/>
                    <a:pt x="7439" y="8640"/>
                  </a:cubicBezTo>
                  <a:close/>
                  <a:moveTo>
                    <a:pt x="8207" y="9874"/>
                  </a:moveTo>
                  <a:cubicBezTo>
                    <a:pt x="8140" y="9874"/>
                    <a:pt x="8107" y="9907"/>
                    <a:pt x="8073" y="9941"/>
                  </a:cubicBezTo>
                  <a:cubicBezTo>
                    <a:pt x="8040" y="9974"/>
                    <a:pt x="8007" y="10007"/>
                    <a:pt x="8007" y="10074"/>
                  </a:cubicBezTo>
                  <a:cubicBezTo>
                    <a:pt x="8007" y="10174"/>
                    <a:pt x="8107" y="10274"/>
                    <a:pt x="8207" y="10274"/>
                  </a:cubicBezTo>
                  <a:cubicBezTo>
                    <a:pt x="8474" y="10274"/>
                    <a:pt x="8740" y="10307"/>
                    <a:pt x="9007" y="10374"/>
                  </a:cubicBezTo>
                  <a:cubicBezTo>
                    <a:pt x="9021" y="10379"/>
                    <a:pt x="9035" y="10381"/>
                    <a:pt x="9049" y="10381"/>
                  </a:cubicBezTo>
                  <a:cubicBezTo>
                    <a:pt x="9141" y="10381"/>
                    <a:pt x="9241" y="10294"/>
                    <a:pt x="9241" y="10207"/>
                  </a:cubicBezTo>
                  <a:cubicBezTo>
                    <a:pt x="9274" y="10107"/>
                    <a:pt x="9207" y="9974"/>
                    <a:pt x="9074" y="9974"/>
                  </a:cubicBezTo>
                  <a:cubicBezTo>
                    <a:pt x="8807" y="9907"/>
                    <a:pt x="8507" y="9874"/>
                    <a:pt x="8207" y="9874"/>
                  </a:cubicBezTo>
                  <a:close/>
                  <a:moveTo>
                    <a:pt x="9813" y="10219"/>
                  </a:moveTo>
                  <a:cubicBezTo>
                    <a:pt x="9764" y="10219"/>
                    <a:pt x="9713" y="10235"/>
                    <a:pt x="9674" y="10274"/>
                  </a:cubicBezTo>
                  <a:cubicBezTo>
                    <a:pt x="9674" y="10307"/>
                    <a:pt x="9641" y="10307"/>
                    <a:pt x="9641" y="10341"/>
                  </a:cubicBezTo>
                  <a:cubicBezTo>
                    <a:pt x="9608" y="10441"/>
                    <a:pt x="9641" y="10574"/>
                    <a:pt x="9741" y="10608"/>
                  </a:cubicBezTo>
                  <a:cubicBezTo>
                    <a:pt x="9975" y="10708"/>
                    <a:pt x="10141" y="10841"/>
                    <a:pt x="10308" y="10975"/>
                  </a:cubicBezTo>
                  <a:cubicBezTo>
                    <a:pt x="10342" y="11008"/>
                    <a:pt x="10342" y="11008"/>
                    <a:pt x="10375" y="11041"/>
                  </a:cubicBezTo>
                  <a:cubicBezTo>
                    <a:pt x="10408" y="11075"/>
                    <a:pt x="10458" y="11091"/>
                    <a:pt x="10513" y="11091"/>
                  </a:cubicBezTo>
                  <a:cubicBezTo>
                    <a:pt x="10567" y="11091"/>
                    <a:pt x="10625" y="11075"/>
                    <a:pt x="10675" y="11041"/>
                  </a:cubicBezTo>
                  <a:cubicBezTo>
                    <a:pt x="10742" y="10941"/>
                    <a:pt x="10742" y="10808"/>
                    <a:pt x="10675" y="10741"/>
                  </a:cubicBezTo>
                  <a:cubicBezTo>
                    <a:pt x="10642" y="10708"/>
                    <a:pt x="10608" y="10674"/>
                    <a:pt x="10575" y="10674"/>
                  </a:cubicBezTo>
                  <a:cubicBezTo>
                    <a:pt x="10408" y="10508"/>
                    <a:pt x="10175" y="10341"/>
                    <a:pt x="9908" y="10241"/>
                  </a:cubicBezTo>
                  <a:cubicBezTo>
                    <a:pt x="9880" y="10227"/>
                    <a:pt x="9847" y="10219"/>
                    <a:pt x="9813" y="10219"/>
                  </a:cubicBezTo>
                  <a:close/>
                  <a:moveTo>
                    <a:pt x="5784" y="10362"/>
                  </a:moveTo>
                  <a:cubicBezTo>
                    <a:pt x="5757" y="10362"/>
                    <a:pt x="5730" y="10366"/>
                    <a:pt x="5705" y="10374"/>
                  </a:cubicBezTo>
                  <a:cubicBezTo>
                    <a:pt x="5438" y="10474"/>
                    <a:pt x="5171" y="10608"/>
                    <a:pt x="4938" y="10741"/>
                  </a:cubicBezTo>
                  <a:cubicBezTo>
                    <a:pt x="4904" y="10774"/>
                    <a:pt x="4904" y="10774"/>
                    <a:pt x="4871" y="10808"/>
                  </a:cubicBezTo>
                  <a:cubicBezTo>
                    <a:pt x="4804" y="10875"/>
                    <a:pt x="4804" y="10941"/>
                    <a:pt x="4838" y="11041"/>
                  </a:cubicBezTo>
                  <a:cubicBezTo>
                    <a:pt x="4881" y="11106"/>
                    <a:pt x="4952" y="11143"/>
                    <a:pt x="5023" y="11143"/>
                  </a:cubicBezTo>
                  <a:cubicBezTo>
                    <a:pt x="5063" y="11143"/>
                    <a:pt x="5102" y="11132"/>
                    <a:pt x="5138" y="11108"/>
                  </a:cubicBezTo>
                  <a:cubicBezTo>
                    <a:pt x="5371" y="10975"/>
                    <a:pt x="5605" y="10875"/>
                    <a:pt x="5872" y="10741"/>
                  </a:cubicBezTo>
                  <a:cubicBezTo>
                    <a:pt x="5972" y="10708"/>
                    <a:pt x="6005" y="10574"/>
                    <a:pt x="5972" y="10474"/>
                  </a:cubicBezTo>
                  <a:cubicBezTo>
                    <a:pt x="5947" y="10399"/>
                    <a:pt x="5865" y="10362"/>
                    <a:pt x="5784" y="10362"/>
                  </a:cubicBezTo>
                  <a:close/>
                  <a:moveTo>
                    <a:pt x="7339" y="9907"/>
                  </a:moveTo>
                  <a:cubicBezTo>
                    <a:pt x="7073" y="9941"/>
                    <a:pt x="6806" y="10007"/>
                    <a:pt x="6505" y="10074"/>
                  </a:cubicBezTo>
                  <a:cubicBezTo>
                    <a:pt x="6472" y="10107"/>
                    <a:pt x="6439" y="10107"/>
                    <a:pt x="6405" y="10141"/>
                  </a:cubicBezTo>
                  <a:cubicBezTo>
                    <a:pt x="6372" y="10207"/>
                    <a:pt x="6339" y="10274"/>
                    <a:pt x="6372" y="10341"/>
                  </a:cubicBezTo>
                  <a:cubicBezTo>
                    <a:pt x="6400" y="10423"/>
                    <a:pt x="6472" y="10483"/>
                    <a:pt x="6553" y="10483"/>
                  </a:cubicBezTo>
                  <a:cubicBezTo>
                    <a:pt x="6570" y="10483"/>
                    <a:pt x="6588" y="10480"/>
                    <a:pt x="6606" y="10474"/>
                  </a:cubicBezTo>
                  <a:cubicBezTo>
                    <a:pt x="6872" y="10408"/>
                    <a:pt x="7139" y="10374"/>
                    <a:pt x="7373" y="10341"/>
                  </a:cubicBezTo>
                  <a:lnTo>
                    <a:pt x="7373" y="10341"/>
                  </a:lnTo>
                  <a:cubicBezTo>
                    <a:pt x="7306" y="10374"/>
                    <a:pt x="7239" y="10474"/>
                    <a:pt x="7273" y="10541"/>
                  </a:cubicBezTo>
                  <a:cubicBezTo>
                    <a:pt x="7306" y="10875"/>
                    <a:pt x="7373" y="11141"/>
                    <a:pt x="7473" y="11408"/>
                  </a:cubicBezTo>
                  <a:cubicBezTo>
                    <a:pt x="7497" y="11480"/>
                    <a:pt x="7573" y="11535"/>
                    <a:pt x="7651" y="11535"/>
                  </a:cubicBezTo>
                  <a:cubicBezTo>
                    <a:pt x="7681" y="11535"/>
                    <a:pt x="7712" y="11527"/>
                    <a:pt x="7740" y="11508"/>
                  </a:cubicBezTo>
                  <a:cubicBezTo>
                    <a:pt x="7873" y="11475"/>
                    <a:pt x="7906" y="11375"/>
                    <a:pt x="7873" y="11241"/>
                  </a:cubicBezTo>
                  <a:cubicBezTo>
                    <a:pt x="7773" y="11008"/>
                    <a:pt x="7706" y="10774"/>
                    <a:pt x="7673" y="10474"/>
                  </a:cubicBezTo>
                  <a:cubicBezTo>
                    <a:pt x="7673" y="10374"/>
                    <a:pt x="7573" y="10307"/>
                    <a:pt x="7473" y="10307"/>
                  </a:cubicBezTo>
                  <a:cubicBezTo>
                    <a:pt x="7540" y="10274"/>
                    <a:pt x="7606" y="10207"/>
                    <a:pt x="7573" y="10107"/>
                  </a:cubicBezTo>
                  <a:cubicBezTo>
                    <a:pt x="7573" y="9974"/>
                    <a:pt x="7473" y="9907"/>
                    <a:pt x="7339" y="9907"/>
                  </a:cubicBezTo>
                  <a:close/>
                  <a:moveTo>
                    <a:pt x="4340" y="11181"/>
                  </a:moveTo>
                  <a:cubicBezTo>
                    <a:pt x="4294" y="11181"/>
                    <a:pt x="4246" y="11200"/>
                    <a:pt x="4204" y="11241"/>
                  </a:cubicBezTo>
                  <a:cubicBezTo>
                    <a:pt x="3970" y="11408"/>
                    <a:pt x="3770" y="11575"/>
                    <a:pt x="3570" y="11775"/>
                  </a:cubicBezTo>
                  <a:cubicBezTo>
                    <a:pt x="3570" y="11775"/>
                    <a:pt x="3537" y="11775"/>
                    <a:pt x="3537" y="11809"/>
                  </a:cubicBezTo>
                  <a:cubicBezTo>
                    <a:pt x="3470" y="11875"/>
                    <a:pt x="3470" y="12009"/>
                    <a:pt x="3537" y="12075"/>
                  </a:cubicBezTo>
                  <a:cubicBezTo>
                    <a:pt x="3587" y="12125"/>
                    <a:pt x="3645" y="12150"/>
                    <a:pt x="3699" y="12150"/>
                  </a:cubicBezTo>
                  <a:cubicBezTo>
                    <a:pt x="3754" y="12150"/>
                    <a:pt x="3804" y="12125"/>
                    <a:pt x="3837" y="12075"/>
                  </a:cubicBezTo>
                  <a:cubicBezTo>
                    <a:pt x="4037" y="11909"/>
                    <a:pt x="4237" y="11708"/>
                    <a:pt x="4471" y="11542"/>
                  </a:cubicBezTo>
                  <a:cubicBezTo>
                    <a:pt x="4537" y="11475"/>
                    <a:pt x="4571" y="11342"/>
                    <a:pt x="4504" y="11275"/>
                  </a:cubicBezTo>
                  <a:cubicBezTo>
                    <a:pt x="4465" y="11217"/>
                    <a:pt x="4404" y="11181"/>
                    <a:pt x="4340" y="11181"/>
                  </a:cubicBezTo>
                  <a:close/>
                  <a:moveTo>
                    <a:pt x="10964" y="11366"/>
                  </a:moveTo>
                  <a:cubicBezTo>
                    <a:pt x="10945" y="11366"/>
                    <a:pt x="10926" y="11369"/>
                    <a:pt x="10909" y="11375"/>
                  </a:cubicBezTo>
                  <a:cubicBezTo>
                    <a:pt x="10875" y="11408"/>
                    <a:pt x="10842" y="11408"/>
                    <a:pt x="10809" y="11442"/>
                  </a:cubicBezTo>
                  <a:cubicBezTo>
                    <a:pt x="10775" y="11508"/>
                    <a:pt x="10742" y="11575"/>
                    <a:pt x="10775" y="11642"/>
                  </a:cubicBezTo>
                  <a:cubicBezTo>
                    <a:pt x="10842" y="11875"/>
                    <a:pt x="10842" y="12109"/>
                    <a:pt x="10708" y="12276"/>
                  </a:cubicBezTo>
                  <a:cubicBezTo>
                    <a:pt x="10675" y="12376"/>
                    <a:pt x="10708" y="12509"/>
                    <a:pt x="10809" y="12576"/>
                  </a:cubicBezTo>
                  <a:cubicBezTo>
                    <a:pt x="10835" y="12585"/>
                    <a:pt x="10862" y="12589"/>
                    <a:pt x="10888" y="12589"/>
                  </a:cubicBezTo>
                  <a:cubicBezTo>
                    <a:pt x="10960" y="12589"/>
                    <a:pt x="11027" y="12558"/>
                    <a:pt x="11075" y="12509"/>
                  </a:cubicBezTo>
                  <a:cubicBezTo>
                    <a:pt x="11242" y="12209"/>
                    <a:pt x="11276" y="11875"/>
                    <a:pt x="11175" y="11508"/>
                  </a:cubicBezTo>
                  <a:cubicBezTo>
                    <a:pt x="11148" y="11426"/>
                    <a:pt x="11053" y="11366"/>
                    <a:pt x="10964" y="11366"/>
                  </a:cubicBezTo>
                  <a:close/>
                  <a:moveTo>
                    <a:pt x="8086" y="11862"/>
                  </a:moveTo>
                  <a:cubicBezTo>
                    <a:pt x="8037" y="11862"/>
                    <a:pt x="7985" y="11879"/>
                    <a:pt x="7940" y="11909"/>
                  </a:cubicBezTo>
                  <a:cubicBezTo>
                    <a:pt x="7940" y="11909"/>
                    <a:pt x="7906" y="11909"/>
                    <a:pt x="7906" y="11942"/>
                  </a:cubicBezTo>
                  <a:cubicBezTo>
                    <a:pt x="7840" y="12009"/>
                    <a:pt x="7840" y="12109"/>
                    <a:pt x="7906" y="12175"/>
                  </a:cubicBezTo>
                  <a:cubicBezTo>
                    <a:pt x="8007" y="12342"/>
                    <a:pt x="8140" y="12476"/>
                    <a:pt x="8273" y="12609"/>
                  </a:cubicBezTo>
                  <a:cubicBezTo>
                    <a:pt x="8340" y="12676"/>
                    <a:pt x="8440" y="12743"/>
                    <a:pt x="8540" y="12809"/>
                  </a:cubicBezTo>
                  <a:cubicBezTo>
                    <a:pt x="8576" y="12833"/>
                    <a:pt x="8615" y="12844"/>
                    <a:pt x="8655" y="12844"/>
                  </a:cubicBezTo>
                  <a:cubicBezTo>
                    <a:pt x="8727" y="12844"/>
                    <a:pt x="8797" y="12807"/>
                    <a:pt x="8840" y="12743"/>
                  </a:cubicBezTo>
                  <a:cubicBezTo>
                    <a:pt x="8907" y="12676"/>
                    <a:pt x="8874" y="12542"/>
                    <a:pt x="8774" y="12476"/>
                  </a:cubicBezTo>
                  <a:cubicBezTo>
                    <a:pt x="8707" y="12409"/>
                    <a:pt x="8607" y="12342"/>
                    <a:pt x="8540" y="12276"/>
                  </a:cubicBezTo>
                  <a:cubicBezTo>
                    <a:pt x="8440" y="12175"/>
                    <a:pt x="8340" y="12075"/>
                    <a:pt x="8240" y="11942"/>
                  </a:cubicBezTo>
                  <a:cubicBezTo>
                    <a:pt x="8203" y="11887"/>
                    <a:pt x="8146" y="11862"/>
                    <a:pt x="8086" y="11862"/>
                  </a:cubicBezTo>
                  <a:close/>
                  <a:moveTo>
                    <a:pt x="10242" y="12667"/>
                  </a:moveTo>
                  <a:cubicBezTo>
                    <a:pt x="10221" y="12667"/>
                    <a:pt x="10198" y="12670"/>
                    <a:pt x="10175" y="12676"/>
                  </a:cubicBezTo>
                  <a:cubicBezTo>
                    <a:pt x="10028" y="12725"/>
                    <a:pt x="9846" y="12756"/>
                    <a:pt x="9667" y="12756"/>
                  </a:cubicBezTo>
                  <a:cubicBezTo>
                    <a:pt x="9602" y="12756"/>
                    <a:pt x="9537" y="12751"/>
                    <a:pt x="9474" y="12743"/>
                  </a:cubicBezTo>
                  <a:cubicBezTo>
                    <a:pt x="9374" y="12743"/>
                    <a:pt x="9307" y="12743"/>
                    <a:pt x="9274" y="12809"/>
                  </a:cubicBezTo>
                  <a:cubicBezTo>
                    <a:pt x="9241" y="12843"/>
                    <a:pt x="9241" y="12876"/>
                    <a:pt x="9207" y="12909"/>
                  </a:cubicBezTo>
                  <a:cubicBezTo>
                    <a:pt x="9207" y="13009"/>
                    <a:pt x="9274" y="13143"/>
                    <a:pt x="9408" y="13143"/>
                  </a:cubicBezTo>
                  <a:cubicBezTo>
                    <a:pt x="9514" y="13166"/>
                    <a:pt x="9624" y="13178"/>
                    <a:pt x="9735" y="13178"/>
                  </a:cubicBezTo>
                  <a:cubicBezTo>
                    <a:pt x="9936" y="13178"/>
                    <a:pt x="10136" y="13141"/>
                    <a:pt x="10308" y="13076"/>
                  </a:cubicBezTo>
                  <a:cubicBezTo>
                    <a:pt x="10442" y="13043"/>
                    <a:pt x="10475" y="12909"/>
                    <a:pt x="10442" y="12809"/>
                  </a:cubicBezTo>
                  <a:cubicBezTo>
                    <a:pt x="10414" y="12727"/>
                    <a:pt x="10342" y="12667"/>
                    <a:pt x="10242" y="12667"/>
                  </a:cubicBezTo>
                  <a:close/>
                  <a:moveTo>
                    <a:pt x="3135" y="12329"/>
                  </a:moveTo>
                  <a:cubicBezTo>
                    <a:pt x="3080" y="12329"/>
                    <a:pt x="3025" y="12354"/>
                    <a:pt x="2970" y="12409"/>
                  </a:cubicBezTo>
                  <a:cubicBezTo>
                    <a:pt x="2803" y="12642"/>
                    <a:pt x="2636" y="12876"/>
                    <a:pt x="2469" y="13109"/>
                  </a:cubicBezTo>
                  <a:cubicBezTo>
                    <a:pt x="2403" y="13210"/>
                    <a:pt x="2436" y="13343"/>
                    <a:pt x="2536" y="13410"/>
                  </a:cubicBezTo>
                  <a:cubicBezTo>
                    <a:pt x="2571" y="13433"/>
                    <a:pt x="2611" y="13444"/>
                    <a:pt x="2650" y="13444"/>
                  </a:cubicBezTo>
                  <a:cubicBezTo>
                    <a:pt x="2722" y="13444"/>
                    <a:pt x="2793" y="13408"/>
                    <a:pt x="2836" y="13343"/>
                  </a:cubicBezTo>
                  <a:cubicBezTo>
                    <a:pt x="2970" y="13109"/>
                    <a:pt x="3136" y="12876"/>
                    <a:pt x="3303" y="12676"/>
                  </a:cubicBezTo>
                  <a:cubicBezTo>
                    <a:pt x="3370" y="12576"/>
                    <a:pt x="3370" y="12442"/>
                    <a:pt x="3270" y="12376"/>
                  </a:cubicBezTo>
                  <a:cubicBezTo>
                    <a:pt x="3225" y="12346"/>
                    <a:pt x="3180" y="12329"/>
                    <a:pt x="3135" y="12329"/>
                  </a:cubicBezTo>
                  <a:close/>
                  <a:moveTo>
                    <a:pt x="2225" y="13740"/>
                  </a:moveTo>
                  <a:cubicBezTo>
                    <a:pt x="2169" y="13740"/>
                    <a:pt x="2123" y="13769"/>
                    <a:pt x="2102" y="13810"/>
                  </a:cubicBezTo>
                  <a:cubicBezTo>
                    <a:pt x="2069" y="13810"/>
                    <a:pt x="2069" y="13843"/>
                    <a:pt x="2069" y="13843"/>
                  </a:cubicBezTo>
                  <a:cubicBezTo>
                    <a:pt x="1936" y="14110"/>
                    <a:pt x="1802" y="14377"/>
                    <a:pt x="1735" y="14644"/>
                  </a:cubicBezTo>
                  <a:cubicBezTo>
                    <a:pt x="1669" y="14744"/>
                    <a:pt x="1735" y="14877"/>
                    <a:pt x="1835" y="14911"/>
                  </a:cubicBezTo>
                  <a:cubicBezTo>
                    <a:pt x="1867" y="14919"/>
                    <a:pt x="1897" y="14923"/>
                    <a:pt x="1924" y="14923"/>
                  </a:cubicBezTo>
                  <a:cubicBezTo>
                    <a:pt x="2012" y="14923"/>
                    <a:pt x="2077" y="14879"/>
                    <a:pt x="2102" y="14777"/>
                  </a:cubicBezTo>
                  <a:cubicBezTo>
                    <a:pt x="2202" y="14544"/>
                    <a:pt x="2302" y="14277"/>
                    <a:pt x="2436" y="14043"/>
                  </a:cubicBezTo>
                  <a:cubicBezTo>
                    <a:pt x="2469" y="13943"/>
                    <a:pt x="2436" y="13810"/>
                    <a:pt x="2336" y="13777"/>
                  </a:cubicBezTo>
                  <a:cubicBezTo>
                    <a:pt x="2298" y="13751"/>
                    <a:pt x="2259" y="13740"/>
                    <a:pt x="2225" y="13740"/>
                  </a:cubicBezTo>
                  <a:close/>
                  <a:moveTo>
                    <a:pt x="1735" y="15311"/>
                  </a:moveTo>
                  <a:cubicBezTo>
                    <a:pt x="1635" y="15311"/>
                    <a:pt x="1569" y="15311"/>
                    <a:pt x="1535" y="15378"/>
                  </a:cubicBezTo>
                  <a:cubicBezTo>
                    <a:pt x="1502" y="15411"/>
                    <a:pt x="1502" y="15444"/>
                    <a:pt x="1469" y="15478"/>
                  </a:cubicBezTo>
                  <a:cubicBezTo>
                    <a:pt x="1402" y="15745"/>
                    <a:pt x="1368" y="16045"/>
                    <a:pt x="1335" y="16312"/>
                  </a:cubicBezTo>
                  <a:cubicBezTo>
                    <a:pt x="1335" y="16445"/>
                    <a:pt x="1435" y="16545"/>
                    <a:pt x="1535" y="16545"/>
                  </a:cubicBezTo>
                  <a:cubicBezTo>
                    <a:pt x="1669" y="16545"/>
                    <a:pt x="1769" y="16479"/>
                    <a:pt x="1769" y="16345"/>
                  </a:cubicBezTo>
                  <a:cubicBezTo>
                    <a:pt x="1769" y="16078"/>
                    <a:pt x="1835" y="15811"/>
                    <a:pt x="1869" y="15578"/>
                  </a:cubicBezTo>
                  <a:cubicBezTo>
                    <a:pt x="1902" y="15444"/>
                    <a:pt x="1835" y="15344"/>
                    <a:pt x="1735" y="15311"/>
                  </a:cubicBezTo>
                  <a:close/>
                  <a:moveTo>
                    <a:pt x="1587" y="16972"/>
                  </a:moveTo>
                  <a:cubicBezTo>
                    <a:pt x="1570" y="16972"/>
                    <a:pt x="1553" y="16974"/>
                    <a:pt x="1535" y="16979"/>
                  </a:cubicBezTo>
                  <a:cubicBezTo>
                    <a:pt x="1502" y="16979"/>
                    <a:pt x="1435" y="16979"/>
                    <a:pt x="1402" y="17046"/>
                  </a:cubicBezTo>
                  <a:cubicBezTo>
                    <a:pt x="1368" y="17079"/>
                    <a:pt x="1335" y="17146"/>
                    <a:pt x="1368" y="17179"/>
                  </a:cubicBezTo>
                  <a:cubicBezTo>
                    <a:pt x="1368" y="17479"/>
                    <a:pt x="1435" y="17779"/>
                    <a:pt x="1502" y="18046"/>
                  </a:cubicBezTo>
                  <a:cubicBezTo>
                    <a:pt x="1529" y="18129"/>
                    <a:pt x="1625" y="18188"/>
                    <a:pt x="1713" y="18188"/>
                  </a:cubicBezTo>
                  <a:cubicBezTo>
                    <a:pt x="1732" y="18188"/>
                    <a:pt x="1751" y="18186"/>
                    <a:pt x="1769" y="18180"/>
                  </a:cubicBezTo>
                  <a:cubicBezTo>
                    <a:pt x="1869" y="18146"/>
                    <a:pt x="1936" y="18046"/>
                    <a:pt x="1902" y="17946"/>
                  </a:cubicBezTo>
                  <a:cubicBezTo>
                    <a:pt x="1835" y="17679"/>
                    <a:pt x="1802" y="17413"/>
                    <a:pt x="1769" y="17146"/>
                  </a:cubicBezTo>
                  <a:cubicBezTo>
                    <a:pt x="1769" y="17059"/>
                    <a:pt x="1694" y="16972"/>
                    <a:pt x="1587" y="16972"/>
                  </a:cubicBezTo>
                  <a:close/>
                  <a:moveTo>
                    <a:pt x="2006" y="18553"/>
                  </a:moveTo>
                  <a:cubicBezTo>
                    <a:pt x="1974" y="18553"/>
                    <a:pt x="1939" y="18561"/>
                    <a:pt x="1902" y="18580"/>
                  </a:cubicBezTo>
                  <a:cubicBezTo>
                    <a:pt x="1902" y="18580"/>
                    <a:pt x="1869" y="18613"/>
                    <a:pt x="1869" y="18613"/>
                  </a:cubicBezTo>
                  <a:cubicBezTo>
                    <a:pt x="1802" y="18680"/>
                    <a:pt x="1769" y="18780"/>
                    <a:pt x="1835" y="18847"/>
                  </a:cubicBezTo>
                  <a:cubicBezTo>
                    <a:pt x="1936" y="19114"/>
                    <a:pt x="2102" y="19381"/>
                    <a:pt x="2269" y="19614"/>
                  </a:cubicBezTo>
                  <a:cubicBezTo>
                    <a:pt x="2310" y="19655"/>
                    <a:pt x="2377" y="19684"/>
                    <a:pt x="2446" y="19684"/>
                  </a:cubicBezTo>
                  <a:cubicBezTo>
                    <a:pt x="2488" y="19684"/>
                    <a:pt x="2531" y="19673"/>
                    <a:pt x="2569" y="19647"/>
                  </a:cubicBezTo>
                  <a:cubicBezTo>
                    <a:pt x="2669" y="19581"/>
                    <a:pt x="2669" y="19447"/>
                    <a:pt x="2603" y="19347"/>
                  </a:cubicBezTo>
                  <a:cubicBezTo>
                    <a:pt x="2436" y="19147"/>
                    <a:pt x="2302" y="18914"/>
                    <a:pt x="2202" y="18680"/>
                  </a:cubicBezTo>
                  <a:cubicBezTo>
                    <a:pt x="2154" y="18608"/>
                    <a:pt x="2089" y="18553"/>
                    <a:pt x="2006" y="18553"/>
                  </a:cubicBezTo>
                  <a:close/>
                  <a:moveTo>
                    <a:pt x="5038" y="19614"/>
                  </a:moveTo>
                  <a:cubicBezTo>
                    <a:pt x="4738" y="19614"/>
                    <a:pt x="4437" y="19647"/>
                    <a:pt x="4137" y="19748"/>
                  </a:cubicBezTo>
                  <a:cubicBezTo>
                    <a:pt x="4104" y="19748"/>
                    <a:pt x="4070" y="19781"/>
                    <a:pt x="4037" y="19814"/>
                  </a:cubicBezTo>
                  <a:cubicBezTo>
                    <a:pt x="4004" y="19848"/>
                    <a:pt x="3970" y="19948"/>
                    <a:pt x="4004" y="20014"/>
                  </a:cubicBezTo>
                  <a:cubicBezTo>
                    <a:pt x="4031" y="20097"/>
                    <a:pt x="4104" y="20157"/>
                    <a:pt x="4203" y="20157"/>
                  </a:cubicBezTo>
                  <a:cubicBezTo>
                    <a:pt x="4224" y="20157"/>
                    <a:pt x="4247" y="20154"/>
                    <a:pt x="4271" y="20148"/>
                  </a:cubicBezTo>
                  <a:cubicBezTo>
                    <a:pt x="4446" y="20073"/>
                    <a:pt x="4640" y="20035"/>
                    <a:pt x="4824" y="20035"/>
                  </a:cubicBezTo>
                  <a:cubicBezTo>
                    <a:pt x="4886" y="20035"/>
                    <a:pt x="4946" y="20039"/>
                    <a:pt x="5004" y="20048"/>
                  </a:cubicBezTo>
                  <a:cubicBezTo>
                    <a:pt x="5138" y="20048"/>
                    <a:pt x="5205" y="19948"/>
                    <a:pt x="5238" y="19848"/>
                  </a:cubicBezTo>
                  <a:cubicBezTo>
                    <a:pt x="5238" y="19714"/>
                    <a:pt x="5138" y="19614"/>
                    <a:pt x="5038" y="19614"/>
                  </a:cubicBezTo>
                  <a:close/>
                  <a:moveTo>
                    <a:pt x="5818" y="19811"/>
                  </a:moveTo>
                  <a:cubicBezTo>
                    <a:pt x="5767" y="19811"/>
                    <a:pt x="5713" y="19840"/>
                    <a:pt x="5672" y="19881"/>
                  </a:cubicBezTo>
                  <a:cubicBezTo>
                    <a:pt x="5638" y="19881"/>
                    <a:pt x="5638" y="19914"/>
                    <a:pt x="5638" y="19948"/>
                  </a:cubicBezTo>
                  <a:cubicBezTo>
                    <a:pt x="5571" y="20048"/>
                    <a:pt x="5638" y="20148"/>
                    <a:pt x="5738" y="20215"/>
                  </a:cubicBezTo>
                  <a:cubicBezTo>
                    <a:pt x="5872" y="20281"/>
                    <a:pt x="6038" y="20381"/>
                    <a:pt x="6139" y="20481"/>
                  </a:cubicBezTo>
                  <a:cubicBezTo>
                    <a:pt x="6205" y="20548"/>
                    <a:pt x="6272" y="20581"/>
                    <a:pt x="6305" y="20648"/>
                  </a:cubicBezTo>
                  <a:cubicBezTo>
                    <a:pt x="6342" y="20703"/>
                    <a:pt x="6399" y="20728"/>
                    <a:pt x="6459" y="20728"/>
                  </a:cubicBezTo>
                  <a:cubicBezTo>
                    <a:pt x="6509" y="20728"/>
                    <a:pt x="6561" y="20712"/>
                    <a:pt x="6606" y="20682"/>
                  </a:cubicBezTo>
                  <a:cubicBezTo>
                    <a:pt x="6706" y="20615"/>
                    <a:pt x="6706" y="20481"/>
                    <a:pt x="6639" y="20415"/>
                  </a:cubicBezTo>
                  <a:cubicBezTo>
                    <a:pt x="6572" y="20315"/>
                    <a:pt x="6505" y="20248"/>
                    <a:pt x="6439" y="20181"/>
                  </a:cubicBezTo>
                  <a:cubicBezTo>
                    <a:pt x="6272" y="20048"/>
                    <a:pt x="6105" y="19914"/>
                    <a:pt x="5905" y="19848"/>
                  </a:cubicBezTo>
                  <a:cubicBezTo>
                    <a:pt x="5880" y="19822"/>
                    <a:pt x="5849" y="19811"/>
                    <a:pt x="5818" y="19811"/>
                  </a:cubicBezTo>
                  <a:close/>
                  <a:moveTo>
                    <a:pt x="2974" y="19898"/>
                  </a:moveTo>
                  <a:cubicBezTo>
                    <a:pt x="2920" y="19898"/>
                    <a:pt x="2870" y="19914"/>
                    <a:pt x="2836" y="19948"/>
                  </a:cubicBezTo>
                  <a:cubicBezTo>
                    <a:pt x="2836" y="19981"/>
                    <a:pt x="2836" y="19981"/>
                    <a:pt x="2836" y="19981"/>
                  </a:cubicBezTo>
                  <a:cubicBezTo>
                    <a:pt x="2769" y="20048"/>
                    <a:pt x="2769" y="20181"/>
                    <a:pt x="2836" y="20248"/>
                  </a:cubicBezTo>
                  <a:cubicBezTo>
                    <a:pt x="2903" y="20315"/>
                    <a:pt x="2936" y="20348"/>
                    <a:pt x="3003" y="20415"/>
                  </a:cubicBezTo>
                  <a:cubicBezTo>
                    <a:pt x="2903" y="20515"/>
                    <a:pt x="2769" y="20615"/>
                    <a:pt x="2669" y="20715"/>
                  </a:cubicBezTo>
                  <a:cubicBezTo>
                    <a:pt x="2603" y="20815"/>
                    <a:pt x="2603" y="20948"/>
                    <a:pt x="2669" y="21015"/>
                  </a:cubicBezTo>
                  <a:cubicBezTo>
                    <a:pt x="2719" y="21048"/>
                    <a:pt x="2778" y="21065"/>
                    <a:pt x="2832" y="21065"/>
                  </a:cubicBezTo>
                  <a:cubicBezTo>
                    <a:pt x="2886" y="21065"/>
                    <a:pt x="2936" y="21048"/>
                    <a:pt x="2970" y="21015"/>
                  </a:cubicBezTo>
                  <a:cubicBezTo>
                    <a:pt x="3103" y="20882"/>
                    <a:pt x="3203" y="20782"/>
                    <a:pt x="3303" y="20682"/>
                  </a:cubicBezTo>
                  <a:cubicBezTo>
                    <a:pt x="3370" y="20748"/>
                    <a:pt x="3437" y="20782"/>
                    <a:pt x="3503" y="20815"/>
                  </a:cubicBezTo>
                  <a:cubicBezTo>
                    <a:pt x="3533" y="20845"/>
                    <a:pt x="3577" y="20861"/>
                    <a:pt x="3622" y="20861"/>
                  </a:cubicBezTo>
                  <a:cubicBezTo>
                    <a:pt x="3677" y="20861"/>
                    <a:pt x="3733" y="20837"/>
                    <a:pt x="3770" y="20782"/>
                  </a:cubicBezTo>
                  <a:cubicBezTo>
                    <a:pt x="3837" y="20682"/>
                    <a:pt x="3837" y="20548"/>
                    <a:pt x="3737" y="20481"/>
                  </a:cubicBezTo>
                  <a:cubicBezTo>
                    <a:pt x="3703" y="20448"/>
                    <a:pt x="3670" y="20448"/>
                    <a:pt x="3637" y="20415"/>
                  </a:cubicBezTo>
                  <a:cubicBezTo>
                    <a:pt x="3670" y="20348"/>
                    <a:pt x="3670" y="20281"/>
                    <a:pt x="3637" y="20215"/>
                  </a:cubicBezTo>
                  <a:cubicBezTo>
                    <a:pt x="3594" y="20150"/>
                    <a:pt x="3523" y="20113"/>
                    <a:pt x="3451" y="20113"/>
                  </a:cubicBezTo>
                  <a:cubicBezTo>
                    <a:pt x="3412" y="20113"/>
                    <a:pt x="3372" y="20124"/>
                    <a:pt x="3337" y="20148"/>
                  </a:cubicBezTo>
                  <a:cubicBezTo>
                    <a:pt x="3270" y="20081"/>
                    <a:pt x="3203" y="20014"/>
                    <a:pt x="3136" y="19948"/>
                  </a:cubicBezTo>
                  <a:cubicBezTo>
                    <a:pt x="3086" y="19914"/>
                    <a:pt x="3028" y="19898"/>
                    <a:pt x="2974" y="19898"/>
                  </a:cubicBezTo>
                  <a:close/>
                  <a:moveTo>
                    <a:pt x="4309" y="20893"/>
                  </a:moveTo>
                  <a:cubicBezTo>
                    <a:pt x="4260" y="20893"/>
                    <a:pt x="4210" y="20909"/>
                    <a:pt x="4170" y="20948"/>
                  </a:cubicBezTo>
                  <a:cubicBezTo>
                    <a:pt x="4170" y="20982"/>
                    <a:pt x="4137" y="20982"/>
                    <a:pt x="4137" y="21015"/>
                  </a:cubicBezTo>
                  <a:cubicBezTo>
                    <a:pt x="4070" y="21115"/>
                    <a:pt x="4137" y="21215"/>
                    <a:pt x="4237" y="21282"/>
                  </a:cubicBezTo>
                  <a:cubicBezTo>
                    <a:pt x="4504" y="21415"/>
                    <a:pt x="4771" y="21549"/>
                    <a:pt x="5038" y="21616"/>
                  </a:cubicBezTo>
                  <a:cubicBezTo>
                    <a:pt x="5061" y="21623"/>
                    <a:pt x="5085" y="21628"/>
                    <a:pt x="5108" y="21628"/>
                  </a:cubicBezTo>
                  <a:cubicBezTo>
                    <a:pt x="5181" y="21628"/>
                    <a:pt x="5246" y="21584"/>
                    <a:pt x="5271" y="21482"/>
                  </a:cubicBezTo>
                  <a:cubicBezTo>
                    <a:pt x="5305" y="21382"/>
                    <a:pt x="5271" y="21249"/>
                    <a:pt x="5138" y="21215"/>
                  </a:cubicBezTo>
                  <a:cubicBezTo>
                    <a:pt x="4904" y="21149"/>
                    <a:pt x="4671" y="21048"/>
                    <a:pt x="4404" y="20915"/>
                  </a:cubicBezTo>
                  <a:cubicBezTo>
                    <a:pt x="4376" y="20901"/>
                    <a:pt x="4343" y="20893"/>
                    <a:pt x="4309" y="20893"/>
                  </a:cubicBezTo>
                  <a:close/>
                  <a:moveTo>
                    <a:pt x="6650" y="21088"/>
                  </a:moveTo>
                  <a:cubicBezTo>
                    <a:pt x="6572" y="21088"/>
                    <a:pt x="6496" y="21143"/>
                    <a:pt x="6472" y="21215"/>
                  </a:cubicBezTo>
                  <a:cubicBezTo>
                    <a:pt x="6372" y="21315"/>
                    <a:pt x="6205" y="21382"/>
                    <a:pt x="5905" y="21382"/>
                  </a:cubicBezTo>
                  <a:cubicBezTo>
                    <a:pt x="5838" y="21382"/>
                    <a:pt x="5772" y="21415"/>
                    <a:pt x="5738" y="21449"/>
                  </a:cubicBezTo>
                  <a:cubicBezTo>
                    <a:pt x="5705" y="21482"/>
                    <a:pt x="5705" y="21515"/>
                    <a:pt x="5705" y="21582"/>
                  </a:cubicBezTo>
                  <a:cubicBezTo>
                    <a:pt x="5705" y="21682"/>
                    <a:pt x="5772" y="21782"/>
                    <a:pt x="5905" y="21782"/>
                  </a:cubicBezTo>
                  <a:cubicBezTo>
                    <a:pt x="5942" y="21785"/>
                    <a:pt x="5979" y="21787"/>
                    <a:pt x="6014" y="21787"/>
                  </a:cubicBezTo>
                  <a:cubicBezTo>
                    <a:pt x="6394" y="21787"/>
                    <a:pt x="6684" y="21629"/>
                    <a:pt x="6806" y="21415"/>
                  </a:cubicBezTo>
                  <a:cubicBezTo>
                    <a:pt x="6872" y="21282"/>
                    <a:pt x="6839" y="21182"/>
                    <a:pt x="6739" y="21115"/>
                  </a:cubicBezTo>
                  <a:cubicBezTo>
                    <a:pt x="6711" y="21097"/>
                    <a:pt x="6680" y="21088"/>
                    <a:pt x="6650" y="21088"/>
                  </a:cubicBezTo>
                  <a:close/>
                  <a:moveTo>
                    <a:pt x="2290" y="21302"/>
                  </a:moveTo>
                  <a:cubicBezTo>
                    <a:pt x="2229" y="21302"/>
                    <a:pt x="2172" y="21327"/>
                    <a:pt x="2136" y="21382"/>
                  </a:cubicBezTo>
                  <a:cubicBezTo>
                    <a:pt x="1969" y="21616"/>
                    <a:pt x="1835" y="21849"/>
                    <a:pt x="1669" y="22116"/>
                  </a:cubicBezTo>
                  <a:cubicBezTo>
                    <a:pt x="1602" y="22216"/>
                    <a:pt x="1635" y="22349"/>
                    <a:pt x="1769" y="22383"/>
                  </a:cubicBezTo>
                  <a:cubicBezTo>
                    <a:pt x="1804" y="22406"/>
                    <a:pt x="1840" y="22417"/>
                    <a:pt x="1874" y="22417"/>
                  </a:cubicBezTo>
                  <a:cubicBezTo>
                    <a:pt x="1936" y="22417"/>
                    <a:pt x="1993" y="22381"/>
                    <a:pt x="2036" y="22316"/>
                  </a:cubicBezTo>
                  <a:cubicBezTo>
                    <a:pt x="2169" y="22083"/>
                    <a:pt x="2336" y="21849"/>
                    <a:pt x="2469" y="21649"/>
                  </a:cubicBezTo>
                  <a:cubicBezTo>
                    <a:pt x="2536" y="21549"/>
                    <a:pt x="2503" y="21415"/>
                    <a:pt x="2436" y="21349"/>
                  </a:cubicBezTo>
                  <a:cubicBezTo>
                    <a:pt x="2391" y="21319"/>
                    <a:pt x="2339" y="21302"/>
                    <a:pt x="2290" y="21302"/>
                  </a:cubicBezTo>
                  <a:close/>
                  <a:moveTo>
                    <a:pt x="1458" y="22747"/>
                  </a:moveTo>
                  <a:cubicBezTo>
                    <a:pt x="1402" y="22747"/>
                    <a:pt x="1356" y="22775"/>
                    <a:pt x="1335" y="22816"/>
                  </a:cubicBezTo>
                  <a:cubicBezTo>
                    <a:pt x="1302" y="22850"/>
                    <a:pt x="1302" y="22850"/>
                    <a:pt x="1302" y="22883"/>
                  </a:cubicBezTo>
                  <a:cubicBezTo>
                    <a:pt x="1168" y="23117"/>
                    <a:pt x="1068" y="23384"/>
                    <a:pt x="968" y="23650"/>
                  </a:cubicBezTo>
                  <a:cubicBezTo>
                    <a:pt x="901" y="23750"/>
                    <a:pt x="968" y="23884"/>
                    <a:pt x="1068" y="23917"/>
                  </a:cubicBezTo>
                  <a:cubicBezTo>
                    <a:pt x="1093" y="23926"/>
                    <a:pt x="1120" y="23930"/>
                    <a:pt x="1147" y="23930"/>
                  </a:cubicBezTo>
                  <a:cubicBezTo>
                    <a:pt x="1229" y="23930"/>
                    <a:pt x="1310" y="23892"/>
                    <a:pt x="1335" y="23817"/>
                  </a:cubicBezTo>
                  <a:cubicBezTo>
                    <a:pt x="1435" y="23550"/>
                    <a:pt x="1569" y="23283"/>
                    <a:pt x="1669" y="23050"/>
                  </a:cubicBezTo>
                  <a:cubicBezTo>
                    <a:pt x="1702" y="22950"/>
                    <a:pt x="1669" y="22816"/>
                    <a:pt x="1569" y="22783"/>
                  </a:cubicBezTo>
                  <a:cubicBezTo>
                    <a:pt x="1530" y="22758"/>
                    <a:pt x="1492" y="22747"/>
                    <a:pt x="1458" y="22747"/>
                  </a:cubicBezTo>
                  <a:close/>
                  <a:moveTo>
                    <a:pt x="875" y="24304"/>
                  </a:moveTo>
                  <a:cubicBezTo>
                    <a:pt x="817" y="24304"/>
                    <a:pt x="750" y="24335"/>
                    <a:pt x="701" y="24384"/>
                  </a:cubicBezTo>
                  <a:cubicBezTo>
                    <a:pt x="701" y="24384"/>
                    <a:pt x="668" y="24418"/>
                    <a:pt x="668" y="24451"/>
                  </a:cubicBezTo>
                  <a:cubicBezTo>
                    <a:pt x="601" y="24618"/>
                    <a:pt x="568" y="24818"/>
                    <a:pt x="501" y="25018"/>
                  </a:cubicBezTo>
                  <a:lnTo>
                    <a:pt x="434" y="25252"/>
                  </a:lnTo>
                  <a:cubicBezTo>
                    <a:pt x="401" y="25352"/>
                    <a:pt x="468" y="25485"/>
                    <a:pt x="568" y="25518"/>
                  </a:cubicBezTo>
                  <a:cubicBezTo>
                    <a:pt x="585" y="25524"/>
                    <a:pt x="603" y="25527"/>
                    <a:pt x="622" y="25527"/>
                  </a:cubicBezTo>
                  <a:cubicBezTo>
                    <a:pt x="711" y="25527"/>
                    <a:pt x="807" y="25462"/>
                    <a:pt x="835" y="25352"/>
                  </a:cubicBezTo>
                  <a:lnTo>
                    <a:pt x="901" y="25151"/>
                  </a:lnTo>
                  <a:cubicBezTo>
                    <a:pt x="935" y="24951"/>
                    <a:pt x="1002" y="24751"/>
                    <a:pt x="1068" y="24584"/>
                  </a:cubicBezTo>
                  <a:cubicBezTo>
                    <a:pt x="1102" y="24484"/>
                    <a:pt x="1035" y="24351"/>
                    <a:pt x="935" y="24318"/>
                  </a:cubicBezTo>
                  <a:cubicBezTo>
                    <a:pt x="917" y="24309"/>
                    <a:pt x="897" y="24304"/>
                    <a:pt x="875" y="24304"/>
                  </a:cubicBezTo>
                  <a:close/>
                  <a:moveTo>
                    <a:pt x="414" y="25906"/>
                  </a:moveTo>
                  <a:cubicBezTo>
                    <a:pt x="365" y="25906"/>
                    <a:pt x="317" y="25937"/>
                    <a:pt x="268" y="25985"/>
                  </a:cubicBezTo>
                  <a:cubicBezTo>
                    <a:pt x="268" y="26019"/>
                    <a:pt x="234" y="26052"/>
                    <a:pt x="234" y="26085"/>
                  </a:cubicBezTo>
                  <a:cubicBezTo>
                    <a:pt x="168" y="26352"/>
                    <a:pt x="134" y="26653"/>
                    <a:pt x="68" y="26919"/>
                  </a:cubicBezTo>
                  <a:cubicBezTo>
                    <a:pt x="68" y="27019"/>
                    <a:pt x="134" y="27120"/>
                    <a:pt x="268" y="27153"/>
                  </a:cubicBezTo>
                  <a:cubicBezTo>
                    <a:pt x="368" y="27153"/>
                    <a:pt x="468" y="27086"/>
                    <a:pt x="501" y="26953"/>
                  </a:cubicBezTo>
                  <a:cubicBezTo>
                    <a:pt x="535" y="26719"/>
                    <a:pt x="568" y="26419"/>
                    <a:pt x="635" y="26152"/>
                  </a:cubicBezTo>
                  <a:cubicBezTo>
                    <a:pt x="668" y="26052"/>
                    <a:pt x="601" y="25952"/>
                    <a:pt x="468" y="25919"/>
                  </a:cubicBezTo>
                  <a:cubicBezTo>
                    <a:pt x="450" y="25910"/>
                    <a:pt x="432" y="25906"/>
                    <a:pt x="414" y="25906"/>
                  </a:cubicBezTo>
                  <a:close/>
                  <a:moveTo>
                    <a:pt x="234" y="27553"/>
                  </a:moveTo>
                  <a:cubicBezTo>
                    <a:pt x="168" y="27553"/>
                    <a:pt x="101" y="27587"/>
                    <a:pt x="68" y="27620"/>
                  </a:cubicBezTo>
                  <a:cubicBezTo>
                    <a:pt x="34" y="27653"/>
                    <a:pt x="1" y="27720"/>
                    <a:pt x="1" y="27753"/>
                  </a:cubicBezTo>
                  <a:cubicBezTo>
                    <a:pt x="1" y="28054"/>
                    <a:pt x="1" y="28320"/>
                    <a:pt x="1" y="28621"/>
                  </a:cubicBezTo>
                  <a:cubicBezTo>
                    <a:pt x="1" y="28721"/>
                    <a:pt x="101" y="28821"/>
                    <a:pt x="201" y="28821"/>
                  </a:cubicBezTo>
                  <a:cubicBezTo>
                    <a:pt x="334" y="28821"/>
                    <a:pt x="434" y="28721"/>
                    <a:pt x="401" y="28587"/>
                  </a:cubicBezTo>
                  <a:cubicBezTo>
                    <a:pt x="401" y="28320"/>
                    <a:pt x="401" y="28054"/>
                    <a:pt x="434" y="27787"/>
                  </a:cubicBezTo>
                  <a:cubicBezTo>
                    <a:pt x="434" y="27653"/>
                    <a:pt x="334" y="27553"/>
                    <a:pt x="234" y="27553"/>
                  </a:cubicBezTo>
                  <a:close/>
                  <a:moveTo>
                    <a:pt x="234" y="29221"/>
                  </a:moveTo>
                  <a:cubicBezTo>
                    <a:pt x="201" y="29221"/>
                    <a:pt x="134" y="29254"/>
                    <a:pt x="101" y="29288"/>
                  </a:cubicBezTo>
                  <a:cubicBezTo>
                    <a:pt x="68" y="29354"/>
                    <a:pt x="68" y="29388"/>
                    <a:pt x="68" y="29455"/>
                  </a:cubicBezTo>
                  <a:cubicBezTo>
                    <a:pt x="101" y="29755"/>
                    <a:pt x="168" y="30022"/>
                    <a:pt x="201" y="30288"/>
                  </a:cubicBezTo>
                  <a:cubicBezTo>
                    <a:pt x="229" y="30399"/>
                    <a:pt x="325" y="30464"/>
                    <a:pt x="414" y="30464"/>
                  </a:cubicBezTo>
                  <a:cubicBezTo>
                    <a:pt x="433" y="30464"/>
                    <a:pt x="451" y="30461"/>
                    <a:pt x="468" y="30455"/>
                  </a:cubicBezTo>
                  <a:cubicBezTo>
                    <a:pt x="568" y="30422"/>
                    <a:pt x="635" y="30322"/>
                    <a:pt x="635" y="30222"/>
                  </a:cubicBezTo>
                  <a:cubicBezTo>
                    <a:pt x="568" y="29955"/>
                    <a:pt x="501" y="29688"/>
                    <a:pt x="468" y="29421"/>
                  </a:cubicBezTo>
                  <a:cubicBezTo>
                    <a:pt x="468" y="29288"/>
                    <a:pt x="368" y="29221"/>
                    <a:pt x="234" y="29221"/>
                  </a:cubicBezTo>
                  <a:close/>
                  <a:moveTo>
                    <a:pt x="635" y="30847"/>
                  </a:moveTo>
                  <a:cubicBezTo>
                    <a:pt x="614" y="30847"/>
                    <a:pt x="592" y="30850"/>
                    <a:pt x="568" y="30856"/>
                  </a:cubicBezTo>
                  <a:cubicBezTo>
                    <a:pt x="535" y="30889"/>
                    <a:pt x="501" y="30889"/>
                    <a:pt x="501" y="30922"/>
                  </a:cubicBezTo>
                  <a:cubicBezTo>
                    <a:pt x="434" y="30989"/>
                    <a:pt x="434" y="31056"/>
                    <a:pt x="434" y="31122"/>
                  </a:cubicBezTo>
                  <a:cubicBezTo>
                    <a:pt x="535" y="31389"/>
                    <a:pt x="668" y="31656"/>
                    <a:pt x="768" y="31923"/>
                  </a:cubicBezTo>
                  <a:cubicBezTo>
                    <a:pt x="818" y="31998"/>
                    <a:pt x="887" y="32036"/>
                    <a:pt x="974" y="32036"/>
                  </a:cubicBezTo>
                  <a:cubicBezTo>
                    <a:pt x="1004" y="32036"/>
                    <a:pt x="1035" y="32031"/>
                    <a:pt x="1068" y="32023"/>
                  </a:cubicBezTo>
                  <a:cubicBezTo>
                    <a:pt x="1168" y="31956"/>
                    <a:pt x="1202" y="31856"/>
                    <a:pt x="1135" y="31723"/>
                  </a:cubicBezTo>
                  <a:cubicBezTo>
                    <a:pt x="1035" y="31489"/>
                    <a:pt x="935" y="31256"/>
                    <a:pt x="835" y="30989"/>
                  </a:cubicBezTo>
                  <a:cubicBezTo>
                    <a:pt x="807" y="30907"/>
                    <a:pt x="735" y="30847"/>
                    <a:pt x="635" y="30847"/>
                  </a:cubicBezTo>
                  <a:close/>
                  <a:moveTo>
                    <a:pt x="1358" y="32355"/>
                  </a:moveTo>
                  <a:cubicBezTo>
                    <a:pt x="1324" y="32355"/>
                    <a:pt x="1292" y="32366"/>
                    <a:pt x="1268" y="32390"/>
                  </a:cubicBezTo>
                  <a:cubicBezTo>
                    <a:pt x="1235" y="32390"/>
                    <a:pt x="1235" y="32390"/>
                    <a:pt x="1202" y="32423"/>
                  </a:cubicBezTo>
                  <a:cubicBezTo>
                    <a:pt x="1135" y="32490"/>
                    <a:pt x="1135" y="32590"/>
                    <a:pt x="1202" y="32657"/>
                  </a:cubicBezTo>
                  <a:cubicBezTo>
                    <a:pt x="1335" y="32924"/>
                    <a:pt x="1502" y="33157"/>
                    <a:pt x="1702" y="33357"/>
                  </a:cubicBezTo>
                  <a:cubicBezTo>
                    <a:pt x="1739" y="33412"/>
                    <a:pt x="1796" y="33437"/>
                    <a:pt x="1851" y="33437"/>
                  </a:cubicBezTo>
                  <a:cubicBezTo>
                    <a:pt x="1895" y="33437"/>
                    <a:pt x="1939" y="33421"/>
                    <a:pt x="1969" y="33391"/>
                  </a:cubicBezTo>
                  <a:cubicBezTo>
                    <a:pt x="2069" y="33324"/>
                    <a:pt x="2069" y="33191"/>
                    <a:pt x="2002" y="33090"/>
                  </a:cubicBezTo>
                  <a:cubicBezTo>
                    <a:pt x="1835" y="32890"/>
                    <a:pt x="1669" y="32690"/>
                    <a:pt x="1535" y="32457"/>
                  </a:cubicBezTo>
                  <a:cubicBezTo>
                    <a:pt x="1492" y="32392"/>
                    <a:pt x="1421" y="32355"/>
                    <a:pt x="1358" y="32355"/>
                  </a:cubicBezTo>
                  <a:close/>
                  <a:moveTo>
                    <a:pt x="2407" y="33641"/>
                  </a:moveTo>
                  <a:cubicBezTo>
                    <a:pt x="2353" y="33641"/>
                    <a:pt x="2302" y="33658"/>
                    <a:pt x="2269" y="33691"/>
                  </a:cubicBezTo>
                  <a:cubicBezTo>
                    <a:pt x="2269" y="33691"/>
                    <a:pt x="2269" y="33691"/>
                    <a:pt x="2269" y="33724"/>
                  </a:cubicBezTo>
                  <a:cubicBezTo>
                    <a:pt x="2202" y="33791"/>
                    <a:pt x="2202" y="33924"/>
                    <a:pt x="2269" y="33991"/>
                  </a:cubicBezTo>
                  <a:cubicBezTo>
                    <a:pt x="2302" y="34058"/>
                    <a:pt x="2369" y="34091"/>
                    <a:pt x="2403" y="34125"/>
                  </a:cubicBezTo>
                  <a:cubicBezTo>
                    <a:pt x="2569" y="34291"/>
                    <a:pt x="2769" y="34425"/>
                    <a:pt x="2936" y="34558"/>
                  </a:cubicBezTo>
                  <a:cubicBezTo>
                    <a:pt x="2972" y="34582"/>
                    <a:pt x="3011" y="34593"/>
                    <a:pt x="3051" y="34593"/>
                  </a:cubicBezTo>
                  <a:cubicBezTo>
                    <a:pt x="3123" y="34593"/>
                    <a:pt x="3193" y="34556"/>
                    <a:pt x="3236" y="34491"/>
                  </a:cubicBezTo>
                  <a:cubicBezTo>
                    <a:pt x="3303" y="34425"/>
                    <a:pt x="3270" y="34291"/>
                    <a:pt x="3170" y="34225"/>
                  </a:cubicBezTo>
                  <a:cubicBezTo>
                    <a:pt x="3003" y="34091"/>
                    <a:pt x="2836" y="33958"/>
                    <a:pt x="2703" y="33824"/>
                  </a:cubicBezTo>
                  <a:cubicBezTo>
                    <a:pt x="2636" y="33791"/>
                    <a:pt x="2603" y="33724"/>
                    <a:pt x="2569" y="33691"/>
                  </a:cubicBezTo>
                  <a:cubicBezTo>
                    <a:pt x="2519" y="33658"/>
                    <a:pt x="2461" y="33641"/>
                    <a:pt x="2407" y="33641"/>
                  </a:cubicBezTo>
                  <a:close/>
                  <a:moveTo>
                    <a:pt x="10922" y="34257"/>
                  </a:moveTo>
                  <a:cubicBezTo>
                    <a:pt x="10884" y="34257"/>
                    <a:pt x="10844" y="34268"/>
                    <a:pt x="10809" y="34291"/>
                  </a:cubicBezTo>
                  <a:cubicBezTo>
                    <a:pt x="10575" y="34425"/>
                    <a:pt x="10308" y="34558"/>
                    <a:pt x="10075" y="34692"/>
                  </a:cubicBezTo>
                  <a:cubicBezTo>
                    <a:pt x="10075" y="34692"/>
                    <a:pt x="10041" y="34725"/>
                    <a:pt x="10008" y="34725"/>
                  </a:cubicBezTo>
                  <a:cubicBezTo>
                    <a:pt x="9975" y="34792"/>
                    <a:pt x="9941" y="34892"/>
                    <a:pt x="9975" y="34958"/>
                  </a:cubicBezTo>
                  <a:cubicBezTo>
                    <a:pt x="10023" y="35031"/>
                    <a:pt x="10105" y="35085"/>
                    <a:pt x="10185" y="35085"/>
                  </a:cubicBezTo>
                  <a:cubicBezTo>
                    <a:pt x="10216" y="35085"/>
                    <a:pt x="10247" y="35077"/>
                    <a:pt x="10275" y="35059"/>
                  </a:cubicBezTo>
                  <a:cubicBezTo>
                    <a:pt x="10508" y="34925"/>
                    <a:pt x="10775" y="34792"/>
                    <a:pt x="11009" y="34658"/>
                  </a:cubicBezTo>
                  <a:cubicBezTo>
                    <a:pt x="11109" y="34592"/>
                    <a:pt x="11142" y="34458"/>
                    <a:pt x="11075" y="34358"/>
                  </a:cubicBezTo>
                  <a:cubicBezTo>
                    <a:pt x="11054" y="34293"/>
                    <a:pt x="10991" y="34257"/>
                    <a:pt x="10922" y="34257"/>
                  </a:cubicBezTo>
                  <a:close/>
                  <a:moveTo>
                    <a:pt x="3757" y="34622"/>
                  </a:moveTo>
                  <a:cubicBezTo>
                    <a:pt x="3699" y="34622"/>
                    <a:pt x="3645" y="34650"/>
                    <a:pt x="3603" y="34692"/>
                  </a:cubicBezTo>
                  <a:cubicBezTo>
                    <a:pt x="3603" y="34692"/>
                    <a:pt x="3570" y="34725"/>
                    <a:pt x="3570" y="34725"/>
                  </a:cubicBezTo>
                  <a:cubicBezTo>
                    <a:pt x="3537" y="34825"/>
                    <a:pt x="3570" y="34958"/>
                    <a:pt x="3670" y="35025"/>
                  </a:cubicBezTo>
                  <a:cubicBezTo>
                    <a:pt x="3904" y="35159"/>
                    <a:pt x="4170" y="35259"/>
                    <a:pt x="4437" y="35392"/>
                  </a:cubicBezTo>
                  <a:cubicBezTo>
                    <a:pt x="4455" y="35398"/>
                    <a:pt x="4474" y="35401"/>
                    <a:pt x="4493" y="35401"/>
                  </a:cubicBezTo>
                  <a:cubicBezTo>
                    <a:pt x="4582" y="35401"/>
                    <a:pt x="4677" y="35341"/>
                    <a:pt x="4704" y="35259"/>
                  </a:cubicBezTo>
                  <a:cubicBezTo>
                    <a:pt x="4738" y="35159"/>
                    <a:pt x="4704" y="35025"/>
                    <a:pt x="4604" y="34992"/>
                  </a:cubicBezTo>
                  <a:cubicBezTo>
                    <a:pt x="4337" y="34892"/>
                    <a:pt x="4104" y="34792"/>
                    <a:pt x="3870" y="34658"/>
                  </a:cubicBezTo>
                  <a:cubicBezTo>
                    <a:pt x="3832" y="34633"/>
                    <a:pt x="3794" y="34622"/>
                    <a:pt x="3757" y="34622"/>
                  </a:cubicBezTo>
                  <a:close/>
                  <a:moveTo>
                    <a:pt x="9396" y="34983"/>
                  </a:moveTo>
                  <a:cubicBezTo>
                    <a:pt x="9377" y="34983"/>
                    <a:pt x="9359" y="34986"/>
                    <a:pt x="9341" y="34992"/>
                  </a:cubicBezTo>
                  <a:cubicBezTo>
                    <a:pt x="9074" y="35092"/>
                    <a:pt x="8807" y="35159"/>
                    <a:pt x="8574" y="35225"/>
                  </a:cubicBezTo>
                  <a:cubicBezTo>
                    <a:pt x="8507" y="35225"/>
                    <a:pt x="8474" y="35259"/>
                    <a:pt x="8440" y="35292"/>
                  </a:cubicBezTo>
                  <a:cubicBezTo>
                    <a:pt x="8407" y="35359"/>
                    <a:pt x="8373" y="35425"/>
                    <a:pt x="8407" y="35492"/>
                  </a:cubicBezTo>
                  <a:cubicBezTo>
                    <a:pt x="8434" y="35575"/>
                    <a:pt x="8507" y="35634"/>
                    <a:pt x="8588" y="35634"/>
                  </a:cubicBezTo>
                  <a:cubicBezTo>
                    <a:pt x="8605" y="35634"/>
                    <a:pt x="8623" y="35632"/>
                    <a:pt x="8640" y="35626"/>
                  </a:cubicBezTo>
                  <a:cubicBezTo>
                    <a:pt x="8941" y="35559"/>
                    <a:pt x="9207" y="35492"/>
                    <a:pt x="9474" y="35392"/>
                  </a:cubicBezTo>
                  <a:cubicBezTo>
                    <a:pt x="9574" y="35359"/>
                    <a:pt x="9641" y="35225"/>
                    <a:pt x="9608" y="35125"/>
                  </a:cubicBezTo>
                  <a:cubicBezTo>
                    <a:pt x="9580" y="35043"/>
                    <a:pt x="9485" y="34983"/>
                    <a:pt x="9396" y="34983"/>
                  </a:cubicBezTo>
                  <a:close/>
                  <a:moveTo>
                    <a:pt x="5371" y="35225"/>
                  </a:moveTo>
                  <a:cubicBezTo>
                    <a:pt x="5271" y="35225"/>
                    <a:pt x="5205" y="35259"/>
                    <a:pt x="5138" y="35292"/>
                  </a:cubicBezTo>
                  <a:cubicBezTo>
                    <a:pt x="5138" y="35325"/>
                    <a:pt x="5104" y="35359"/>
                    <a:pt x="5104" y="35392"/>
                  </a:cubicBezTo>
                  <a:cubicBezTo>
                    <a:pt x="5071" y="35492"/>
                    <a:pt x="5138" y="35626"/>
                    <a:pt x="5271" y="35626"/>
                  </a:cubicBezTo>
                  <a:cubicBezTo>
                    <a:pt x="5538" y="35692"/>
                    <a:pt x="5805" y="35759"/>
                    <a:pt x="6105" y="35792"/>
                  </a:cubicBezTo>
                  <a:cubicBezTo>
                    <a:pt x="6119" y="35797"/>
                    <a:pt x="6132" y="35799"/>
                    <a:pt x="6145" y="35799"/>
                  </a:cubicBezTo>
                  <a:cubicBezTo>
                    <a:pt x="6231" y="35799"/>
                    <a:pt x="6310" y="35712"/>
                    <a:pt x="6339" y="35626"/>
                  </a:cubicBezTo>
                  <a:cubicBezTo>
                    <a:pt x="6339" y="35492"/>
                    <a:pt x="6272" y="35392"/>
                    <a:pt x="6139" y="35392"/>
                  </a:cubicBezTo>
                  <a:cubicBezTo>
                    <a:pt x="5872" y="35359"/>
                    <a:pt x="5605" y="35292"/>
                    <a:pt x="5371" y="35225"/>
                  </a:cubicBezTo>
                  <a:close/>
                  <a:moveTo>
                    <a:pt x="7813" y="35386"/>
                  </a:moveTo>
                  <a:cubicBezTo>
                    <a:pt x="7800" y="35386"/>
                    <a:pt x="7786" y="35388"/>
                    <a:pt x="7773" y="35392"/>
                  </a:cubicBezTo>
                  <a:cubicBezTo>
                    <a:pt x="7506" y="35425"/>
                    <a:pt x="7239" y="35425"/>
                    <a:pt x="6939" y="35425"/>
                  </a:cubicBezTo>
                  <a:cubicBezTo>
                    <a:pt x="6906" y="35425"/>
                    <a:pt x="6839" y="35459"/>
                    <a:pt x="6806" y="35492"/>
                  </a:cubicBezTo>
                  <a:cubicBezTo>
                    <a:pt x="6772" y="35526"/>
                    <a:pt x="6739" y="35592"/>
                    <a:pt x="6739" y="35626"/>
                  </a:cubicBezTo>
                  <a:cubicBezTo>
                    <a:pt x="6739" y="35759"/>
                    <a:pt x="6839" y="35859"/>
                    <a:pt x="6972" y="35859"/>
                  </a:cubicBezTo>
                  <a:cubicBezTo>
                    <a:pt x="7239" y="35859"/>
                    <a:pt x="7540" y="35826"/>
                    <a:pt x="7806" y="35792"/>
                  </a:cubicBezTo>
                  <a:cubicBezTo>
                    <a:pt x="7940" y="35792"/>
                    <a:pt x="8007" y="35659"/>
                    <a:pt x="8007" y="35559"/>
                  </a:cubicBezTo>
                  <a:cubicBezTo>
                    <a:pt x="7978" y="35472"/>
                    <a:pt x="7899" y="35386"/>
                    <a:pt x="7813" y="353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3468;p36"/>
          <p:cNvGrpSpPr/>
          <p:nvPr/>
        </p:nvGrpSpPr>
        <p:grpSpPr>
          <a:xfrm>
            <a:off x="8355348" y="1424551"/>
            <a:ext cx="717200" cy="356100"/>
            <a:chOff x="8025425" y="984400"/>
            <a:chExt cx="717200" cy="356100"/>
          </a:xfrm>
        </p:grpSpPr>
        <p:sp>
          <p:nvSpPr>
            <p:cNvPr id="84" name="Google Shape;3469;p36"/>
            <p:cNvSpPr/>
            <p:nvPr/>
          </p:nvSpPr>
          <p:spPr>
            <a:xfrm>
              <a:off x="8025425" y="984400"/>
              <a:ext cx="326925" cy="327750"/>
            </a:xfrm>
            <a:custGeom>
              <a:avLst/>
              <a:gdLst/>
              <a:ahLst/>
              <a:cxnLst/>
              <a:rect l="l" t="t" r="r" b="b"/>
              <a:pathLst>
                <a:path w="13077" h="13110" extrusionOk="0">
                  <a:moveTo>
                    <a:pt x="6372" y="0"/>
                  </a:moveTo>
                  <a:cubicBezTo>
                    <a:pt x="6071" y="0"/>
                    <a:pt x="5805" y="67"/>
                    <a:pt x="5471" y="167"/>
                  </a:cubicBezTo>
                  <a:cubicBezTo>
                    <a:pt x="5171" y="267"/>
                    <a:pt x="4237" y="667"/>
                    <a:pt x="3570" y="1701"/>
                  </a:cubicBezTo>
                  <a:cubicBezTo>
                    <a:pt x="3169" y="1735"/>
                    <a:pt x="2769" y="1801"/>
                    <a:pt x="2402" y="1901"/>
                  </a:cubicBezTo>
                  <a:cubicBezTo>
                    <a:pt x="1702" y="2102"/>
                    <a:pt x="1135" y="2569"/>
                    <a:pt x="801" y="3202"/>
                  </a:cubicBezTo>
                  <a:cubicBezTo>
                    <a:pt x="467" y="3836"/>
                    <a:pt x="367" y="4570"/>
                    <a:pt x="601" y="5271"/>
                  </a:cubicBezTo>
                  <a:cubicBezTo>
                    <a:pt x="601" y="5304"/>
                    <a:pt x="601" y="5337"/>
                    <a:pt x="634" y="5371"/>
                  </a:cubicBezTo>
                  <a:cubicBezTo>
                    <a:pt x="567" y="5471"/>
                    <a:pt x="501" y="5571"/>
                    <a:pt x="467" y="5671"/>
                  </a:cubicBezTo>
                  <a:cubicBezTo>
                    <a:pt x="0" y="6805"/>
                    <a:pt x="134" y="8039"/>
                    <a:pt x="768" y="8973"/>
                  </a:cubicBezTo>
                  <a:cubicBezTo>
                    <a:pt x="1201" y="9607"/>
                    <a:pt x="1802" y="10041"/>
                    <a:pt x="2436" y="10341"/>
                  </a:cubicBezTo>
                  <a:cubicBezTo>
                    <a:pt x="2502" y="10841"/>
                    <a:pt x="2702" y="11342"/>
                    <a:pt x="3036" y="11809"/>
                  </a:cubicBezTo>
                  <a:cubicBezTo>
                    <a:pt x="3603" y="12642"/>
                    <a:pt x="4537" y="13109"/>
                    <a:pt x="5571" y="13109"/>
                  </a:cubicBezTo>
                  <a:cubicBezTo>
                    <a:pt x="7005" y="13109"/>
                    <a:pt x="8373" y="12242"/>
                    <a:pt x="9107" y="10941"/>
                  </a:cubicBezTo>
                  <a:cubicBezTo>
                    <a:pt x="10475" y="10875"/>
                    <a:pt x="11742" y="10141"/>
                    <a:pt x="12409" y="9040"/>
                  </a:cubicBezTo>
                  <a:cubicBezTo>
                    <a:pt x="13010" y="8106"/>
                    <a:pt x="13076" y="6972"/>
                    <a:pt x="12576" y="6004"/>
                  </a:cubicBezTo>
                  <a:cubicBezTo>
                    <a:pt x="12343" y="5504"/>
                    <a:pt x="12009" y="5104"/>
                    <a:pt x="11575" y="4770"/>
                  </a:cubicBezTo>
                  <a:cubicBezTo>
                    <a:pt x="11609" y="4070"/>
                    <a:pt x="11509" y="3369"/>
                    <a:pt x="11175" y="2702"/>
                  </a:cubicBezTo>
                  <a:cubicBezTo>
                    <a:pt x="10641" y="1668"/>
                    <a:pt x="9641" y="967"/>
                    <a:pt x="8406" y="834"/>
                  </a:cubicBezTo>
                  <a:lnTo>
                    <a:pt x="8306" y="834"/>
                  </a:lnTo>
                  <a:cubicBezTo>
                    <a:pt x="7806" y="334"/>
                    <a:pt x="7106" y="0"/>
                    <a:pt x="6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470;p36"/>
            <p:cNvSpPr/>
            <p:nvPr/>
          </p:nvSpPr>
          <p:spPr>
            <a:xfrm>
              <a:off x="8078600" y="1122125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471;p36"/>
            <p:cNvSpPr/>
            <p:nvPr/>
          </p:nvSpPr>
          <p:spPr>
            <a:xfrm>
              <a:off x="8179350" y="1062450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472;p36"/>
            <p:cNvSpPr/>
            <p:nvPr/>
          </p:nvSpPr>
          <p:spPr>
            <a:xfrm>
              <a:off x="8100475" y="1084250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73;p36"/>
            <p:cNvSpPr/>
            <p:nvPr/>
          </p:nvSpPr>
          <p:spPr>
            <a:xfrm>
              <a:off x="8160525" y="1042550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74;p36"/>
            <p:cNvSpPr/>
            <p:nvPr/>
          </p:nvSpPr>
          <p:spPr>
            <a:xfrm>
              <a:off x="8273925" y="1156675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0" name="Picture 8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20525" y="89915"/>
            <a:ext cx="1072451" cy="514220"/>
          </a:xfrm>
          <a:prstGeom prst="rect">
            <a:avLst/>
          </a:prstGeom>
        </p:spPr>
      </p:pic>
      <p:pic>
        <p:nvPicPr>
          <p:cNvPr id="91" name="Picture 2" descr="Sun GIFs - Get the best GIF on GIPHY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6596" y="689052"/>
            <a:ext cx="1203687" cy="1166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6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24070" y="2177016"/>
            <a:ext cx="2599423" cy="1534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959" y="3197334"/>
            <a:ext cx="610335" cy="6591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2026990" y="3509832"/>
            <a:ext cx="1063146" cy="89972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 flipH="1">
            <a:off x="3402010" y="3429571"/>
            <a:ext cx="698392" cy="11736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736" y="1583025"/>
            <a:ext cx="868701" cy="827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Google Shape;3284;p36"/>
          <p:cNvSpPr txBox="1">
            <a:spLocks/>
          </p:cNvSpPr>
          <p:nvPr/>
        </p:nvSpPr>
        <p:spPr>
          <a:xfrm>
            <a:off x="401589" y="209032"/>
            <a:ext cx="8336111" cy="2141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Changa One"/>
              <a:buNone/>
              <a:defRPr sz="1519" b="0" i="0" u="none" strike="noStrike" cap="none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Russo One"/>
              <a:buNone/>
              <a:defRPr sz="1519" b="0" i="0" u="none" strike="noStrike" cap="none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r>
              <a:rPr lang="en-US" sz="4000" b="1" dirty="0">
                <a:solidFill>
                  <a:srgbClr val="0070C0"/>
                </a:solidFill>
                <a:latin typeface="Comic Sans MS" panose="030F0702030302020204" pitchFamily="66" charset="0"/>
              </a:rPr>
              <a:t>Unit 1: </a:t>
            </a:r>
          </a:p>
          <a:p>
            <a:r>
              <a:rPr lang="en-US" sz="6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MY FAMILY </a:t>
            </a:r>
          </a:p>
          <a:p>
            <a:r>
              <a:rPr lang="en-US" sz="6000" b="1" dirty="0">
                <a:solidFill>
                  <a:srgbClr val="FF0000"/>
                </a:solidFill>
                <a:latin typeface="Comic Sans MS" panose="030F0702030302020204" pitchFamily="66" charset="0"/>
              </a:rPr>
              <a:t>AND FRIENDS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19753E-6 L 0.02518 -4.19753E-6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0A05F777-B58B-F409-4040-993A21630AFF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A6040D7-D369-8426-08BD-E98C22F33A2D}"/>
              </a:ext>
            </a:extLst>
          </p:cNvPr>
          <p:cNvSpPr/>
          <p:nvPr/>
        </p:nvSpPr>
        <p:spPr>
          <a:xfrm>
            <a:off x="227867" y="253655"/>
            <a:ext cx="2232248" cy="684801"/>
          </a:xfrm>
          <a:prstGeom prst="round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Comic Sans MS" panose="030F0702030302020204" pitchFamily="66" charset="0"/>
              </a:rPr>
              <a:t>Who is </a:t>
            </a:r>
            <a:r>
              <a:rPr lang="en-US" sz="2800" dirty="0">
                <a:latin typeface="Comic Sans MS" panose="030F0702030302020204" pitchFamily="66" charset="0"/>
              </a:rPr>
              <a:t>he?</a:t>
            </a:r>
            <a:endParaRPr lang="vi-VN" sz="2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BDAEF3A-A4D3-EAB4-16D3-03C25E3874E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3296" t="61648" r="63867" b="6600"/>
          <a:stretch/>
        </p:blipFill>
        <p:spPr>
          <a:xfrm>
            <a:off x="2857098" y="1041303"/>
            <a:ext cx="3434220" cy="2878933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BE14C70-09B0-6A09-64E7-DAC0A839409D}"/>
              </a:ext>
            </a:extLst>
          </p:cNvPr>
          <p:cNvSpPr/>
          <p:nvPr/>
        </p:nvSpPr>
        <p:spPr>
          <a:xfrm>
            <a:off x="2526311" y="4102197"/>
            <a:ext cx="4133012" cy="77139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He’s my son.</a:t>
            </a:r>
            <a:endParaRPr lang="vi-VN" sz="2800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11" name="Picture 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2C4D40A-C9A6-C3C3-A602-87E8D009AF12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22468" y="1025891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83" y="2260128"/>
            <a:ext cx="5136649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</a:t>
            </a:r>
            <a:r>
              <a:rPr lang="vi-VN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5</a:t>
            </a: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2628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4" grpId="0" animBg="1"/>
      <p:bldP spid="15" grpId="0"/>
      <p:bldP spid="15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ute Starry Sky By Icedrawolf On DeviantArt | autop.be">
            <a:extLst>
              <a:ext uri="{FF2B5EF4-FFF2-40B4-BE49-F238E27FC236}">
                <a16:creationId xmlns:a16="http://schemas.microsoft.com/office/drawing/2014/main" id="{8D9B705C-8B75-7910-1CD2-79ED043ABE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F28A453-8CE5-4D33-7B0D-2BD08ED96449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2631" y="1203598"/>
            <a:ext cx="3349127" cy="2344389"/>
          </a:xfrm>
          <a:prstGeom prst="rect">
            <a:avLst/>
          </a:prstGeom>
        </p:spPr>
      </p:pic>
      <p:pic>
        <p:nvPicPr>
          <p:cNvPr id="10" name="Picture 2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15F16A-9A30-A564-0BCC-DF6FB26B6D9D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03510" y="1097900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8265" y="2260128"/>
            <a:ext cx="5367482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</a:t>
            </a:r>
            <a:r>
              <a:rPr lang="en-US" sz="3600" b="1">
                <a:solidFill>
                  <a:srgbClr val="FF0000"/>
                </a:solidFill>
                <a:latin typeface="Comic Sans MS" panose="030F0702030302020204" pitchFamily="66" charset="0"/>
              </a:rPr>
              <a:t>given </a:t>
            </a:r>
            <a:r>
              <a:rPr lang="vi-VN" sz="3600" b="1" dirty="0">
                <a:solidFill>
                  <a:srgbClr val="FF0000"/>
                </a:solidFill>
              </a:rPr>
              <a:t>10</a:t>
            </a: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79539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2AC8883D-8D95-3668-A338-ADDA1678F956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FB8964F-2669-A265-7D51-2E84FECB4B11}"/>
              </a:ext>
            </a:extLst>
          </p:cNvPr>
          <p:cNvSpPr/>
          <p:nvPr/>
        </p:nvSpPr>
        <p:spPr>
          <a:xfrm>
            <a:off x="669117" y="279786"/>
            <a:ext cx="2110913" cy="756072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Comic Sans MS" panose="030F0702030302020204" pitchFamily="66" charset="0"/>
              </a:rPr>
              <a:t>Who is </a:t>
            </a:r>
            <a:r>
              <a:rPr lang="en-US" sz="2800" dirty="0">
                <a:latin typeface="Comic Sans MS" panose="030F0702030302020204" pitchFamily="66" charset="0"/>
              </a:rPr>
              <a:t>he?</a:t>
            </a:r>
            <a:endParaRPr lang="vi-VN" sz="2800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397B5F0-B876-B561-C150-082779C9BD64}"/>
              </a:ext>
            </a:extLst>
          </p:cNvPr>
          <p:cNvSpPr/>
          <p:nvPr/>
        </p:nvSpPr>
        <p:spPr>
          <a:xfrm>
            <a:off x="2627784" y="4189535"/>
            <a:ext cx="3651649" cy="684802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He’s my father.</a:t>
            </a:r>
            <a:endParaRPr lang="vi-VN" sz="28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9286E63-A66C-6DF8-0409-2418060FDF9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38495" t="61546" r="39455" b="5410"/>
          <a:stretch/>
        </p:blipFill>
        <p:spPr>
          <a:xfrm>
            <a:off x="3240292" y="1035858"/>
            <a:ext cx="3096344" cy="2797711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8" name="Picture 2">
            <a:hlinkClick r:id="rId9" action="ppaction://hlinksldjump"/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F7CF748-8B5F-E85A-A2E6-2236B3C2B8A9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80030" y="1078741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82" y="2260128"/>
            <a:ext cx="5136648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2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9812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 animBg="1"/>
      <p:bldP spid="15" grpId="0"/>
      <p:bldP spid="15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ute Starry Sky By Icedrawolf On DeviantArt | autop.be">
            <a:extLst>
              <a:ext uri="{FF2B5EF4-FFF2-40B4-BE49-F238E27FC236}">
                <a16:creationId xmlns:a16="http://schemas.microsoft.com/office/drawing/2014/main" id="{8D9B705C-8B75-7910-1CD2-79ED043ABE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BF28A453-8CE5-4D33-7B0D-2BD08ED96449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2631" y="1203598"/>
            <a:ext cx="3349127" cy="2344389"/>
          </a:xfrm>
          <a:prstGeom prst="rect">
            <a:avLst/>
          </a:prstGeom>
        </p:spPr>
      </p:pic>
      <p:pic>
        <p:nvPicPr>
          <p:cNvPr id="10" name="Picture 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15F16A-9A30-A564-0BCC-DF6FB26B6D9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80030" y="1078741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1888266" y="2260128"/>
            <a:ext cx="5367481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</a:t>
            </a:r>
            <a:r>
              <a:rPr lang="vi-VN" sz="3600" b="1" dirty="0">
                <a:solidFill>
                  <a:srgbClr val="FF0000"/>
                </a:solidFill>
              </a:rPr>
              <a:t>10</a:t>
            </a: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31152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ute Starry Sky By Icedrawolf On DeviantArt | autop.be">
            <a:extLst>
              <a:ext uri="{FF2B5EF4-FFF2-40B4-BE49-F238E27FC236}">
                <a16:creationId xmlns:a16="http://schemas.microsoft.com/office/drawing/2014/main" id="{7313B2C8-63C7-B80D-9A0B-DAB93235CE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4DE66561-F9AF-B0BC-D985-F16F1184A15C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BA9C77A-D6D6-6F00-E95B-7F18158CD69F}"/>
              </a:ext>
            </a:extLst>
          </p:cNvPr>
          <p:cNvSpPr/>
          <p:nvPr/>
        </p:nvSpPr>
        <p:spPr>
          <a:xfrm>
            <a:off x="827584" y="276463"/>
            <a:ext cx="3153723" cy="579414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Who are they?</a:t>
            </a:r>
            <a:endParaRPr lang="vi-VN" sz="2800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C32572-EA2C-0743-F4F8-3258D11872E8}"/>
              </a:ext>
            </a:extLst>
          </p:cNvPr>
          <p:cNvSpPr/>
          <p:nvPr/>
        </p:nvSpPr>
        <p:spPr>
          <a:xfrm>
            <a:off x="2901535" y="4228780"/>
            <a:ext cx="3340924" cy="52429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They’re twins.</a:t>
            </a:r>
            <a:endParaRPr lang="vi-VN" sz="28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AFD26C7-C15D-C2D4-617C-506924F984E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63787" t="61205" r="14163" b="5751"/>
          <a:stretch/>
        </p:blipFill>
        <p:spPr>
          <a:xfrm>
            <a:off x="3049947" y="1032545"/>
            <a:ext cx="3044100" cy="2750505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8" name="Picture 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6E808DD-6510-E5C7-DCF8-50228446309B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780030" y="1078741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82" y="2260128"/>
            <a:ext cx="5136649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3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7811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 animBg="1"/>
      <p:bldP spid="15" grpId="0"/>
      <p:bldP spid="15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Cute Starry Sky By Icedrawolf On DeviantArt | autop.be">
            <a:extLst>
              <a:ext uri="{FF2B5EF4-FFF2-40B4-BE49-F238E27FC236}">
                <a16:creationId xmlns:a16="http://schemas.microsoft.com/office/drawing/2014/main" id="{4A33FC50-D862-6B6D-2028-F69F4F6371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3BC6E41D-627D-F93D-8EF5-F87086ED5F31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B92814D6-1A2D-CFA0-E054-3697823FE0B6}"/>
              </a:ext>
            </a:extLst>
          </p:cNvPr>
          <p:cNvSpPr/>
          <p:nvPr/>
        </p:nvSpPr>
        <p:spPr>
          <a:xfrm>
            <a:off x="611560" y="329623"/>
            <a:ext cx="2581816" cy="589295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latin typeface="Comic Sans MS" panose="030F0702030302020204" pitchFamily="66" charset="0"/>
              </a:rPr>
              <a:t>Who is </a:t>
            </a:r>
            <a:r>
              <a:rPr lang="en-US" sz="2800" dirty="0">
                <a:latin typeface="Comic Sans MS" panose="030F0702030302020204" pitchFamily="66" charset="0"/>
              </a:rPr>
              <a:t>he?</a:t>
            </a:r>
            <a:endParaRPr lang="vi-VN" sz="2800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CA7AF50-2A4C-E257-1D77-6D6BA02BFAA0}"/>
              </a:ext>
            </a:extLst>
          </p:cNvPr>
          <p:cNvSpPr/>
          <p:nvPr/>
        </p:nvSpPr>
        <p:spPr>
          <a:xfrm>
            <a:off x="2662429" y="4308770"/>
            <a:ext cx="3744416" cy="567629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He’s my </a:t>
            </a:r>
            <a:r>
              <a:rPr lang="vi-VN" sz="2800" dirty="0">
                <a:latin typeface="Comic Sans MS" panose="030F0702030302020204" pitchFamily="66" charset="0"/>
              </a:rPr>
              <a:t>father.</a:t>
            </a:r>
            <a:endParaRPr lang="vi-VN" sz="2800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9398" y="1202396"/>
            <a:ext cx="3517447" cy="2603400"/>
          </a:xfrm>
          <a:prstGeom prst="rect">
            <a:avLst/>
          </a:prstGeom>
        </p:spPr>
      </p:pic>
      <p:pic>
        <p:nvPicPr>
          <p:cNvPr id="8" name="Picture 2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388D034-FB1D-DF71-BB63-47CC44752711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666147" y="1110818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82" y="2260128"/>
            <a:ext cx="5136648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2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98857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alphaModFix amt="71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ute Starry Sky By Icedrawolf On DeviantArt | autop.be">
            <a:extLst>
              <a:ext uri="{FF2B5EF4-FFF2-40B4-BE49-F238E27FC236}">
                <a16:creationId xmlns:a16="http://schemas.microsoft.com/office/drawing/2014/main" id="{84339F2A-A33B-29D3-94ED-C28A291744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973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96D326B-F596-D54C-F89B-C1E8639AFD13}"/>
              </a:ext>
            </a:extLst>
          </p:cNvPr>
          <p:cNvSpPr/>
          <p:nvPr/>
        </p:nvSpPr>
        <p:spPr>
          <a:xfrm>
            <a:off x="2062010" y="134615"/>
            <a:ext cx="5019975" cy="488984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0615" t="18702" b="13839"/>
          <a:stretch/>
        </p:blipFill>
        <p:spPr>
          <a:xfrm>
            <a:off x="2699792" y="1131590"/>
            <a:ext cx="3724935" cy="2775229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90E87BE-5276-B647-EC49-53C8569DFBAA}"/>
              </a:ext>
            </a:extLst>
          </p:cNvPr>
          <p:cNvSpPr/>
          <p:nvPr/>
        </p:nvSpPr>
        <p:spPr>
          <a:xfrm>
            <a:off x="622455" y="289771"/>
            <a:ext cx="3101204" cy="496997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Who are they?</a:t>
            </a:r>
            <a:endParaRPr lang="vi-VN" sz="2800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C6EA694-299E-E799-2BBB-8113CA2F4DD1}"/>
              </a:ext>
            </a:extLst>
          </p:cNvPr>
          <p:cNvSpPr/>
          <p:nvPr/>
        </p:nvSpPr>
        <p:spPr>
          <a:xfrm>
            <a:off x="2994215" y="4406481"/>
            <a:ext cx="3084562" cy="483364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Comic Sans MS" panose="030F0702030302020204" pitchFamily="66" charset="0"/>
              </a:rPr>
              <a:t>They’re family.</a:t>
            </a:r>
            <a:endParaRPr lang="vi-VN" sz="2800" dirty="0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7" y="3899820"/>
            <a:ext cx="990025" cy="990025"/>
          </a:xfrm>
          <a:prstGeom prst="rect">
            <a:avLst/>
          </a:prstGeom>
        </p:spPr>
      </p:pic>
      <p:pic>
        <p:nvPicPr>
          <p:cNvPr id="8" name="Picture 2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2400" y="4011909"/>
            <a:ext cx="808831" cy="80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E99262E-8F90-E35D-C424-E30979E75046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9" t="10376" r="9894" b="8567"/>
          <a:stretch/>
        </p:blipFill>
        <p:spPr>
          <a:xfrm>
            <a:off x="2666147" y="1110818"/>
            <a:ext cx="3740698" cy="2986018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2003684" y="2260128"/>
            <a:ext cx="5136648" cy="623246"/>
          </a:xfrm>
          <a:prstGeom prst="rect">
            <a:avLst/>
          </a:prstGeom>
          <a:noFill/>
        </p:spPr>
        <p:txBody>
          <a:bodyPr wrap="none" lIns="68573" tIns="34289" rIns="68573" bIns="34289">
            <a:spAutoFit/>
          </a:bodyPr>
          <a:lstStyle/>
          <a:p>
            <a:pPr algn="ctr" defTabSz="685715">
              <a:defRPr/>
            </a:pPr>
            <a:r>
              <a:rPr lang="en-US" sz="3600" b="1" dirty="0">
                <a:solidFill>
                  <a:srgbClr val="FF0000"/>
                </a:solidFill>
                <a:latin typeface="Comic Sans MS" panose="030F0702030302020204" pitchFamily="66" charset="0"/>
              </a:rPr>
              <a:t>You are given 6 points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02646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 animBg="1"/>
      <p:bldP spid="15" grpId="0"/>
      <p:bldP spid="15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235234" y="1000410"/>
            <a:ext cx="6213281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4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kumimoji="0" lang="vi-VN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Production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1291071" y="2521984"/>
            <a:ext cx="3778599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Task </a:t>
            </a:r>
            <a:r>
              <a:rPr lang="vi-VN" sz="3200" b="1" kern="0" dirty="0">
                <a:solidFill>
                  <a:srgbClr val="002060"/>
                </a:solidFill>
                <a:latin typeface="Comic Sans MS" panose="030F0702030302020204" pitchFamily="66" charset="0"/>
              </a:rPr>
              <a:t>6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885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730386DC-A936-4C84-A902-229ABB460C3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849F992-A617-4A83-8ED4-0FFC4584CDE9}"/>
              </a:ext>
            </a:extLst>
          </p:cNvPr>
          <p:cNvSpPr/>
          <p:nvPr/>
        </p:nvSpPr>
        <p:spPr>
          <a:xfrm>
            <a:off x="300481" y="258954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9" rIns="68564" bIns="34289" rtlCol="0" anchor="ctr"/>
          <a:lstStyle/>
          <a:p>
            <a:pPr algn="ctr" defTabSz="685613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7" name="Hình ảnh 6">
            <a:extLst>
              <a:ext uri="{FF2B5EF4-FFF2-40B4-BE49-F238E27FC236}">
                <a16:creationId xmlns:a16="http://schemas.microsoft.com/office/drawing/2014/main" id="{5A7A41BA-A319-43D0-8546-9A2D27FB25A7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2" y="0"/>
            <a:ext cx="300475" cy="51435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1FEECBC-0B86-4C4E-8344-A60BCF10D869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84" r="7441"/>
          <a:stretch/>
        </p:blipFill>
        <p:spPr>
          <a:xfrm>
            <a:off x="1187622" y="403397"/>
            <a:ext cx="6768752" cy="423273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6300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  <p:sndAc>
          <p:stSnd>
            <p:snd r:embed="rId4" name="chimes.wav"/>
          </p:stSnd>
        </p:sndAc>
      </p:transition>
    </mc:Choice>
    <mc:Fallback xmlns="">
      <p:transition>
        <p:cut/>
        <p:sndAc>
          <p:stSnd>
            <p:snd r:embed="rId11" name="chimes.wav"/>
          </p:stSnd>
        </p:sndAc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00481" y="258951"/>
            <a:ext cx="8543042" cy="4625615"/>
          </a:xfrm>
          <a:prstGeom prst="roundRect">
            <a:avLst>
              <a:gd name="adj" fmla="val 33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758" y="1435719"/>
            <a:ext cx="3612962" cy="33209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4040" y="370692"/>
            <a:ext cx="1935921" cy="12276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A83B4172-9F95-4EDB-97A7-884DA03F0829}"/>
              </a:ext>
            </a:extLst>
          </p:cNvPr>
          <p:cNvSpPr txBox="1"/>
          <p:nvPr/>
        </p:nvSpPr>
        <p:spPr>
          <a:xfrm>
            <a:off x="300477" y="370692"/>
            <a:ext cx="3612962" cy="1177243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Speaking about </a:t>
            </a:r>
          </a:p>
          <a:p>
            <a:pPr algn="ctr" defTabSz="685664"/>
            <a:r>
              <a:rPr lang="en-US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your family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6376" y="123478"/>
            <a:ext cx="1072451" cy="51422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43695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4" name="chimes.wav"/>
          </p:stSnd>
        </p:sndAc>
      </p:transition>
    </mc:Choice>
    <mc:Fallback xmlns="">
      <p:transition spd="med">
        <p:fade/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721908" y="1295357"/>
            <a:ext cx="5129575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1.Warm up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8F8D003-DF0B-30E0-37FE-5C05F7F10FE5}"/>
              </a:ext>
            </a:extLst>
          </p:cNvPr>
          <p:cNvSpPr txBox="1"/>
          <p:nvPr/>
        </p:nvSpPr>
        <p:spPr>
          <a:xfrm>
            <a:off x="771118" y="2503699"/>
            <a:ext cx="4631870" cy="500135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algn="ctr" defTabSz="685664"/>
            <a:r>
              <a:rPr lang="en-US" sz="28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Spin! Up and down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300"/>
                            </p:stCondLst>
                            <p:childTnLst>
                              <p:par>
                                <p:cTn id="1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8" name="Google Shape;10738;p32"/>
          <p:cNvSpPr/>
          <p:nvPr/>
        </p:nvSpPr>
        <p:spPr>
          <a:xfrm rot="585416">
            <a:off x="2653889" y="-606465"/>
            <a:ext cx="1467527" cy="16581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1" name="Google Shape;10741;p32"/>
          <p:cNvGrpSpPr/>
          <p:nvPr/>
        </p:nvGrpSpPr>
        <p:grpSpPr>
          <a:xfrm rot="-1532069">
            <a:off x="4399783" y="4099118"/>
            <a:ext cx="1417870" cy="1009955"/>
            <a:chOff x="1174150" y="1093100"/>
            <a:chExt cx="360450" cy="256750"/>
          </a:xfrm>
        </p:grpSpPr>
        <p:sp>
          <p:nvSpPr>
            <p:cNvPr id="10742" name="Google Shape;10742;p32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3" name="Google Shape;10743;p32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32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5" name="Google Shape;10745;p32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6" name="Google Shape;10746;p32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7" name="Google Shape;10747;p32"/>
          <p:cNvSpPr/>
          <p:nvPr/>
        </p:nvSpPr>
        <p:spPr>
          <a:xfrm rot="1489915">
            <a:off x="3881431" y="59099"/>
            <a:ext cx="1029017" cy="656007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58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11A14227-F509-B293-A738-7587698D15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3898" y="132631"/>
            <a:ext cx="3346994" cy="4102964"/>
          </a:xfrm>
          <a:prstGeom prst="rect">
            <a:avLst/>
          </a:prstGeom>
        </p:spPr>
      </p:pic>
      <p:grpSp>
        <p:nvGrpSpPr>
          <p:cNvPr id="10751" name="Google Shape;10751;p32"/>
          <p:cNvGrpSpPr/>
          <p:nvPr/>
        </p:nvGrpSpPr>
        <p:grpSpPr>
          <a:xfrm rot="-3669520">
            <a:off x="8161279" y="1228972"/>
            <a:ext cx="2003370" cy="1927297"/>
            <a:chOff x="3795825" y="3576625"/>
            <a:chExt cx="273225" cy="262850"/>
          </a:xfrm>
        </p:grpSpPr>
        <p:sp>
          <p:nvSpPr>
            <p:cNvPr id="10752" name="Google Shape;10752;p3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3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4" name="Google Shape;10754;p3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5" name="Google Shape;10755;p3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3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7" name="Google Shape;10757;p3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8" name="Google Shape;10758;p3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3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0" name="Google Shape;10760;p3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1" name="Google Shape;10761;p3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40" name="Google Shape;10740;p32"/>
          <p:cNvSpPr/>
          <p:nvPr/>
        </p:nvSpPr>
        <p:spPr>
          <a:xfrm>
            <a:off x="5729182" y="132631"/>
            <a:ext cx="1075066" cy="67958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30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48" name="Google Shape;10748;p32"/>
          <p:cNvGrpSpPr/>
          <p:nvPr/>
        </p:nvGrpSpPr>
        <p:grpSpPr>
          <a:xfrm>
            <a:off x="7092280" y="3472541"/>
            <a:ext cx="1306834" cy="1522489"/>
            <a:chOff x="6893264" y="2519774"/>
            <a:chExt cx="1467600" cy="1849782"/>
          </a:xfrm>
        </p:grpSpPr>
        <p:sp>
          <p:nvSpPr>
            <p:cNvPr id="10749" name="Google Shape;10749;p32"/>
            <p:cNvSpPr/>
            <p:nvPr/>
          </p:nvSpPr>
          <p:spPr>
            <a:xfrm>
              <a:off x="6893264" y="2711456"/>
              <a:ext cx="1467600" cy="1658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32"/>
            <p:cNvSpPr/>
            <p:nvPr/>
          </p:nvSpPr>
          <p:spPr>
            <a:xfrm>
              <a:off x="7479325" y="2519774"/>
              <a:ext cx="295495" cy="368794"/>
            </a:xfrm>
            <a:custGeom>
              <a:avLst/>
              <a:gdLst/>
              <a:ahLst/>
              <a:cxnLst/>
              <a:rect l="l" t="t" r="r" b="b"/>
              <a:pathLst>
                <a:path w="4533" h="5657" extrusionOk="0">
                  <a:moveTo>
                    <a:pt x="1" y="0"/>
                  </a:moveTo>
                  <a:lnTo>
                    <a:pt x="1" y="5656"/>
                  </a:lnTo>
                  <a:cubicBezTo>
                    <a:pt x="117" y="5567"/>
                    <a:pt x="251" y="5505"/>
                    <a:pt x="376" y="5442"/>
                  </a:cubicBezTo>
                  <a:cubicBezTo>
                    <a:pt x="425" y="5529"/>
                    <a:pt x="526" y="5581"/>
                    <a:pt x="628" y="5581"/>
                  </a:cubicBezTo>
                  <a:cubicBezTo>
                    <a:pt x="673" y="5581"/>
                    <a:pt x="718" y="5571"/>
                    <a:pt x="759" y="5549"/>
                  </a:cubicBezTo>
                  <a:cubicBezTo>
                    <a:pt x="813" y="5522"/>
                    <a:pt x="857" y="5478"/>
                    <a:pt x="911" y="5451"/>
                  </a:cubicBezTo>
                  <a:cubicBezTo>
                    <a:pt x="936" y="5442"/>
                    <a:pt x="961" y="5438"/>
                    <a:pt x="987" y="5438"/>
                  </a:cubicBezTo>
                  <a:cubicBezTo>
                    <a:pt x="1088" y="5438"/>
                    <a:pt x="1189" y="5501"/>
                    <a:pt x="1268" y="5558"/>
                  </a:cubicBezTo>
                  <a:cubicBezTo>
                    <a:pt x="1357" y="5487"/>
                    <a:pt x="1446" y="5424"/>
                    <a:pt x="1544" y="5371"/>
                  </a:cubicBezTo>
                  <a:cubicBezTo>
                    <a:pt x="1651" y="5451"/>
                    <a:pt x="1767" y="5514"/>
                    <a:pt x="1883" y="5576"/>
                  </a:cubicBezTo>
                  <a:lnTo>
                    <a:pt x="2133" y="5415"/>
                  </a:lnTo>
                  <a:cubicBezTo>
                    <a:pt x="2151" y="5398"/>
                    <a:pt x="2178" y="5389"/>
                    <a:pt x="2204" y="5380"/>
                  </a:cubicBezTo>
                  <a:cubicBezTo>
                    <a:pt x="2240" y="5380"/>
                    <a:pt x="2276" y="5398"/>
                    <a:pt x="2303" y="5424"/>
                  </a:cubicBezTo>
                  <a:cubicBezTo>
                    <a:pt x="2410" y="5487"/>
                    <a:pt x="2508" y="5549"/>
                    <a:pt x="2615" y="5612"/>
                  </a:cubicBezTo>
                  <a:cubicBezTo>
                    <a:pt x="2713" y="5549"/>
                    <a:pt x="2811" y="5478"/>
                    <a:pt x="2900" y="5415"/>
                  </a:cubicBezTo>
                  <a:cubicBezTo>
                    <a:pt x="2972" y="5496"/>
                    <a:pt x="3043" y="5558"/>
                    <a:pt x="3132" y="5612"/>
                  </a:cubicBezTo>
                  <a:cubicBezTo>
                    <a:pt x="3239" y="5558"/>
                    <a:pt x="3346" y="5487"/>
                    <a:pt x="3445" y="5415"/>
                  </a:cubicBezTo>
                  <a:cubicBezTo>
                    <a:pt x="3516" y="5487"/>
                    <a:pt x="3605" y="5549"/>
                    <a:pt x="3703" y="5594"/>
                  </a:cubicBezTo>
                  <a:cubicBezTo>
                    <a:pt x="3837" y="5567"/>
                    <a:pt x="3908" y="5406"/>
                    <a:pt x="4042" y="5389"/>
                  </a:cubicBezTo>
                  <a:cubicBezTo>
                    <a:pt x="4048" y="5388"/>
                    <a:pt x="4054" y="5388"/>
                    <a:pt x="4059" y="5388"/>
                  </a:cubicBezTo>
                  <a:cubicBezTo>
                    <a:pt x="4215" y="5388"/>
                    <a:pt x="4387" y="5613"/>
                    <a:pt x="4533" y="5656"/>
                  </a:cubicBezTo>
                  <a:lnTo>
                    <a:pt x="4533" y="0"/>
                  </a:lnTo>
                  <a:close/>
                </a:path>
              </a:pathLst>
            </a:custGeom>
            <a:solidFill>
              <a:srgbClr val="ED6645">
                <a:alpha val="8047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2" name="Google Shape;10762;p32"/>
          <p:cNvGrpSpPr/>
          <p:nvPr/>
        </p:nvGrpSpPr>
        <p:grpSpPr>
          <a:xfrm rot="-5400000">
            <a:off x="7631292" y="3174908"/>
            <a:ext cx="2310839" cy="1902145"/>
            <a:chOff x="3857825" y="4400025"/>
            <a:chExt cx="287500" cy="236650"/>
          </a:xfrm>
        </p:grpSpPr>
        <p:sp>
          <p:nvSpPr>
            <p:cNvPr id="10763" name="Google Shape;10763;p3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4" name="Google Shape;10764;p3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5" name="Google Shape;10765;p3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6" name="Google Shape;10766;p3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3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3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3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0" name="Google Shape;10770;p3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1" name="Google Shape;10771;p3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3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14B237FD-6989-5E83-52C3-4D81A35E7F80}"/>
              </a:ext>
            </a:extLst>
          </p:cNvPr>
          <p:cNvSpPr txBox="1"/>
          <p:nvPr/>
        </p:nvSpPr>
        <p:spPr>
          <a:xfrm>
            <a:off x="74013" y="1314646"/>
            <a:ext cx="7400095" cy="1084910"/>
          </a:xfrm>
          <a:prstGeom prst="rect">
            <a:avLst/>
          </a:prstGeom>
          <a:noFill/>
        </p:spPr>
        <p:txBody>
          <a:bodyPr wrap="square" lIns="68568" tIns="34289" rIns="68568" bIns="34289" rtlCol="0">
            <a:spAutoFit/>
          </a:bodyPr>
          <a:lstStyle/>
          <a:p>
            <a:pPr marL="0" marR="0" lvl="0" indent="0" algn="ctr" defTabSz="68566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5</a:t>
            </a:r>
            <a:r>
              <a:rPr lang="en-US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.</a:t>
            </a:r>
            <a:r>
              <a:rPr lang="vi-VN" sz="6600" b="1" dirty="0"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Aharoni" pitchFamily="2" charset="-79"/>
              </a:rPr>
              <a:t>Assessment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CC5D1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haroni" pitchFamily="2" charset="-79"/>
              </a:rPr>
              <a:t> 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048DB67A-F5FD-82E4-861E-6853E19ED0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96702" y="204908"/>
            <a:ext cx="1072451" cy="514220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FCAF93B-850B-9C5F-C526-EF0B014F5909}"/>
              </a:ext>
            </a:extLst>
          </p:cNvPr>
          <p:cNvSpPr/>
          <p:nvPr/>
        </p:nvSpPr>
        <p:spPr>
          <a:xfrm>
            <a:off x="2173798" y="2505901"/>
            <a:ext cx="2924198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200" b="1" kern="0">
                <a:solidFill>
                  <a:srgbClr val="002060"/>
                </a:solidFill>
                <a:latin typeface="Comic Sans MS" panose="030F0702030302020204" pitchFamily="66" charset="0"/>
              </a:rPr>
              <a:t>Word search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553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urple background">
            <a:extLst>
              <a:ext uri="{FF2B5EF4-FFF2-40B4-BE49-F238E27FC236}">
                <a16:creationId xmlns:a16="http://schemas.microsoft.com/office/drawing/2014/main" id="{0D457D6D-DF30-4CB9-A206-8B329B42BD0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/>
        </p:blipFill>
        <p:spPr>
          <a:xfrm>
            <a:off x="-48128" y="26476"/>
            <a:ext cx="9144000" cy="5143500"/>
          </a:xfrm>
          <a:prstGeom prst="rect">
            <a:avLst/>
          </a:prstGeom>
        </p:spPr>
      </p:pic>
      <p:sp>
        <p:nvSpPr>
          <p:cNvPr id="40" name="White background">
            <a:extLst>
              <a:ext uri="{FF2B5EF4-FFF2-40B4-BE49-F238E27FC236}">
                <a16:creationId xmlns:a16="http://schemas.microsoft.com/office/drawing/2014/main" id="{4BA3590E-2E0D-4CBC-9802-A3015F61CCD9}"/>
              </a:ext>
            </a:extLst>
          </p:cNvPr>
          <p:cNvSpPr/>
          <p:nvPr/>
        </p:nvSpPr>
        <p:spPr>
          <a:xfrm>
            <a:off x="129030" y="200837"/>
            <a:ext cx="8826228" cy="4776031"/>
          </a:xfrm>
          <a:prstGeom prst="roundRect">
            <a:avLst>
              <a:gd name="adj" fmla="val 449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9" tIns="34289" rIns="68579" bIns="34289" rtlCol="0" anchor="ctr"/>
          <a:lstStyle/>
          <a:p>
            <a:pPr algn="ctr" defTabSz="457166"/>
            <a:endParaRPr lang="en-PH" dirty="0">
              <a:solidFill>
                <a:prstClr val="white"/>
              </a:solidFill>
            </a:endParaRPr>
          </a:p>
        </p:txBody>
      </p:sp>
      <p:grpSp>
        <p:nvGrpSpPr>
          <p:cNvPr id="5" name="Graphic 17">
            <a:extLst>
              <a:ext uri="{FF2B5EF4-FFF2-40B4-BE49-F238E27FC236}">
                <a16:creationId xmlns:a16="http://schemas.microsoft.com/office/drawing/2014/main" id="{7E55369D-5E44-4E33-92EE-60AF5127A94B}"/>
              </a:ext>
            </a:extLst>
          </p:cNvPr>
          <p:cNvGrpSpPr/>
          <p:nvPr/>
        </p:nvGrpSpPr>
        <p:grpSpPr>
          <a:xfrm flipH="1">
            <a:off x="7846837" y="2939823"/>
            <a:ext cx="1346743" cy="2661522"/>
            <a:chOff x="1738293" y="2503368"/>
            <a:chExt cx="3475954" cy="6869408"/>
          </a:xfrm>
        </p:grpSpPr>
        <p:sp>
          <p:nvSpPr>
            <p:cNvPr id="6" name="Freeform: Shape 31">
              <a:extLst>
                <a:ext uri="{FF2B5EF4-FFF2-40B4-BE49-F238E27FC236}">
                  <a16:creationId xmlns:a16="http://schemas.microsoft.com/office/drawing/2014/main" id="{9DCF6616-406C-49F2-BF17-71C66E55B5BD}"/>
                </a:ext>
              </a:extLst>
            </p:cNvPr>
            <p:cNvSpPr/>
            <p:nvPr/>
          </p:nvSpPr>
          <p:spPr>
            <a:xfrm>
              <a:off x="1738293" y="4142007"/>
              <a:ext cx="3475954" cy="5230769"/>
            </a:xfrm>
            <a:custGeom>
              <a:avLst/>
              <a:gdLst>
                <a:gd name="connsiteX0" fmla="*/ 2080198 w 2085285"/>
                <a:gd name="connsiteY0" fmla="*/ 730561 h 2703240"/>
                <a:gd name="connsiteX1" fmla="*/ 1951535 w 2085285"/>
                <a:gd name="connsiteY1" fmla="*/ 1454299 h 2703240"/>
                <a:gd name="connsiteX2" fmla="*/ 1774941 w 2085285"/>
                <a:gd name="connsiteY2" fmla="*/ 1583658 h 2703240"/>
                <a:gd name="connsiteX3" fmla="*/ 1366233 w 2085285"/>
                <a:gd name="connsiteY3" fmla="*/ 1530042 h 2703240"/>
                <a:gd name="connsiteX4" fmla="*/ 967392 w 2085285"/>
                <a:gd name="connsiteY4" fmla="*/ 1963667 h 2703240"/>
                <a:gd name="connsiteX5" fmla="*/ 1091370 w 2085285"/>
                <a:gd name="connsiteY5" fmla="*/ 2038315 h 2703240"/>
                <a:gd name="connsiteX6" fmla="*/ 702664 w 2085285"/>
                <a:gd name="connsiteY6" fmla="*/ 2684167 h 2703240"/>
                <a:gd name="connsiteX7" fmla="*/ 648638 w 2085285"/>
                <a:gd name="connsiteY7" fmla="*/ 2697597 h 2703240"/>
                <a:gd name="connsiteX8" fmla="*/ 19074 w 2085285"/>
                <a:gd name="connsiteY8" fmla="*/ 2318721 h 2703240"/>
                <a:gd name="connsiteX9" fmla="*/ 5644 w 2085285"/>
                <a:gd name="connsiteY9" fmla="*/ 2264696 h 2703240"/>
                <a:gd name="connsiteX10" fmla="*/ 394350 w 2085285"/>
                <a:gd name="connsiteY10" fmla="*/ 1618739 h 2703240"/>
                <a:gd name="connsiteX11" fmla="*/ 633637 w 2085285"/>
                <a:gd name="connsiteY11" fmla="*/ 293059 h 2703240"/>
                <a:gd name="connsiteX12" fmla="*/ 729115 w 2085285"/>
                <a:gd name="connsiteY12" fmla="*/ 185121 h 2703240"/>
                <a:gd name="connsiteX13" fmla="*/ 1304959 w 2085285"/>
                <a:gd name="connsiteY13" fmla="*/ 5832 h 2703240"/>
                <a:gd name="connsiteX14" fmla="*/ 1418268 w 2085285"/>
                <a:gd name="connsiteY14" fmla="*/ 24273 h 2703240"/>
                <a:gd name="connsiteX15" fmla="*/ 1948763 w 2085285"/>
                <a:gd name="connsiteY15" fmla="*/ 406368 h 2703240"/>
                <a:gd name="connsiteX16" fmla="*/ 2080198 w 2085285"/>
                <a:gd name="connsiteY16" fmla="*/ 730561 h 2703240"/>
                <a:gd name="connsiteX0" fmla="*/ 2074554 w 2079641"/>
                <a:gd name="connsiteY0" fmla="*/ 730561 h 2703240"/>
                <a:gd name="connsiteX1" fmla="*/ 1945891 w 2079641"/>
                <a:gd name="connsiteY1" fmla="*/ 1454299 h 2703240"/>
                <a:gd name="connsiteX2" fmla="*/ 1769297 w 2079641"/>
                <a:gd name="connsiteY2" fmla="*/ 1583658 h 2703240"/>
                <a:gd name="connsiteX3" fmla="*/ 1360589 w 2079641"/>
                <a:gd name="connsiteY3" fmla="*/ 1530042 h 2703240"/>
                <a:gd name="connsiteX4" fmla="*/ 961748 w 2079641"/>
                <a:gd name="connsiteY4" fmla="*/ 1963667 h 2703240"/>
                <a:gd name="connsiteX5" fmla="*/ 1085726 w 2079641"/>
                <a:gd name="connsiteY5" fmla="*/ 2038315 h 2703240"/>
                <a:gd name="connsiteX6" fmla="*/ 697020 w 2079641"/>
                <a:gd name="connsiteY6" fmla="*/ 2684167 h 2703240"/>
                <a:gd name="connsiteX7" fmla="*/ 642994 w 2079641"/>
                <a:gd name="connsiteY7" fmla="*/ 2697597 h 2703240"/>
                <a:gd name="connsiteX8" fmla="*/ 0 w 2079641"/>
                <a:gd name="connsiteY8" fmla="*/ 2264696 h 2703240"/>
                <a:gd name="connsiteX9" fmla="*/ 388706 w 2079641"/>
                <a:gd name="connsiteY9" fmla="*/ 1618739 h 2703240"/>
                <a:gd name="connsiteX10" fmla="*/ 627993 w 2079641"/>
                <a:gd name="connsiteY10" fmla="*/ 293059 h 2703240"/>
                <a:gd name="connsiteX11" fmla="*/ 723471 w 2079641"/>
                <a:gd name="connsiteY11" fmla="*/ 185121 h 2703240"/>
                <a:gd name="connsiteX12" fmla="*/ 1299315 w 2079641"/>
                <a:gd name="connsiteY12" fmla="*/ 5832 h 2703240"/>
                <a:gd name="connsiteX13" fmla="*/ 1412624 w 2079641"/>
                <a:gd name="connsiteY13" fmla="*/ 24273 h 2703240"/>
                <a:gd name="connsiteX14" fmla="*/ 1943119 w 2079641"/>
                <a:gd name="connsiteY14" fmla="*/ 406368 h 2703240"/>
                <a:gd name="connsiteX15" fmla="*/ 2074554 w 2079641"/>
                <a:gd name="connsiteY15" fmla="*/ 730561 h 2703240"/>
                <a:gd name="connsiteX0" fmla="*/ 3470867 w 3475954"/>
                <a:gd name="connsiteY0" fmla="*/ 730561 h 4612480"/>
                <a:gd name="connsiteX1" fmla="*/ 3342204 w 3475954"/>
                <a:gd name="connsiteY1" fmla="*/ 1454299 h 4612480"/>
                <a:gd name="connsiteX2" fmla="*/ 3165610 w 3475954"/>
                <a:gd name="connsiteY2" fmla="*/ 1583658 h 4612480"/>
                <a:gd name="connsiteX3" fmla="*/ 2756902 w 3475954"/>
                <a:gd name="connsiteY3" fmla="*/ 1530042 h 4612480"/>
                <a:gd name="connsiteX4" fmla="*/ 2358061 w 3475954"/>
                <a:gd name="connsiteY4" fmla="*/ 1963667 h 4612480"/>
                <a:gd name="connsiteX5" fmla="*/ 2482039 w 3475954"/>
                <a:gd name="connsiteY5" fmla="*/ 2038315 h 4612480"/>
                <a:gd name="connsiteX6" fmla="*/ 2093333 w 3475954"/>
                <a:gd name="connsiteY6" fmla="*/ 2684167 h 4612480"/>
                <a:gd name="connsiteX7" fmla="*/ 2039307 w 3475954"/>
                <a:gd name="connsiteY7" fmla="*/ 2697597 h 4612480"/>
                <a:gd name="connsiteX8" fmla="*/ 0 w 3475954"/>
                <a:gd name="connsiteY8" fmla="*/ 4612480 h 4612480"/>
                <a:gd name="connsiteX9" fmla="*/ 1785019 w 3475954"/>
                <a:gd name="connsiteY9" fmla="*/ 1618739 h 4612480"/>
                <a:gd name="connsiteX10" fmla="*/ 2024306 w 3475954"/>
                <a:gd name="connsiteY10" fmla="*/ 293059 h 4612480"/>
                <a:gd name="connsiteX11" fmla="*/ 2119784 w 3475954"/>
                <a:gd name="connsiteY11" fmla="*/ 185121 h 4612480"/>
                <a:gd name="connsiteX12" fmla="*/ 2695628 w 3475954"/>
                <a:gd name="connsiteY12" fmla="*/ 5832 h 4612480"/>
                <a:gd name="connsiteX13" fmla="*/ 2808937 w 3475954"/>
                <a:gd name="connsiteY13" fmla="*/ 24273 h 4612480"/>
                <a:gd name="connsiteX14" fmla="*/ 3339432 w 3475954"/>
                <a:gd name="connsiteY14" fmla="*/ 406368 h 4612480"/>
                <a:gd name="connsiteX15" fmla="*/ 3470867 w 3475954"/>
                <a:gd name="connsiteY15" fmla="*/ 730561 h 4612480"/>
                <a:gd name="connsiteX0" fmla="*/ 3470867 w 3475954"/>
                <a:gd name="connsiteY0" fmla="*/ 730561 h 5230769"/>
                <a:gd name="connsiteX1" fmla="*/ 3342204 w 3475954"/>
                <a:gd name="connsiteY1" fmla="*/ 1454299 h 5230769"/>
                <a:gd name="connsiteX2" fmla="*/ 3165610 w 3475954"/>
                <a:gd name="connsiteY2" fmla="*/ 1583658 h 5230769"/>
                <a:gd name="connsiteX3" fmla="*/ 2756902 w 3475954"/>
                <a:gd name="connsiteY3" fmla="*/ 1530042 h 5230769"/>
                <a:gd name="connsiteX4" fmla="*/ 2358061 w 3475954"/>
                <a:gd name="connsiteY4" fmla="*/ 1963667 h 5230769"/>
                <a:gd name="connsiteX5" fmla="*/ 2482039 w 3475954"/>
                <a:gd name="connsiteY5" fmla="*/ 2038315 h 5230769"/>
                <a:gd name="connsiteX6" fmla="*/ 2093333 w 3475954"/>
                <a:gd name="connsiteY6" fmla="*/ 2684167 h 5230769"/>
                <a:gd name="connsiteX7" fmla="*/ 568853 w 3475954"/>
                <a:gd name="connsiteY7" fmla="*/ 5230732 h 5230769"/>
                <a:gd name="connsiteX8" fmla="*/ 0 w 3475954"/>
                <a:gd name="connsiteY8" fmla="*/ 4612480 h 5230769"/>
                <a:gd name="connsiteX9" fmla="*/ 1785019 w 3475954"/>
                <a:gd name="connsiteY9" fmla="*/ 1618739 h 5230769"/>
                <a:gd name="connsiteX10" fmla="*/ 2024306 w 3475954"/>
                <a:gd name="connsiteY10" fmla="*/ 293059 h 5230769"/>
                <a:gd name="connsiteX11" fmla="*/ 2119784 w 3475954"/>
                <a:gd name="connsiteY11" fmla="*/ 185121 h 5230769"/>
                <a:gd name="connsiteX12" fmla="*/ 2695628 w 3475954"/>
                <a:gd name="connsiteY12" fmla="*/ 5832 h 5230769"/>
                <a:gd name="connsiteX13" fmla="*/ 2808937 w 3475954"/>
                <a:gd name="connsiteY13" fmla="*/ 24273 h 5230769"/>
                <a:gd name="connsiteX14" fmla="*/ 3339432 w 3475954"/>
                <a:gd name="connsiteY14" fmla="*/ 406368 h 5230769"/>
                <a:gd name="connsiteX15" fmla="*/ 3470867 w 3475954"/>
                <a:gd name="connsiteY15" fmla="*/ 730561 h 523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75954" h="5230769">
                  <a:moveTo>
                    <a:pt x="3470867" y="730561"/>
                  </a:moveTo>
                  <a:lnTo>
                    <a:pt x="3342204" y="1454299"/>
                  </a:lnTo>
                  <a:cubicBezTo>
                    <a:pt x="3327449" y="1537614"/>
                    <a:pt x="3249621" y="1594621"/>
                    <a:pt x="3165610" y="1583658"/>
                  </a:cubicBezTo>
                  <a:lnTo>
                    <a:pt x="2756902" y="1530042"/>
                  </a:lnTo>
                  <a:lnTo>
                    <a:pt x="2358061" y="1963667"/>
                  </a:lnTo>
                  <a:lnTo>
                    <a:pt x="2482039" y="2038315"/>
                  </a:lnTo>
                  <a:lnTo>
                    <a:pt x="2093333" y="2684167"/>
                  </a:lnTo>
                  <a:cubicBezTo>
                    <a:pt x="2082122" y="2702798"/>
                    <a:pt x="587475" y="5241943"/>
                    <a:pt x="568853" y="5230732"/>
                  </a:cubicBezTo>
                  <a:lnTo>
                    <a:pt x="0" y="4612480"/>
                  </a:lnTo>
                  <a:lnTo>
                    <a:pt x="1785019" y="1618739"/>
                  </a:lnTo>
                  <a:lnTo>
                    <a:pt x="2024306" y="293059"/>
                  </a:lnTo>
                  <a:cubicBezTo>
                    <a:pt x="2033478" y="242128"/>
                    <a:pt x="2070349" y="200475"/>
                    <a:pt x="2119784" y="185121"/>
                  </a:cubicBezTo>
                  <a:lnTo>
                    <a:pt x="2695628" y="5832"/>
                  </a:lnTo>
                  <a:cubicBezTo>
                    <a:pt x="2734194" y="-6226"/>
                    <a:pt x="2776152" y="651"/>
                    <a:pt x="2808937" y="24273"/>
                  </a:cubicBezTo>
                  <a:lnTo>
                    <a:pt x="3339432" y="406368"/>
                  </a:lnTo>
                  <a:cubicBezTo>
                    <a:pt x="3441864" y="480215"/>
                    <a:pt x="3492984" y="606278"/>
                    <a:pt x="3470867" y="730561"/>
                  </a:cubicBezTo>
                  <a:close/>
                </a:path>
              </a:pathLst>
            </a:custGeom>
            <a:solidFill>
              <a:srgbClr val="FFCD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32">
              <a:extLst>
                <a:ext uri="{FF2B5EF4-FFF2-40B4-BE49-F238E27FC236}">
                  <a16:creationId xmlns:a16="http://schemas.microsoft.com/office/drawing/2014/main" id="{6ADDC485-3130-43E6-B9AA-6B972A469F9C}"/>
                </a:ext>
              </a:extLst>
            </p:cNvPr>
            <p:cNvSpPr/>
            <p:nvPr/>
          </p:nvSpPr>
          <p:spPr>
            <a:xfrm>
              <a:off x="4421700" y="2503368"/>
              <a:ext cx="288064" cy="4061249"/>
            </a:xfrm>
            <a:custGeom>
              <a:avLst/>
              <a:gdLst>
                <a:gd name="connsiteX0" fmla="*/ 0 w 298989"/>
                <a:gd name="connsiteY0" fmla="*/ 0 h 3304689"/>
                <a:gd name="connsiteX1" fmla="*/ 0 w 298989"/>
                <a:gd name="connsiteY1" fmla="*/ 3155194 h 3304689"/>
                <a:gd name="connsiteX2" fmla="*/ 149495 w 298989"/>
                <a:gd name="connsiteY2" fmla="*/ 3304689 h 3304689"/>
                <a:gd name="connsiteX3" fmla="*/ 298990 w 298989"/>
                <a:gd name="connsiteY3" fmla="*/ 3155194 h 3304689"/>
                <a:gd name="connsiteX4" fmla="*/ 298990 w 298989"/>
                <a:gd name="connsiteY4" fmla="*/ 0 h 330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989" h="3304689">
                  <a:moveTo>
                    <a:pt x="0" y="0"/>
                  </a:moveTo>
                  <a:lnTo>
                    <a:pt x="0" y="3155194"/>
                  </a:lnTo>
                  <a:cubicBezTo>
                    <a:pt x="0" y="3237757"/>
                    <a:pt x="66932" y="3304689"/>
                    <a:pt x="149495" y="3304689"/>
                  </a:cubicBezTo>
                  <a:cubicBezTo>
                    <a:pt x="232058" y="3304689"/>
                    <a:pt x="298990" y="3237757"/>
                    <a:pt x="298990" y="3155194"/>
                  </a:cubicBezTo>
                  <a:lnTo>
                    <a:pt x="298990" y="0"/>
                  </a:lnTo>
                  <a:close/>
                </a:path>
              </a:pathLst>
            </a:custGeom>
            <a:solidFill>
              <a:srgbClr val="BDC3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33">
              <a:extLst>
                <a:ext uri="{FF2B5EF4-FFF2-40B4-BE49-F238E27FC236}">
                  <a16:creationId xmlns:a16="http://schemas.microsoft.com/office/drawing/2014/main" id="{0515A718-8E0C-4DE4-8E20-55123C17B254}"/>
                </a:ext>
              </a:extLst>
            </p:cNvPr>
            <p:cNvSpPr/>
            <p:nvPr/>
          </p:nvSpPr>
          <p:spPr>
            <a:xfrm>
              <a:off x="3557364" y="4421939"/>
              <a:ext cx="1546700" cy="1877577"/>
            </a:xfrm>
            <a:custGeom>
              <a:avLst/>
              <a:gdLst>
                <a:gd name="connsiteX0" fmla="*/ 1172004 w 1546700"/>
                <a:gd name="connsiteY0" fmla="*/ 125445 h 1877577"/>
                <a:gd name="connsiteX1" fmla="*/ 925373 w 1546700"/>
                <a:gd name="connsiteY1" fmla="*/ 633270 h 1877577"/>
                <a:gd name="connsiteX2" fmla="*/ 431492 w 1546700"/>
                <a:gd name="connsiteY2" fmla="*/ 738597 h 1877577"/>
                <a:gd name="connsiteX3" fmla="*/ 0 w 1546700"/>
                <a:gd name="connsiteY3" fmla="*/ 1580036 h 1877577"/>
                <a:gd name="connsiteX4" fmla="*/ 494395 w 1546700"/>
                <a:gd name="connsiteY4" fmla="*/ 1877578 h 1877577"/>
                <a:gd name="connsiteX5" fmla="*/ 856650 w 1546700"/>
                <a:gd name="connsiteY5" fmla="*/ 1588837 h 1877577"/>
                <a:gd name="connsiteX6" fmla="*/ 1062828 w 1546700"/>
                <a:gd name="connsiteY6" fmla="*/ 1326814 h 1877577"/>
                <a:gd name="connsiteX7" fmla="*/ 1510170 w 1546700"/>
                <a:gd name="connsiteY7" fmla="*/ 291618 h 1877577"/>
                <a:gd name="connsiteX8" fmla="*/ 1464421 w 1546700"/>
                <a:gd name="connsiteY8" fmla="*/ 19993 h 1877577"/>
                <a:gd name="connsiteX9" fmla="*/ 1172004 w 1546700"/>
                <a:gd name="connsiteY9" fmla="*/ 125445 h 187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6700" h="1877577">
                  <a:moveTo>
                    <a:pt x="1172004" y="125445"/>
                  </a:moveTo>
                  <a:lnTo>
                    <a:pt x="925373" y="633270"/>
                  </a:lnTo>
                  <a:lnTo>
                    <a:pt x="431492" y="738597"/>
                  </a:lnTo>
                  <a:lnTo>
                    <a:pt x="0" y="1580036"/>
                  </a:lnTo>
                  <a:lnTo>
                    <a:pt x="494395" y="1877578"/>
                  </a:lnTo>
                  <a:lnTo>
                    <a:pt x="856650" y="1588837"/>
                  </a:lnTo>
                  <a:cubicBezTo>
                    <a:pt x="941594" y="1523734"/>
                    <a:pt x="1021051" y="1425350"/>
                    <a:pt x="1062828" y="1326814"/>
                  </a:cubicBezTo>
                  <a:lnTo>
                    <a:pt x="1510170" y="291618"/>
                  </a:lnTo>
                  <a:cubicBezTo>
                    <a:pt x="1557309" y="180442"/>
                    <a:pt x="1574359" y="69961"/>
                    <a:pt x="1464421" y="19993"/>
                  </a:cubicBezTo>
                  <a:cubicBezTo>
                    <a:pt x="1354493" y="-29956"/>
                    <a:pt x="1224763" y="16812"/>
                    <a:pt x="1172004" y="125445"/>
                  </a:cubicBezTo>
                  <a:close/>
                </a:path>
              </a:pathLst>
            </a:custGeom>
            <a:solidFill>
              <a:srgbClr val="FFCD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34">
              <a:extLst>
                <a:ext uri="{FF2B5EF4-FFF2-40B4-BE49-F238E27FC236}">
                  <a16:creationId xmlns:a16="http://schemas.microsoft.com/office/drawing/2014/main" id="{408C681E-A16C-4CB5-900D-E015FB3398EA}"/>
                </a:ext>
              </a:extLst>
            </p:cNvPr>
            <p:cNvSpPr/>
            <p:nvPr/>
          </p:nvSpPr>
          <p:spPr>
            <a:xfrm>
              <a:off x="2143703" y="4422016"/>
              <a:ext cx="3008677" cy="4909915"/>
            </a:xfrm>
            <a:custGeom>
              <a:avLst/>
              <a:gdLst>
                <a:gd name="connsiteX0" fmla="*/ 1426055 w 1556642"/>
                <a:gd name="connsiteY0" fmla="*/ 19926 h 2423222"/>
                <a:gd name="connsiteX1" fmla="*/ 1336558 w 1556642"/>
                <a:gd name="connsiteY1" fmla="*/ 0 h 2423222"/>
                <a:gd name="connsiteX2" fmla="*/ 1332329 w 1556642"/>
                <a:gd name="connsiteY2" fmla="*/ 166249 h 2423222"/>
                <a:gd name="connsiteX3" fmla="*/ 862670 w 1556642"/>
                <a:gd name="connsiteY3" fmla="*/ 1273902 h 2423222"/>
                <a:gd name="connsiteX4" fmla="*/ 665655 w 1556642"/>
                <a:gd name="connsiteY4" fmla="*/ 1528296 h 2423222"/>
                <a:gd name="connsiteX5" fmla="*/ 301295 w 1556642"/>
                <a:gd name="connsiteY5" fmla="*/ 1807531 h 2423222"/>
                <a:gd name="connsiteX6" fmla="*/ 0 w 1556642"/>
                <a:gd name="connsiteY6" fmla="*/ 2308146 h 2423222"/>
                <a:gd name="connsiteX7" fmla="*/ 181842 w 1556642"/>
                <a:gd name="connsiteY7" fmla="*/ 2417579 h 2423222"/>
                <a:gd name="connsiteX8" fmla="*/ 235868 w 1556642"/>
                <a:gd name="connsiteY8" fmla="*/ 2404148 h 2423222"/>
                <a:gd name="connsiteX9" fmla="*/ 527095 w 1556642"/>
                <a:gd name="connsiteY9" fmla="*/ 1920269 h 2423222"/>
                <a:gd name="connsiteX10" fmla="*/ 884672 w 1556642"/>
                <a:gd name="connsiteY10" fmla="*/ 1646234 h 2423222"/>
                <a:gd name="connsiteX11" fmla="*/ 1078021 w 1556642"/>
                <a:gd name="connsiteY11" fmla="*/ 1396584 h 2423222"/>
                <a:gd name="connsiteX12" fmla="*/ 1538926 w 1556642"/>
                <a:gd name="connsiteY12" fmla="*/ 309572 h 2423222"/>
                <a:gd name="connsiteX13" fmla="*/ 1426055 w 1556642"/>
                <a:gd name="connsiteY13" fmla="*/ 19926 h 2423222"/>
                <a:gd name="connsiteX0" fmla="*/ 1426055 w 1556642"/>
                <a:gd name="connsiteY0" fmla="*/ 19926 h 2417579"/>
                <a:gd name="connsiteX1" fmla="*/ 1336558 w 1556642"/>
                <a:gd name="connsiteY1" fmla="*/ 0 h 2417579"/>
                <a:gd name="connsiteX2" fmla="*/ 1332329 w 1556642"/>
                <a:gd name="connsiteY2" fmla="*/ 166249 h 2417579"/>
                <a:gd name="connsiteX3" fmla="*/ 862670 w 1556642"/>
                <a:gd name="connsiteY3" fmla="*/ 1273902 h 2417579"/>
                <a:gd name="connsiteX4" fmla="*/ 665655 w 1556642"/>
                <a:gd name="connsiteY4" fmla="*/ 1528296 h 2417579"/>
                <a:gd name="connsiteX5" fmla="*/ 301295 w 1556642"/>
                <a:gd name="connsiteY5" fmla="*/ 1807531 h 2417579"/>
                <a:gd name="connsiteX6" fmla="*/ 0 w 1556642"/>
                <a:gd name="connsiteY6" fmla="*/ 2308146 h 2417579"/>
                <a:gd name="connsiteX7" fmla="*/ 181842 w 1556642"/>
                <a:gd name="connsiteY7" fmla="*/ 2417579 h 2417579"/>
                <a:gd name="connsiteX8" fmla="*/ 527095 w 1556642"/>
                <a:gd name="connsiteY8" fmla="*/ 1920269 h 2417579"/>
                <a:gd name="connsiteX9" fmla="*/ 884672 w 1556642"/>
                <a:gd name="connsiteY9" fmla="*/ 1646234 h 2417579"/>
                <a:gd name="connsiteX10" fmla="*/ 1078021 w 1556642"/>
                <a:gd name="connsiteY10" fmla="*/ 1396584 h 2417579"/>
                <a:gd name="connsiteX11" fmla="*/ 1538926 w 1556642"/>
                <a:gd name="connsiteY11" fmla="*/ 309572 h 2417579"/>
                <a:gd name="connsiteX12" fmla="*/ 1426055 w 1556642"/>
                <a:gd name="connsiteY12" fmla="*/ 19926 h 2417579"/>
                <a:gd name="connsiteX0" fmla="*/ 2921222 w 3051809"/>
                <a:gd name="connsiteY0" fmla="*/ 19926 h 4754784"/>
                <a:gd name="connsiteX1" fmla="*/ 2831725 w 3051809"/>
                <a:gd name="connsiteY1" fmla="*/ 0 h 4754784"/>
                <a:gd name="connsiteX2" fmla="*/ 2827496 w 3051809"/>
                <a:gd name="connsiteY2" fmla="*/ 166249 h 4754784"/>
                <a:gd name="connsiteX3" fmla="*/ 2357837 w 3051809"/>
                <a:gd name="connsiteY3" fmla="*/ 1273902 h 4754784"/>
                <a:gd name="connsiteX4" fmla="*/ 2160822 w 3051809"/>
                <a:gd name="connsiteY4" fmla="*/ 1528296 h 4754784"/>
                <a:gd name="connsiteX5" fmla="*/ 1796462 w 3051809"/>
                <a:gd name="connsiteY5" fmla="*/ 1807531 h 4754784"/>
                <a:gd name="connsiteX6" fmla="*/ 0 w 3051809"/>
                <a:gd name="connsiteY6" fmla="*/ 4754784 h 4754784"/>
                <a:gd name="connsiteX7" fmla="*/ 1677009 w 3051809"/>
                <a:gd name="connsiteY7" fmla="*/ 2417579 h 4754784"/>
                <a:gd name="connsiteX8" fmla="*/ 2022262 w 3051809"/>
                <a:gd name="connsiteY8" fmla="*/ 1920269 h 4754784"/>
                <a:gd name="connsiteX9" fmla="*/ 2379839 w 3051809"/>
                <a:gd name="connsiteY9" fmla="*/ 1646234 h 4754784"/>
                <a:gd name="connsiteX10" fmla="*/ 2573188 w 3051809"/>
                <a:gd name="connsiteY10" fmla="*/ 1396584 h 4754784"/>
                <a:gd name="connsiteX11" fmla="*/ 3034093 w 3051809"/>
                <a:gd name="connsiteY11" fmla="*/ 309572 h 4754784"/>
                <a:gd name="connsiteX12" fmla="*/ 2921222 w 3051809"/>
                <a:gd name="connsiteY12" fmla="*/ 19926 h 4754784"/>
                <a:gd name="connsiteX0" fmla="*/ 2921222 w 3051809"/>
                <a:gd name="connsiteY0" fmla="*/ 19926 h 4901288"/>
                <a:gd name="connsiteX1" fmla="*/ 2831725 w 3051809"/>
                <a:gd name="connsiteY1" fmla="*/ 0 h 4901288"/>
                <a:gd name="connsiteX2" fmla="*/ 2827496 w 3051809"/>
                <a:gd name="connsiteY2" fmla="*/ 166249 h 4901288"/>
                <a:gd name="connsiteX3" fmla="*/ 2357837 w 3051809"/>
                <a:gd name="connsiteY3" fmla="*/ 1273902 h 4901288"/>
                <a:gd name="connsiteX4" fmla="*/ 2160822 w 3051809"/>
                <a:gd name="connsiteY4" fmla="*/ 1528296 h 4901288"/>
                <a:gd name="connsiteX5" fmla="*/ 1796462 w 3051809"/>
                <a:gd name="connsiteY5" fmla="*/ 1807531 h 4901288"/>
                <a:gd name="connsiteX6" fmla="*/ 0 w 3051809"/>
                <a:gd name="connsiteY6" fmla="*/ 4754784 h 4901288"/>
                <a:gd name="connsiteX7" fmla="*/ 194198 w 3051809"/>
                <a:gd name="connsiteY7" fmla="*/ 4901288 h 4901288"/>
                <a:gd name="connsiteX8" fmla="*/ 2022262 w 3051809"/>
                <a:gd name="connsiteY8" fmla="*/ 1920269 h 4901288"/>
                <a:gd name="connsiteX9" fmla="*/ 2379839 w 3051809"/>
                <a:gd name="connsiteY9" fmla="*/ 1646234 h 4901288"/>
                <a:gd name="connsiteX10" fmla="*/ 2573188 w 3051809"/>
                <a:gd name="connsiteY10" fmla="*/ 1396584 h 4901288"/>
                <a:gd name="connsiteX11" fmla="*/ 3034093 w 3051809"/>
                <a:gd name="connsiteY11" fmla="*/ 309572 h 4901288"/>
                <a:gd name="connsiteX12" fmla="*/ 2921222 w 3051809"/>
                <a:gd name="connsiteY12" fmla="*/ 19926 h 4901288"/>
                <a:gd name="connsiteX0" fmla="*/ 2921222 w 3051809"/>
                <a:gd name="connsiteY0" fmla="*/ 19926 h 4909915"/>
                <a:gd name="connsiteX1" fmla="*/ 2831725 w 3051809"/>
                <a:gd name="connsiteY1" fmla="*/ 0 h 4909915"/>
                <a:gd name="connsiteX2" fmla="*/ 2827496 w 3051809"/>
                <a:gd name="connsiteY2" fmla="*/ 166249 h 4909915"/>
                <a:gd name="connsiteX3" fmla="*/ 2357837 w 3051809"/>
                <a:gd name="connsiteY3" fmla="*/ 1273902 h 4909915"/>
                <a:gd name="connsiteX4" fmla="*/ 2160822 w 3051809"/>
                <a:gd name="connsiteY4" fmla="*/ 1528296 h 4909915"/>
                <a:gd name="connsiteX5" fmla="*/ 1796462 w 3051809"/>
                <a:gd name="connsiteY5" fmla="*/ 1807531 h 4909915"/>
                <a:gd name="connsiteX6" fmla="*/ 0 w 3051809"/>
                <a:gd name="connsiteY6" fmla="*/ 4754784 h 4909915"/>
                <a:gd name="connsiteX7" fmla="*/ 211451 w 3051809"/>
                <a:gd name="connsiteY7" fmla="*/ 4909915 h 4909915"/>
                <a:gd name="connsiteX8" fmla="*/ 2022262 w 3051809"/>
                <a:gd name="connsiteY8" fmla="*/ 1920269 h 4909915"/>
                <a:gd name="connsiteX9" fmla="*/ 2379839 w 3051809"/>
                <a:gd name="connsiteY9" fmla="*/ 1646234 h 4909915"/>
                <a:gd name="connsiteX10" fmla="*/ 2573188 w 3051809"/>
                <a:gd name="connsiteY10" fmla="*/ 1396584 h 4909915"/>
                <a:gd name="connsiteX11" fmla="*/ 3034093 w 3051809"/>
                <a:gd name="connsiteY11" fmla="*/ 309572 h 4909915"/>
                <a:gd name="connsiteX12" fmla="*/ 2921222 w 3051809"/>
                <a:gd name="connsiteY12" fmla="*/ 19926 h 4909915"/>
                <a:gd name="connsiteX0" fmla="*/ 2895342 w 3025929"/>
                <a:gd name="connsiteY0" fmla="*/ 19926 h 4909915"/>
                <a:gd name="connsiteX1" fmla="*/ 2805845 w 3025929"/>
                <a:gd name="connsiteY1" fmla="*/ 0 h 4909915"/>
                <a:gd name="connsiteX2" fmla="*/ 2801616 w 3025929"/>
                <a:gd name="connsiteY2" fmla="*/ 166249 h 4909915"/>
                <a:gd name="connsiteX3" fmla="*/ 2331957 w 3025929"/>
                <a:gd name="connsiteY3" fmla="*/ 1273902 h 4909915"/>
                <a:gd name="connsiteX4" fmla="*/ 2134942 w 3025929"/>
                <a:gd name="connsiteY4" fmla="*/ 1528296 h 4909915"/>
                <a:gd name="connsiteX5" fmla="*/ 1770582 w 3025929"/>
                <a:gd name="connsiteY5" fmla="*/ 1807531 h 4909915"/>
                <a:gd name="connsiteX6" fmla="*/ 0 w 3025929"/>
                <a:gd name="connsiteY6" fmla="*/ 4789290 h 4909915"/>
                <a:gd name="connsiteX7" fmla="*/ 185571 w 3025929"/>
                <a:gd name="connsiteY7" fmla="*/ 4909915 h 4909915"/>
                <a:gd name="connsiteX8" fmla="*/ 1996382 w 3025929"/>
                <a:gd name="connsiteY8" fmla="*/ 1920269 h 4909915"/>
                <a:gd name="connsiteX9" fmla="*/ 2353959 w 3025929"/>
                <a:gd name="connsiteY9" fmla="*/ 1646234 h 4909915"/>
                <a:gd name="connsiteX10" fmla="*/ 2547308 w 3025929"/>
                <a:gd name="connsiteY10" fmla="*/ 1396584 h 4909915"/>
                <a:gd name="connsiteX11" fmla="*/ 3008213 w 3025929"/>
                <a:gd name="connsiteY11" fmla="*/ 309572 h 4909915"/>
                <a:gd name="connsiteX12" fmla="*/ 2895342 w 3025929"/>
                <a:gd name="connsiteY12" fmla="*/ 19926 h 4909915"/>
                <a:gd name="connsiteX0" fmla="*/ 2878090 w 3008677"/>
                <a:gd name="connsiteY0" fmla="*/ 19926 h 4909915"/>
                <a:gd name="connsiteX1" fmla="*/ 2788593 w 3008677"/>
                <a:gd name="connsiteY1" fmla="*/ 0 h 4909915"/>
                <a:gd name="connsiteX2" fmla="*/ 2784364 w 3008677"/>
                <a:gd name="connsiteY2" fmla="*/ 166249 h 4909915"/>
                <a:gd name="connsiteX3" fmla="*/ 2314705 w 3008677"/>
                <a:gd name="connsiteY3" fmla="*/ 1273902 h 4909915"/>
                <a:gd name="connsiteX4" fmla="*/ 2117690 w 3008677"/>
                <a:gd name="connsiteY4" fmla="*/ 1528296 h 4909915"/>
                <a:gd name="connsiteX5" fmla="*/ 1753330 w 3008677"/>
                <a:gd name="connsiteY5" fmla="*/ 1807531 h 4909915"/>
                <a:gd name="connsiteX6" fmla="*/ 0 w 3008677"/>
                <a:gd name="connsiteY6" fmla="*/ 4754784 h 4909915"/>
                <a:gd name="connsiteX7" fmla="*/ 168319 w 3008677"/>
                <a:gd name="connsiteY7" fmla="*/ 4909915 h 4909915"/>
                <a:gd name="connsiteX8" fmla="*/ 1979130 w 3008677"/>
                <a:gd name="connsiteY8" fmla="*/ 1920269 h 4909915"/>
                <a:gd name="connsiteX9" fmla="*/ 2336707 w 3008677"/>
                <a:gd name="connsiteY9" fmla="*/ 1646234 h 4909915"/>
                <a:gd name="connsiteX10" fmla="*/ 2530056 w 3008677"/>
                <a:gd name="connsiteY10" fmla="*/ 1396584 h 4909915"/>
                <a:gd name="connsiteX11" fmla="*/ 2990961 w 3008677"/>
                <a:gd name="connsiteY11" fmla="*/ 309572 h 4909915"/>
                <a:gd name="connsiteX12" fmla="*/ 2878090 w 3008677"/>
                <a:gd name="connsiteY12" fmla="*/ 19926 h 490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8677" h="4909915">
                  <a:moveTo>
                    <a:pt x="2878090" y="19926"/>
                  </a:moveTo>
                  <a:cubicBezTo>
                    <a:pt x="2849038" y="6725"/>
                    <a:pt x="2818615" y="343"/>
                    <a:pt x="2788593" y="0"/>
                  </a:cubicBezTo>
                  <a:cubicBezTo>
                    <a:pt x="2807605" y="52131"/>
                    <a:pt x="2807681" y="111262"/>
                    <a:pt x="2784364" y="166249"/>
                  </a:cubicBezTo>
                  <a:lnTo>
                    <a:pt x="2314705" y="1273902"/>
                  </a:lnTo>
                  <a:cubicBezTo>
                    <a:pt x="2272138" y="1374305"/>
                    <a:pt x="2204253" y="1461954"/>
                    <a:pt x="2117690" y="1528296"/>
                  </a:cubicBezTo>
                  <a:lnTo>
                    <a:pt x="1753330" y="1807531"/>
                  </a:lnTo>
                  <a:lnTo>
                    <a:pt x="0" y="4754784"/>
                  </a:lnTo>
                  <a:lnTo>
                    <a:pt x="168319" y="4909915"/>
                  </a:lnTo>
                  <a:cubicBezTo>
                    <a:pt x="256168" y="4845269"/>
                    <a:pt x="1861992" y="2048826"/>
                    <a:pt x="1979130" y="1920269"/>
                  </a:cubicBezTo>
                  <a:lnTo>
                    <a:pt x="2336707" y="1646234"/>
                  </a:lnTo>
                  <a:cubicBezTo>
                    <a:pt x="2421651" y="1581131"/>
                    <a:pt x="2488269" y="1495111"/>
                    <a:pt x="2530056" y="1396584"/>
                  </a:cubicBezTo>
                  <a:lnTo>
                    <a:pt x="2990961" y="309572"/>
                  </a:lnTo>
                  <a:cubicBezTo>
                    <a:pt x="3038100" y="198387"/>
                    <a:pt x="2988027" y="69895"/>
                    <a:pt x="2878090" y="19926"/>
                  </a:cubicBezTo>
                  <a:close/>
                </a:path>
              </a:pathLst>
            </a:custGeom>
            <a:solidFill>
              <a:srgbClr val="EBAE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685783"/>
              <a:endParaRPr lang="en-PH">
                <a:solidFill>
                  <a:prstClr val="black"/>
                </a:solidFill>
              </a:endParaRPr>
            </a:p>
          </p:txBody>
        </p:sp>
      </p:grpSp>
      <p:sp>
        <p:nvSpPr>
          <p:cNvPr id="10" name="Freeform: Shape 2">
            <a:extLst>
              <a:ext uri="{FF2B5EF4-FFF2-40B4-BE49-F238E27FC236}">
                <a16:creationId xmlns:a16="http://schemas.microsoft.com/office/drawing/2014/main" id="{080C715E-9BAE-4194-84DA-AFE4D6F4269D}"/>
              </a:ext>
            </a:extLst>
          </p:cNvPr>
          <p:cNvSpPr/>
          <p:nvPr/>
        </p:nvSpPr>
        <p:spPr>
          <a:xfrm>
            <a:off x="7474668" y="1386721"/>
            <a:ext cx="1242830" cy="1456610"/>
          </a:xfrm>
          <a:custGeom>
            <a:avLst/>
            <a:gdLst>
              <a:gd name="connsiteX0" fmla="*/ 135242 w 218045"/>
              <a:gd name="connsiteY0" fmla="*/ 255096 h 255551"/>
              <a:gd name="connsiteX1" fmla="*/ 188627 w 218045"/>
              <a:gd name="connsiteY1" fmla="*/ 189628 h 255551"/>
              <a:gd name="connsiteX2" fmla="*/ 216972 w 218045"/>
              <a:gd name="connsiteY2" fmla="*/ 111138 h 255551"/>
              <a:gd name="connsiteX3" fmla="*/ 107999 w 218045"/>
              <a:gd name="connsiteY3" fmla="*/ -456 h 255551"/>
              <a:gd name="connsiteX4" fmla="*/ -1021 w 218045"/>
              <a:gd name="connsiteY4" fmla="*/ 111129 h 255551"/>
              <a:gd name="connsiteX5" fmla="*/ 27324 w 218045"/>
              <a:gd name="connsiteY5" fmla="*/ 189618 h 255551"/>
              <a:gd name="connsiteX6" fmla="*/ 80732 w 218045"/>
              <a:gd name="connsiteY6" fmla="*/ 255096 h 255551"/>
              <a:gd name="connsiteX7" fmla="*/ 135242 w 218045"/>
              <a:gd name="connsiteY7" fmla="*/ 255096 h 25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45" h="255551">
                <a:moveTo>
                  <a:pt x="135242" y="255096"/>
                </a:moveTo>
                <a:cubicBezTo>
                  <a:pt x="135242" y="223255"/>
                  <a:pt x="170856" y="209563"/>
                  <a:pt x="188627" y="189628"/>
                </a:cubicBezTo>
                <a:cubicBezTo>
                  <a:pt x="207477" y="167927"/>
                  <a:pt x="217582" y="139933"/>
                  <a:pt x="216972" y="111138"/>
                </a:cubicBezTo>
                <a:cubicBezTo>
                  <a:pt x="216503" y="50521"/>
                  <a:pt x="168300" y="1180"/>
                  <a:pt x="107999" y="-456"/>
                </a:cubicBezTo>
                <a:cubicBezTo>
                  <a:pt x="47675" y="1169"/>
                  <a:pt x="-529" y="50507"/>
                  <a:pt x="-1021" y="111129"/>
                </a:cubicBezTo>
                <a:cubicBezTo>
                  <a:pt x="-1631" y="139924"/>
                  <a:pt x="8498" y="167918"/>
                  <a:pt x="27324" y="189618"/>
                </a:cubicBezTo>
                <a:cubicBezTo>
                  <a:pt x="45143" y="209563"/>
                  <a:pt x="80732" y="223255"/>
                  <a:pt x="80732" y="255096"/>
                </a:cubicBezTo>
                <a:lnTo>
                  <a:pt x="135242" y="25509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1" name="Freeform: Shape 7">
            <a:extLst>
              <a:ext uri="{FF2B5EF4-FFF2-40B4-BE49-F238E27FC236}">
                <a16:creationId xmlns:a16="http://schemas.microsoft.com/office/drawing/2014/main" id="{C10FA56B-A5DC-440B-88D8-9D0392B0E28E}"/>
              </a:ext>
            </a:extLst>
          </p:cNvPr>
          <p:cNvSpPr/>
          <p:nvPr/>
        </p:nvSpPr>
        <p:spPr>
          <a:xfrm>
            <a:off x="7942539" y="3164089"/>
            <a:ext cx="307355" cy="227174"/>
          </a:xfrm>
          <a:custGeom>
            <a:avLst/>
            <a:gdLst>
              <a:gd name="connsiteX0" fmla="*/ -1047 w 53923"/>
              <a:gd name="connsiteY0" fmla="*/ -456 h 39856"/>
              <a:gd name="connsiteX1" fmla="*/ 52877 w 53923"/>
              <a:gd name="connsiteY1" fmla="*/ -456 h 39856"/>
              <a:gd name="connsiteX2" fmla="*/ 52877 w 53923"/>
              <a:gd name="connsiteY2" fmla="*/ 9508 h 39856"/>
              <a:gd name="connsiteX3" fmla="*/ 25915 w 53923"/>
              <a:gd name="connsiteY3" fmla="*/ 39401 h 39856"/>
              <a:gd name="connsiteX4" fmla="*/ -1047 w 53923"/>
              <a:gd name="connsiteY4" fmla="*/ 9508 h 39856"/>
              <a:gd name="connsiteX5" fmla="*/ -1047 w 53923"/>
              <a:gd name="connsiteY5" fmla="*/ -456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923" h="39856">
                <a:moveTo>
                  <a:pt x="-1047" y="-456"/>
                </a:moveTo>
                <a:lnTo>
                  <a:pt x="52877" y="-456"/>
                </a:lnTo>
                <a:lnTo>
                  <a:pt x="52877" y="9508"/>
                </a:lnTo>
                <a:cubicBezTo>
                  <a:pt x="52877" y="26018"/>
                  <a:pt x="40803" y="39401"/>
                  <a:pt x="25915" y="39401"/>
                </a:cubicBezTo>
                <a:cubicBezTo>
                  <a:pt x="11027" y="39401"/>
                  <a:pt x="-1047" y="26018"/>
                  <a:pt x="-1047" y="9508"/>
                </a:cubicBezTo>
                <a:lnTo>
                  <a:pt x="-1047" y="-456"/>
                </a:lnTo>
                <a:close/>
              </a:path>
            </a:pathLst>
          </a:custGeom>
          <a:solidFill>
            <a:srgbClr val="95A5A5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2" name="Freeform: Shape 8">
            <a:extLst>
              <a:ext uri="{FF2B5EF4-FFF2-40B4-BE49-F238E27FC236}">
                <a16:creationId xmlns:a16="http://schemas.microsoft.com/office/drawing/2014/main" id="{85ED6AF3-6AED-49C2-819D-5E0AAF37AFB9}"/>
              </a:ext>
            </a:extLst>
          </p:cNvPr>
          <p:cNvSpPr/>
          <p:nvPr/>
        </p:nvSpPr>
        <p:spPr>
          <a:xfrm>
            <a:off x="8891209" y="1961288"/>
            <a:ext cx="267267" cy="93541"/>
          </a:xfrm>
          <a:custGeom>
            <a:avLst/>
            <a:gdLst>
              <a:gd name="connsiteX0" fmla="*/ 36465 w 46890"/>
              <a:gd name="connsiteY0" fmla="*/ 15956 h 16411"/>
              <a:gd name="connsiteX1" fmla="*/ 8331 w 46890"/>
              <a:gd name="connsiteY1" fmla="*/ 15956 h 16411"/>
              <a:gd name="connsiteX2" fmla="*/ -1047 w 46890"/>
              <a:gd name="connsiteY2" fmla="*/ 7750 h 16411"/>
              <a:gd name="connsiteX3" fmla="*/ 8331 w 46890"/>
              <a:gd name="connsiteY3" fmla="*/ -456 h 16411"/>
              <a:gd name="connsiteX4" fmla="*/ 36465 w 46890"/>
              <a:gd name="connsiteY4" fmla="*/ -456 h 16411"/>
              <a:gd name="connsiteX5" fmla="*/ 45843 w 46890"/>
              <a:gd name="connsiteY5" fmla="*/ 7750 h 16411"/>
              <a:gd name="connsiteX6" fmla="*/ 36465 w 46890"/>
              <a:gd name="connsiteY6" fmla="*/ 15956 h 16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0" h="16411">
                <a:moveTo>
                  <a:pt x="36465" y="15956"/>
                </a:moveTo>
                <a:lnTo>
                  <a:pt x="8331" y="15956"/>
                </a:lnTo>
                <a:cubicBezTo>
                  <a:pt x="3150" y="15956"/>
                  <a:pt x="-1047" y="12279"/>
                  <a:pt x="-1047" y="7750"/>
                </a:cubicBezTo>
                <a:cubicBezTo>
                  <a:pt x="-1047" y="3220"/>
                  <a:pt x="3150" y="-456"/>
                  <a:pt x="8331" y="-456"/>
                </a:cubicBezTo>
                <a:lnTo>
                  <a:pt x="36465" y="-456"/>
                </a:lnTo>
                <a:cubicBezTo>
                  <a:pt x="41647" y="-456"/>
                  <a:pt x="45843" y="3220"/>
                  <a:pt x="45843" y="7750"/>
                </a:cubicBezTo>
                <a:cubicBezTo>
                  <a:pt x="45843" y="12279"/>
                  <a:pt x="41647" y="15956"/>
                  <a:pt x="36465" y="15956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3" name="Freeform: Shape 9">
            <a:extLst>
              <a:ext uri="{FF2B5EF4-FFF2-40B4-BE49-F238E27FC236}">
                <a16:creationId xmlns:a16="http://schemas.microsoft.com/office/drawing/2014/main" id="{33D89625-19C5-4C69-BC9D-FB5DC8C67A22}"/>
              </a:ext>
            </a:extLst>
          </p:cNvPr>
          <p:cNvSpPr/>
          <p:nvPr/>
        </p:nvSpPr>
        <p:spPr>
          <a:xfrm>
            <a:off x="8637360" y="1239756"/>
            <a:ext cx="227203" cy="227174"/>
          </a:xfrm>
          <a:custGeom>
            <a:avLst/>
            <a:gdLst>
              <a:gd name="connsiteX0" fmla="*/ 8603 w 39861"/>
              <a:gd name="connsiteY0" fmla="*/ 39400 h 39856"/>
              <a:gd name="connsiteX1" fmla="*/ -306 w 39861"/>
              <a:gd name="connsiteY1" fmla="*/ 33448 h 39856"/>
              <a:gd name="connsiteX2" fmla="*/ 1780 w 39861"/>
              <a:gd name="connsiteY2" fmla="*/ 22935 h 39856"/>
              <a:gd name="connsiteX3" fmla="*/ 22248 w 39861"/>
              <a:gd name="connsiteY3" fmla="*/ 2488 h 39856"/>
              <a:gd name="connsiteX4" fmla="*/ 31603 w 39861"/>
              <a:gd name="connsiteY4" fmla="*/ -142 h 39856"/>
              <a:gd name="connsiteX5" fmla="*/ 38495 w 39861"/>
              <a:gd name="connsiteY5" fmla="*/ 6744 h 39856"/>
              <a:gd name="connsiteX6" fmla="*/ 35869 w 39861"/>
              <a:gd name="connsiteY6" fmla="*/ 16119 h 39856"/>
              <a:gd name="connsiteX7" fmla="*/ 15425 w 39861"/>
              <a:gd name="connsiteY7" fmla="*/ 36575 h 39856"/>
              <a:gd name="connsiteX8" fmla="*/ 8603 w 39861"/>
              <a:gd name="connsiteY8" fmla="*/ 39400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61" h="39856">
                <a:moveTo>
                  <a:pt x="8603" y="39400"/>
                </a:moveTo>
                <a:cubicBezTo>
                  <a:pt x="4711" y="39405"/>
                  <a:pt x="1194" y="37054"/>
                  <a:pt x="-306" y="33448"/>
                </a:cubicBezTo>
                <a:cubicBezTo>
                  <a:pt x="-1807" y="29840"/>
                  <a:pt x="-986" y="25690"/>
                  <a:pt x="1780" y="22935"/>
                </a:cubicBezTo>
                <a:lnTo>
                  <a:pt x="22248" y="2488"/>
                </a:lnTo>
                <a:cubicBezTo>
                  <a:pt x="24663" y="-18"/>
                  <a:pt x="28250" y="-1024"/>
                  <a:pt x="31603" y="-142"/>
                </a:cubicBezTo>
                <a:cubicBezTo>
                  <a:pt x="34979" y="739"/>
                  <a:pt x="37628" y="3375"/>
                  <a:pt x="38495" y="6744"/>
                </a:cubicBezTo>
                <a:cubicBezTo>
                  <a:pt x="39386" y="10115"/>
                  <a:pt x="38378" y="13698"/>
                  <a:pt x="35869" y="16119"/>
                </a:cubicBezTo>
                <a:lnTo>
                  <a:pt x="15425" y="36575"/>
                </a:lnTo>
                <a:cubicBezTo>
                  <a:pt x="13620" y="38385"/>
                  <a:pt x="11158" y="39400"/>
                  <a:pt x="8603" y="39400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4" name="Freeform: Shape 10">
            <a:extLst>
              <a:ext uri="{FF2B5EF4-FFF2-40B4-BE49-F238E27FC236}">
                <a16:creationId xmlns:a16="http://schemas.microsoft.com/office/drawing/2014/main" id="{AE79703E-B2DF-48C1-8DF7-1A8F8752ECF2}"/>
              </a:ext>
            </a:extLst>
          </p:cNvPr>
          <p:cNvSpPr/>
          <p:nvPr/>
        </p:nvSpPr>
        <p:spPr>
          <a:xfrm>
            <a:off x="8049178" y="945716"/>
            <a:ext cx="93541" cy="267267"/>
          </a:xfrm>
          <a:custGeom>
            <a:avLst/>
            <a:gdLst>
              <a:gd name="connsiteX0" fmla="*/ 7159 w 16411"/>
              <a:gd name="connsiteY0" fmla="*/ 46434 h 46890"/>
              <a:gd name="connsiteX1" fmla="*/ -1047 w 16411"/>
              <a:gd name="connsiteY1" fmla="*/ 37056 h 46890"/>
              <a:gd name="connsiteX2" fmla="*/ -1047 w 16411"/>
              <a:gd name="connsiteY2" fmla="*/ 8922 h 46890"/>
              <a:gd name="connsiteX3" fmla="*/ 7159 w 16411"/>
              <a:gd name="connsiteY3" fmla="*/ -456 h 46890"/>
              <a:gd name="connsiteX4" fmla="*/ 15365 w 16411"/>
              <a:gd name="connsiteY4" fmla="*/ 8922 h 46890"/>
              <a:gd name="connsiteX5" fmla="*/ 15365 w 16411"/>
              <a:gd name="connsiteY5" fmla="*/ 37056 h 46890"/>
              <a:gd name="connsiteX6" fmla="*/ 7159 w 16411"/>
              <a:gd name="connsiteY6" fmla="*/ 46434 h 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11" h="46890">
                <a:moveTo>
                  <a:pt x="7159" y="46434"/>
                </a:moveTo>
                <a:cubicBezTo>
                  <a:pt x="2634" y="46434"/>
                  <a:pt x="-1047" y="42235"/>
                  <a:pt x="-1047" y="37056"/>
                </a:cubicBezTo>
                <a:lnTo>
                  <a:pt x="-1047" y="8922"/>
                </a:lnTo>
                <a:cubicBezTo>
                  <a:pt x="-1047" y="3743"/>
                  <a:pt x="2634" y="-456"/>
                  <a:pt x="7159" y="-456"/>
                </a:cubicBezTo>
                <a:cubicBezTo>
                  <a:pt x="11684" y="-456"/>
                  <a:pt x="15365" y="3743"/>
                  <a:pt x="15365" y="8922"/>
                </a:cubicBezTo>
                <a:lnTo>
                  <a:pt x="15365" y="37056"/>
                </a:lnTo>
                <a:cubicBezTo>
                  <a:pt x="15365" y="42235"/>
                  <a:pt x="11684" y="46434"/>
                  <a:pt x="7159" y="46434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5" name="Freeform: Shape 11">
            <a:extLst>
              <a:ext uri="{FF2B5EF4-FFF2-40B4-BE49-F238E27FC236}">
                <a16:creationId xmlns:a16="http://schemas.microsoft.com/office/drawing/2014/main" id="{3C3DB90D-0FF1-40FD-9B2A-313482885DA3}"/>
              </a:ext>
            </a:extLst>
          </p:cNvPr>
          <p:cNvSpPr/>
          <p:nvPr/>
        </p:nvSpPr>
        <p:spPr>
          <a:xfrm>
            <a:off x="7327744" y="1239756"/>
            <a:ext cx="227203" cy="227174"/>
          </a:xfrm>
          <a:custGeom>
            <a:avLst/>
            <a:gdLst>
              <a:gd name="connsiteX0" fmla="*/ 29164 w 39861"/>
              <a:gd name="connsiteY0" fmla="*/ 39400 h 39856"/>
              <a:gd name="connsiteX1" fmla="*/ 22342 w 39861"/>
              <a:gd name="connsiteY1" fmla="*/ 36575 h 39856"/>
              <a:gd name="connsiteX2" fmla="*/ 1898 w 39861"/>
              <a:gd name="connsiteY2" fmla="*/ 16119 h 39856"/>
              <a:gd name="connsiteX3" fmla="*/ -728 w 39861"/>
              <a:gd name="connsiteY3" fmla="*/ 6744 h 39856"/>
              <a:gd name="connsiteX4" fmla="*/ 6165 w 39861"/>
              <a:gd name="connsiteY4" fmla="*/ -142 h 39856"/>
              <a:gd name="connsiteX5" fmla="*/ 15519 w 39861"/>
              <a:gd name="connsiteY5" fmla="*/ 2488 h 39856"/>
              <a:gd name="connsiteX6" fmla="*/ 35987 w 39861"/>
              <a:gd name="connsiteY6" fmla="*/ 22935 h 39856"/>
              <a:gd name="connsiteX7" fmla="*/ 38074 w 39861"/>
              <a:gd name="connsiteY7" fmla="*/ 33448 h 39856"/>
              <a:gd name="connsiteX8" fmla="*/ 29164 w 39861"/>
              <a:gd name="connsiteY8" fmla="*/ 39400 h 3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861" h="39856">
                <a:moveTo>
                  <a:pt x="29164" y="39400"/>
                </a:moveTo>
                <a:cubicBezTo>
                  <a:pt x="26609" y="39400"/>
                  <a:pt x="24147" y="38385"/>
                  <a:pt x="22342" y="36575"/>
                </a:cubicBezTo>
                <a:lnTo>
                  <a:pt x="1898" y="16119"/>
                </a:lnTo>
                <a:cubicBezTo>
                  <a:pt x="-611" y="13698"/>
                  <a:pt x="-1619" y="10115"/>
                  <a:pt x="-728" y="6744"/>
                </a:cubicBezTo>
                <a:cubicBezTo>
                  <a:pt x="163" y="3375"/>
                  <a:pt x="2789" y="739"/>
                  <a:pt x="6165" y="-142"/>
                </a:cubicBezTo>
                <a:cubicBezTo>
                  <a:pt x="9517" y="-1024"/>
                  <a:pt x="13105" y="-18"/>
                  <a:pt x="15519" y="2488"/>
                </a:cubicBezTo>
                <a:lnTo>
                  <a:pt x="35987" y="22935"/>
                </a:lnTo>
                <a:cubicBezTo>
                  <a:pt x="38753" y="25690"/>
                  <a:pt x="39574" y="29840"/>
                  <a:pt x="38074" y="33448"/>
                </a:cubicBezTo>
                <a:cubicBezTo>
                  <a:pt x="36597" y="37054"/>
                  <a:pt x="33080" y="39405"/>
                  <a:pt x="29164" y="39400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6" name="Freeform: Shape 12">
            <a:extLst>
              <a:ext uri="{FF2B5EF4-FFF2-40B4-BE49-F238E27FC236}">
                <a16:creationId xmlns:a16="http://schemas.microsoft.com/office/drawing/2014/main" id="{6073574F-E5FB-4106-B0A7-D2D8EA3471C5}"/>
              </a:ext>
            </a:extLst>
          </p:cNvPr>
          <p:cNvSpPr/>
          <p:nvPr/>
        </p:nvSpPr>
        <p:spPr>
          <a:xfrm>
            <a:off x="7467285" y="2011432"/>
            <a:ext cx="267267" cy="93541"/>
          </a:xfrm>
          <a:custGeom>
            <a:avLst/>
            <a:gdLst>
              <a:gd name="connsiteX0" fmla="*/ 36465 w 46890"/>
              <a:gd name="connsiteY0" fmla="*/ 15956 h 16411"/>
              <a:gd name="connsiteX1" fmla="*/ 8331 w 46890"/>
              <a:gd name="connsiteY1" fmla="*/ 15956 h 16411"/>
              <a:gd name="connsiteX2" fmla="*/ -1047 w 46890"/>
              <a:gd name="connsiteY2" fmla="*/ 7750 h 16411"/>
              <a:gd name="connsiteX3" fmla="*/ 8331 w 46890"/>
              <a:gd name="connsiteY3" fmla="*/ -456 h 16411"/>
              <a:gd name="connsiteX4" fmla="*/ 36465 w 46890"/>
              <a:gd name="connsiteY4" fmla="*/ -456 h 16411"/>
              <a:gd name="connsiteX5" fmla="*/ 45843 w 46890"/>
              <a:gd name="connsiteY5" fmla="*/ 7750 h 16411"/>
              <a:gd name="connsiteX6" fmla="*/ 36465 w 46890"/>
              <a:gd name="connsiteY6" fmla="*/ 15956 h 16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0" h="16411">
                <a:moveTo>
                  <a:pt x="36465" y="15956"/>
                </a:moveTo>
                <a:lnTo>
                  <a:pt x="8331" y="15956"/>
                </a:lnTo>
                <a:cubicBezTo>
                  <a:pt x="3150" y="15956"/>
                  <a:pt x="-1047" y="12279"/>
                  <a:pt x="-1047" y="7750"/>
                </a:cubicBezTo>
                <a:cubicBezTo>
                  <a:pt x="-1047" y="3220"/>
                  <a:pt x="3150" y="-456"/>
                  <a:pt x="8331" y="-456"/>
                </a:cubicBezTo>
                <a:lnTo>
                  <a:pt x="36465" y="-456"/>
                </a:lnTo>
                <a:cubicBezTo>
                  <a:pt x="41647" y="-456"/>
                  <a:pt x="45843" y="3220"/>
                  <a:pt x="45843" y="7750"/>
                </a:cubicBezTo>
                <a:cubicBezTo>
                  <a:pt x="45843" y="12279"/>
                  <a:pt x="41647" y="15956"/>
                  <a:pt x="36465" y="15956"/>
                </a:cubicBezTo>
                <a:close/>
              </a:path>
            </a:pathLst>
          </a:custGeom>
          <a:solidFill>
            <a:schemeClr val="bg1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7" name="Freeform: Shape 13">
            <a:extLst>
              <a:ext uri="{FF2B5EF4-FFF2-40B4-BE49-F238E27FC236}">
                <a16:creationId xmlns:a16="http://schemas.microsoft.com/office/drawing/2014/main" id="{B44E1DDB-1044-4391-854A-C566393E30BF}"/>
              </a:ext>
            </a:extLst>
          </p:cNvPr>
          <p:cNvSpPr/>
          <p:nvPr/>
        </p:nvSpPr>
        <p:spPr>
          <a:xfrm>
            <a:off x="7621679" y="1386741"/>
            <a:ext cx="948802" cy="1042348"/>
          </a:xfrm>
          <a:custGeom>
            <a:avLst/>
            <a:gdLst>
              <a:gd name="connsiteX0" fmla="*/ 165414 w 166460"/>
              <a:gd name="connsiteY0" fmla="*/ 90980 h 182872"/>
              <a:gd name="connsiteX1" fmla="*/ 82183 w 166460"/>
              <a:gd name="connsiteY1" fmla="*/ 182416 h 182872"/>
              <a:gd name="connsiteX2" fmla="*/ -1047 w 166460"/>
              <a:gd name="connsiteY2" fmla="*/ 90980 h 182872"/>
              <a:gd name="connsiteX3" fmla="*/ 82183 w 166460"/>
              <a:gd name="connsiteY3" fmla="*/ -456 h 182872"/>
              <a:gd name="connsiteX4" fmla="*/ 165414 w 166460"/>
              <a:gd name="connsiteY4" fmla="*/ 90980 h 18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460" h="182872">
                <a:moveTo>
                  <a:pt x="165414" y="90980"/>
                </a:moveTo>
                <a:cubicBezTo>
                  <a:pt x="165414" y="141476"/>
                  <a:pt x="128159" y="182416"/>
                  <a:pt x="82183" y="182416"/>
                </a:cubicBezTo>
                <a:cubicBezTo>
                  <a:pt x="36231" y="182416"/>
                  <a:pt x="-1047" y="141476"/>
                  <a:pt x="-1047" y="90980"/>
                </a:cubicBezTo>
                <a:cubicBezTo>
                  <a:pt x="-1047" y="40482"/>
                  <a:pt x="36231" y="-456"/>
                  <a:pt x="82183" y="-456"/>
                </a:cubicBezTo>
                <a:cubicBezTo>
                  <a:pt x="128159" y="-456"/>
                  <a:pt x="165414" y="40482"/>
                  <a:pt x="165414" y="9098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8" name="Freeform: Shape 14">
            <a:extLst>
              <a:ext uri="{FF2B5EF4-FFF2-40B4-BE49-F238E27FC236}">
                <a16:creationId xmlns:a16="http://schemas.microsoft.com/office/drawing/2014/main" id="{5B0099C5-7700-4E9D-B6D3-8B131FF63AD8}"/>
              </a:ext>
            </a:extLst>
          </p:cNvPr>
          <p:cNvSpPr/>
          <p:nvPr/>
        </p:nvSpPr>
        <p:spPr>
          <a:xfrm>
            <a:off x="7728592" y="1907898"/>
            <a:ext cx="734988" cy="988895"/>
          </a:xfrm>
          <a:custGeom>
            <a:avLst/>
            <a:gdLst>
              <a:gd name="connsiteX0" fmla="*/ 81855 w 128948"/>
              <a:gd name="connsiteY0" fmla="*/ 173038 h 173494"/>
              <a:gd name="connsiteX1" fmla="*/ 72641 w 128948"/>
              <a:gd name="connsiteY1" fmla="*/ 163911 h 173494"/>
              <a:gd name="connsiteX2" fmla="*/ 72641 w 128948"/>
              <a:gd name="connsiteY2" fmla="*/ 54333 h 173494"/>
              <a:gd name="connsiteX3" fmla="*/ 54213 w 128948"/>
              <a:gd name="connsiteY3" fmla="*/ 54333 h 173494"/>
              <a:gd name="connsiteX4" fmla="*/ 54213 w 128948"/>
              <a:gd name="connsiteY4" fmla="*/ 163911 h 173494"/>
              <a:gd name="connsiteX5" fmla="*/ 44999 w 128948"/>
              <a:gd name="connsiteY5" fmla="*/ 173038 h 173494"/>
              <a:gd name="connsiteX6" fmla="*/ 35809 w 128948"/>
              <a:gd name="connsiteY6" fmla="*/ 163911 h 173494"/>
              <a:gd name="connsiteX7" fmla="*/ 35809 w 128948"/>
              <a:gd name="connsiteY7" fmla="*/ 54333 h 173494"/>
              <a:gd name="connsiteX8" fmla="*/ 26595 w 128948"/>
              <a:gd name="connsiteY8" fmla="*/ 54333 h 173494"/>
              <a:gd name="connsiteX9" fmla="*/ -1047 w 128948"/>
              <a:gd name="connsiteY9" fmla="*/ 26935 h 173494"/>
              <a:gd name="connsiteX10" fmla="*/ 26595 w 128948"/>
              <a:gd name="connsiteY10" fmla="*/ -456 h 173494"/>
              <a:gd name="connsiteX11" fmla="*/ 54213 w 128948"/>
              <a:gd name="connsiteY11" fmla="*/ 26935 h 173494"/>
              <a:gd name="connsiteX12" fmla="*/ 54213 w 128948"/>
              <a:gd name="connsiteY12" fmla="*/ 36069 h 173494"/>
              <a:gd name="connsiteX13" fmla="*/ 72641 w 128948"/>
              <a:gd name="connsiteY13" fmla="*/ 36069 h 173494"/>
              <a:gd name="connsiteX14" fmla="*/ 72641 w 128948"/>
              <a:gd name="connsiteY14" fmla="*/ 26935 h 173494"/>
              <a:gd name="connsiteX15" fmla="*/ 100283 w 128948"/>
              <a:gd name="connsiteY15" fmla="*/ -456 h 173494"/>
              <a:gd name="connsiteX16" fmla="*/ 127901 w 128948"/>
              <a:gd name="connsiteY16" fmla="*/ 26935 h 173494"/>
              <a:gd name="connsiteX17" fmla="*/ 100283 w 128948"/>
              <a:gd name="connsiteY17" fmla="*/ 54333 h 173494"/>
              <a:gd name="connsiteX18" fmla="*/ 91069 w 128948"/>
              <a:gd name="connsiteY18" fmla="*/ 54333 h 173494"/>
              <a:gd name="connsiteX19" fmla="*/ 91069 w 128948"/>
              <a:gd name="connsiteY19" fmla="*/ 163911 h 173494"/>
              <a:gd name="connsiteX20" fmla="*/ 81855 w 128948"/>
              <a:gd name="connsiteY20" fmla="*/ 173038 h 173494"/>
              <a:gd name="connsiteX21" fmla="*/ 91069 w 128948"/>
              <a:gd name="connsiteY21" fmla="*/ 36069 h 173494"/>
              <a:gd name="connsiteX22" fmla="*/ 100283 w 128948"/>
              <a:gd name="connsiteY22" fmla="*/ 36069 h 173494"/>
              <a:gd name="connsiteX23" fmla="*/ 109474 w 128948"/>
              <a:gd name="connsiteY23" fmla="*/ 26935 h 173494"/>
              <a:gd name="connsiteX24" fmla="*/ 100283 w 128948"/>
              <a:gd name="connsiteY24" fmla="*/ 17808 h 173494"/>
              <a:gd name="connsiteX25" fmla="*/ 91069 w 128948"/>
              <a:gd name="connsiteY25" fmla="*/ 26935 h 173494"/>
              <a:gd name="connsiteX26" fmla="*/ 91069 w 128948"/>
              <a:gd name="connsiteY26" fmla="*/ 36069 h 173494"/>
              <a:gd name="connsiteX27" fmla="*/ 26595 w 128948"/>
              <a:gd name="connsiteY27" fmla="*/ 17808 h 173494"/>
              <a:gd name="connsiteX28" fmla="*/ 17381 w 128948"/>
              <a:gd name="connsiteY28" fmla="*/ 26935 h 173494"/>
              <a:gd name="connsiteX29" fmla="*/ 26595 w 128948"/>
              <a:gd name="connsiteY29" fmla="*/ 36069 h 173494"/>
              <a:gd name="connsiteX30" fmla="*/ 35809 w 128948"/>
              <a:gd name="connsiteY30" fmla="*/ 36069 h 173494"/>
              <a:gd name="connsiteX31" fmla="*/ 35809 w 128948"/>
              <a:gd name="connsiteY31" fmla="*/ 26935 h 173494"/>
              <a:gd name="connsiteX32" fmla="*/ 26595 w 128948"/>
              <a:gd name="connsiteY32" fmla="*/ 17808 h 17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8948" h="173494">
                <a:moveTo>
                  <a:pt x="81855" y="173038"/>
                </a:moveTo>
                <a:cubicBezTo>
                  <a:pt x="76768" y="173038"/>
                  <a:pt x="72641" y="168952"/>
                  <a:pt x="72641" y="163911"/>
                </a:cubicBezTo>
                <a:lnTo>
                  <a:pt x="72641" y="54333"/>
                </a:lnTo>
                <a:lnTo>
                  <a:pt x="54213" y="54333"/>
                </a:lnTo>
                <a:lnTo>
                  <a:pt x="54213" y="163911"/>
                </a:lnTo>
                <a:cubicBezTo>
                  <a:pt x="54213" y="168952"/>
                  <a:pt x="50087" y="173038"/>
                  <a:pt x="44999" y="173038"/>
                </a:cubicBezTo>
                <a:cubicBezTo>
                  <a:pt x="39912" y="173038"/>
                  <a:pt x="35809" y="168952"/>
                  <a:pt x="35809" y="163911"/>
                </a:cubicBezTo>
                <a:lnTo>
                  <a:pt x="35809" y="54333"/>
                </a:lnTo>
                <a:lnTo>
                  <a:pt x="26595" y="54333"/>
                </a:lnTo>
                <a:cubicBezTo>
                  <a:pt x="11332" y="54333"/>
                  <a:pt x="-1047" y="42066"/>
                  <a:pt x="-1047" y="26935"/>
                </a:cubicBezTo>
                <a:cubicBezTo>
                  <a:pt x="-1047" y="11806"/>
                  <a:pt x="11332" y="-456"/>
                  <a:pt x="26595" y="-456"/>
                </a:cubicBezTo>
                <a:cubicBezTo>
                  <a:pt x="41858" y="-456"/>
                  <a:pt x="54213" y="11806"/>
                  <a:pt x="54213" y="26935"/>
                </a:cubicBezTo>
                <a:lnTo>
                  <a:pt x="54213" y="36069"/>
                </a:lnTo>
                <a:lnTo>
                  <a:pt x="72641" y="36069"/>
                </a:lnTo>
                <a:lnTo>
                  <a:pt x="72641" y="26935"/>
                </a:lnTo>
                <a:cubicBezTo>
                  <a:pt x="72641" y="11806"/>
                  <a:pt x="85020" y="-456"/>
                  <a:pt x="100283" y="-456"/>
                </a:cubicBezTo>
                <a:cubicBezTo>
                  <a:pt x="115546" y="-456"/>
                  <a:pt x="127901" y="11806"/>
                  <a:pt x="127901" y="26935"/>
                </a:cubicBezTo>
                <a:cubicBezTo>
                  <a:pt x="127901" y="42066"/>
                  <a:pt x="115546" y="54333"/>
                  <a:pt x="100283" y="54333"/>
                </a:cubicBezTo>
                <a:lnTo>
                  <a:pt x="91069" y="54333"/>
                </a:lnTo>
                <a:lnTo>
                  <a:pt x="91069" y="163911"/>
                </a:lnTo>
                <a:cubicBezTo>
                  <a:pt x="91069" y="168952"/>
                  <a:pt x="86943" y="173038"/>
                  <a:pt x="81855" y="173038"/>
                </a:cubicBezTo>
                <a:close/>
                <a:moveTo>
                  <a:pt x="91069" y="36069"/>
                </a:moveTo>
                <a:lnTo>
                  <a:pt x="100283" y="36069"/>
                </a:lnTo>
                <a:cubicBezTo>
                  <a:pt x="105347" y="36069"/>
                  <a:pt x="109474" y="31983"/>
                  <a:pt x="109474" y="26935"/>
                </a:cubicBezTo>
                <a:cubicBezTo>
                  <a:pt x="109474" y="21894"/>
                  <a:pt x="105347" y="17808"/>
                  <a:pt x="100283" y="17808"/>
                </a:cubicBezTo>
                <a:cubicBezTo>
                  <a:pt x="95195" y="17808"/>
                  <a:pt x="91069" y="21894"/>
                  <a:pt x="91069" y="26935"/>
                </a:cubicBezTo>
                <a:lnTo>
                  <a:pt x="91069" y="36069"/>
                </a:lnTo>
                <a:close/>
                <a:moveTo>
                  <a:pt x="26595" y="17808"/>
                </a:moveTo>
                <a:cubicBezTo>
                  <a:pt x="21507" y="17808"/>
                  <a:pt x="17381" y="21894"/>
                  <a:pt x="17381" y="26935"/>
                </a:cubicBezTo>
                <a:cubicBezTo>
                  <a:pt x="17381" y="31983"/>
                  <a:pt x="21507" y="36069"/>
                  <a:pt x="26595" y="36069"/>
                </a:cubicBezTo>
                <a:lnTo>
                  <a:pt x="35809" y="36069"/>
                </a:lnTo>
                <a:lnTo>
                  <a:pt x="35809" y="26935"/>
                </a:lnTo>
                <a:cubicBezTo>
                  <a:pt x="35809" y="21894"/>
                  <a:pt x="31682" y="17808"/>
                  <a:pt x="26595" y="17808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sp>
        <p:nvSpPr>
          <p:cNvPr id="19" name="Freeform: Shape 15">
            <a:extLst>
              <a:ext uri="{FF2B5EF4-FFF2-40B4-BE49-F238E27FC236}">
                <a16:creationId xmlns:a16="http://schemas.microsoft.com/office/drawing/2014/main" id="{787A9924-1FCB-48E2-96E8-9A2283B98C5D}"/>
              </a:ext>
            </a:extLst>
          </p:cNvPr>
          <p:cNvSpPr/>
          <p:nvPr/>
        </p:nvSpPr>
        <p:spPr>
          <a:xfrm>
            <a:off x="7848861" y="2843339"/>
            <a:ext cx="521174" cy="320721"/>
          </a:xfrm>
          <a:custGeom>
            <a:avLst/>
            <a:gdLst>
              <a:gd name="connsiteX0" fmla="*/ 72102 w 91436"/>
              <a:gd name="connsiteY0" fmla="*/ -456 h 56268"/>
              <a:gd name="connsiteX1" fmla="*/ 90389 w 91436"/>
              <a:gd name="connsiteY1" fmla="*/ -456 h 56268"/>
              <a:gd name="connsiteX2" fmla="*/ 90389 w 91436"/>
              <a:gd name="connsiteY2" fmla="*/ 55812 h 56268"/>
              <a:gd name="connsiteX3" fmla="*/ 72102 w 91436"/>
              <a:gd name="connsiteY3" fmla="*/ 55812 h 56268"/>
              <a:gd name="connsiteX4" fmla="*/ 17240 w 91436"/>
              <a:gd name="connsiteY4" fmla="*/ 55812 h 56268"/>
              <a:gd name="connsiteX5" fmla="*/ -1047 w 91436"/>
              <a:gd name="connsiteY5" fmla="*/ 55812 h 56268"/>
              <a:gd name="connsiteX6" fmla="*/ -1047 w 91436"/>
              <a:gd name="connsiteY6" fmla="*/ -456 h 56268"/>
              <a:gd name="connsiteX7" fmla="*/ 17240 w 91436"/>
              <a:gd name="connsiteY7" fmla="*/ -456 h 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6" h="56268">
                <a:moveTo>
                  <a:pt x="72102" y="-456"/>
                </a:moveTo>
                <a:cubicBezTo>
                  <a:pt x="82207" y="-456"/>
                  <a:pt x="90389" y="-456"/>
                  <a:pt x="90389" y="-456"/>
                </a:cubicBezTo>
                <a:lnTo>
                  <a:pt x="90389" y="55812"/>
                </a:lnTo>
                <a:cubicBezTo>
                  <a:pt x="90389" y="55812"/>
                  <a:pt x="82207" y="55812"/>
                  <a:pt x="72102" y="55812"/>
                </a:cubicBezTo>
                <a:lnTo>
                  <a:pt x="17240" y="55812"/>
                </a:lnTo>
                <a:cubicBezTo>
                  <a:pt x="7159" y="55812"/>
                  <a:pt x="-1047" y="55812"/>
                  <a:pt x="-1047" y="55812"/>
                </a:cubicBezTo>
                <a:lnTo>
                  <a:pt x="-1047" y="-456"/>
                </a:lnTo>
                <a:cubicBezTo>
                  <a:pt x="-1047" y="-456"/>
                  <a:pt x="7159" y="-456"/>
                  <a:pt x="17240" y="-456"/>
                </a:cubicBezTo>
                <a:close/>
              </a:path>
            </a:pathLst>
          </a:custGeom>
          <a:solidFill>
            <a:srgbClr val="BDC3C7"/>
          </a:solidFill>
          <a:ln w="2307" cap="flat">
            <a:noFill/>
            <a:prstDash val="solid"/>
            <a:miter/>
          </a:ln>
        </p:spPr>
        <p:txBody>
          <a:bodyPr lIns="68579" tIns="34289" rIns="68579" bIns="34289" rtlCol="0" anchor="ctr"/>
          <a:lstStyle/>
          <a:p>
            <a:pPr defTabSz="685783"/>
            <a:endParaRPr lang="en-PH">
              <a:solidFill>
                <a:prstClr val="black"/>
              </a:solidFill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3B8BADB0-8420-FE5D-E167-E6B6331C3AD3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2988" t="21019" r="50787" b="16819"/>
          <a:stretch/>
        </p:blipFill>
        <p:spPr>
          <a:xfrm>
            <a:off x="2076318" y="250981"/>
            <a:ext cx="5324088" cy="4675169"/>
          </a:xfrm>
          <a:prstGeom prst="rect">
            <a:avLst/>
          </a:prstGeom>
        </p:spPr>
      </p:pic>
      <p:sp>
        <p:nvSpPr>
          <p:cNvPr id="53" name="Oval 52">
            <a:extLst>
              <a:ext uri="{FF2B5EF4-FFF2-40B4-BE49-F238E27FC236}">
                <a16:creationId xmlns:a16="http://schemas.microsoft.com/office/drawing/2014/main" id="{9E4D84B5-D08B-0E4C-6D32-E89761F42289}"/>
              </a:ext>
            </a:extLst>
          </p:cNvPr>
          <p:cNvSpPr/>
          <p:nvPr/>
        </p:nvSpPr>
        <p:spPr>
          <a:xfrm rot="5400000">
            <a:off x="4824256" y="3664696"/>
            <a:ext cx="362672" cy="21602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B85A1D4-03D7-433B-C589-74BB7303CEFF}"/>
              </a:ext>
            </a:extLst>
          </p:cNvPr>
          <p:cNvSpPr/>
          <p:nvPr/>
        </p:nvSpPr>
        <p:spPr>
          <a:xfrm rot="5400000">
            <a:off x="3759216" y="3016918"/>
            <a:ext cx="362672" cy="216024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851DA344-04D1-ADB3-85C2-4A86489DB20F}"/>
              </a:ext>
            </a:extLst>
          </p:cNvPr>
          <p:cNvSpPr/>
          <p:nvPr/>
        </p:nvSpPr>
        <p:spPr>
          <a:xfrm>
            <a:off x="4322566" y="2555131"/>
            <a:ext cx="362672" cy="200834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F92D6A7E-A2B8-DC81-7787-E97F4EFDDEB6}"/>
              </a:ext>
            </a:extLst>
          </p:cNvPr>
          <p:cNvSpPr/>
          <p:nvPr/>
        </p:nvSpPr>
        <p:spPr>
          <a:xfrm rot="18676108">
            <a:off x="4675786" y="194847"/>
            <a:ext cx="338609" cy="321509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F212082-A487-06A2-36FC-EFA06949747E}"/>
              </a:ext>
            </a:extLst>
          </p:cNvPr>
          <p:cNvSpPr/>
          <p:nvPr/>
        </p:nvSpPr>
        <p:spPr>
          <a:xfrm rot="18676108">
            <a:off x="3734981" y="291902"/>
            <a:ext cx="338609" cy="197303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4D7D483B-D4BD-3467-1312-3B938D3D5FE1}"/>
              </a:ext>
            </a:extLst>
          </p:cNvPr>
          <p:cNvSpPr/>
          <p:nvPr/>
        </p:nvSpPr>
        <p:spPr>
          <a:xfrm rot="5400000">
            <a:off x="3911107" y="-400589"/>
            <a:ext cx="362672" cy="185645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26B5A1CD-013B-8AE3-A4CE-2C46A9E08816}"/>
              </a:ext>
            </a:extLst>
          </p:cNvPr>
          <p:cNvSpPr/>
          <p:nvPr/>
        </p:nvSpPr>
        <p:spPr>
          <a:xfrm rot="18676108">
            <a:off x="4151366" y="450752"/>
            <a:ext cx="338609" cy="369656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35FFA4CF-36F4-81E9-6A39-36853BA6FE4A}"/>
              </a:ext>
            </a:extLst>
          </p:cNvPr>
          <p:cNvSpPr/>
          <p:nvPr/>
        </p:nvSpPr>
        <p:spPr>
          <a:xfrm rot="5400000">
            <a:off x="5760360" y="2570755"/>
            <a:ext cx="362672" cy="100811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916C02E4-9F9A-57CB-8BA6-3EB598875B49}"/>
              </a:ext>
            </a:extLst>
          </p:cNvPr>
          <p:cNvSpPr/>
          <p:nvPr/>
        </p:nvSpPr>
        <p:spPr>
          <a:xfrm rot="18676108">
            <a:off x="5782484" y="2900425"/>
            <a:ext cx="338609" cy="2360982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D2FB829-4633-620F-8919-3CDE398CFBF2}"/>
              </a:ext>
            </a:extLst>
          </p:cNvPr>
          <p:cNvSpPr/>
          <p:nvPr/>
        </p:nvSpPr>
        <p:spPr>
          <a:xfrm>
            <a:off x="23207" y="370982"/>
            <a:ext cx="219254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685783"/>
            <a:r>
              <a:rPr lang="en-US" sz="4800" b="1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cs typeface="MV Boli" pitchFamily="2" charset="0"/>
              </a:rPr>
              <a:t>Word search </a:t>
            </a:r>
          </a:p>
        </p:txBody>
      </p:sp>
      <p:grpSp>
        <p:nvGrpSpPr>
          <p:cNvPr id="3" name="Google Shape;10751;p32">
            <a:extLst>
              <a:ext uri="{FF2B5EF4-FFF2-40B4-BE49-F238E27FC236}">
                <a16:creationId xmlns:a16="http://schemas.microsoft.com/office/drawing/2014/main" id="{16A98860-D5E5-D424-8217-E0F94D1E4DA5}"/>
              </a:ext>
            </a:extLst>
          </p:cNvPr>
          <p:cNvGrpSpPr/>
          <p:nvPr/>
        </p:nvGrpSpPr>
        <p:grpSpPr>
          <a:xfrm rot="3669520" flipH="1">
            <a:off x="-251533" y="2207402"/>
            <a:ext cx="2003370" cy="1927297"/>
            <a:chOff x="3795825" y="3576625"/>
            <a:chExt cx="273225" cy="262850"/>
          </a:xfrm>
        </p:grpSpPr>
        <p:sp>
          <p:nvSpPr>
            <p:cNvPr id="4" name="Google Shape;10752;p32">
              <a:extLst>
                <a:ext uri="{FF2B5EF4-FFF2-40B4-BE49-F238E27FC236}">
                  <a16:creationId xmlns:a16="http://schemas.microsoft.com/office/drawing/2014/main" id="{67CD4424-BC29-98CD-6108-AEDA0DAA244A}"/>
                </a:ext>
              </a:extLst>
            </p:cNvPr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0753;p32">
              <a:extLst>
                <a:ext uri="{FF2B5EF4-FFF2-40B4-BE49-F238E27FC236}">
                  <a16:creationId xmlns:a16="http://schemas.microsoft.com/office/drawing/2014/main" id="{C02DBAEC-35FE-8D99-883A-2F8DE99A58FC}"/>
                </a:ext>
              </a:extLst>
            </p:cNvPr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10754;p32">
              <a:extLst>
                <a:ext uri="{FF2B5EF4-FFF2-40B4-BE49-F238E27FC236}">
                  <a16:creationId xmlns:a16="http://schemas.microsoft.com/office/drawing/2014/main" id="{3F1A341F-F238-5D84-1A3B-99FC9C573692}"/>
                </a:ext>
              </a:extLst>
            </p:cNvPr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0755;p32">
              <a:extLst>
                <a:ext uri="{FF2B5EF4-FFF2-40B4-BE49-F238E27FC236}">
                  <a16:creationId xmlns:a16="http://schemas.microsoft.com/office/drawing/2014/main" id="{CE5D4764-91A4-8A85-A661-A34E8928C81B}"/>
                </a:ext>
              </a:extLst>
            </p:cNvPr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0756;p32">
              <a:extLst>
                <a:ext uri="{FF2B5EF4-FFF2-40B4-BE49-F238E27FC236}">
                  <a16:creationId xmlns:a16="http://schemas.microsoft.com/office/drawing/2014/main" id="{546A6F8D-455A-C3C8-78C8-67CA9E40D8A7}"/>
                </a:ext>
              </a:extLst>
            </p:cNvPr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0757;p32">
              <a:extLst>
                <a:ext uri="{FF2B5EF4-FFF2-40B4-BE49-F238E27FC236}">
                  <a16:creationId xmlns:a16="http://schemas.microsoft.com/office/drawing/2014/main" id="{A3D47946-7111-F852-87B8-58DCFAB3E5D7}"/>
                </a:ext>
              </a:extLst>
            </p:cNvPr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0758;p32">
              <a:extLst>
                <a:ext uri="{FF2B5EF4-FFF2-40B4-BE49-F238E27FC236}">
                  <a16:creationId xmlns:a16="http://schemas.microsoft.com/office/drawing/2014/main" id="{B1D317F0-9D05-3C74-7882-51689513CDBA}"/>
                </a:ext>
              </a:extLst>
            </p:cNvPr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0759;p32">
              <a:extLst>
                <a:ext uri="{FF2B5EF4-FFF2-40B4-BE49-F238E27FC236}">
                  <a16:creationId xmlns:a16="http://schemas.microsoft.com/office/drawing/2014/main" id="{BDA09DB7-9990-8A6A-0404-93626DB745F9}"/>
                </a:ext>
              </a:extLst>
            </p:cNvPr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0760;p32">
              <a:extLst>
                <a:ext uri="{FF2B5EF4-FFF2-40B4-BE49-F238E27FC236}">
                  <a16:creationId xmlns:a16="http://schemas.microsoft.com/office/drawing/2014/main" id="{F0FFCE7D-3653-38DD-8ACD-5EEA007C5E82}"/>
                </a:ext>
              </a:extLst>
            </p:cNvPr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0761;p32">
              <a:extLst>
                <a:ext uri="{FF2B5EF4-FFF2-40B4-BE49-F238E27FC236}">
                  <a16:creationId xmlns:a16="http://schemas.microsoft.com/office/drawing/2014/main" id="{68003B47-17A0-EC4D-0520-763B51A8FEB1}"/>
                </a:ext>
              </a:extLst>
            </p:cNvPr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" name="Google Shape;10762;p32">
            <a:extLst>
              <a:ext uri="{FF2B5EF4-FFF2-40B4-BE49-F238E27FC236}">
                <a16:creationId xmlns:a16="http://schemas.microsoft.com/office/drawing/2014/main" id="{49039754-5CCF-3CC8-D13D-89779052A143}"/>
              </a:ext>
            </a:extLst>
          </p:cNvPr>
          <p:cNvGrpSpPr/>
          <p:nvPr/>
        </p:nvGrpSpPr>
        <p:grpSpPr>
          <a:xfrm rot="5400000" flipH="1">
            <a:off x="-781520" y="4153338"/>
            <a:ext cx="2310839" cy="1902145"/>
            <a:chOff x="3857825" y="4400025"/>
            <a:chExt cx="287500" cy="236650"/>
          </a:xfrm>
        </p:grpSpPr>
        <p:sp>
          <p:nvSpPr>
            <p:cNvPr id="31" name="Google Shape;10763;p32">
              <a:extLst>
                <a:ext uri="{FF2B5EF4-FFF2-40B4-BE49-F238E27FC236}">
                  <a16:creationId xmlns:a16="http://schemas.microsoft.com/office/drawing/2014/main" id="{6EB8DA2F-E9D5-8A64-C9A5-FC1A23A3A5D3}"/>
                </a:ext>
              </a:extLst>
            </p:cNvPr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0764;p32">
              <a:extLst>
                <a:ext uri="{FF2B5EF4-FFF2-40B4-BE49-F238E27FC236}">
                  <a16:creationId xmlns:a16="http://schemas.microsoft.com/office/drawing/2014/main" id="{C57C9BFF-755C-CE52-5495-DA28D11BE59F}"/>
                </a:ext>
              </a:extLst>
            </p:cNvPr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0765;p32">
              <a:extLst>
                <a:ext uri="{FF2B5EF4-FFF2-40B4-BE49-F238E27FC236}">
                  <a16:creationId xmlns:a16="http://schemas.microsoft.com/office/drawing/2014/main" id="{44AB1F0C-82AD-0915-CE2C-012F709D45BC}"/>
                </a:ext>
              </a:extLst>
            </p:cNvPr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0766;p32">
              <a:extLst>
                <a:ext uri="{FF2B5EF4-FFF2-40B4-BE49-F238E27FC236}">
                  <a16:creationId xmlns:a16="http://schemas.microsoft.com/office/drawing/2014/main" id="{12A8E24D-0847-4A76-FF28-2ADA6F984140}"/>
                </a:ext>
              </a:extLst>
            </p:cNvPr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0767;p32">
              <a:extLst>
                <a:ext uri="{FF2B5EF4-FFF2-40B4-BE49-F238E27FC236}">
                  <a16:creationId xmlns:a16="http://schemas.microsoft.com/office/drawing/2014/main" id="{531C63AA-D133-8839-4203-DA5850E0F7E6}"/>
                </a:ext>
              </a:extLst>
            </p:cNvPr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0768;p32">
              <a:extLst>
                <a:ext uri="{FF2B5EF4-FFF2-40B4-BE49-F238E27FC236}">
                  <a16:creationId xmlns:a16="http://schemas.microsoft.com/office/drawing/2014/main" id="{C220EE5E-1103-FCDC-BF4F-CBFE982A44FD}"/>
                </a:ext>
              </a:extLst>
            </p:cNvPr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0769;p32">
              <a:extLst>
                <a:ext uri="{FF2B5EF4-FFF2-40B4-BE49-F238E27FC236}">
                  <a16:creationId xmlns:a16="http://schemas.microsoft.com/office/drawing/2014/main" id="{275C46F1-9398-5219-4254-66E723E1498D}"/>
                </a:ext>
              </a:extLst>
            </p:cNvPr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0770;p32">
              <a:extLst>
                <a:ext uri="{FF2B5EF4-FFF2-40B4-BE49-F238E27FC236}">
                  <a16:creationId xmlns:a16="http://schemas.microsoft.com/office/drawing/2014/main" id="{A705C634-B078-3D0F-6D20-5E36A8AF5B94}"/>
                </a:ext>
              </a:extLst>
            </p:cNvPr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0771;p32">
              <a:extLst>
                <a:ext uri="{FF2B5EF4-FFF2-40B4-BE49-F238E27FC236}">
                  <a16:creationId xmlns:a16="http://schemas.microsoft.com/office/drawing/2014/main" id="{4FB75FF4-EA6C-309C-3AFE-623C488DDADB}"/>
                </a:ext>
              </a:extLst>
            </p:cNvPr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0772;p32">
              <a:extLst>
                <a:ext uri="{FF2B5EF4-FFF2-40B4-BE49-F238E27FC236}">
                  <a16:creationId xmlns:a16="http://schemas.microsoft.com/office/drawing/2014/main" id="{A9FB048E-42C4-994E-4744-337F3BF79C31}"/>
                </a:ext>
              </a:extLst>
            </p:cNvPr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771584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  <p:sndAc>
          <p:stSnd>
            <p:snd r:embed="rId4" name="chimes.wav"/>
          </p:stSnd>
        </p:sndAc>
      </p:transition>
    </mc:Choice>
    <mc:Fallback xmlns="">
      <p:transition spd="slow">
        <p:fade/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93827E-7 L -8.33333E-7 0.06636 " pathEditMode="relative" rAng="0" ptsTypes="AA">
                                      <p:cBhvr>
                                        <p:cTn id="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30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3D55B"/>
                                      </p:to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9CB42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29C1F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5" grpId="0" animBg="1"/>
      <p:bldP spid="56" grpId="0" animBg="1"/>
      <p:bldP spid="58" grpId="0" animBg="1"/>
      <p:bldP spid="60" grpId="0" animBg="1"/>
      <p:bldP spid="63" grpId="0" animBg="1"/>
      <p:bldP spid="64" grpId="0" animBg="1"/>
      <p:bldP spid="6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d background">
            <a:extLst>
              <a:ext uri="{FF2B5EF4-FFF2-40B4-BE49-F238E27FC236}">
                <a16:creationId xmlns:a16="http://schemas.microsoft.com/office/drawing/2014/main" id="{299DED63-2F99-494F-9009-D109A2ED1F4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1FDA7C7-067F-4160-9352-B075FF9D9638}"/>
              </a:ext>
            </a:extLst>
          </p:cNvPr>
          <p:cNvSpPr/>
          <p:nvPr/>
        </p:nvSpPr>
        <p:spPr>
          <a:xfrm>
            <a:off x="333440" y="195486"/>
            <a:ext cx="8543042" cy="4625615"/>
          </a:xfrm>
          <a:prstGeom prst="roundRect">
            <a:avLst>
              <a:gd name="adj" fmla="val 3354"/>
            </a:avLst>
          </a:prstGeom>
          <a:blipFill>
            <a:blip r:embed="rId9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8" tIns="34289" rIns="68568" bIns="34289" rtlCol="0" anchor="ctr"/>
          <a:lstStyle/>
          <a:p>
            <a:pPr algn="ctr" defTabSz="685664"/>
            <a:endParaRPr lang="en-US" sz="1400">
              <a:solidFill>
                <a:prstClr val="white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2010D2-B5C7-4B43-AADC-3460BC7EAB24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r="96714"/>
          <a:stretch/>
        </p:blipFill>
        <p:spPr>
          <a:xfrm>
            <a:off x="0" y="0"/>
            <a:ext cx="300479" cy="51435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B6AF829-49E1-FAC1-309E-23D65069D852}"/>
              </a:ext>
            </a:extLst>
          </p:cNvPr>
          <p:cNvSpPr txBox="1"/>
          <p:nvPr/>
        </p:nvSpPr>
        <p:spPr>
          <a:xfrm>
            <a:off x="1691680" y="1707654"/>
            <a:ext cx="6624736" cy="1938992"/>
          </a:xfrm>
          <a:prstGeom prst="rect">
            <a:avLst/>
          </a:prstGeom>
          <a:ln w="28575">
            <a:solidFill>
              <a:schemeClr val="accent1"/>
            </a:solidFill>
            <a:prstDash val="solid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Structure</a:t>
            </a:r>
            <a:r>
              <a:rPr lang="vi-VN" sz="2400" b="1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  <a:r>
              <a:rPr lang="en-US" sz="2400" dirty="0">
                <a:latin typeface="Comic Sans MS" panose="030F0902030302020204" pitchFamily="66" charset="0"/>
              </a:rPr>
              <a:t/>
            </a:r>
            <a:br>
              <a:rPr lang="en-US" sz="2400" dirty="0">
                <a:latin typeface="Comic Sans MS" panose="030F0902030302020204" pitchFamily="66" charset="0"/>
              </a:rPr>
            </a:br>
            <a:r>
              <a:rPr lang="vi-VN" sz="2400" dirty="0">
                <a:latin typeface="Comic Sans MS" panose="030F0902030302020204" pitchFamily="66" charset="0"/>
              </a:rPr>
              <a:t>1.</a:t>
            </a:r>
            <a:r>
              <a:rPr lang="en-US" sz="2400" dirty="0">
                <a:latin typeface="Comic Sans MS" panose="030F0902030302020204" pitchFamily="66" charset="0"/>
              </a:rPr>
              <a:t> Who is he?</a:t>
            </a:r>
          </a:p>
          <a:p>
            <a:pPr marL="342900" indent="-342900">
              <a:buFontTx/>
              <a:buChar char="-"/>
            </a:pPr>
            <a:r>
              <a:rPr lang="vi-VN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He’s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 my father.</a:t>
            </a:r>
          </a:p>
          <a:p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2. Who is she?</a:t>
            </a:r>
          </a:p>
          <a:p>
            <a:pPr marL="342900" indent="-342900">
              <a:buFontTx/>
              <a:buChar char="-"/>
            </a:pPr>
            <a:r>
              <a:rPr lang="vi-VN" sz="2400">
                <a:solidFill>
                  <a:schemeClr val="tx1"/>
                </a:solidFill>
                <a:latin typeface="Comic Sans MS" panose="030F0902030302020204" pitchFamily="66" charset="0"/>
              </a:rPr>
              <a:t>She’</a:t>
            </a:r>
            <a:r>
              <a:rPr lang="en-US" sz="2400">
                <a:solidFill>
                  <a:schemeClr val="tx1"/>
                </a:solidFill>
                <a:latin typeface="Comic Sans MS" panose="030F0902030302020204" pitchFamily="66" charset="0"/>
              </a:rPr>
              <a:t>s 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my mother.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FE2E50-D3C6-809E-2452-153BB78EC074}"/>
              </a:ext>
            </a:extLst>
          </p:cNvPr>
          <p:cNvSpPr txBox="1"/>
          <p:nvPr/>
        </p:nvSpPr>
        <p:spPr>
          <a:xfrm>
            <a:off x="1691680" y="771550"/>
            <a:ext cx="6552728" cy="830997"/>
          </a:xfrm>
          <a:prstGeom prst="rect">
            <a:avLst/>
          </a:prstGeom>
          <a:ln w="190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b="1" u="sng" dirty="0">
                <a:solidFill>
                  <a:srgbClr val="FF0000"/>
                </a:solidFill>
                <a:latin typeface="Comic Sans MS" panose="030F0902030302020204" pitchFamily="66" charset="0"/>
              </a:rPr>
              <a:t>Vocabulary</a:t>
            </a:r>
            <a:r>
              <a:rPr lang="en-US" sz="2400" dirty="0">
                <a:solidFill>
                  <a:schemeClr val="tx1"/>
                </a:solidFill>
                <a:latin typeface="Comic Sans MS" panose="030F0902030302020204" pitchFamily="66" charset="0"/>
              </a:rPr>
              <a:t>:</a:t>
            </a:r>
          </a:p>
          <a:p>
            <a:r>
              <a:rPr lang="en-US" sz="2400" dirty="0">
                <a:latin typeface="Comic Sans MS" panose="030F0902030302020204" pitchFamily="66" charset="0"/>
              </a:rPr>
              <a:t> </a:t>
            </a:r>
            <a:r>
              <a:rPr lang="vi-VN" sz="2400" dirty="0">
                <a:latin typeface="Comic Sans MS" panose="030F0902030302020204" pitchFamily="66" charset="0"/>
              </a:rPr>
              <a:t>mother, father, daughter, son, twins.</a:t>
            </a:r>
            <a:endParaRPr lang="en-US" sz="2400" b="1" dirty="0">
              <a:solidFill>
                <a:schemeClr val="tx1"/>
              </a:solidFill>
              <a:latin typeface="Comic Sans MS" panose="030F0902030302020204" pitchFamily="66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4464586-EC58-6D8A-7000-8B47FC840FD6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8155" y="150462"/>
            <a:ext cx="1072451" cy="514220"/>
          </a:xfrm>
          <a:prstGeom prst="rect">
            <a:avLst/>
          </a:prstGeom>
        </p:spPr>
      </p:pic>
      <p:pic>
        <p:nvPicPr>
          <p:cNvPr id="2" name="图片 12">
            <a:extLst>
              <a:ext uri="{FF2B5EF4-FFF2-40B4-BE49-F238E27FC236}">
                <a16:creationId xmlns:a16="http://schemas.microsoft.com/office/drawing/2014/main" id="{74352371-E814-118E-EFE7-FCA169E19D46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593"/>
          <a:stretch/>
        </p:blipFill>
        <p:spPr>
          <a:xfrm>
            <a:off x="436857" y="23477"/>
            <a:ext cx="1389514" cy="17456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PA_图片 6">
            <a:extLst>
              <a:ext uri="{FF2B5EF4-FFF2-40B4-BE49-F238E27FC236}">
                <a16:creationId xmlns:a16="http://schemas.microsoft.com/office/drawing/2014/main" id="{4CF26F28-CA97-25BA-45FA-FDC9F2386961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7350" y="3207969"/>
            <a:ext cx="2174970" cy="159803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74943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  <p:sndAc>
          <p:stSnd>
            <p:snd r:embed="rId5" name="chimes.wav"/>
          </p:stSnd>
        </p:sndAc>
      </p:transition>
    </mc:Choice>
    <mc:Fallback xmlns="">
      <p:transition spd="med">
        <p:fade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64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07407E-6 L -0.01736 -0.36635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8" y="-183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38709" y="1203798"/>
            <a:ext cx="1675149" cy="56010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5347" y="821202"/>
            <a:ext cx="8677340" cy="864459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054" y="525640"/>
            <a:ext cx="1270149" cy="59112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1948894" y="2571750"/>
            <a:ext cx="5090246" cy="1754326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814434">
              <a:spcBef>
                <a:spcPct val="50000"/>
              </a:spcBef>
              <a:defRPr/>
            </a:pPr>
            <a:r>
              <a:rPr lang="en-US" altLang="zh-CN" sz="54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54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41514" y="169297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0780040"/>
      </p:ext>
    </p:extLst>
  </p:cSld>
  <p:clrMapOvr>
    <a:masterClrMapping/>
  </p:clrMapOvr>
  <p:transition spd="slow">
    <p:fade/>
    <p:sndAc>
      <p:stSnd>
        <p:snd r:embed="rId4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3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77575F6C-A192-7AEC-BCDA-DED2D2FCDEC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18" b="24800"/>
          <a:stretch/>
        </p:blipFill>
        <p:spPr>
          <a:xfrm>
            <a:off x="0" y="18350"/>
            <a:ext cx="9184752" cy="5125150"/>
          </a:xfrm>
          <a:prstGeom prst="rect">
            <a:avLst/>
          </a:prstGeom>
        </p:spPr>
      </p:pic>
      <p:pic>
        <p:nvPicPr>
          <p:cNvPr id="3077" name="Picture 5" descr="b22a1591fcb0bfa0aafe2cfa0d3d3d11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143000" y="0"/>
            <a:ext cx="6858000" cy="5143500"/>
          </a:xfrm>
          <a:prstGeom prst="rect">
            <a:avLst/>
          </a:prstGeom>
          <a:noFill/>
          <a:effectLst>
            <a:outerShdw blurRad="190500" dist="127000" dir="10680000" algn="br" rotWithShape="0">
              <a:prstClr val="black">
                <a:alpha val="56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7" descr="Jigsaw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6279" y="465535"/>
            <a:ext cx="2511028" cy="1729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1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045067" y="4515966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 b="1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86764A72-1077-D794-149B-4C25AF644ED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20525" y="89915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8790260"/>
      </p:ext>
    </p:extLst>
  </p:cSld>
  <p:clrMapOvr>
    <a:masterClrMapping/>
  </p:clrMapOvr>
  <p:transition spd="slow">
    <p:circle/>
    <p:sndAc>
      <p:stSnd>
        <p:snd r:embed="rId2" name="chimes.wav"/>
      </p:stSnd>
    </p:sndAc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iving room. Vector cartoon interior. on Behance">
            <a:extLst>
              <a:ext uri="{FF2B5EF4-FFF2-40B4-BE49-F238E27FC236}">
                <a16:creationId xmlns:a16="http://schemas.microsoft.com/office/drawing/2014/main" id="{5D16E412-B8E6-7F9A-6CBF-55A4495C18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22862" y="11946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E67F2B3-EEF0-FAD2-3A8E-13C909C2D31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63" b="90000" l="10000" r="90000">
                        <a14:foregroundMark x1="33714" y1="10926" x2="42714" y2="1296"/>
                        <a14:foregroundMark x1="42714" y1="1296" x2="56000" y2="4815"/>
                        <a14:foregroundMark x1="56000" y1="4815" x2="63571" y2="9444"/>
                        <a14:foregroundMark x1="40429" y1="1111" x2="53286" y2="4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841" r="26816" b="9002"/>
          <a:stretch/>
        </p:blipFill>
        <p:spPr>
          <a:xfrm flipH="1">
            <a:off x="3211440" y="758847"/>
            <a:ext cx="1345366" cy="3828033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203667" y="1554603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947859" y="3160290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400327" y="2879996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830684" y="1796019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214299" y="1817399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982929" y="505116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790383" y="1528873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5038681" y="174539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5055317" y="2883134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516791" y="3161120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480400" y="480700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472396" y="237765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35345" y="153256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46304" y="153256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14501" y="289672"/>
            <a:ext cx="72304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es-ES_tradnl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TIME’S UP</a:t>
            </a:r>
            <a:endParaRPr lang="es-ES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350" b="1" dirty="0">
                <a:latin typeface="Comic Sans MS" panose="030F0702030302020204" pitchFamily="66" charset="0"/>
              </a:rPr>
              <a:t>NEXT</a:t>
            </a:r>
            <a:endParaRPr lang="es-ES" sz="1350" b="1" dirty="0">
              <a:latin typeface="Comic Sans MS" panose="030F0702030302020204" pitchFamily="66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3267607" y="3910010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6600" b="1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anose="030F0702030302020204" pitchFamily="66" charset="0"/>
              </a:rPr>
              <a:t>mother</a:t>
            </a:r>
            <a:endParaRPr lang="es-ES" sz="6600" b="1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69604" y="4664608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200" b="1" dirty="0">
                <a:latin typeface="Comic Sans MS" panose="030F0702030302020204" pitchFamily="66" charset="0"/>
              </a:rPr>
              <a:t>CHECK</a:t>
            </a:r>
            <a:endParaRPr lang="es-ES" sz="1200" b="1" dirty="0">
              <a:latin typeface="Comic Sans MS" panose="030F0702030302020204" pitchFamily="66" charset="0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C0AE09E-22A0-7D02-A8FC-6B138AB13F0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84867" y="47270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1354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Living room. Vector cartoon interior. on Behance">
            <a:extLst>
              <a:ext uri="{FF2B5EF4-FFF2-40B4-BE49-F238E27FC236}">
                <a16:creationId xmlns:a16="http://schemas.microsoft.com/office/drawing/2014/main" id="{5ED2CD61-4CA0-9824-EAE5-0E3D34CE4B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7668" y="0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3171ECC-AFAE-7CDD-D22F-81F9842FB34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204" b="89352" l="29714" r="65429">
                        <a14:foregroundMark x1="36429" y1="14259" x2="36286" y2="4259"/>
                        <a14:foregroundMark x1="36286" y1="4259" x2="54143" y2="1296"/>
                        <a14:foregroundMark x1="54143" y1="1296" x2="61714" y2="10833"/>
                        <a14:foregroundMark x1="61714" y1="10833" x2="60000" y2="13611"/>
                        <a14:foregroundMark x1="32000" y1="37315" x2="31857" y2="31111"/>
                        <a14:foregroundMark x1="36000" y1="88796" x2="47571" y2="82222"/>
                        <a14:foregroundMark x1="47571" y1="82222" x2="47571" y2="82130"/>
                        <a14:foregroundMark x1="65571" y1="89352" x2="56000" y2="79907"/>
                        <a14:foregroundMark x1="56000" y1="79907" x2="55571" y2="46481"/>
                        <a14:foregroundMark x1="30571" y1="36667" x2="29714" y2="32500"/>
                        <a14:foregroundMark x1="33714" y1="89352" x2="41571" y2="88981"/>
                        <a14:foregroundMark x1="36857" y1="86667" x2="42143" y2="83796"/>
                        <a14:foregroundMark x1="32714" y1="88426" x2="43286" y2="84630"/>
                        <a14:foregroundMark x1="57032" y1="14228" x2="37713" y2="12325"/>
                        <a14:foregroundMark x1="37713" y1="12325" x2="37713" y2="12325"/>
                        <a14:foregroundMark x1="37713" y1="38176" x2="41577" y2="818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416" r="31351" b="8054"/>
          <a:stretch/>
        </p:blipFill>
        <p:spPr>
          <a:xfrm flipH="1">
            <a:off x="3256303" y="786843"/>
            <a:ext cx="1082399" cy="3816424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046556" y="1601709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792634" y="3208227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268819" y="2986782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620993" y="1895379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074201" y="1878707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825818" y="552222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598507" y="1631818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4878355" y="301967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4896234" y="2990117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374347" y="3232986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289487" y="577808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315285" y="284871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50774" y="151220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61733" y="151220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52320" y="306207"/>
            <a:ext cx="722709" cy="4308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TIME’S UP</a:t>
            </a:r>
            <a:endParaRPr lang="es-ES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350" b="1" dirty="0">
                <a:latin typeface="Comic Sans MS" panose="030F0702030302020204" pitchFamily="66" charset="0"/>
              </a:rPr>
              <a:t>NEXT</a:t>
            </a:r>
            <a:endParaRPr lang="es-ES" sz="1350" b="1" dirty="0">
              <a:latin typeface="Comic Sans MS" panose="030F0702030302020204" pitchFamily="66" charset="0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37145" y="4670601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200" b="1" dirty="0">
                <a:latin typeface="Comic Sans MS" panose="030F0702030302020204" pitchFamily="66" charset="0"/>
              </a:rPr>
              <a:t>CHECK</a:t>
            </a:r>
            <a:endParaRPr lang="es-ES" sz="1200" b="1" dirty="0">
              <a:latin typeface="Comic Sans MS" panose="030F0702030302020204" pitchFamily="66" charset="0"/>
            </a:endParaRPr>
          </a:p>
        </p:txBody>
      </p:sp>
      <p:sp>
        <p:nvSpPr>
          <p:cNvPr id="4" name="25 CuadroTexto">
            <a:extLst>
              <a:ext uri="{FF2B5EF4-FFF2-40B4-BE49-F238E27FC236}">
                <a16:creationId xmlns:a16="http://schemas.microsoft.com/office/drawing/2014/main" id="{987ECF29-B630-C74D-7804-55E556B5AD10}"/>
              </a:ext>
            </a:extLst>
          </p:cNvPr>
          <p:cNvSpPr txBox="1"/>
          <p:nvPr/>
        </p:nvSpPr>
        <p:spPr>
          <a:xfrm>
            <a:off x="3046124" y="3796604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6600" b="1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anose="030F0702030302020204" pitchFamily="66" charset="0"/>
              </a:rPr>
              <a:t>father</a:t>
            </a:r>
            <a:endParaRPr lang="es-ES" sz="6600" b="1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96F6380-A2BB-36D8-400B-8D055F98FD2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1053" y="23892"/>
            <a:ext cx="1072451" cy="514220"/>
          </a:xfrm>
          <a:prstGeom prst="rect">
            <a:avLst/>
          </a:prstGeom>
        </p:spPr>
      </p:pic>
      <p:sp>
        <p:nvSpPr>
          <p:cNvPr id="2" name="Freeform 67">
            <a:extLst>
              <a:ext uri="{FF2B5EF4-FFF2-40B4-BE49-F238E27FC236}">
                <a16:creationId xmlns:a16="http://schemas.microsoft.com/office/drawing/2014/main" id="{195E2314-0233-7753-560D-719F962A250B}"/>
              </a:ext>
            </a:extLst>
          </p:cNvPr>
          <p:cNvSpPr>
            <a:spLocks/>
          </p:cNvSpPr>
          <p:nvPr/>
        </p:nvSpPr>
        <p:spPr bwMode="auto">
          <a:xfrm>
            <a:off x="2314149" y="301042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88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 nodeType="clickPar">
                      <p:stCondLst>
                        <p:cond delay="0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 nodeType="clickPar">
                      <p:stCondLst>
                        <p:cond delay="0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 nodeType="clickPar">
                      <p:stCondLst>
                        <p:cond delay="0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 nodeType="clickPar">
                      <p:stCondLst>
                        <p:cond delay="0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 nodeType="clickPar">
                      <p:stCondLst>
                        <p:cond delay="0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 nodeType="clickPar">
                      <p:stCondLst>
                        <p:cond delay="0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 nodeType="clickPar">
                      <p:stCondLst>
                        <p:cond delay="0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 nodeType="clickPar">
                      <p:stCondLst>
                        <p:cond delay="0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 nodeType="clickPar">
                      <p:stCondLst>
                        <p:cond delay="0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 nodeType="clickPar">
                      <p:stCondLst>
                        <p:cond delay="0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8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" fill="hold" nodeType="clickPar">
                      <p:stCondLst>
                        <p:cond delay="0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" descr="Living room. Vector cartoon interior. on Behance">
            <a:extLst>
              <a:ext uri="{FF2B5EF4-FFF2-40B4-BE49-F238E27FC236}">
                <a16:creationId xmlns:a16="http://schemas.microsoft.com/office/drawing/2014/main" id="{537E4B99-96A2-1823-C8DA-16B3D12718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15336" y="0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54BAA640-4821-48EB-1D02-D3F9FF99AC3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315" b="88333" l="25286" r="74429">
                        <a14:foregroundMark x1="34429" y1="17130" x2="50286" y2="2870"/>
                        <a14:foregroundMark x1="50286" y1="2870" x2="52143" y2="2315"/>
                        <a14:foregroundMark x1="52857" y1="23981" x2="55857" y2="15926"/>
                        <a14:foregroundMark x1="58429" y1="1852" x2="74429" y2="13333"/>
                        <a14:foregroundMark x1="74429" y1="13333" x2="74429" y2="15185"/>
                        <a14:foregroundMark x1="40143" y1="88148" x2="41714" y2="75093"/>
                        <a14:foregroundMark x1="62857" y1="87778" x2="61571" y2="78426"/>
                        <a14:foregroundMark x1="34571" y1="87778" x2="45143" y2="88333"/>
                        <a14:foregroundMark x1="53429" y1="87870" x2="65429" y2="87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572" r="22623" b="8181"/>
          <a:stretch/>
        </p:blipFill>
        <p:spPr>
          <a:xfrm>
            <a:off x="3072944" y="1827181"/>
            <a:ext cx="1175681" cy="2881266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938062" y="1625252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684140" y="3231770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134722" y="2950645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565079" y="1866668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1948694" y="1888048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674457" y="551950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520952" y="1644808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4773076" y="245188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4789712" y="2953783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251186" y="3231769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214795" y="551349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206791" y="308414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33037" y="151220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43996" y="151220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34583" y="306207"/>
            <a:ext cx="722709" cy="4308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TIME’S UP</a:t>
            </a:r>
            <a:endParaRPr lang="es-ES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350" b="1" dirty="0">
                <a:latin typeface="Comic Sans MS" panose="030F0702030302020204" pitchFamily="66" charset="0"/>
              </a:rPr>
              <a:t>NEXT</a:t>
            </a:r>
            <a:endParaRPr lang="es-ES" sz="1350" b="1" dirty="0">
              <a:latin typeface="Comic Sans MS" panose="030F0702030302020204" pitchFamily="66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2915429" y="3782824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6600" b="1" dirty="0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anose="030F0702030302020204" pitchFamily="66" charset="0"/>
              </a:rPr>
              <a:t>son</a:t>
            </a:r>
            <a:endParaRPr lang="es-ES" sz="6600" b="1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76549" y="4687208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200" b="1" dirty="0">
                <a:latin typeface="Comic Sans MS" panose="030F0702030302020204" pitchFamily="66" charset="0"/>
              </a:rPr>
              <a:t>CHECK</a:t>
            </a:r>
            <a:endParaRPr lang="es-ES" sz="1200" b="1" dirty="0">
              <a:latin typeface="Comic Sans MS" panose="030F0702030302020204" pitchFamily="66" charset="0"/>
            </a:endParaRPr>
          </a:p>
        </p:txBody>
      </p:sp>
      <p:pic>
        <p:nvPicPr>
          <p:cNvPr id="73" name="Picture 72">
            <a:extLst>
              <a:ext uri="{FF2B5EF4-FFF2-40B4-BE49-F238E27FC236}">
                <a16:creationId xmlns:a16="http://schemas.microsoft.com/office/drawing/2014/main" id="{271D0EDA-6407-ED59-5D87-706A6C30804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06145" y="21064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8256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" descr="Living room. Vector cartoon interior. on Behance">
            <a:extLst>
              <a:ext uri="{FF2B5EF4-FFF2-40B4-BE49-F238E27FC236}">
                <a16:creationId xmlns:a16="http://schemas.microsoft.com/office/drawing/2014/main" id="{564D3265-5C84-A6FC-0F32-6EBE7D9F69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15336" y="0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C16DE4DB-97F0-048D-719D-A79350980B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519" b="92778" l="23571" r="76429">
                        <a14:foregroundMark x1="34143" y1="10463" x2="63429" y2="3611"/>
                        <a14:foregroundMark x1="63429" y1="3611" x2="64429" y2="3611"/>
                        <a14:foregroundMark x1="57571" y1="12500" x2="46143" y2="60185"/>
                        <a14:foregroundMark x1="63571" y1="17500" x2="62714" y2="47315"/>
                        <a14:foregroundMark x1="39000" y1="33704" x2="61286" y2="36019"/>
                        <a14:foregroundMark x1="61286" y1="36019" x2="66857" y2="35741"/>
                        <a14:foregroundMark x1="52000" y1="14259" x2="37714" y2="53611"/>
                        <a14:foregroundMark x1="40143" y1="13056" x2="37429" y2="41389"/>
                        <a14:foregroundMark x1="41714" y1="47315" x2="60429" y2="46481"/>
                        <a14:foregroundMark x1="37000" y1="88426" x2="41714" y2="76759"/>
                        <a14:foregroundMark x1="60857" y1="88333" x2="62429" y2="77685"/>
                        <a14:foregroundMark x1="60286" y1="76852" x2="59286" y2="77130"/>
                        <a14:foregroundMark x1="57714" y1="78426" x2="68000" y2="78426"/>
                        <a14:foregroundMark x1="39429" y1="77870" x2="44429" y2="75370"/>
                        <a14:foregroundMark x1="67143" y1="79074" x2="60000" y2="92778"/>
                        <a14:foregroundMark x1="60000" y1="83333" x2="54143" y2="91944"/>
                        <a14:foregroundMark x1="27429" y1="88889" x2="33143" y2="86852"/>
                        <a14:foregroundMark x1="37286" y1="79722" x2="36714" y2="83333"/>
                        <a14:foregroundMark x1="38143" y1="78611" x2="38143" y2="75741"/>
                        <a14:foregroundMark x1="38143" y1="75741" x2="27857" y2="88148"/>
                        <a14:foregroundMark x1="72714" y1="8704" x2="74286" y2="231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403" r="16835" b="8127"/>
          <a:stretch/>
        </p:blipFill>
        <p:spPr>
          <a:xfrm flipH="1">
            <a:off x="3214058" y="2143822"/>
            <a:ext cx="1135853" cy="2448272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349369" y="1625309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1095447" y="3231827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546029" y="2950702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976386" y="1866725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360001" y="1888105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1128631" y="575822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929901" y="1637357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5184383" y="245245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5201019" y="2953840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662493" y="3231826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626102" y="551406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618098" y="308471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41361" y="183587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52320" y="183587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s-ES" sz="1350">
              <a:latin typeface="Comic Sans MS" panose="030F0702030302020204" pitchFamily="66" charset="0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42907" y="338574"/>
            <a:ext cx="722709" cy="4308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11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</a:rPr>
              <a:t>TIME’S UP</a:t>
            </a:r>
            <a:endParaRPr lang="es-ES" sz="11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350" b="1" dirty="0">
                <a:latin typeface="Comic Sans MS" panose="030F0702030302020204" pitchFamily="66" charset="0"/>
              </a:rPr>
              <a:t>NEXT</a:t>
            </a:r>
            <a:endParaRPr lang="es-ES" sz="1350" b="1" dirty="0">
              <a:latin typeface="Comic Sans MS" panose="030F0702030302020204" pitchFamily="66" charset="0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4080196" y="3639969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6600" b="1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omic Sans MS" panose="030F0702030302020204" pitchFamily="66" charset="0"/>
              </a:rPr>
              <a:t>daughter</a:t>
            </a:r>
            <a:endParaRPr lang="es-ES" sz="6600" b="1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68322" y="4666351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s-ES_tradnl" sz="1200" b="1" dirty="0">
                <a:latin typeface="Comic Sans MS" panose="030F0702030302020204" pitchFamily="66" charset="0"/>
              </a:rPr>
              <a:t>CHECK</a:t>
            </a:r>
            <a:endParaRPr lang="es-ES" sz="1200" b="1" dirty="0">
              <a:latin typeface="Comic Sans MS" panose="030F0702030302020204" pitchFamily="66" charset="0"/>
            </a:endParaRP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935BF0BF-378A-F1BD-FCA9-975C624B935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36053" y="66790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1745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iving room. Vector cartoon interior. on Behance">
            <a:extLst>
              <a:ext uri="{FF2B5EF4-FFF2-40B4-BE49-F238E27FC236}">
                <a16:creationId xmlns:a16="http://schemas.microsoft.com/office/drawing/2014/main" id="{5D16E412-B8E6-7F9A-6CBF-55A4495C18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66"/>
          <a:stretch/>
        </p:blipFill>
        <p:spPr bwMode="auto">
          <a:xfrm>
            <a:off x="-22862" y="11946"/>
            <a:ext cx="9159336" cy="511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E67F2B3-EEF0-FAD2-3A8E-13C909C2D31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63" b="90000" l="10000" r="90000">
                        <a14:foregroundMark x1="33714" y1="10926" x2="42714" y2="1296"/>
                        <a14:foregroundMark x1="42714" y1="1296" x2="56000" y2="4815"/>
                        <a14:foregroundMark x1="56000" y1="4815" x2="63571" y2="9444"/>
                        <a14:foregroundMark x1="40429" y1="1111" x2="53286" y2="4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841" r="26816" b="9002"/>
          <a:stretch/>
        </p:blipFill>
        <p:spPr>
          <a:xfrm flipH="1">
            <a:off x="3211440" y="758847"/>
            <a:ext cx="1345366" cy="3828033"/>
          </a:xfrm>
          <a:prstGeom prst="rect">
            <a:avLst/>
          </a:prstGeom>
        </p:spPr>
      </p:pic>
      <p:sp>
        <p:nvSpPr>
          <p:cNvPr id="6" name="Freeform 61"/>
          <p:cNvSpPr>
            <a:spLocks/>
          </p:cNvSpPr>
          <p:nvPr/>
        </p:nvSpPr>
        <p:spPr bwMode="auto">
          <a:xfrm>
            <a:off x="1203667" y="1554603"/>
            <a:ext cx="1425137" cy="2038565"/>
          </a:xfrm>
          <a:custGeom>
            <a:avLst/>
            <a:gdLst>
              <a:gd name="T0" fmla="*/ 2147483647 w 423"/>
              <a:gd name="T1" fmla="*/ 2147483647 h 572"/>
              <a:gd name="T2" fmla="*/ 2147483647 w 423"/>
              <a:gd name="T3" fmla="*/ 2147483647 h 572"/>
              <a:gd name="T4" fmla="*/ 2147483647 w 423"/>
              <a:gd name="T5" fmla="*/ 2147483647 h 572"/>
              <a:gd name="T6" fmla="*/ 2147483647 w 423"/>
              <a:gd name="T7" fmla="*/ 2147483647 h 572"/>
              <a:gd name="T8" fmla="*/ 2147483647 w 423"/>
              <a:gd name="T9" fmla="*/ 2147483647 h 572"/>
              <a:gd name="T10" fmla="*/ 2147483647 w 423"/>
              <a:gd name="T11" fmla="*/ 2147483647 h 572"/>
              <a:gd name="T12" fmla="*/ 2147483647 w 423"/>
              <a:gd name="T13" fmla="*/ 2147483647 h 572"/>
              <a:gd name="T14" fmla="*/ 2147483647 w 423"/>
              <a:gd name="T15" fmla="*/ 2147483647 h 572"/>
              <a:gd name="T16" fmla="*/ 2147483647 w 423"/>
              <a:gd name="T17" fmla="*/ 2147483647 h 572"/>
              <a:gd name="T18" fmla="*/ 2147483647 w 423"/>
              <a:gd name="T19" fmla="*/ 2147483647 h 572"/>
              <a:gd name="T20" fmla="*/ 2147483647 w 423"/>
              <a:gd name="T21" fmla="*/ 2147483647 h 572"/>
              <a:gd name="T22" fmla="*/ 2147483647 w 423"/>
              <a:gd name="T23" fmla="*/ 2147483647 h 572"/>
              <a:gd name="T24" fmla="*/ 2147483647 w 423"/>
              <a:gd name="T25" fmla="*/ 2147483647 h 572"/>
              <a:gd name="T26" fmla="*/ 2147483647 w 423"/>
              <a:gd name="T27" fmla="*/ 2147483647 h 572"/>
              <a:gd name="T28" fmla="*/ 2147483647 w 423"/>
              <a:gd name="T29" fmla="*/ 0 h 572"/>
              <a:gd name="T30" fmla="*/ 2147483647 w 423"/>
              <a:gd name="T31" fmla="*/ 2147483647 h 572"/>
              <a:gd name="T32" fmla="*/ 2147483647 w 423"/>
              <a:gd name="T33" fmla="*/ 2147483647 h 572"/>
              <a:gd name="T34" fmla="*/ 2147483647 w 423"/>
              <a:gd name="T35" fmla="*/ 2147483647 h 572"/>
              <a:gd name="T36" fmla="*/ 2147483647 w 423"/>
              <a:gd name="T37" fmla="*/ 2147483647 h 572"/>
              <a:gd name="T38" fmla="*/ 2147483647 w 423"/>
              <a:gd name="T39" fmla="*/ 2147483647 h 572"/>
              <a:gd name="T40" fmla="*/ 2147483647 w 423"/>
              <a:gd name="T41" fmla="*/ 2147483647 h 572"/>
              <a:gd name="T42" fmla="*/ 2147483647 w 423"/>
              <a:gd name="T43" fmla="*/ 2147483647 h 572"/>
              <a:gd name="T44" fmla="*/ 2147483647 w 423"/>
              <a:gd name="T45" fmla="*/ 2147483647 h 572"/>
              <a:gd name="T46" fmla="*/ 2147483647 w 423"/>
              <a:gd name="T47" fmla="*/ 2147483647 h 572"/>
              <a:gd name="T48" fmla="*/ 2147483647 w 423"/>
              <a:gd name="T49" fmla="*/ 2147483647 h 572"/>
              <a:gd name="T50" fmla="*/ 2147483647 w 423"/>
              <a:gd name="T51" fmla="*/ 2147483647 h 572"/>
              <a:gd name="T52" fmla="*/ 2147483647 w 423"/>
              <a:gd name="T53" fmla="*/ 2147483647 h 572"/>
              <a:gd name="T54" fmla="*/ 2147483647 w 423"/>
              <a:gd name="T55" fmla="*/ 2147483647 h 572"/>
              <a:gd name="T56" fmla="*/ 2147483647 w 423"/>
              <a:gd name="T57" fmla="*/ 2147483647 h 572"/>
              <a:gd name="T58" fmla="*/ 2147483647 w 423"/>
              <a:gd name="T59" fmla="*/ 2147483647 h 572"/>
              <a:gd name="T60" fmla="*/ 2147483647 w 423"/>
              <a:gd name="T61" fmla="*/ 2147483647 h 572"/>
              <a:gd name="T62" fmla="*/ 2147483647 w 423"/>
              <a:gd name="T63" fmla="*/ 2147483647 h 572"/>
              <a:gd name="T64" fmla="*/ 2147483647 w 423"/>
              <a:gd name="T65" fmla="*/ 2147483647 h 572"/>
              <a:gd name="T66" fmla="*/ 2147483647 w 423"/>
              <a:gd name="T67" fmla="*/ 2147483647 h 572"/>
              <a:gd name="T68" fmla="*/ 2147483647 w 423"/>
              <a:gd name="T69" fmla="*/ 2147483647 h 572"/>
              <a:gd name="T70" fmla="*/ 2147483647 w 423"/>
              <a:gd name="T71" fmla="*/ 2147483647 h 572"/>
              <a:gd name="T72" fmla="*/ 2147483647 w 423"/>
              <a:gd name="T73" fmla="*/ 2147483647 h 572"/>
              <a:gd name="T74" fmla="*/ 2147483647 w 423"/>
              <a:gd name="T75" fmla="*/ 2147483647 h 572"/>
              <a:gd name="T76" fmla="*/ 2147483647 w 423"/>
              <a:gd name="T77" fmla="*/ 2147483647 h 572"/>
              <a:gd name="T78" fmla="*/ 2147483647 w 423"/>
              <a:gd name="T79" fmla="*/ 2147483647 h 572"/>
              <a:gd name="T80" fmla="*/ 2147483647 w 423"/>
              <a:gd name="T81" fmla="*/ 2147483647 h 572"/>
              <a:gd name="T82" fmla="*/ 2147483647 w 423"/>
              <a:gd name="T83" fmla="*/ 2147483647 h 572"/>
              <a:gd name="T84" fmla="*/ 2147483647 w 423"/>
              <a:gd name="T85" fmla="*/ 2147483647 h 572"/>
              <a:gd name="T86" fmla="*/ 2147483647 w 423"/>
              <a:gd name="T87" fmla="*/ 2147483647 h 572"/>
              <a:gd name="T88" fmla="*/ 2147483647 w 423"/>
              <a:gd name="T89" fmla="*/ 2147483647 h 572"/>
              <a:gd name="T90" fmla="*/ 2147483647 w 423"/>
              <a:gd name="T91" fmla="*/ 2147483647 h 572"/>
              <a:gd name="T92" fmla="*/ 2147483647 w 423"/>
              <a:gd name="T93" fmla="*/ 2147483647 h 572"/>
              <a:gd name="T94" fmla="*/ 2147483647 w 423"/>
              <a:gd name="T95" fmla="*/ 2147483647 h 572"/>
              <a:gd name="T96" fmla="*/ 2147483647 w 423"/>
              <a:gd name="T97" fmla="*/ 2147483647 h 572"/>
              <a:gd name="T98" fmla="*/ 2147483647 w 423"/>
              <a:gd name="T99" fmla="*/ 2147483647 h 572"/>
              <a:gd name="T100" fmla="*/ 2147483647 w 423"/>
              <a:gd name="T101" fmla="*/ 2147483647 h 572"/>
              <a:gd name="T102" fmla="*/ 2147483647 w 423"/>
              <a:gd name="T103" fmla="*/ 2147483647 h 572"/>
              <a:gd name="T104" fmla="*/ 2147483647 w 423"/>
              <a:gd name="T105" fmla="*/ 2147483647 h 572"/>
              <a:gd name="T106" fmla="*/ 2147483647 w 423"/>
              <a:gd name="T107" fmla="*/ 2147483647 h 572"/>
              <a:gd name="T108" fmla="*/ 2147483647 w 423"/>
              <a:gd name="T109" fmla="*/ 2147483647 h 572"/>
              <a:gd name="T110" fmla="*/ 2147483647 w 423"/>
              <a:gd name="T111" fmla="*/ 2147483647 h 572"/>
              <a:gd name="T112" fmla="*/ 2147483647 w 423"/>
              <a:gd name="T113" fmla="*/ 2147483647 h 572"/>
              <a:gd name="T114" fmla="*/ 2147483647 w 423"/>
              <a:gd name="T115" fmla="*/ 2147483647 h 572"/>
              <a:gd name="T116" fmla="*/ 2147483647 w 423"/>
              <a:gd name="T117" fmla="*/ 2147483647 h 57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23"/>
              <a:gd name="T178" fmla="*/ 0 h 572"/>
              <a:gd name="T179" fmla="*/ 423 w 423"/>
              <a:gd name="T180" fmla="*/ 572 h 57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23" h="572">
                <a:moveTo>
                  <a:pt x="301" y="312"/>
                </a:moveTo>
                <a:lnTo>
                  <a:pt x="300" y="299"/>
                </a:lnTo>
                <a:lnTo>
                  <a:pt x="298" y="289"/>
                </a:lnTo>
                <a:lnTo>
                  <a:pt x="301" y="267"/>
                </a:lnTo>
                <a:lnTo>
                  <a:pt x="305" y="255"/>
                </a:lnTo>
                <a:lnTo>
                  <a:pt x="312" y="247"/>
                </a:lnTo>
                <a:lnTo>
                  <a:pt x="320" y="240"/>
                </a:lnTo>
                <a:lnTo>
                  <a:pt x="330" y="236"/>
                </a:lnTo>
                <a:lnTo>
                  <a:pt x="344" y="236"/>
                </a:lnTo>
                <a:lnTo>
                  <a:pt x="359" y="238"/>
                </a:lnTo>
                <a:lnTo>
                  <a:pt x="377" y="243"/>
                </a:lnTo>
                <a:lnTo>
                  <a:pt x="399" y="252"/>
                </a:lnTo>
                <a:lnTo>
                  <a:pt x="423" y="255"/>
                </a:lnTo>
                <a:lnTo>
                  <a:pt x="419" y="220"/>
                </a:lnTo>
                <a:lnTo>
                  <a:pt x="414" y="181"/>
                </a:lnTo>
                <a:lnTo>
                  <a:pt x="408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3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1" y="0"/>
                </a:lnTo>
                <a:lnTo>
                  <a:pt x="209" y="0"/>
                </a:lnTo>
                <a:lnTo>
                  <a:pt x="187" y="2"/>
                </a:lnTo>
                <a:lnTo>
                  <a:pt x="173" y="5"/>
                </a:lnTo>
                <a:lnTo>
                  <a:pt x="163" y="10"/>
                </a:lnTo>
                <a:lnTo>
                  <a:pt x="155" y="19"/>
                </a:lnTo>
                <a:lnTo>
                  <a:pt x="151" y="31"/>
                </a:lnTo>
                <a:lnTo>
                  <a:pt x="151" y="44"/>
                </a:lnTo>
                <a:lnTo>
                  <a:pt x="153" y="59"/>
                </a:lnTo>
                <a:lnTo>
                  <a:pt x="158" y="79"/>
                </a:lnTo>
                <a:lnTo>
                  <a:pt x="167" y="100"/>
                </a:lnTo>
                <a:lnTo>
                  <a:pt x="177" y="117"/>
                </a:lnTo>
                <a:lnTo>
                  <a:pt x="103" y="110"/>
                </a:lnTo>
                <a:lnTo>
                  <a:pt x="66" y="105"/>
                </a:lnTo>
                <a:lnTo>
                  <a:pt x="25" y="98"/>
                </a:lnTo>
                <a:lnTo>
                  <a:pt x="23" y="100"/>
                </a:lnTo>
                <a:lnTo>
                  <a:pt x="13" y="139"/>
                </a:lnTo>
                <a:lnTo>
                  <a:pt x="7" y="177"/>
                </a:lnTo>
                <a:lnTo>
                  <a:pt x="2" y="216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6" y="236"/>
                </a:lnTo>
                <a:lnTo>
                  <a:pt x="87" y="236"/>
                </a:lnTo>
                <a:lnTo>
                  <a:pt x="99" y="240"/>
                </a:lnTo>
                <a:lnTo>
                  <a:pt x="108" y="247"/>
                </a:lnTo>
                <a:lnTo>
                  <a:pt x="113" y="255"/>
                </a:lnTo>
                <a:lnTo>
                  <a:pt x="118" y="267"/>
                </a:lnTo>
                <a:lnTo>
                  <a:pt x="119" y="287"/>
                </a:lnTo>
                <a:lnTo>
                  <a:pt x="119" y="299"/>
                </a:lnTo>
                <a:lnTo>
                  <a:pt x="118" y="312"/>
                </a:lnTo>
                <a:lnTo>
                  <a:pt x="113" y="324"/>
                </a:lnTo>
                <a:lnTo>
                  <a:pt x="108" y="333"/>
                </a:lnTo>
                <a:lnTo>
                  <a:pt x="99" y="338"/>
                </a:lnTo>
                <a:lnTo>
                  <a:pt x="87" y="341"/>
                </a:lnTo>
                <a:lnTo>
                  <a:pt x="76" y="343"/>
                </a:lnTo>
                <a:lnTo>
                  <a:pt x="59" y="339"/>
                </a:lnTo>
                <a:lnTo>
                  <a:pt x="40" y="334"/>
                </a:lnTo>
                <a:lnTo>
                  <a:pt x="20" y="326"/>
                </a:lnTo>
                <a:lnTo>
                  <a:pt x="10" y="324"/>
                </a:lnTo>
                <a:lnTo>
                  <a:pt x="0" y="323"/>
                </a:lnTo>
                <a:lnTo>
                  <a:pt x="2" y="361"/>
                </a:lnTo>
                <a:lnTo>
                  <a:pt x="7" y="399"/>
                </a:lnTo>
                <a:lnTo>
                  <a:pt x="13" y="436"/>
                </a:lnTo>
                <a:lnTo>
                  <a:pt x="23" y="473"/>
                </a:lnTo>
                <a:lnTo>
                  <a:pt x="25" y="474"/>
                </a:lnTo>
                <a:lnTo>
                  <a:pt x="67" y="466"/>
                </a:lnTo>
                <a:lnTo>
                  <a:pt x="104" y="459"/>
                </a:lnTo>
                <a:lnTo>
                  <a:pt x="140" y="454"/>
                </a:lnTo>
                <a:lnTo>
                  <a:pt x="173" y="453"/>
                </a:lnTo>
                <a:lnTo>
                  <a:pt x="172" y="473"/>
                </a:lnTo>
                <a:lnTo>
                  <a:pt x="163" y="495"/>
                </a:lnTo>
                <a:lnTo>
                  <a:pt x="158" y="512"/>
                </a:lnTo>
                <a:lnTo>
                  <a:pt x="157" y="528"/>
                </a:lnTo>
                <a:lnTo>
                  <a:pt x="157" y="542"/>
                </a:lnTo>
                <a:lnTo>
                  <a:pt x="160" y="552"/>
                </a:lnTo>
                <a:lnTo>
                  <a:pt x="167" y="561"/>
                </a:lnTo>
                <a:lnTo>
                  <a:pt x="177" y="566"/>
                </a:lnTo>
                <a:lnTo>
                  <a:pt x="187" y="571"/>
                </a:lnTo>
                <a:lnTo>
                  <a:pt x="209" y="572"/>
                </a:lnTo>
                <a:lnTo>
                  <a:pt x="221" y="572"/>
                </a:lnTo>
                <a:lnTo>
                  <a:pt x="234" y="571"/>
                </a:lnTo>
                <a:lnTo>
                  <a:pt x="246" y="566"/>
                </a:lnTo>
                <a:lnTo>
                  <a:pt x="254" y="561"/>
                </a:lnTo>
                <a:lnTo>
                  <a:pt x="259" y="552"/>
                </a:lnTo>
                <a:lnTo>
                  <a:pt x="263" y="540"/>
                </a:lnTo>
                <a:lnTo>
                  <a:pt x="264" y="528"/>
                </a:lnTo>
                <a:lnTo>
                  <a:pt x="261" y="512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4"/>
                </a:lnTo>
                <a:lnTo>
                  <a:pt x="414" y="395"/>
                </a:lnTo>
                <a:lnTo>
                  <a:pt x="419" y="358"/>
                </a:lnTo>
                <a:lnTo>
                  <a:pt x="423" y="323"/>
                </a:lnTo>
                <a:lnTo>
                  <a:pt x="411" y="324"/>
                </a:lnTo>
                <a:lnTo>
                  <a:pt x="399" y="326"/>
                </a:lnTo>
                <a:lnTo>
                  <a:pt x="377" y="334"/>
                </a:lnTo>
                <a:lnTo>
                  <a:pt x="359" y="339"/>
                </a:lnTo>
                <a:lnTo>
                  <a:pt x="344" y="343"/>
                </a:lnTo>
                <a:lnTo>
                  <a:pt x="330" y="341"/>
                </a:lnTo>
                <a:lnTo>
                  <a:pt x="320" y="339"/>
                </a:lnTo>
                <a:lnTo>
                  <a:pt x="312" y="333"/>
                </a:lnTo>
                <a:lnTo>
                  <a:pt x="305" y="324"/>
                </a:lnTo>
                <a:lnTo>
                  <a:pt x="301" y="312"/>
                </a:lnTo>
                <a:close/>
              </a:path>
            </a:pathLst>
          </a:custGeom>
          <a:solidFill>
            <a:srgbClr val="CC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Freeform 65"/>
          <p:cNvSpPr>
            <a:spLocks/>
          </p:cNvSpPr>
          <p:nvPr/>
        </p:nvSpPr>
        <p:spPr bwMode="auto">
          <a:xfrm>
            <a:off x="947859" y="3160290"/>
            <a:ext cx="1930748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120"/>
                </a:moveTo>
                <a:lnTo>
                  <a:pt x="274" y="122"/>
                </a:lnTo>
                <a:lnTo>
                  <a:pt x="284" y="123"/>
                </a:lnTo>
                <a:lnTo>
                  <a:pt x="306" y="120"/>
                </a:lnTo>
                <a:lnTo>
                  <a:pt x="318" y="117"/>
                </a:lnTo>
                <a:lnTo>
                  <a:pt x="327" y="110"/>
                </a:lnTo>
                <a:lnTo>
                  <a:pt x="333" y="101"/>
                </a:lnTo>
                <a:lnTo>
                  <a:pt x="335" y="91"/>
                </a:lnTo>
                <a:lnTo>
                  <a:pt x="337" y="78"/>
                </a:lnTo>
                <a:lnTo>
                  <a:pt x="333" y="63"/>
                </a:lnTo>
                <a:lnTo>
                  <a:pt x="328" y="44"/>
                </a:lnTo>
                <a:lnTo>
                  <a:pt x="320" y="22"/>
                </a:lnTo>
                <a:lnTo>
                  <a:pt x="316" y="0"/>
                </a:lnTo>
                <a:lnTo>
                  <a:pt x="353" y="2"/>
                </a:lnTo>
                <a:lnTo>
                  <a:pt x="391" y="7"/>
                </a:lnTo>
                <a:lnTo>
                  <a:pt x="431" y="15"/>
                </a:lnTo>
                <a:lnTo>
                  <a:pt x="473" y="24"/>
                </a:lnTo>
                <a:lnTo>
                  <a:pt x="466" y="64"/>
                </a:lnTo>
                <a:lnTo>
                  <a:pt x="461" y="103"/>
                </a:lnTo>
                <a:lnTo>
                  <a:pt x="456" y="177"/>
                </a:lnTo>
                <a:lnTo>
                  <a:pt x="471" y="174"/>
                </a:lnTo>
                <a:lnTo>
                  <a:pt x="493" y="167"/>
                </a:lnTo>
                <a:lnTo>
                  <a:pt x="512" y="160"/>
                </a:lnTo>
                <a:lnTo>
                  <a:pt x="527" y="159"/>
                </a:lnTo>
                <a:lnTo>
                  <a:pt x="541" y="159"/>
                </a:lnTo>
                <a:lnTo>
                  <a:pt x="551" y="162"/>
                </a:lnTo>
                <a:lnTo>
                  <a:pt x="559" y="169"/>
                </a:lnTo>
                <a:lnTo>
                  <a:pt x="566" y="177"/>
                </a:lnTo>
                <a:lnTo>
                  <a:pt x="569" y="189"/>
                </a:lnTo>
                <a:lnTo>
                  <a:pt x="571" y="201"/>
                </a:lnTo>
                <a:lnTo>
                  <a:pt x="573" y="213"/>
                </a:lnTo>
                <a:lnTo>
                  <a:pt x="569" y="235"/>
                </a:lnTo>
                <a:lnTo>
                  <a:pt x="566" y="247"/>
                </a:lnTo>
                <a:lnTo>
                  <a:pt x="559" y="255"/>
                </a:lnTo>
                <a:lnTo>
                  <a:pt x="551" y="262"/>
                </a:lnTo>
                <a:lnTo>
                  <a:pt x="541" y="263"/>
                </a:lnTo>
                <a:lnTo>
                  <a:pt x="527" y="265"/>
                </a:lnTo>
                <a:lnTo>
                  <a:pt x="512" y="262"/>
                </a:lnTo>
                <a:lnTo>
                  <a:pt x="493" y="257"/>
                </a:lnTo>
                <a:lnTo>
                  <a:pt x="471" y="248"/>
                </a:lnTo>
                <a:lnTo>
                  <a:pt x="456" y="245"/>
                </a:lnTo>
                <a:lnTo>
                  <a:pt x="461" y="319"/>
                </a:lnTo>
                <a:lnTo>
                  <a:pt x="466" y="358"/>
                </a:lnTo>
                <a:lnTo>
                  <a:pt x="473" y="399"/>
                </a:lnTo>
                <a:lnTo>
                  <a:pt x="473" y="400"/>
                </a:lnTo>
                <a:lnTo>
                  <a:pt x="433" y="409"/>
                </a:lnTo>
                <a:lnTo>
                  <a:pt x="394" y="415"/>
                </a:lnTo>
                <a:lnTo>
                  <a:pt x="355" y="420"/>
                </a:lnTo>
                <a:lnTo>
                  <a:pt x="316" y="424"/>
                </a:lnTo>
                <a:lnTo>
                  <a:pt x="320" y="404"/>
                </a:lnTo>
                <a:lnTo>
                  <a:pt x="328" y="382"/>
                </a:lnTo>
                <a:lnTo>
                  <a:pt x="333" y="363"/>
                </a:lnTo>
                <a:lnTo>
                  <a:pt x="337" y="348"/>
                </a:lnTo>
                <a:lnTo>
                  <a:pt x="335" y="334"/>
                </a:lnTo>
                <a:lnTo>
                  <a:pt x="333" y="324"/>
                </a:lnTo>
                <a:lnTo>
                  <a:pt x="327" y="316"/>
                </a:lnTo>
                <a:lnTo>
                  <a:pt x="318" y="309"/>
                </a:lnTo>
                <a:lnTo>
                  <a:pt x="306" y="306"/>
                </a:lnTo>
                <a:lnTo>
                  <a:pt x="284" y="302"/>
                </a:lnTo>
                <a:lnTo>
                  <a:pt x="274" y="302"/>
                </a:lnTo>
                <a:lnTo>
                  <a:pt x="261" y="306"/>
                </a:lnTo>
                <a:lnTo>
                  <a:pt x="249" y="309"/>
                </a:lnTo>
                <a:lnTo>
                  <a:pt x="241" y="316"/>
                </a:lnTo>
                <a:lnTo>
                  <a:pt x="234" y="324"/>
                </a:lnTo>
                <a:lnTo>
                  <a:pt x="231" y="334"/>
                </a:lnTo>
                <a:lnTo>
                  <a:pt x="231" y="348"/>
                </a:lnTo>
                <a:lnTo>
                  <a:pt x="234" y="363"/>
                </a:lnTo>
                <a:lnTo>
                  <a:pt x="239" y="382"/>
                </a:lnTo>
                <a:lnTo>
                  <a:pt x="247" y="404"/>
                </a:lnTo>
                <a:lnTo>
                  <a:pt x="249" y="424"/>
                </a:lnTo>
                <a:lnTo>
                  <a:pt x="212" y="420"/>
                </a:lnTo>
                <a:lnTo>
                  <a:pt x="175" y="415"/>
                </a:lnTo>
                <a:lnTo>
                  <a:pt x="136" y="409"/>
                </a:lnTo>
                <a:lnTo>
                  <a:pt x="99" y="400"/>
                </a:lnTo>
                <a:lnTo>
                  <a:pt x="97" y="399"/>
                </a:lnTo>
                <a:lnTo>
                  <a:pt x="106" y="356"/>
                </a:lnTo>
                <a:lnTo>
                  <a:pt x="113" y="316"/>
                </a:lnTo>
                <a:lnTo>
                  <a:pt x="118" y="280"/>
                </a:lnTo>
                <a:lnTo>
                  <a:pt x="119" y="245"/>
                </a:lnTo>
                <a:lnTo>
                  <a:pt x="99" y="248"/>
                </a:lnTo>
                <a:lnTo>
                  <a:pt x="79" y="257"/>
                </a:lnTo>
                <a:lnTo>
                  <a:pt x="60" y="262"/>
                </a:lnTo>
                <a:lnTo>
                  <a:pt x="43" y="265"/>
                </a:lnTo>
                <a:lnTo>
                  <a:pt x="32" y="263"/>
                </a:lnTo>
                <a:lnTo>
                  <a:pt x="20" y="262"/>
                </a:lnTo>
                <a:lnTo>
                  <a:pt x="11" y="255"/>
                </a:lnTo>
                <a:lnTo>
                  <a:pt x="6" y="247"/>
                </a:lnTo>
                <a:lnTo>
                  <a:pt x="1" y="235"/>
                </a:lnTo>
                <a:lnTo>
                  <a:pt x="0" y="213"/>
                </a:lnTo>
                <a:lnTo>
                  <a:pt x="0" y="201"/>
                </a:lnTo>
                <a:lnTo>
                  <a:pt x="1" y="189"/>
                </a:lnTo>
                <a:lnTo>
                  <a:pt x="6" y="177"/>
                </a:lnTo>
                <a:lnTo>
                  <a:pt x="11" y="169"/>
                </a:lnTo>
                <a:lnTo>
                  <a:pt x="20" y="162"/>
                </a:lnTo>
                <a:lnTo>
                  <a:pt x="32" y="159"/>
                </a:lnTo>
                <a:lnTo>
                  <a:pt x="43" y="159"/>
                </a:lnTo>
                <a:lnTo>
                  <a:pt x="60" y="160"/>
                </a:lnTo>
                <a:lnTo>
                  <a:pt x="79" y="167"/>
                </a:lnTo>
                <a:lnTo>
                  <a:pt x="99" y="174"/>
                </a:lnTo>
                <a:lnTo>
                  <a:pt x="119" y="177"/>
                </a:lnTo>
                <a:lnTo>
                  <a:pt x="116" y="144"/>
                </a:lnTo>
                <a:lnTo>
                  <a:pt x="111" y="106"/>
                </a:lnTo>
                <a:lnTo>
                  <a:pt x="106" y="68"/>
                </a:lnTo>
                <a:lnTo>
                  <a:pt x="97" y="24"/>
                </a:lnTo>
                <a:lnTo>
                  <a:pt x="140" y="15"/>
                </a:lnTo>
                <a:lnTo>
                  <a:pt x="178" y="9"/>
                </a:lnTo>
                <a:lnTo>
                  <a:pt x="215" y="4"/>
                </a:lnTo>
                <a:lnTo>
                  <a:pt x="251" y="0"/>
                </a:lnTo>
                <a:lnTo>
                  <a:pt x="247" y="22"/>
                </a:lnTo>
                <a:lnTo>
                  <a:pt x="241" y="44"/>
                </a:lnTo>
                <a:lnTo>
                  <a:pt x="234" y="63"/>
                </a:lnTo>
                <a:lnTo>
                  <a:pt x="232" y="78"/>
                </a:lnTo>
                <a:lnTo>
                  <a:pt x="232" y="91"/>
                </a:lnTo>
                <a:lnTo>
                  <a:pt x="234" y="101"/>
                </a:lnTo>
                <a:lnTo>
                  <a:pt x="241" y="110"/>
                </a:lnTo>
                <a:lnTo>
                  <a:pt x="249" y="117"/>
                </a:lnTo>
                <a:lnTo>
                  <a:pt x="261" y="120"/>
                </a:lnTo>
                <a:close/>
              </a:path>
            </a:pathLst>
          </a:custGeom>
          <a:solidFill>
            <a:srgbClr val="FF99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Freeform 71"/>
          <p:cNvSpPr>
            <a:spLocks/>
          </p:cNvSpPr>
          <p:nvPr/>
        </p:nvSpPr>
        <p:spPr bwMode="auto">
          <a:xfrm rot="692802">
            <a:off x="2400327" y="2879996"/>
            <a:ext cx="1566603" cy="2068948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9933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Freeform 74"/>
          <p:cNvSpPr>
            <a:spLocks/>
          </p:cNvSpPr>
          <p:nvPr/>
        </p:nvSpPr>
        <p:spPr bwMode="auto">
          <a:xfrm rot="21170532">
            <a:off x="4830684" y="1796019"/>
            <a:ext cx="1899242" cy="1561811"/>
          </a:xfrm>
          <a:custGeom>
            <a:avLst/>
            <a:gdLst>
              <a:gd name="T0" fmla="*/ 2147483647 w 570"/>
              <a:gd name="T1" fmla="*/ 2147483647 h 432"/>
              <a:gd name="T2" fmla="*/ 2147483647 w 570"/>
              <a:gd name="T3" fmla="*/ 2147483647 h 432"/>
              <a:gd name="T4" fmla="*/ 2147483647 w 570"/>
              <a:gd name="T5" fmla="*/ 2147483647 h 432"/>
              <a:gd name="T6" fmla="*/ 2147483647 w 570"/>
              <a:gd name="T7" fmla="*/ 2147483647 h 432"/>
              <a:gd name="T8" fmla="*/ 2147483647 w 570"/>
              <a:gd name="T9" fmla="*/ 2147483647 h 432"/>
              <a:gd name="T10" fmla="*/ 2147483647 w 570"/>
              <a:gd name="T11" fmla="*/ 2147483647 h 432"/>
              <a:gd name="T12" fmla="*/ 2147483647 w 570"/>
              <a:gd name="T13" fmla="*/ 2147483647 h 432"/>
              <a:gd name="T14" fmla="*/ 2147483647 w 570"/>
              <a:gd name="T15" fmla="*/ 2147483647 h 432"/>
              <a:gd name="T16" fmla="*/ 2147483647 w 570"/>
              <a:gd name="T17" fmla="*/ 2147483647 h 432"/>
              <a:gd name="T18" fmla="*/ 2147483647 w 570"/>
              <a:gd name="T19" fmla="*/ 2147483647 h 432"/>
              <a:gd name="T20" fmla="*/ 2147483647 w 570"/>
              <a:gd name="T21" fmla="*/ 2147483647 h 432"/>
              <a:gd name="T22" fmla="*/ 2147483647 w 570"/>
              <a:gd name="T23" fmla="*/ 2147483647 h 432"/>
              <a:gd name="T24" fmla="*/ 2147483647 w 570"/>
              <a:gd name="T25" fmla="*/ 2147483647 h 432"/>
              <a:gd name="T26" fmla="*/ 2147483647 w 570"/>
              <a:gd name="T27" fmla="*/ 2147483647 h 432"/>
              <a:gd name="T28" fmla="*/ 2147483647 w 570"/>
              <a:gd name="T29" fmla="*/ 2147483647 h 432"/>
              <a:gd name="T30" fmla="*/ 2147483647 w 570"/>
              <a:gd name="T31" fmla="*/ 2147483647 h 432"/>
              <a:gd name="T32" fmla="*/ 2147483647 w 570"/>
              <a:gd name="T33" fmla="*/ 2147483647 h 432"/>
              <a:gd name="T34" fmla="*/ 2147483647 w 570"/>
              <a:gd name="T35" fmla="*/ 2147483647 h 432"/>
              <a:gd name="T36" fmla="*/ 2147483647 w 570"/>
              <a:gd name="T37" fmla="*/ 2147483647 h 432"/>
              <a:gd name="T38" fmla="*/ 2147483647 w 570"/>
              <a:gd name="T39" fmla="*/ 2147483647 h 432"/>
              <a:gd name="T40" fmla="*/ 2147483647 w 570"/>
              <a:gd name="T41" fmla="*/ 2147483647 h 432"/>
              <a:gd name="T42" fmla="*/ 2147483647 w 570"/>
              <a:gd name="T43" fmla="*/ 2147483647 h 432"/>
              <a:gd name="T44" fmla="*/ 2147483647 w 570"/>
              <a:gd name="T45" fmla="*/ 2147483647 h 432"/>
              <a:gd name="T46" fmla="*/ 2147483647 w 570"/>
              <a:gd name="T47" fmla="*/ 2147483647 h 432"/>
              <a:gd name="T48" fmla="*/ 2147483647 w 570"/>
              <a:gd name="T49" fmla="*/ 2147483647 h 432"/>
              <a:gd name="T50" fmla="*/ 2147483647 w 570"/>
              <a:gd name="T51" fmla="*/ 2147483647 h 432"/>
              <a:gd name="T52" fmla="*/ 2147483647 w 570"/>
              <a:gd name="T53" fmla="*/ 2147483647 h 432"/>
              <a:gd name="T54" fmla="*/ 2147483647 w 570"/>
              <a:gd name="T55" fmla="*/ 2147483647 h 432"/>
              <a:gd name="T56" fmla="*/ 2147483647 w 570"/>
              <a:gd name="T57" fmla="*/ 2147483647 h 432"/>
              <a:gd name="T58" fmla="*/ 2147483647 w 570"/>
              <a:gd name="T59" fmla="*/ 2147483647 h 432"/>
              <a:gd name="T60" fmla="*/ 2147483647 w 570"/>
              <a:gd name="T61" fmla="*/ 2147483647 h 432"/>
              <a:gd name="T62" fmla="*/ 2147483647 w 570"/>
              <a:gd name="T63" fmla="*/ 2147483647 h 432"/>
              <a:gd name="T64" fmla="*/ 2147483647 w 570"/>
              <a:gd name="T65" fmla="*/ 2147483647 h 432"/>
              <a:gd name="T66" fmla="*/ 2147483647 w 570"/>
              <a:gd name="T67" fmla="*/ 2147483647 h 432"/>
              <a:gd name="T68" fmla="*/ 2147483647 w 570"/>
              <a:gd name="T69" fmla="*/ 2147483647 h 432"/>
              <a:gd name="T70" fmla="*/ 2147483647 w 570"/>
              <a:gd name="T71" fmla="*/ 2147483647 h 432"/>
              <a:gd name="T72" fmla="*/ 2147483647 w 570"/>
              <a:gd name="T73" fmla="*/ 2147483647 h 432"/>
              <a:gd name="T74" fmla="*/ 2147483647 w 570"/>
              <a:gd name="T75" fmla="*/ 2147483647 h 432"/>
              <a:gd name="T76" fmla="*/ 2147483647 w 570"/>
              <a:gd name="T77" fmla="*/ 2147483647 h 432"/>
              <a:gd name="T78" fmla="*/ 2147483647 w 570"/>
              <a:gd name="T79" fmla="*/ 2147483647 h 432"/>
              <a:gd name="T80" fmla="*/ 2147483647 w 570"/>
              <a:gd name="T81" fmla="*/ 2147483647 h 432"/>
              <a:gd name="T82" fmla="*/ 2147483647 w 570"/>
              <a:gd name="T83" fmla="*/ 2147483647 h 432"/>
              <a:gd name="T84" fmla="*/ 2147483647 w 570"/>
              <a:gd name="T85" fmla="*/ 2147483647 h 432"/>
              <a:gd name="T86" fmla="*/ 2147483647 w 570"/>
              <a:gd name="T87" fmla="*/ 2147483647 h 432"/>
              <a:gd name="T88" fmla="*/ 2147483647 w 570"/>
              <a:gd name="T89" fmla="*/ 2147483647 h 432"/>
              <a:gd name="T90" fmla="*/ 2147483647 w 570"/>
              <a:gd name="T91" fmla="*/ 2147483647 h 432"/>
              <a:gd name="T92" fmla="*/ 2147483647 w 570"/>
              <a:gd name="T93" fmla="*/ 2147483647 h 432"/>
              <a:gd name="T94" fmla="*/ 2147483647 w 570"/>
              <a:gd name="T95" fmla="*/ 2147483647 h 432"/>
              <a:gd name="T96" fmla="*/ 2147483647 w 570"/>
              <a:gd name="T97" fmla="*/ 2147483647 h 432"/>
              <a:gd name="T98" fmla="*/ 2147483647 w 570"/>
              <a:gd name="T99" fmla="*/ 2147483647 h 432"/>
              <a:gd name="T100" fmla="*/ 2147483647 w 570"/>
              <a:gd name="T101" fmla="*/ 2147483647 h 432"/>
              <a:gd name="T102" fmla="*/ 2147483647 w 570"/>
              <a:gd name="T103" fmla="*/ 2147483647 h 432"/>
              <a:gd name="T104" fmla="*/ 2147483647 w 570"/>
              <a:gd name="T105" fmla="*/ 2147483647 h 432"/>
              <a:gd name="T106" fmla="*/ 2147483647 w 570"/>
              <a:gd name="T107" fmla="*/ 0 h 432"/>
              <a:gd name="T108" fmla="*/ 2147483647 w 570"/>
              <a:gd name="T109" fmla="*/ 2147483647 h 432"/>
              <a:gd name="T110" fmla="*/ 2147483647 w 570"/>
              <a:gd name="T111" fmla="*/ 2147483647 h 432"/>
              <a:gd name="T112" fmla="*/ 2147483647 w 570"/>
              <a:gd name="T113" fmla="*/ 2147483647 h 432"/>
              <a:gd name="T114" fmla="*/ 2147483647 w 570"/>
              <a:gd name="T115" fmla="*/ 2147483647 h 432"/>
              <a:gd name="T116" fmla="*/ 2147483647 w 570"/>
              <a:gd name="T117" fmla="*/ 2147483647 h 4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70"/>
              <a:gd name="T178" fmla="*/ 0 h 432"/>
              <a:gd name="T179" fmla="*/ 570 w 570"/>
              <a:gd name="T180" fmla="*/ 432 h 43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70" h="432">
                <a:moveTo>
                  <a:pt x="271" y="122"/>
                </a:moveTo>
                <a:lnTo>
                  <a:pt x="283" y="127"/>
                </a:lnTo>
                <a:lnTo>
                  <a:pt x="295" y="129"/>
                </a:lnTo>
                <a:lnTo>
                  <a:pt x="317" y="129"/>
                </a:lnTo>
                <a:lnTo>
                  <a:pt x="329" y="125"/>
                </a:lnTo>
                <a:lnTo>
                  <a:pt x="339" y="120"/>
                </a:lnTo>
                <a:lnTo>
                  <a:pt x="346" y="113"/>
                </a:lnTo>
                <a:lnTo>
                  <a:pt x="351" y="103"/>
                </a:lnTo>
                <a:lnTo>
                  <a:pt x="352" y="90"/>
                </a:lnTo>
                <a:lnTo>
                  <a:pt x="351" y="75"/>
                </a:lnTo>
                <a:lnTo>
                  <a:pt x="349" y="54"/>
                </a:lnTo>
                <a:lnTo>
                  <a:pt x="342" y="32"/>
                </a:lnTo>
                <a:lnTo>
                  <a:pt x="342" y="22"/>
                </a:lnTo>
                <a:lnTo>
                  <a:pt x="342" y="10"/>
                </a:lnTo>
                <a:lnTo>
                  <a:pt x="378" y="17"/>
                </a:lnTo>
                <a:lnTo>
                  <a:pt x="415" y="27"/>
                </a:lnTo>
                <a:lnTo>
                  <a:pt x="453" y="39"/>
                </a:lnTo>
                <a:lnTo>
                  <a:pt x="496" y="53"/>
                </a:lnTo>
                <a:lnTo>
                  <a:pt x="484" y="93"/>
                </a:lnTo>
                <a:lnTo>
                  <a:pt x="474" y="130"/>
                </a:lnTo>
                <a:lnTo>
                  <a:pt x="459" y="205"/>
                </a:lnTo>
                <a:lnTo>
                  <a:pt x="475" y="203"/>
                </a:lnTo>
                <a:lnTo>
                  <a:pt x="497" y="198"/>
                </a:lnTo>
                <a:lnTo>
                  <a:pt x="516" y="194"/>
                </a:lnTo>
                <a:lnTo>
                  <a:pt x="531" y="194"/>
                </a:lnTo>
                <a:lnTo>
                  <a:pt x="544" y="196"/>
                </a:lnTo>
                <a:lnTo>
                  <a:pt x="555" y="199"/>
                </a:lnTo>
                <a:lnTo>
                  <a:pt x="563" y="208"/>
                </a:lnTo>
                <a:lnTo>
                  <a:pt x="568" y="216"/>
                </a:lnTo>
                <a:lnTo>
                  <a:pt x="570" y="228"/>
                </a:lnTo>
                <a:lnTo>
                  <a:pt x="570" y="242"/>
                </a:lnTo>
                <a:lnTo>
                  <a:pt x="570" y="253"/>
                </a:lnTo>
                <a:lnTo>
                  <a:pt x="565" y="274"/>
                </a:lnTo>
                <a:lnTo>
                  <a:pt x="560" y="286"/>
                </a:lnTo>
                <a:lnTo>
                  <a:pt x="551" y="294"/>
                </a:lnTo>
                <a:lnTo>
                  <a:pt x="543" y="297"/>
                </a:lnTo>
                <a:lnTo>
                  <a:pt x="531" y="301"/>
                </a:lnTo>
                <a:lnTo>
                  <a:pt x="519" y="299"/>
                </a:lnTo>
                <a:lnTo>
                  <a:pt x="504" y="294"/>
                </a:lnTo>
                <a:lnTo>
                  <a:pt x="485" y="287"/>
                </a:lnTo>
                <a:lnTo>
                  <a:pt x="465" y="275"/>
                </a:lnTo>
                <a:lnTo>
                  <a:pt x="450" y="270"/>
                </a:lnTo>
                <a:lnTo>
                  <a:pt x="447" y="345"/>
                </a:lnTo>
                <a:lnTo>
                  <a:pt x="447" y="383"/>
                </a:lnTo>
                <a:lnTo>
                  <a:pt x="448" y="426"/>
                </a:lnTo>
                <a:lnTo>
                  <a:pt x="447" y="426"/>
                </a:lnTo>
                <a:lnTo>
                  <a:pt x="408" y="431"/>
                </a:lnTo>
                <a:lnTo>
                  <a:pt x="368" y="432"/>
                </a:lnTo>
                <a:lnTo>
                  <a:pt x="329" y="432"/>
                </a:lnTo>
                <a:lnTo>
                  <a:pt x="290" y="431"/>
                </a:lnTo>
                <a:lnTo>
                  <a:pt x="295" y="410"/>
                </a:lnTo>
                <a:lnTo>
                  <a:pt x="307" y="390"/>
                </a:lnTo>
                <a:lnTo>
                  <a:pt x="314" y="372"/>
                </a:lnTo>
                <a:lnTo>
                  <a:pt x="319" y="356"/>
                </a:lnTo>
                <a:lnTo>
                  <a:pt x="320" y="345"/>
                </a:lnTo>
                <a:lnTo>
                  <a:pt x="319" y="333"/>
                </a:lnTo>
                <a:lnTo>
                  <a:pt x="314" y="324"/>
                </a:lnTo>
                <a:lnTo>
                  <a:pt x="305" y="318"/>
                </a:lnTo>
                <a:lnTo>
                  <a:pt x="293" y="311"/>
                </a:lnTo>
                <a:lnTo>
                  <a:pt x="273" y="306"/>
                </a:lnTo>
                <a:lnTo>
                  <a:pt x="261" y="306"/>
                </a:lnTo>
                <a:lnTo>
                  <a:pt x="250" y="306"/>
                </a:lnTo>
                <a:lnTo>
                  <a:pt x="236" y="309"/>
                </a:lnTo>
                <a:lnTo>
                  <a:pt x="228" y="314"/>
                </a:lnTo>
                <a:lnTo>
                  <a:pt x="221" y="321"/>
                </a:lnTo>
                <a:lnTo>
                  <a:pt x="216" y="331"/>
                </a:lnTo>
                <a:lnTo>
                  <a:pt x="214" y="345"/>
                </a:lnTo>
                <a:lnTo>
                  <a:pt x="214" y="360"/>
                </a:lnTo>
                <a:lnTo>
                  <a:pt x="218" y="380"/>
                </a:lnTo>
                <a:lnTo>
                  <a:pt x="223" y="402"/>
                </a:lnTo>
                <a:lnTo>
                  <a:pt x="224" y="422"/>
                </a:lnTo>
                <a:lnTo>
                  <a:pt x="187" y="414"/>
                </a:lnTo>
                <a:lnTo>
                  <a:pt x="150" y="405"/>
                </a:lnTo>
                <a:lnTo>
                  <a:pt x="113" y="394"/>
                </a:lnTo>
                <a:lnTo>
                  <a:pt x="76" y="380"/>
                </a:lnTo>
                <a:lnTo>
                  <a:pt x="76" y="378"/>
                </a:lnTo>
                <a:lnTo>
                  <a:pt x="90" y="336"/>
                </a:lnTo>
                <a:lnTo>
                  <a:pt x="101" y="299"/>
                </a:lnTo>
                <a:lnTo>
                  <a:pt x="110" y="264"/>
                </a:lnTo>
                <a:lnTo>
                  <a:pt x="116" y="228"/>
                </a:lnTo>
                <a:lnTo>
                  <a:pt x="96" y="230"/>
                </a:lnTo>
                <a:lnTo>
                  <a:pt x="74" y="235"/>
                </a:lnTo>
                <a:lnTo>
                  <a:pt x="56" y="238"/>
                </a:lnTo>
                <a:lnTo>
                  <a:pt x="39" y="238"/>
                </a:lnTo>
                <a:lnTo>
                  <a:pt x="27" y="237"/>
                </a:lnTo>
                <a:lnTo>
                  <a:pt x="15" y="232"/>
                </a:lnTo>
                <a:lnTo>
                  <a:pt x="9" y="225"/>
                </a:lnTo>
                <a:lnTo>
                  <a:pt x="4" y="216"/>
                </a:lnTo>
                <a:lnTo>
                  <a:pt x="0" y="205"/>
                </a:lnTo>
                <a:lnTo>
                  <a:pt x="2" y="183"/>
                </a:lnTo>
                <a:lnTo>
                  <a:pt x="4" y="171"/>
                </a:lnTo>
                <a:lnTo>
                  <a:pt x="7" y="157"/>
                </a:lnTo>
                <a:lnTo>
                  <a:pt x="12" y="147"/>
                </a:lnTo>
                <a:lnTo>
                  <a:pt x="19" y="139"/>
                </a:lnTo>
                <a:lnTo>
                  <a:pt x="29" y="134"/>
                </a:lnTo>
                <a:lnTo>
                  <a:pt x="39" y="132"/>
                </a:lnTo>
                <a:lnTo>
                  <a:pt x="52" y="134"/>
                </a:lnTo>
                <a:lnTo>
                  <a:pt x="68" y="139"/>
                </a:lnTo>
                <a:lnTo>
                  <a:pt x="86" y="145"/>
                </a:lnTo>
                <a:lnTo>
                  <a:pt x="105" y="156"/>
                </a:lnTo>
                <a:lnTo>
                  <a:pt x="125" y="162"/>
                </a:lnTo>
                <a:lnTo>
                  <a:pt x="125" y="127"/>
                </a:lnTo>
                <a:lnTo>
                  <a:pt x="125" y="90"/>
                </a:lnTo>
                <a:lnTo>
                  <a:pt x="123" y="51"/>
                </a:lnTo>
                <a:lnTo>
                  <a:pt x="122" y="7"/>
                </a:lnTo>
                <a:lnTo>
                  <a:pt x="164" y="4"/>
                </a:lnTo>
                <a:lnTo>
                  <a:pt x="202" y="0"/>
                </a:lnTo>
                <a:lnTo>
                  <a:pt x="239" y="0"/>
                </a:lnTo>
                <a:lnTo>
                  <a:pt x="277" y="2"/>
                </a:lnTo>
                <a:lnTo>
                  <a:pt x="270" y="24"/>
                </a:lnTo>
                <a:lnTo>
                  <a:pt x="260" y="44"/>
                </a:lnTo>
                <a:lnTo>
                  <a:pt x="251" y="61"/>
                </a:lnTo>
                <a:lnTo>
                  <a:pt x="246" y="76"/>
                </a:lnTo>
                <a:lnTo>
                  <a:pt x="246" y="90"/>
                </a:lnTo>
                <a:lnTo>
                  <a:pt x="248" y="102"/>
                </a:lnTo>
                <a:lnTo>
                  <a:pt x="253" y="110"/>
                </a:lnTo>
                <a:lnTo>
                  <a:pt x="260" y="117"/>
                </a:lnTo>
                <a:lnTo>
                  <a:pt x="271" y="122"/>
                </a:lnTo>
                <a:close/>
              </a:path>
            </a:pathLst>
          </a:custGeom>
          <a:solidFill>
            <a:srgbClr val="9966FF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3" name="Freeform 76"/>
          <p:cNvSpPr>
            <a:spLocks/>
          </p:cNvSpPr>
          <p:nvPr/>
        </p:nvSpPr>
        <p:spPr bwMode="auto">
          <a:xfrm>
            <a:off x="2214299" y="1817399"/>
            <a:ext cx="1943846" cy="1512974"/>
          </a:xfrm>
          <a:custGeom>
            <a:avLst/>
            <a:gdLst>
              <a:gd name="T0" fmla="*/ 2147483647 w 577"/>
              <a:gd name="T1" fmla="*/ 2147483647 h 425"/>
              <a:gd name="T2" fmla="*/ 2147483647 w 577"/>
              <a:gd name="T3" fmla="*/ 2147483647 h 425"/>
              <a:gd name="T4" fmla="*/ 2147483647 w 577"/>
              <a:gd name="T5" fmla="*/ 2147483647 h 425"/>
              <a:gd name="T6" fmla="*/ 2147483647 w 577"/>
              <a:gd name="T7" fmla="*/ 2147483647 h 425"/>
              <a:gd name="T8" fmla="*/ 2147483647 w 577"/>
              <a:gd name="T9" fmla="*/ 2147483647 h 425"/>
              <a:gd name="T10" fmla="*/ 2147483647 w 577"/>
              <a:gd name="T11" fmla="*/ 2147483647 h 425"/>
              <a:gd name="T12" fmla="*/ 2147483647 w 577"/>
              <a:gd name="T13" fmla="*/ 2147483647 h 425"/>
              <a:gd name="T14" fmla="*/ 2147483647 w 577"/>
              <a:gd name="T15" fmla="*/ 2147483647 h 425"/>
              <a:gd name="T16" fmla="*/ 2147483647 w 577"/>
              <a:gd name="T17" fmla="*/ 2147483647 h 425"/>
              <a:gd name="T18" fmla="*/ 2147483647 w 577"/>
              <a:gd name="T19" fmla="*/ 2147483647 h 425"/>
              <a:gd name="T20" fmla="*/ 2147483647 w 577"/>
              <a:gd name="T21" fmla="*/ 2147483647 h 425"/>
              <a:gd name="T22" fmla="*/ 2147483647 w 577"/>
              <a:gd name="T23" fmla="*/ 2147483647 h 425"/>
              <a:gd name="T24" fmla="*/ 2147483647 w 577"/>
              <a:gd name="T25" fmla="*/ 2147483647 h 425"/>
              <a:gd name="T26" fmla="*/ 2147483647 w 577"/>
              <a:gd name="T27" fmla="*/ 2147483647 h 425"/>
              <a:gd name="T28" fmla="*/ 2147483647 w 577"/>
              <a:gd name="T29" fmla="*/ 2147483647 h 425"/>
              <a:gd name="T30" fmla="*/ 2147483647 w 577"/>
              <a:gd name="T31" fmla="*/ 2147483647 h 425"/>
              <a:gd name="T32" fmla="*/ 2147483647 w 577"/>
              <a:gd name="T33" fmla="*/ 2147483647 h 425"/>
              <a:gd name="T34" fmla="*/ 2147483647 w 577"/>
              <a:gd name="T35" fmla="*/ 2147483647 h 425"/>
              <a:gd name="T36" fmla="*/ 2147483647 w 577"/>
              <a:gd name="T37" fmla="*/ 2147483647 h 425"/>
              <a:gd name="T38" fmla="*/ 2147483647 w 577"/>
              <a:gd name="T39" fmla="*/ 2147483647 h 425"/>
              <a:gd name="T40" fmla="*/ 2147483647 w 577"/>
              <a:gd name="T41" fmla="*/ 2147483647 h 425"/>
              <a:gd name="T42" fmla="*/ 2147483647 w 577"/>
              <a:gd name="T43" fmla="*/ 2147483647 h 425"/>
              <a:gd name="T44" fmla="*/ 2147483647 w 577"/>
              <a:gd name="T45" fmla="*/ 2147483647 h 425"/>
              <a:gd name="T46" fmla="*/ 2147483647 w 577"/>
              <a:gd name="T47" fmla="*/ 2147483647 h 425"/>
              <a:gd name="T48" fmla="*/ 2147483647 w 577"/>
              <a:gd name="T49" fmla="*/ 2147483647 h 425"/>
              <a:gd name="T50" fmla="*/ 2147483647 w 577"/>
              <a:gd name="T51" fmla="*/ 2147483647 h 425"/>
              <a:gd name="T52" fmla="*/ 2147483647 w 577"/>
              <a:gd name="T53" fmla="*/ 2147483647 h 425"/>
              <a:gd name="T54" fmla="*/ 2147483647 w 577"/>
              <a:gd name="T55" fmla="*/ 2147483647 h 425"/>
              <a:gd name="T56" fmla="*/ 2147483647 w 577"/>
              <a:gd name="T57" fmla="*/ 2147483647 h 425"/>
              <a:gd name="T58" fmla="*/ 2147483647 w 577"/>
              <a:gd name="T59" fmla="*/ 2147483647 h 425"/>
              <a:gd name="T60" fmla="*/ 2147483647 w 577"/>
              <a:gd name="T61" fmla="*/ 2147483647 h 425"/>
              <a:gd name="T62" fmla="*/ 2147483647 w 577"/>
              <a:gd name="T63" fmla="*/ 2147483647 h 425"/>
              <a:gd name="T64" fmla="*/ 2147483647 w 577"/>
              <a:gd name="T65" fmla="*/ 2147483647 h 425"/>
              <a:gd name="T66" fmla="*/ 2147483647 w 577"/>
              <a:gd name="T67" fmla="*/ 2147483647 h 425"/>
              <a:gd name="T68" fmla="*/ 2147483647 w 577"/>
              <a:gd name="T69" fmla="*/ 0 h 425"/>
              <a:gd name="T70" fmla="*/ 2147483647 w 577"/>
              <a:gd name="T71" fmla="*/ 2147483647 h 425"/>
              <a:gd name="T72" fmla="*/ 2147483647 w 577"/>
              <a:gd name="T73" fmla="*/ 2147483647 h 425"/>
              <a:gd name="T74" fmla="*/ 2147483647 w 577"/>
              <a:gd name="T75" fmla="*/ 2147483647 h 425"/>
              <a:gd name="T76" fmla="*/ 2147483647 w 577"/>
              <a:gd name="T77" fmla="*/ 2147483647 h 425"/>
              <a:gd name="T78" fmla="*/ 2147483647 w 577"/>
              <a:gd name="T79" fmla="*/ 2147483647 h 425"/>
              <a:gd name="T80" fmla="*/ 2147483647 w 577"/>
              <a:gd name="T81" fmla="*/ 2147483647 h 425"/>
              <a:gd name="T82" fmla="*/ 2147483647 w 577"/>
              <a:gd name="T83" fmla="*/ 2147483647 h 425"/>
              <a:gd name="T84" fmla="*/ 2147483647 w 577"/>
              <a:gd name="T85" fmla="*/ 2147483647 h 425"/>
              <a:gd name="T86" fmla="*/ 2147483647 w 577"/>
              <a:gd name="T87" fmla="*/ 2147483647 h 425"/>
              <a:gd name="T88" fmla="*/ 2147483647 w 577"/>
              <a:gd name="T89" fmla="*/ 2147483647 h 425"/>
              <a:gd name="T90" fmla="*/ 2147483647 w 577"/>
              <a:gd name="T91" fmla="*/ 2147483647 h 425"/>
              <a:gd name="T92" fmla="*/ 2147483647 w 577"/>
              <a:gd name="T93" fmla="*/ 2147483647 h 425"/>
              <a:gd name="T94" fmla="*/ 0 w 577"/>
              <a:gd name="T95" fmla="*/ 2147483647 h 425"/>
              <a:gd name="T96" fmla="*/ 2147483647 w 577"/>
              <a:gd name="T97" fmla="*/ 2147483647 h 425"/>
              <a:gd name="T98" fmla="*/ 2147483647 w 577"/>
              <a:gd name="T99" fmla="*/ 2147483647 h 425"/>
              <a:gd name="T100" fmla="*/ 2147483647 w 577"/>
              <a:gd name="T101" fmla="*/ 2147483647 h 425"/>
              <a:gd name="T102" fmla="*/ 2147483647 w 577"/>
              <a:gd name="T103" fmla="*/ 2147483647 h 425"/>
              <a:gd name="T104" fmla="*/ 2147483647 w 577"/>
              <a:gd name="T105" fmla="*/ 2147483647 h 425"/>
              <a:gd name="T106" fmla="*/ 2147483647 w 577"/>
              <a:gd name="T107" fmla="*/ 2147483647 h 425"/>
              <a:gd name="T108" fmla="*/ 2147483647 w 577"/>
              <a:gd name="T109" fmla="*/ 2147483647 h 425"/>
              <a:gd name="T110" fmla="*/ 2147483647 w 577"/>
              <a:gd name="T111" fmla="*/ 2147483647 h 425"/>
              <a:gd name="T112" fmla="*/ 2147483647 w 577"/>
              <a:gd name="T113" fmla="*/ 2147483647 h 425"/>
              <a:gd name="T114" fmla="*/ 2147483647 w 577"/>
              <a:gd name="T115" fmla="*/ 2147483647 h 425"/>
              <a:gd name="T116" fmla="*/ 2147483647 w 577"/>
              <a:gd name="T117" fmla="*/ 2147483647 h 425"/>
              <a:gd name="T118" fmla="*/ 2147483647 w 577"/>
              <a:gd name="T119" fmla="*/ 2147483647 h 425"/>
              <a:gd name="T120" fmla="*/ 2147483647 w 577"/>
              <a:gd name="T121" fmla="*/ 2147483647 h 42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577"/>
              <a:gd name="T184" fmla="*/ 0 h 425"/>
              <a:gd name="T185" fmla="*/ 577 w 577"/>
              <a:gd name="T186" fmla="*/ 425 h 42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577" h="425">
                <a:moveTo>
                  <a:pt x="265" y="305"/>
                </a:moveTo>
                <a:lnTo>
                  <a:pt x="278" y="304"/>
                </a:lnTo>
                <a:lnTo>
                  <a:pt x="288" y="302"/>
                </a:lnTo>
                <a:lnTo>
                  <a:pt x="310" y="305"/>
                </a:lnTo>
                <a:lnTo>
                  <a:pt x="322" y="309"/>
                </a:lnTo>
                <a:lnTo>
                  <a:pt x="331" y="315"/>
                </a:lnTo>
                <a:lnTo>
                  <a:pt x="337" y="324"/>
                </a:lnTo>
                <a:lnTo>
                  <a:pt x="341" y="332"/>
                </a:lnTo>
                <a:lnTo>
                  <a:pt x="341" y="346"/>
                </a:lnTo>
                <a:lnTo>
                  <a:pt x="339" y="363"/>
                </a:lnTo>
                <a:lnTo>
                  <a:pt x="332" y="381"/>
                </a:lnTo>
                <a:lnTo>
                  <a:pt x="324" y="401"/>
                </a:lnTo>
                <a:lnTo>
                  <a:pt x="320" y="425"/>
                </a:lnTo>
                <a:lnTo>
                  <a:pt x="358" y="422"/>
                </a:lnTo>
                <a:lnTo>
                  <a:pt x="396" y="417"/>
                </a:lnTo>
                <a:lnTo>
                  <a:pt x="435" y="410"/>
                </a:lnTo>
                <a:lnTo>
                  <a:pt x="479" y="400"/>
                </a:lnTo>
                <a:lnTo>
                  <a:pt x="472" y="359"/>
                </a:lnTo>
                <a:lnTo>
                  <a:pt x="467" y="322"/>
                </a:lnTo>
                <a:lnTo>
                  <a:pt x="460" y="248"/>
                </a:lnTo>
                <a:lnTo>
                  <a:pt x="477" y="251"/>
                </a:lnTo>
                <a:lnTo>
                  <a:pt x="497" y="260"/>
                </a:lnTo>
                <a:lnTo>
                  <a:pt x="516" y="265"/>
                </a:lnTo>
                <a:lnTo>
                  <a:pt x="531" y="266"/>
                </a:lnTo>
                <a:lnTo>
                  <a:pt x="545" y="266"/>
                </a:lnTo>
                <a:lnTo>
                  <a:pt x="555" y="263"/>
                </a:lnTo>
                <a:lnTo>
                  <a:pt x="563" y="256"/>
                </a:lnTo>
                <a:lnTo>
                  <a:pt x="570" y="248"/>
                </a:lnTo>
                <a:lnTo>
                  <a:pt x="573" y="236"/>
                </a:lnTo>
                <a:lnTo>
                  <a:pt x="575" y="224"/>
                </a:lnTo>
                <a:lnTo>
                  <a:pt x="577" y="212"/>
                </a:lnTo>
                <a:lnTo>
                  <a:pt x="573" y="190"/>
                </a:lnTo>
                <a:lnTo>
                  <a:pt x="570" y="179"/>
                </a:lnTo>
                <a:lnTo>
                  <a:pt x="563" y="170"/>
                </a:lnTo>
                <a:lnTo>
                  <a:pt x="555" y="163"/>
                </a:lnTo>
                <a:lnTo>
                  <a:pt x="545" y="162"/>
                </a:lnTo>
                <a:lnTo>
                  <a:pt x="531" y="160"/>
                </a:lnTo>
                <a:lnTo>
                  <a:pt x="516" y="163"/>
                </a:lnTo>
                <a:lnTo>
                  <a:pt x="497" y="169"/>
                </a:lnTo>
                <a:lnTo>
                  <a:pt x="477" y="177"/>
                </a:lnTo>
                <a:lnTo>
                  <a:pt x="460" y="180"/>
                </a:lnTo>
                <a:lnTo>
                  <a:pt x="467" y="106"/>
                </a:lnTo>
                <a:lnTo>
                  <a:pt x="472" y="67"/>
                </a:lnTo>
                <a:lnTo>
                  <a:pt x="479" y="27"/>
                </a:lnTo>
                <a:lnTo>
                  <a:pt x="477" y="25"/>
                </a:lnTo>
                <a:lnTo>
                  <a:pt x="438" y="17"/>
                </a:lnTo>
                <a:lnTo>
                  <a:pt x="400" y="10"/>
                </a:lnTo>
                <a:lnTo>
                  <a:pt x="361" y="5"/>
                </a:lnTo>
                <a:lnTo>
                  <a:pt x="322" y="1"/>
                </a:lnTo>
                <a:lnTo>
                  <a:pt x="324" y="22"/>
                </a:lnTo>
                <a:lnTo>
                  <a:pt x="332" y="44"/>
                </a:lnTo>
                <a:lnTo>
                  <a:pt x="337" y="62"/>
                </a:lnTo>
                <a:lnTo>
                  <a:pt x="341" y="76"/>
                </a:lnTo>
                <a:lnTo>
                  <a:pt x="341" y="89"/>
                </a:lnTo>
                <a:lnTo>
                  <a:pt x="337" y="99"/>
                </a:lnTo>
                <a:lnTo>
                  <a:pt x="331" y="106"/>
                </a:lnTo>
                <a:lnTo>
                  <a:pt x="322" y="113"/>
                </a:lnTo>
                <a:lnTo>
                  <a:pt x="310" y="116"/>
                </a:lnTo>
                <a:lnTo>
                  <a:pt x="290" y="120"/>
                </a:lnTo>
                <a:lnTo>
                  <a:pt x="280" y="118"/>
                </a:lnTo>
                <a:lnTo>
                  <a:pt x="267" y="116"/>
                </a:lnTo>
                <a:lnTo>
                  <a:pt x="255" y="113"/>
                </a:lnTo>
                <a:lnTo>
                  <a:pt x="246" y="106"/>
                </a:lnTo>
                <a:lnTo>
                  <a:pt x="241" y="99"/>
                </a:lnTo>
                <a:lnTo>
                  <a:pt x="238" y="89"/>
                </a:lnTo>
                <a:lnTo>
                  <a:pt x="236" y="76"/>
                </a:lnTo>
                <a:lnTo>
                  <a:pt x="240" y="62"/>
                </a:lnTo>
                <a:lnTo>
                  <a:pt x="245" y="44"/>
                </a:lnTo>
                <a:lnTo>
                  <a:pt x="251" y="22"/>
                </a:lnTo>
                <a:lnTo>
                  <a:pt x="256" y="0"/>
                </a:lnTo>
                <a:lnTo>
                  <a:pt x="253" y="0"/>
                </a:lnTo>
                <a:lnTo>
                  <a:pt x="246" y="1"/>
                </a:lnTo>
                <a:lnTo>
                  <a:pt x="238" y="1"/>
                </a:lnTo>
                <a:lnTo>
                  <a:pt x="226" y="1"/>
                </a:lnTo>
                <a:lnTo>
                  <a:pt x="201" y="3"/>
                </a:lnTo>
                <a:lnTo>
                  <a:pt x="174" y="6"/>
                </a:lnTo>
                <a:lnTo>
                  <a:pt x="145" y="10"/>
                </a:lnTo>
                <a:lnTo>
                  <a:pt x="123" y="15"/>
                </a:lnTo>
                <a:lnTo>
                  <a:pt x="113" y="17"/>
                </a:lnTo>
                <a:lnTo>
                  <a:pt x="106" y="20"/>
                </a:lnTo>
                <a:lnTo>
                  <a:pt x="103" y="23"/>
                </a:lnTo>
                <a:lnTo>
                  <a:pt x="101" y="27"/>
                </a:lnTo>
                <a:lnTo>
                  <a:pt x="110" y="69"/>
                </a:lnTo>
                <a:lnTo>
                  <a:pt x="117" y="109"/>
                </a:lnTo>
                <a:lnTo>
                  <a:pt x="122" y="145"/>
                </a:lnTo>
                <a:lnTo>
                  <a:pt x="123" y="180"/>
                </a:lnTo>
                <a:lnTo>
                  <a:pt x="105" y="177"/>
                </a:lnTo>
                <a:lnTo>
                  <a:pt x="83" y="169"/>
                </a:lnTo>
                <a:lnTo>
                  <a:pt x="64" y="163"/>
                </a:lnTo>
                <a:lnTo>
                  <a:pt x="48" y="160"/>
                </a:lnTo>
                <a:lnTo>
                  <a:pt x="34" y="162"/>
                </a:lnTo>
                <a:lnTo>
                  <a:pt x="24" y="163"/>
                </a:lnTo>
                <a:lnTo>
                  <a:pt x="14" y="170"/>
                </a:lnTo>
                <a:lnTo>
                  <a:pt x="9" y="179"/>
                </a:lnTo>
                <a:lnTo>
                  <a:pt x="4" y="190"/>
                </a:lnTo>
                <a:lnTo>
                  <a:pt x="0" y="212"/>
                </a:lnTo>
                <a:lnTo>
                  <a:pt x="0" y="224"/>
                </a:lnTo>
                <a:lnTo>
                  <a:pt x="2" y="236"/>
                </a:lnTo>
                <a:lnTo>
                  <a:pt x="7" y="250"/>
                </a:lnTo>
                <a:lnTo>
                  <a:pt x="14" y="260"/>
                </a:lnTo>
                <a:lnTo>
                  <a:pt x="22" y="266"/>
                </a:lnTo>
                <a:lnTo>
                  <a:pt x="34" y="270"/>
                </a:lnTo>
                <a:lnTo>
                  <a:pt x="48" y="271"/>
                </a:lnTo>
                <a:lnTo>
                  <a:pt x="64" y="268"/>
                </a:lnTo>
                <a:lnTo>
                  <a:pt x="83" y="263"/>
                </a:lnTo>
                <a:lnTo>
                  <a:pt x="105" y="253"/>
                </a:lnTo>
                <a:lnTo>
                  <a:pt x="123" y="250"/>
                </a:lnTo>
                <a:lnTo>
                  <a:pt x="117" y="320"/>
                </a:lnTo>
                <a:lnTo>
                  <a:pt x="110" y="358"/>
                </a:lnTo>
                <a:lnTo>
                  <a:pt x="101" y="400"/>
                </a:lnTo>
                <a:lnTo>
                  <a:pt x="144" y="410"/>
                </a:lnTo>
                <a:lnTo>
                  <a:pt x="182" y="417"/>
                </a:lnTo>
                <a:lnTo>
                  <a:pt x="219" y="422"/>
                </a:lnTo>
                <a:lnTo>
                  <a:pt x="255" y="423"/>
                </a:lnTo>
                <a:lnTo>
                  <a:pt x="251" y="401"/>
                </a:lnTo>
                <a:lnTo>
                  <a:pt x="243" y="381"/>
                </a:lnTo>
                <a:lnTo>
                  <a:pt x="238" y="363"/>
                </a:lnTo>
                <a:lnTo>
                  <a:pt x="235" y="346"/>
                </a:lnTo>
                <a:lnTo>
                  <a:pt x="235" y="334"/>
                </a:lnTo>
                <a:lnTo>
                  <a:pt x="238" y="324"/>
                </a:lnTo>
                <a:lnTo>
                  <a:pt x="245" y="315"/>
                </a:lnTo>
                <a:lnTo>
                  <a:pt x="253" y="309"/>
                </a:lnTo>
                <a:lnTo>
                  <a:pt x="265" y="305"/>
                </a:lnTo>
                <a:close/>
              </a:path>
            </a:pathLst>
          </a:custGeom>
          <a:solidFill>
            <a:srgbClr val="FFDE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4" name="Freeform 78"/>
          <p:cNvSpPr>
            <a:spLocks/>
          </p:cNvSpPr>
          <p:nvPr/>
        </p:nvSpPr>
        <p:spPr bwMode="auto">
          <a:xfrm>
            <a:off x="982929" y="505116"/>
            <a:ext cx="1930748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0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73"/>
              <a:gd name="T130" fmla="*/ 0 h 424"/>
              <a:gd name="T131" fmla="*/ 573 w 573"/>
              <a:gd name="T132" fmla="*/ 424 h 42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73" h="424">
                <a:moveTo>
                  <a:pt x="261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8"/>
                </a:lnTo>
                <a:lnTo>
                  <a:pt x="334" y="62"/>
                </a:lnTo>
                <a:lnTo>
                  <a:pt x="329" y="44"/>
                </a:lnTo>
                <a:lnTo>
                  <a:pt x="320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4"/>
                </a:lnTo>
                <a:lnTo>
                  <a:pt x="467" y="64"/>
                </a:lnTo>
                <a:lnTo>
                  <a:pt x="464" y="100"/>
                </a:lnTo>
                <a:lnTo>
                  <a:pt x="459" y="169"/>
                </a:lnTo>
                <a:lnTo>
                  <a:pt x="472" y="165"/>
                </a:lnTo>
                <a:lnTo>
                  <a:pt x="487" y="159"/>
                </a:lnTo>
                <a:lnTo>
                  <a:pt x="519" y="147"/>
                </a:lnTo>
                <a:lnTo>
                  <a:pt x="536" y="147"/>
                </a:lnTo>
                <a:lnTo>
                  <a:pt x="550" y="150"/>
                </a:lnTo>
                <a:lnTo>
                  <a:pt x="556" y="155"/>
                </a:lnTo>
                <a:lnTo>
                  <a:pt x="563" y="164"/>
                </a:lnTo>
                <a:lnTo>
                  <a:pt x="568" y="174"/>
                </a:lnTo>
                <a:lnTo>
                  <a:pt x="571" y="186"/>
                </a:lnTo>
                <a:lnTo>
                  <a:pt x="573" y="199"/>
                </a:lnTo>
                <a:lnTo>
                  <a:pt x="573" y="211"/>
                </a:lnTo>
                <a:lnTo>
                  <a:pt x="570" y="235"/>
                </a:lnTo>
                <a:lnTo>
                  <a:pt x="566" y="246"/>
                </a:lnTo>
                <a:lnTo>
                  <a:pt x="560" y="255"/>
                </a:lnTo>
                <a:lnTo>
                  <a:pt x="551" y="262"/>
                </a:lnTo>
                <a:lnTo>
                  <a:pt x="541" y="265"/>
                </a:lnTo>
                <a:lnTo>
                  <a:pt x="528" y="265"/>
                </a:lnTo>
                <a:lnTo>
                  <a:pt x="512" y="262"/>
                </a:lnTo>
                <a:lnTo>
                  <a:pt x="494" y="257"/>
                </a:lnTo>
                <a:lnTo>
                  <a:pt x="472" y="248"/>
                </a:lnTo>
                <a:lnTo>
                  <a:pt x="457" y="245"/>
                </a:lnTo>
                <a:lnTo>
                  <a:pt x="457" y="251"/>
                </a:lnTo>
                <a:lnTo>
                  <a:pt x="459" y="258"/>
                </a:lnTo>
                <a:lnTo>
                  <a:pt x="462" y="279"/>
                </a:lnTo>
                <a:lnTo>
                  <a:pt x="467" y="304"/>
                </a:lnTo>
                <a:lnTo>
                  <a:pt x="472" y="331"/>
                </a:lnTo>
                <a:lnTo>
                  <a:pt x="475" y="356"/>
                </a:lnTo>
                <a:lnTo>
                  <a:pt x="479" y="378"/>
                </a:lnTo>
                <a:lnTo>
                  <a:pt x="479" y="387"/>
                </a:lnTo>
                <a:lnTo>
                  <a:pt x="479" y="393"/>
                </a:lnTo>
                <a:lnTo>
                  <a:pt x="479" y="398"/>
                </a:lnTo>
                <a:lnTo>
                  <a:pt x="477" y="400"/>
                </a:lnTo>
                <a:lnTo>
                  <a:pt x="437" y="408"/>
                </a:lnTo>
                <a:lnTo>
                  <a:pt x="396" y="415"/>
                </a:lnTo>
                <a:lnTo>
                  <a:pt x="357" y="420"/>
                </a:lnTo>
                <a:lnTo>
                  <a:pt x="317" y="424"/>
                </a:lnTo>
                <a:lnTo>
                  <a:pt x="320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4" y="324"/>
                </a:lnTo>
                <a:lnTo>
                  <a:pt x="327" y="316"/>
                </a:lnTo>
                <a:lnTo>
                  <a:pt x="319" y="309"/>
                </a:lnTo>
                <a:lnTo>
                  <a:pt x="307" y="306"/>
                </a:lnTo>
                <a:lnTo>
                  <a:pt x="285" y="302"/>
                </a:lnTo>
                <a:lnTo>
                  <a:pt x="273" y="304"/>
                </a:lnTo>
                <a:lnTo>
                  <a:pt x="261" y="306"/>
                </a:lnTo>
                <a:lnTo>
                  <a:pt x="251" y="312"/>
                </a:lnTo>
                <a:lnTo>
                  <a:pt x="245" y="319"/>
                </a:lnTo>
                <a:lnTo>
                  <a:pt x="241" y="326"/>
                </a:lnTo>
                <a:lnTo>
                  <a:pt x="238" y="334"/>
                </a:lnTo>
                <a:lnTo>
                  <a:pt x="236" y="351"/>
                </a:lnTo>
                <a:lnTo>
                  <a:pt x="238" y="368"/>
                </a:lnTo>
                <a:lnTo>
                  <a:pt x="248" y="400"/>
                </a:lnTo>
                <a:lnTo>
                  <a:pt x="253" y="412"/>
                </a:lnTo>
                <a:lnTo>
                  <a:pt x="255" y="422"/>
                </a:lnTo>
                <a:lnTo>
                  <a:pt x="179" y="415"/>
                </a:lnTo>
                <a:lnTo>
                  <a:pt x="140" y="408"/>
                </a:lnTo>
                <a:lnTo>
                  <a:pt x="101" y="400"/>
                </a:lnTo>
                <a:lnTo>
                  <a:pt x="101" y="398"/>
                </a:lnTo>
                <a:lnTo>
                  <a:pt x="103" y="393"/>
                </a:lnTo>
                <a:lnTo>
                  <a:pt x="103" y="387"/>
                </a:lnTo>
                <a:lnTo>
                  <a:pt x="105" y="378"/>
                </a:lnTo>
                <a:lnTo>
                  <a:pt x="106" y="354"/>
                </a:lnTo>
                <a:lnTo>
                  <a:pt x="110" y="327"/>
                </a:lnTo>
                <a:lnTo>
                  <a:pt x="115" y="300"/>
                </a:lnTo>
                <a:lnTo>
                  <a:pt x="117" y="275"/>
                </a:lnTo>
                <a:lnTo>
                  <a:pt x="118" y="265"/>
                </a:lnTo>
                <a:lnTo>
                  <a:pt x="120" y="257"/>
                </a:lnTo>
                <a:lnTo>
                  <a:pt x="120" y="250"/>
                </a:lnTo>
                <a:lnTo>
                  <a:pt x="120" y="245"/>
                </a:lnTo>
                <a:lnTo>
                  <a:pt x="100" y="248"/>
                </a:lnTo>
                <a:lnTo>
                  <a:pt x="80" y="257"/>
                </a:lnTo>
                <a:lnTo>
                  <a:pt x="61" y="262"/>
                </a:lnTo>
                <a:lnTo>
                  <a:pt x="46" y="265"/>
                </a:lnTo>
                <a:lnTo>
                  <a:pt x="32" y="265"/>
                </a:lnTo>
                <a:lnTo>
                  <a:pt x="21" y="262"/>
                </a:lnTo>
                <a:lnTo>
                  <a:pt x="14" y="255"/>
                </a:lnTo>
                <a:lnTo>
                  <a:pt x="7" y="246"/>
                </a:lnTo>
                <a:lnTo>
                  <a:pt x="2" y="235"/>
                </a:lnTo>
                <a:lnTo>
                  <a:pt x="0" y="213"/>
                </a:lnTo>
                <a:lnTo>
                  <a:pt x="0" y="201"/>
                </a:lnTo>
                <a:lnTo>
                  <a:pt x="2" y="189"/>
                </a:lnTo>
                <a:lnTo>
                  <a:pt x="7" y="177"/>
                </a:lnTo>
                <a:lnTo>
                  <a:pt x="14" y="169"/>
                </a:lnTo>
                <a:lnTo>
                  <a:pt x="21" y="162"/>
                </a:lnTo>
                <a:lnTo>
                  <a:pt x="32" y="159"/>
                </a:lnTo>
                <a:lnTo>
                  <a:pt x="46" y="159"/>
                </a:lnTo>
                <a:lnTo>
                  <a:pt x="61" y="160"/>
                </a:lnTo>
                <a:lnTo>
                  <a:pt x="80" y="165"/>
                </a:lnTo>
                <a:lnTo>
                  <a:pt x="100" y="174"/>
                </a:lnTo>
                <a:lnTo>
                  <a:pt x="120" y="177"/>
                </a:lnTo>
                <a:lnTo>
                  <a:pt x="117" y="143"/>
                </a:lnTo>
                <a:lnTo>
                  <a:pt x="112" y="106"/>
                </a:lnTo>
                <a:lnTo>
                  <a:pt x="105" y="68"/>
                </a:lnTo>
                <a:lnTo>
                  <a:pt x="98" y="24"/>
                </a:lnTo>
                <a:lnTo>
                  <a:pt x="138" y="15"/>
                </a:lnTo>
                <a:lnTo>
                  <a:pt x="177" y="8"/>
                </a:lnTo>
                <a:lnTo>
                  <a:pt x="214" y="3"/>
                </a:lnTo>
                <a:lnTo>
                  <a:pt x="250" y="0"/>
                </a:lnTo>
                <a:lnTo>
                  <a:pt x="250" y="12"/>
                </a:lnTo>
                <a:lnTo>
                  <a:pt x="246" y="22"/>
                </a:lnTo>
                <a:lnTo>
                  <a:pt x="238" y="44"/>
                </a:lnTo>
                <a:lnTo>
                  <a:pt x="233" y="62"/>
                </a:lnTo>
                <a:lnTo>
                  <a:pt x="231" y="78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1" y="120"/>
                </a:lnTo>
                <a:close/>
              </a:path>
            </a:pathLst>
          </a:custGeom>
          <a:solidFill>
            <a:srgbClr val="FF33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5" name="Freeform 80"/>
          <p:cNvSpPr>
            <a:spLocks/>
          </p:cNvSpPr>
          <p:nvPr/>
        </p:nvSpPr>
        <p:spPr bwMode="auto">
          <a:xfrm>
            <a:off x="3790383" y="1528873"/>
            <a:ext cx="1419898" cy="2044641"/>
          </a:xfrm>
          <a:custGeom>
            <a:avLst/>
            <a:gdLst>
              <a:gd name="T0" fmla="*/ 2147483647 w 422"/>
              <a:gd name="T1" fmla="*/ 2147483647 h 574"/>
              <a:gd name="T2" fmla="*/ 2147483647 w 422"/>
              <a:gd name="T3" fmla="*/ 2147483647 h 574"/>
              <a:gd name="T4" fmla="*/ 2147483647 w 422"/>
              <a:gd name="T5" fmla="*/ 2147483647 h 574"/>
              <a:gd name="T6" fmla="*/ 2147483647 w 422"/>
              <a:gd name="T7" fmla="*/ 2147483647 h 574"/>
              <a:gd name="T8" fmla="*/ 2147483647 w 422"/>
              <a:gd name="T9" fmla="*/ 2147483647 h 574"/>
              <a:gd name="T10" fmla="*/ 2147483647 w 422"/>
              <a:gd name="T11" fmla="*/ 2147483647 h 574"/>
              <a:gd name="T12" fmla="*/ 2147483647 w 422"/>
              <a:gd name="T13" fmla="*/ 2147483647 h 574"/>
              <a:gd name="T14" fmla="*/ 2147483647 w 422"/>
              <a:gd name="T15" fmla="*/ 2147483647 h 574"/>
              <a:gd name="T16" fmla="*/ 2147483647 w 422"/>
              <a:gd name="T17" fmla="*/ 2147483647 h 574"/>
              <a:gd name="T18" fmla="*/ 2147483647 w 422"/>
              <a:gd name="T19" fmla="*/ 0 h 574"/>
              <a:gd name="T20" fmla="*/ 2147483647 w 422"/>
              <a:gd name="T21" fmla="*/ 2147483647 h 574"/>
              <a:gd name="T22" fmla="*/ 2147483647 w 422"/>
              <a:gd name="T23" fmla="*/ 2147483647 h 574"/>
              <a:gd name="T24" fmla="*/ 2147483647 w 422"/>
              <a:gd name="T25" fmla="*/ 2147483647 h 574"/>
              <a:gd name="T26" fmla="*/ 2147483647 w 422"/>
              <a:gd name="T27" fmla="*/ 2147483647 h 574"/>
              <a:gd name="T28" fmla="*/ 2147483647 w 422"/>
              <a:gd name="T29" fmla="*/ 2147483647 h 574"/>
              <a:gd name="T30" fmla="*/ 2147483647 w 422"/>
              <a:gd name="T31" fmla="*/ 2147483647 h 574"/>
              <a:gd name="T32" fmla="*/ 2147483647 w 422"/>
              <a:gd name="T33" fmla="*/ 2147483647 h 574"/>
              <a:gd name="T34" fmla="*/ 2147483647 w 422"/>
              <a:gd name="T35" fmla="*/ 2147483647 h 574"/>
              <a:gd name="T36" fmla="*/ 2147483647 w 422"/>
              <a:gd name="T37" fmla="*/ 2147483647 h 574"/>
              <a:gd name="T38" fmla="*/ 2147483647 w 422"/>
              <a:gd name="T39" fmla="*/ 2147483647 h 574"/>
              <a:gd name="T40" fmla="*/ 2147483647 w 422"/>
              <a:gd name="T41" fmla="*/ 2147483647 h 574"/>
              <a:gd name="T42" fmla="*/ 2147483647 w 422"/>
              <a:gd name="T43" fmla="*/ 2147483647 h 574"/>
              <a:gd name="T44" fmla="*/ 2147483647 w 422"/>
              <a:gd name="T45" fmla="*/ 2147483647 h 574"/>
              <a:gd name="T46" fmla="*/ 2147483647 w 422"/>
              <a:gd name="T47" fmla="*/ 2147483647 h 574"/>
              <a:gd name="T48" fmla="*/ 2147483647 w 422"/>
              <a:gd name="T49" fmla="*/ 2147483647 h 574"/>
              <a:gd name="T50" fmla="*/ 0 w 422"/>
              <a:gd name="T51" fmla="*/ 2147483647 h 574"/>
              <a:gd name="T52" fmla="*/ 2147483647 w 422"/>
              <a:gd name="T53" fmla="*/ 2147483647 h 574"/>
              <a:gd name="T54" fmla="*/ 2147483647 w 422"/>
              <a:gd name="T55" fmla="*/ 2147483647 h 574"/>
              <a:gd name="T56" fmla="*/ 2147483647 w 422"/>
              <a:gd name="T57" fmla="*/ 2147483647 h 574"/>
              <a:gd name="T58" fmla="*/ 2147483647 w 422"/>
              <a:gd name="T59" fmla="*/ 2147483647 h 574"/>
              <a:gd name="T60" fmla="*/ 2147483647 w 422"/>
              <a:gd name="T61" fmla="*/ 2147483647 h 574"/>
              <a:gd name="T62" fmla="*/ 2147483647 w 422"/>
              <a:gd name="T63" fmla="*/ 2147483647 h 574"/>
              <a:gd name="T64" fmla="*/ 2147483647 w 422"/>
              <a:gd name="T65" fmla="*/ 2147483647 h 574"/>
              <a:gd name="T66" fmla="*/ 2147483647 w 422"/>
              <a:gd name="T67" fmla="*/ 2147483647 h 574"/>
              <a:gd name="T68" fmla="*/ 2147483647 w 422"/>
              <a:gd name="T69" fmla="*/ 2147483647 h 574"/>
              <a:gd name="T70" fmla="*/ 2147483647 w 422"/>
              <a:gd name="T71" fmla="*/ 2147483647 h 574"/>
              <a:gd name="T72" fmla="*/ 2147483647 w 422"/>
              <a:gd name="T73" fmla="*/ 2147483647 h 574"/>
              <a:gd name="T74" fmla="*/ 2147483647 w 422"/>
              <a:gd name="T75" fmla="*/ 2147483647 h 574"/>
              <a:gd name="T76" fmla="*/ 2147483647 w 422"/>
              <a:gd name="T77" fmla="*/ 2147483647 h 574"/>
              <a:gd name="T78" fmla="*/ 2147483647 w 422"/>
              <a:gd name="T79" fmla="*/ 2147483647 h 574"/>
              <a:gd name="T80" fmla="*/ 2147483647 w 422"/>
              <a:gd name="T81" fmla="*/ 2147483647 h 574"/>
              <a:gd name="T82" fmla="*/ 2147483647 w 422"/>
              <a:gd name="T83" fmla="*/ 2147483647 h 574"/>
              <a:gd name="T84" fmla="*/ 2147483647 w 422"/>
              <a:gd name="T85" fmla="*/ 2147483647 h 574"/>
              <a:gd name="T86" fmla="*/ 2147483647 w 422"/>
              <a:gd name="T87" fmla="*/ 2147483647 h 5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2"/>
              <a:gd name="T133" fmla="*/ 0 h 574"/>
              <a:gd name="T134" fmla="*/ 422 w 422"/>
              <a:gd name="T135" fmla="*/ 574 h 5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2" h="574">
                <a:moveTo>
                  <a:pt x="305" y="312"/>
                </a:moveTo>
                <a:lnTo>
                  <a:pt x="303" y="299"/>
                </a:lnTo>
                <a:lnTo>
                  <a:pt x="301" y="289"/>
                </a:lnTo>
                <a:lnTo>
                  <a:pt x="305" y="267"/>
                </a:lnTo>
                <a:lnTo>
                  <a:pt x="308" y="255"/>
                </a:lnTo>
                <a:lnTo>
                  <a:pt x="313" y="247"/>
                </a:lnTo>
                <a:lnTo>
                  <a:pt x="321" y="240"/>
                </a:lnTo>
                <a:lnTo>
                  <a:pt x="331" y="236"/>
                </a:lnTo>
                <a:lnTo>
                  <a:pt x="345" y="236"/>
                </a:lnTo>
                <a:lnTo>
                  <a:pt x="360" y="238"/>
                </a:lnTo>
                <a:lnTo>
                  <a:pt x="377" y="243"/>
                </a:lnTo>
                <a:lnTo>
                  <a:pt x="399" y="252"/>
                </a:lnTo>
                <a:lnTo>
                  <a:pt x="422" y="255"/>
                </a:lnTo>
                <a:lnTo>
                  <a:pt x="419" y="220"/>
                </a:lnTo>
                <a:lnTo>
                  <a:pt x="414" y="181"/>
                </a:lnTo>
                <a:lnTo>
                  <a:pt x="407" y="140"/>
                </a:lnTo>
                <a:lnTo>
                  <a:pt x="397" y="98"/>
                </a:lnTo>
                <a:lnTo>
                  <a:pt x="357" y="105"/>
                </a:lnTo>
                <a:lnTo>
                  <a:pt x="318" y="110"/>
                </a:lnTo>
                <a:lnTo>
                  <a:pt x="244" y="117"/>
                </a:lnTo>
                <a:lnTo>
                  <a:pt x="247" y="100"/>
                </a:lnTo>
                <a:lnTo>
                  <a:pt x="256" y="79"/>
                </a:lnTo>
                <a:lnTo>
                  <a:pt x="261" y="61"/>
                </a:lnTo>
                <a:lnTo>
                  <a:pt x="264" y="44"/>
                </a:lnTo>
                <a:lnTo>
                  <a:pt x="262" y="31"/>
                </a:lnTo>
                <a:lnTo>
                  <a:pt x="259" y="20"/>
                </a:lnTo>
                <a:lnTo>
                  <a:pt x="254" y="12"/>
                </a:lnTo>
                <a:lnTo>
                  <a:pt x="246" y="7"/>
                </a:lnTo>
                <a:lnTo>
                  <a:pt x="234" y="2"/>
                </a:lnTo>
                <a:lnTo>
                  <a:pt x="220" y="0"/>
                </a:lnTo>
                <a:lnTo>
                  <a:pt x="209" y="0"/>
                </a:lnTo>
                <a:lnTo>
                  <a:pt x="188" y="2"/>
                </a:lnTo>
                <a:lnTo>
                  <a:pt x="176" y="7"/>
                </a:lnTo>
                <a:lnTo>
                  <a:pt x="168" y="12"/>
                </a:lnTo>
                <a:lnTo>
                  <a:pt x="161" y="20"/>
                </a:lnTo>
                <a:lnTo>
                  <a:pt x="158" y="31"/>
                </a:lnTo>
                <a:lnTo>
                  <a:pt x="158" y="44"/>
                </a:lnTo>
                <a:lnTo>
                  <a:pt x="160" y="61"/>
                </a:lnTo>
                <a:lnTo>
                  <a:pt x="165" y="79"/>
                </a:lnTo>
                <a:lnTo>
                  <a:pt x="173" y="100"/>
                </a:lnTo>
                <a:lnTo>
                  <a:pt x="176" y="117"/>
                </a:lnTo>
                <a:lnTo>
                  <a:pt x="173" y="115"/>
                </a:lnTo>
                <a:lnTo>
                  <a:pt x="166" y="115"/>
                </a:lnTo>
                <a:lnTo>
                  <a:pt x="156" y="115"/>
                </a:lnTo>
                <a:lnTo>
                  <a:pt x="146" y="113"/>
                </a:lnTo>
                <a:lnTo>
                  <a:pt x="119" y="110"/>
                </a:lnTo>
                <a:lnTo>
                  <a:pt x="91" y="108"/>
                </a:lnTo>
                <a:lnTo>
                  <a:pt x="64" y="105"/>
                </a:lnTo>
                <a:lnTo>
                  <a:pt x="40" y="101"/>
                </a:lnTo>
                <a:lnTo>
                  <a:pt x="30" y="101"/>
                </a:lnTo>
                <a:lnTo>
                  <a:pt x="23" y="100"/>
                </a:lnTo>
                <a:lnTo>
                  <a:pt x="20" y="100"/>
                </a:lnTo>
                <a:lnTo>
                  <a:pt x="18" y="100"/>
                </a:lnTo>
                <a:lnTo>
                  <a:pt x="10" y="139"/>
                </a:lnTo>
                <a:lnTo>
                  <a:pt x="5" y="177"/>
                </a:lnTo>
                <a:lnTo>
                  <a:pt x="0" y="255"/>
                </a:lnTo>
                <a:lnTo>
                  <a:pt x="20" y="252"/>
                </a:lnTo>
                <a:lnTo>
                  <a:pt x="40" y="243"/>
                </a:lnTo>
                <a:lnTo>
                  <a:pt x="59" y="238"/>
                </a:lnTo>
                <a:lnTo>
                  <a:pt x="74" y="236"/>
                </a:lnTo>
                <a:lnTo>
                  <a:pt x="86" y="236"/>
                </a:lnTo>
                <a:lnTo>
                  <a:pt x="94" y="240"/>
                </a:lnTo>
                <a:lnTo>
                  <a:pt x="102" y="247"/>
                </a:lnTo>
                <a:lnTo>
                  <a:pt x="107" y="255"/>
                </a:lnTo>
                <a:lnTo>
                  <a:pt x="111" y="267"/>
                </a:lnTo>
                <a:lnTo>
                  <a:pt x="114" y="287"/>
                </a:lnTo>
                <a:lnTo>
                  <a:pt x="112" y="299"/>
                </a:lnTo>
                <a:lnTo>
                  <a:pt x="111" y="312"/>
                </a:lnTo>
                <a:lnTo>
                  <a:pt x="107" y="321"/>
                </a:lnTo>
                <a:lnTo>
                  <a:pt x="101" y="329"/>
                </a:lnTo>
                <a:lnTo>
                  <a:pt x="94" y="334"/>
                </a:lnTo>
                <a:lnTo>
                  <a:pt x="84" y="338"/>
                </a:lnTo>
                <a:lnTo>
                  <a:pt x="72" y="338"/>
                </a:lnTo>
                <a:lnTo>
                  <a:pt x="59" y="336"/>
                </a:lnTo>
                <a:lnTo>
                  <a:pt x="42" y="331"/>
                </a:lnTo>
                <a:lnTo>
                  <a:pt x="22" y="324"/>
                </a:lnTo>
                <a:lnTo>
                  <a:pt x="0" y="317"/>
                </a:lnTo>
                <a:lnTo>
                  <a:pt x="0" y="321"/>
                </a:lnTo>
                <a:lnTo>
                  <a:pt x="0" y="328"/>
                </a:lnTo>
                <a:lnTo>
                  <a:pt x="1" y="336"/>
                </a:lnTo>
                <a:lnTo>
                  <a:pt x="1" y="348"/>
                </a:lnTo>
                <a:lnTo>
                  <a:pt x="3" y="373"/>
                </a:lnTo>
                <a:lnTo>
                  <a:pt x="6" y="400"/>
                </a:lnTo>
                <a:lnTo>
                  <a:pt x="10" y="429"/>
                </a:lnTo>
                <a:lnTo>
                  <a:pt x="13" y="453"/>
                </a:lnTo>
                <a:lnTo>
                  <a:pt x="15" y="461"/>
                </a:lnTo>
                <a:lnTo>
                  <a:pt x="16" y="468"/>
                </a:lnTo>
                <a:lnTo>
                  <a:pt x="18" y="473"/>
                </a:lnTo>
                <a:lnTo>
                  <a:pt x="20" y="474"/>
                </a:lnTo>
                <a:lnTo>
                  <a:pt x="62" y="464"/>
                </a:lnTo>
                <a:lnTo>
                  <a:pt x="102" y="459"/>
                </a:lnTo>
                <a:lnTo>
                  <a:pt x="141" y="454"/>
                </a:lnTo>
                <a:lnTo>
                  <a:pt x="175" y="453"/>
                </a:lnTo>
                <a:lnTo>
                  <a:pt x="171" y="473"/>
                </a:lnTo>
                <a:lnTo>
                  <a:pt x="163" y="495"/>
                </a:lnTo>
                <a:lnTo>
                  <a:pt x="156" y="513"/>
                </a:lnTo>
                <a:lnTo>
                  <a:pt x="155" y="528"/>
                </a:lnTo>
                <a:lnTo>
                  <a:pt x="155" y="542"/>
                </a:lnTo>
                <a:lnTo>
                  <a:pt x="158" y="554"/>
                </a:lnTo>
                <a:lnTo>
                  <a:pt x="165" y="562"/>
                </a:lnTo>
                <a:lnTo>
                  <a:pt x="175" y="567"/>
                </a:lnTo>
                <a:lnTo>
                  <a:pt x="188" y="572"/>
                </a:lnTo>
                <a:lnTo>
                  <a:pt x="210" y="574"/>
                </a:lnTo>
                <a:lnTo>
                  <a:pt x="220" y="574"/>
                </a:lnTo>
                <a:lnTo>
                  <a:pt x="234" y="572"/>
                </a:lnTo>
                <a:lnTo>
                  <a:pt x="246" y="567"/>
                </a:lnTo>
                <a:lnTo>
                  <a:pt x="254" y="562"/>
                </a:lnTo>
                <a:lnTo>
                  <a:pt x="259" y="554"/>
                </a:lnTo>
                <a:lnTo>
                  <a:pt x="262" y="542"/>
                </a:lnTo>
                <a:lnTo>
                  <a:pt x="264" y="528"/>
                </a:lnTo>
                <a:lnTo>
                  <a:pt x="261" y="513"/>
                </a:lnTo>
                <a:lnTo>
                  <a:pt x="256" y="493"/>
                </a:lnTo>
                <a:lnTo>
                  <a:pt x="247" y="473"/>
                </a:lnTo>
                <a:lnTo>
                  <a:pt x="244" y="453"/>
                </a:lnTo>
                <a:lnTo>
                  <a:pt x="279" y="456"/>
                </a:lnTo>
                <a:lnTo>
                  <a:pt x="315" y="461"/>
                </a:lnTo>
                <a:lnTo>
                  <a:pt x="355" y="468"/>
                </a:lnTo>
                <a:lnTo>
                  <a:pt x="397" y="474"/>
                </a:lnTo>
                <a:lnTo>
                  <a:pt x="406" y="432"/>
                </a:lnTo>
                <a:lnTo>
                  <a:pt x="412" y="393"/>
                </a:lnTo>
                <a:lnTo>
                  <a:pt x="417" y="356"/>
                </a:lnTo>
                <a:lnTo>
                  <a:pt x="421" y="319"/>
                </a:lnTo>
                <a:lnTo>
                  <a:pt x="412" y="319"/>
                </a:lnTo>
                <a:lnTo>
                  <a:pt x="406" y="321"/>
                </a:lnTo>
                <a:lnTo>
                  <a:pt x="392" y="324"/>
                </a:lnTo>
                <a:lnTo>
                  <a:pt x="372" y="331"/>
                </a:lnTo>
                <a:lnTo>
                  <a:pt x="357" y="336"/>
                </a:lnTo>
                <a:lnTo>
                  <a:pt x="343" y="338"/>
                </a:lnTo>
                <a:lnTo>
                  <a:pt x="333" y="338"/>
                </a:lnTo>
                <a:lnTo>
                  <a:pt x="323" y="336"/>
                </a:lnTo>
                <a:lnTo>
                  <a:pt x="316" y="331"/>
                </a:lnTo>
                <a:lnTo>
                  <a:pt x="310" y="323"/>
                </a:lnTo>
                <a:lnTo>
                  <a:pt x="305" y="312"/>
                </a:lnTo>
                <a:close/>
              </a:path>
            </a:pathLst>
          </a:custGeom>
          <a:solidFill>
            <a:srgbClr val="FF40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6" name="Freeform 83"/>
          <p:cNvSpPr>
            <a:spLocks/>
          </p:cNvSpPr>
          <p:nvPr/>
        </p:nvSpPr>
        <p:spPr bwMode="auto">
          <a:xfrm rot="692802">
            <a:off x="5038681" y="174539"/>
            <a:ext cx="1482556" cy="2086183"/>
          </a:xfrm>
          <a:custGeom>
            <a:avLst/>
            <a:gdLst>
              <a:gd name="T0" fmla="*/ 2147483647 w 442"/>
              <a:gd name="T1" fmla="*/ 2147483647 h 567"/>
              <a:gd name="T2" fmla="*/ 2147483647 w 442"/>
              <a:gd name="T3" fmla="*/ 2147483647 h 567"/>
              <a:gd name="T4" fmla="*/ 2147483647 w 442"/>
              <a:gd name="T5" fmla="*/ 2147483647 h 567"/>
              <a:gd name="T6" fmla="*/ 2147483647 w 442"/>
              <a:gd name="T7" fmla="*/ 2147483647 h 567"/>
              <a:gd name="T8" fmla="*/ 2147483647 w 442"/>
              <a:gd name="T9" fmla="*/ 2147483647 h 567"/>
              <a:gd name="T10" fmla="*/ 2147483647 w 442"/>
              <a:gd name="T11" fmla="*/ 2147483647 h 567"/>
              <a:gd name="T12" fmla="*/ 2147483647 w 442"/>
              <a:gd name="T13" fmla="*/ 2147483647 h 567"/>
              <a:gd name="T14" fmla="*/ 2147483647 w 442"/>
              <a:gd name="T15" fmla="*/ 2147483647 h 567"/>
              <a:gd name="T16" fmla="*/ 2147483647 w 442"/>
              <a:gd name="T17" fmla="*/ 2147483647 h 567"/>
              <a:gd name="T18" fmla="*/ 2147483647 w 442"/>
              <a:gd name="T19" fmla="*/ 2147483647 h 567"/>
              <a:gd name="T20" fmla="*/ 2147483647 w 442"/>
              <a:gd name="T21" fmla="*/ 2147483647 h 567"/>
              <a:gd name="T22" fmla="*/ 2147483647 w 442"/>
              <a:gd name="T23" fmla="*/ 2147483647 h 567"/>
              <a:gd name="T24" fmla="*/ 2147483647 w 442"/>
              <a:gd name="T25" fmla="*/ 2147483647 h 567"/>
              <a:gd name="T26" fmla="*/ 2147483647 w 442"/>
              <a:gd name="T27" fmla="*/ 2147483647 h 567"/>
              <a:gd name="T28" fmla="*/ 2147483647 w 442"/>
              <a:gd name="T29" fmla="*/ 2147483647 h 567"/>
              <a:gd name="T30" fmla="*/ 2147483647 w 442"/>
              <a:gd name="T31" fmla="*/ 2147483647 h 567"/>
              <a:gd name="T32" fmla="*/ 2147483647 w 442"/>
              <a:gd name="T33" fmla="*/ 2147483647 h 567"/>
              <a:gd name="T34" fmla="*/ 2147483647 w 442"/>
              <a:gd name="T35" fmla="*/ 2147483647 h 567"/>
              <a:gd name="T36" fmla="*/ 2147483647 w 442"/>
              <a:gd name="T37" fmla="*/ 2147483647 h 567"/>
              <a:gd name="T38" fmla="*/ 2147483647 w 442"/>
              <a:gd name="T39" fmla="*/ 2147483647 h 567"/>
              <a:gd name="T40" fmla="*/ 2147483647 w 442"/>
              <a:gd name="T41" fmla="*/ 2147483647 h 567"/>
              <a:gd name="T42" fmla="*/ 2147483647 w 442"/>
              <a:gd name="T43" fmla="*/ 2147483647 h 567"/>
              <a:gd name="T44" fmla="*/ 2147483647 w 442"/>
              <a:gd name="T45" fmla="*/ 2147483647 h 567"/>
              <a:gd name="T46" fmla="*/ 2147483647 w 442"/>
              <a:gd name="T47" fmla="*/ 2147483647 h 567"/>
              <a:gd name="T48" fmla="*/ 2147483647 w 442"/>
              <a:gd name="T49" fmla="*/ 2147483647 h 567"/>
              <a:gd name="T50" fmla="*/ 2147483647 w 442"/>
              <a:gd name="T51" fmla="*/ 2147483647 h 567"/>
              <a:gd name="T52" fmla="*/ 2147483647 w 442"/>
              <a:gd name="T53" fmla="*/ 2147483647 h 567"/>
              <a:gd name="T54" fmla="*/ 2147483647 w 442"/>
              <a:gd name="T55" fmla="*/ 2147483647 h 567"/>
              <a:gd name="T56" fmla="*/ 2147483647 w 442"/>
              <a:gd name="T57" fmla="*/ 2147483647 h 567"/>
              <a:gd name="T58" fmla="*/ 2147483647 w 442"/>
              <a:gd name="T59" fmla="*/ 2147483647 h 567"/>
              <a:gd name="T60" fmla="*/ 2147483647 w 442"/>
              <a:gd name="T61" fmla="*/ 2147483647 h 567"/>
              <a:gd name="T62" fmla="*/ 2147483647 w 442"/>
              <a:gd name="T63" fmla="*/ 2147483647 h 567"/>
              <a:gd name="T64" fmla="*/ 2147483647 w 442"/>
              <a:gd name="T65" fmla="*/ 2147483647 h 567"/>
              <a:gd name="T66" fmla="*/ 2147483647 w 442"/>
              <a:gd name="T67" fmla="*/ 2147483647 h 567"/>
              <a:gd name="T68" fmla="*/ 2147483647 w 442"/>
              <a:gd name="T69" fmla="*/ 2147483647 h 567"/>
              <a:gd name="T70" fmla="*/ 2147483647 w 442"/>
              <a:gd name="T71" fmla="*/ 2147483647 h 567"/>
              <a:gd name="T72" fmla="*/ 0 w 442"/>
              <a:gd name="T73" fmla="*/ 2147483647 h 567"/>
              <a:gd name="T74" fmla="*/ 2147483647 w 442"/>
              <a:gd name="T75" fmla="*/ 2147483647 h 567"/>
              <a:gd name="T76" fmla="*/ 2147483647 w 442"/>
              <a:gd name="T77" fmla="*/ 2147483647 h 567"/>
              <a:gd name="T78" fmla="*/ 2147483647 w 442"/>
              <a:gd name="T79" fmla="*/ 2147483647 h 567"/>
              <a:gd name="T80" fmla="*/ 2147483647 w 442"/>
              <a:gd name="T81" fmla="*/ 2147483647 h 567"/>
              <a:gd name="T82" fmla="*/ 2147483647 w 442"/>
              <a:gd name="T83" fmla="*/ 2147483647 h 567"/>
              <a:gd name="T84" fmla="*/ 2147483647 w 442"/>
              <a:gd name="T85" fmla="*/ 2147483647 h 567"/>
              <a:gd name="T86" fmla="*/ 2147483647 w 442"/>
              <a:gd name="T87" fmla="*/ 2147483647 h 567"/>
              <a:gd name="T88" fmla="*/ 2147483647 w 442"/>
              <a:gd name="T89" fmla="*/ 2147483647 h 567"/>
              <a:gd name="T90" fmla="*/ 2147483647 w 442"/>
              <a:gd name="T91" fmla="*/ 0 h 567"/>
              <a:gd name="T92" fmla="*/ 2147483647 w 442"/>
              <a:gd name="T93" fmla="*/ 2147483647 h 567"/>
              <a:gd name="T94" fmla="*/ 2147483647 w 442"/>
              <a:gd name="T95" fmla="*/ 2147483647 h 567"/>
              <a:gd name="T96" fmla="*/ 2147483647 w 442"/>
              <a:gd name="T97" fmla="*/ 2147483647 h 567"/>
              <a:gd name="T98" fmla="*/ 2147483647 w 442"/>
              <a:gd name="T99" fmla="*/ 2147483647 h 567"/>
              <a:gd name="T100" fmla="*/ 2147483647 w 442"/>
              <a:gd name="T101" fmla="*/ 2147483647 h 567"/>
              <a:gd name="T102" fmla="*/ 2147483647 w 442"/>
              <a:gd name="T103" fmla="*/ 2147483647 h 567"/>
              <a:gd name="T104" fmla="*/ 2147483647 w 442"/>
              <a:gd name="T105" fmla="*/ 2147483647 h 567"/>
              <a:gd name="T106" fmla="*/ 2147483647 w 442"/>
              <a:gd name="T107" fmla="*/ 2147483647 h 567"/>
              <a:gd name="T108" fmla="*/ 2147483647 w 442"/>
              <a:gd name="T109" fmla="*/ 2147483647 h 567"/>
              <a:gd name="T110" fmla="*/ 2147483647 w 442"/>
              <a:gd name="T111" fmla="*/ 2147483647 h 567"/>
              <a:gd name="T112" fmla="*/ 2147483647 w 442"/>
              <a:gd name="T113" fmla="*/ 2147483647 h 567"/>
              <a:gd name="T114" fmla="*/ 2147483647 w 442"/>
              <a:gd name="T115" fmla="*/ 2147483647 h 567"/>
              <a:gd name="T116" fmla="*/ 2147483647 w 442"/>
              <a:gd name="T117" fmla="*/ 2147483647 h 5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42"/>
              <a:gd name="T178" fmla="*/ 0 h 567"/>
              <a:gd name="T179" fmla="*/ 442 w 442"/>
              <a:gd name="T180" fmla="*/ 567 h 5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42" h="567">
                <a:moveTo>
                  <a:pt x="305" y="242"/>
                </a:moveTo>
                <a:lnTo>
                  <a:pt x="307" y="255"/>
                </a:lnTo>
                <a:lnTo>
                  <a:pt x="309" y="265"/>
                </a:lnTo>
                <a:lnTo>
                  <a:pt x="316" y="287"/>
                </a:lnTo>
                <a:lnTo>
                  <a:pt x="321" y="297"/>
                </a:lnTo>
                <a:lnTo>
                  <a:pt x="327" y="304"/>
                </a:lnTo>
                <a:lnTo>
                  <a:pt x="337" y="309"/>
                </a:lnTo>
                <a:lnTo>
                  <a:pt x="348" y="311"/>
                </a:lnTo>
                <a:lnTo>
                  <a:pt x="361" y="307"/>
                </a:lnTo>
                <a:lnTo>
                  <a:pt x="376" y="302"/>
                </a:lnTo>
                <a:lnTo>
                  <a:pt x="393" y="294"/>
                </a:lnTo>
                <a:lnTo>
                  <a:pt x="413" y="282"/>
                </a:lnTo>
                <a:lnTo>
                  <a:pt x="423" y="277"/>
                </a:lnTo>
                <a:lnTo>
                  <a:pt x="433" y="274"/>
                </a:lnTo>
                <a:lnTo>
                  <a:pt x="438" y="311"/>
                </a:lnTo>
                <a:lnTo>
                  <a:pt x="442" y="348"/>
                </a:lnTo>
                <a:lnTo>
                  <a:pt x="442" y="388"/>
                </a:lnTo>
                <a:lnTo>
                  <a:pt x="440" y="432"/>
                </a:lnTo>
                <a:lnTo>
                  <a:pt x="400" y="434"/>
                </a:lnTo>
                <a:lnTo>
                  <a:pt x="359" y="436"/>
                </a:lnTo>
                <a:lnTo>
                  <a:pt x="287" y="446"/>
                </a:lnTo>
                <a:lnTo>
                  <a:pt x="294" y="459"/>
                </a:lnTo>
                <a:lnTo>
                  <a:pt x="305" y="480"/>
                </a:lnTo>
                <a:lnTo>
                  <a:pt x="316" y="496"/>
                </a:lnTo>
                <a:lnTo>
                  <a:pt x="319" y="512"/>
                </a:lnTo>
                <a:lnTo>
                  <a:pt x="322" y="525"/>
                </a:lnTo>
                <a:lnTo>
                  <a:pt x="321" y="535"/>
                </a:lnTo>
                <a:lnTo>
                  <a:pt x="316" y="545"/>
                </a:lnTo>
                <a:lnTo>
                  <a:pt x="309" y="552"/>
                </a:lnTo>
                <a:lnTo>
                  <a:pt x="299" y="559"/>
                </a:lnTo>
                <a:lnTo>
                  <a:pt x="287" y="564"/>
                </a:lnTo>
                <a:lnTo>
                  <a:pt x="275" y="566"/>
                </a:lnTo>
                <a:lnTo>
                  <a:pt x="253" y="567"/>
                </a:lnTo>
                <a:lnTo>
                  <a:pt x="241" y="566"/>
                </a:lnTo>
                <a:lnTo>
                  <a:pt x="231" y="562"/>
                </a:lnTo>
                <a:lnTo>
                  <a:pt x="225" y="556"/>
                </a:lnTo>
                <a:lnTo>
                  <a:pt x="219" y="545"/>
                </a:lnTo>
                <a:lnTo>
                  <a:pt x="216" y="532"/>
                </a:lnTo>
                <a:lnTo>
                  <a:pt x="216" y="517"/>
                </a:lnTo>
                <a:lnTo>
                  <a:pt x="218" y="496"/>
                </a:lnTo>
                <a:lnTo>
                  <a:pt x="221" y="475"/>
                </a:lnTo>
                <a:lnTo>
                  <a:pt x="221" y="458"/>
                </a:lnTo>
                <a:lnTo>
                  <a:pt x="150" y="478"/>
                </a:lnTo>
                <a:lnTo>
                  <a:pt x="113" y="491"/>
                </a:lnTo>
                <a:lnTo>
                  <a:pt x="75" y="505"/>
                </a:lnTo>
                <a:lnTo>
                  <a:pt x="73" y="503"/>
                </a:lnTo>
                <a:lnTo>
                  <a:pt x="56" y="468"/>
                </a:lnTo>
                <a:lnTo>
                  <a:pt x="43" y="431"/>
                </a:lnTo>
                <a:lnTo>
                  <a:pt x="31" y="394"/>
                </a:lnTo>
                <a:lnTo>
                  <a:pt x="21" y="356"/>
                </a:lnTo>
                <a:lnTo>
                  <a:pt x="41" y="355"/>
                </a:lnTo>
                <a:lnTo>
                  <a:pt x="63" y="358"/>
                </a:lnTo>
                <a:lnTo>
                  <a:pt x="83" y="360"/>
                </a:lnTo>
                <a:lnTo>
                  <a:pt x="98" y="360"/>
                </a:lnTo>
                <a:lnTo>
                  <a:pt x="112" y="356"/>
                </a:lnTo>
                <a:lnTo>
                  <a:pt x="122" y="351"/>
                </a:lnTo>
                <a:lnTo>
                  <a:pt x="128" y="345"/>
                </a:lnTo>
                <a:lnTo>
                  <a:pt x="132" y="334"/>
                </a:lnTo>
                <a:lnTo>
                  <a:pt x="135" y="323"/>
                </a:lnTo>
                <a:lnTo>
                  <a:pt x="132" y="301"/>
                </a:lnTo>
                <a:lnTo>
                  <a:pt x="130" y="289"/>
                </a:lnTo>
                <a:lnTo>
                  <a:pt x="125" y="277"/>
                </a:lnTo>
                <a:lnTo>
                  <a:pt x="118" y="267"/>
                </a:lnTo>
                <a:lnTo>
                  <a:pt x="112" y="258"/>
                </a:lnTo>
                <a:lnTo>
                  <a:pt x="102" y="255"/>
                </a:lnTo>
                <a:lnTo>
                  <a:pt x="91" y="253"/>
                </a:lnTo>
                <a:lnTo>
                  <a:pt x="78" y="255"/>
                </a:lnTo>
                <a:lnTo>
                  <a:pt x="63" y="262"/>
                </a:lnTo>
                <a:lnTo>
                  <a:pt x="46" y="270"/>
                </a:lnTo>
                <a:lnTo>
                  <a:pt x="27" y="282"/>
                </a:lnTo>
                <a:lnTo>
                  <a:pt x="7" y="291"/>
                </a:lnTo>
                <a:lnTo>
                  <a:pt x="2" y="252"/>
                </a:lnTo>
                <a:lnTo>
                  <a:pt x="0" y="215"/>
                </a:lnTo>
                <a:lnTo>
                  <a:pt x="0" y="176"/>
                </a:lnTo>
                <a:lnTo>
                  <a:pt x="0" y="137"/>
                </a:lnTo>
                <a:lnTo>
                  <a:pt x="2" y="135"/>
                </a:lnTo>
                <a:lnTo>
                  <a:pt x="46" y="135"/>
                </a:lnTo>
                <a:lnTo>
                  <a:pt x="86" y="134"/>
                </a:lnTo>
                <a:lnTo>
                  <a:pt x="122" y="132"/>
                </a:lnTo>
                <a:lnTo>
                  <a:pt x="157" y="127"/>
                </a:lnTo>
                <a:lnTo>
                  <a:pt x="150" y="108"/>
                </a:lnTo>
                <a:lnTo>
                  <a:pt x="137" y="88"/>
                </a:lnTo>
                <a:lnTo>
                  <a:pt x="128" y="71"/>
                </a:lnTo>
                <a:lnTo>
                  <a:pt x="123" y="56"/>
                </a:lnTo>
                <a:lnTo>
                  <a:pt x="122" y="44"/>
                </a:lnTo>
                <a:lnTo>
                  <a:pt x="122" y="32"/>
                </a:lnTo>
                <a:lnTo>
                  <a:pt x="127" y="24"/>
                </a:lnTo>
                <a:lnTo>
                  <a:pt x="134" y="15"/>
                </a:lnTo>
                <a:lnTo>
                  <a:pt x="144" y="9"/>
                </a:lnTo>
                <a:lnTo>
                  <a:pt x="166" y="2"/>
                </a:lnTo>
                <a:lnTo>
                  <a:pt x="176" y="0"/>
                </a:lnTo>
                <a:lnTo>
                  <a:pt x="189" y="0"/>
                </a:lnTo>
                <a:lnTo>
                  <a:pt x="203" y="2"/>
                </a:lnTo>
                <a:lnTo>
                  <a:pt x="211" y="7"/>
                </a:lnTo>
                <a:lnTo>
                  <a:pt x="219" y="14"/>
                </a:lnTo>
                <a:lnTo>
                  <a:pt x="225" y="24"/>
                </a:lnTo>
                <a:lnTo>
                  <a:pt x="228" y="36"/>
                </a:lnTo>
                <a:lnTo>
                  <a:pt x="228" y="53"/>
                </a:lnTo>
                <a:lnTo>
                  <a:pt x="226" y="71"/>
                </a:lnTo>
                <a:lnTo>
                  <a:pt x="223" y="95"/>
                </a:lnTo>
                <a:lnTo>
                  <a:pt x="223" y="113"/>
                </a:lnTo>
                <a:lnTo>
                  <a:pt x="257" y="105"/>
                </a:lnTo>
                <a:lnTo>
                  <a:pt x="290" y="93"/>
                </a:lnTo>
                <a:lnTo>
                  <a:pt x="327" y="78"/>
                </a:lnTo>
                <a:lnTo>
                  <a:pt x="368" y="63"/>
                </a:lnTo>
                <a:lnTo>
                  <a:pt x="385" y="101"/>
                </a:lnTo>
                <a:lnTo>
                  <a:pt x="398" y="139"/>
                </a:lnTo>
                <a:lnTo>
                  <a:pt x="412" y="174"/>
                </a:lnTo>
                <a:lnTo>
                  <a:pt x="422" y="208"/>
                </a:lnTo>
                <a:lnTo>
                  <a:pt x="398" y="210"/>
                </a:lnTo>
                <a:lnTo>
                  <a:pt x="376" y="204"/>
                </a:lnTo>
                <a:lnTo>
                  <a:pt x="356" y="203"/>
                </a:lnTo>
                <a:lnTo>
                  <a:pt x="341" y="204"/>
                </a:lnTo>
                <a:lnTo>
                  <a:pt x="329" y="206"/>
                </a:lnTo>
                <a:lnTo>
                  <a:pt x="319" y="211"/>
                </a:lnTo>
                <a:lnTo>
                  <a:pt x="312" y="220"/>
                </a:lnTo>
                <a:lnTo>
                  <a:pt x="309" y="230"/>
                </a:lnTo>
                <a:lnTo>
                  <a:pt x="305" y="242"/>
                </a:lnTo>
                <a:close/>
              </a:path>
            </a:pathLst>
          </a:custGeom>
          <a:solidFill>
            <a:srgbClr val="FFCC0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Freeform 84"/>
          <p:cNvSpPr>
            <a:spLocks/>
          </p:cNvSpPr>
          <p:nvPr/>
        </p:nvSpPr>
        <p:spPr bwMode="auto">
          <a:xfrm>
            <a:off x="5055317" y="2883134"/>
            <a:ext cx="1446797" cy="2065909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516791" y="3161120"/>
            <a:ext cx="1967005" cy="1509938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0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0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2147483647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1" y="304"/>
                </a:moveTo>
                <a:lnTo>
                  <a:pt x="274" y="303"/>
                </a:lnTo>
                <a:lnTo>
                  <a:pt x="285" y="301"/>
                </a:lnTo>
                <a:lnTo>
                  <a:pt x="306" y="304"/>
                </a:lnTo>
                <a:lnTo>
                  <a:pt x="318" y="308"/>
                </a:lnTo>
                <a:lnTo>
                  <a:pt x="327" y="314"/>
                </a:lnTo>
                <a:lnTo>
                  <a:pt x="333" y="323"/>
                </a:lnTo>
                <a:lnTo>
                  <a:pt x="337" y="331"/>
                </a:lnTo>
                <a:lnTo>
                  <a:pt x="337" y="345"/>
                </a:lnTo>
                <a:lnTo>
                  <a:pt x="333" y="362"/>
                </a:lnTo>
                <a:lnTo>
                  <a:pt x="328" y="380"/>
                </a:lnTo>
                <a:lnTo>
                  <a:pt x="320" y="400"/>
                </a:lnTo>
                <a:lnTo>
                  <a:pt x="317" y="424"/>
                </a:lnTo>
                <a:lnTo>
                  <a:pt x="354" y="421"/>
                </a:lnTo>
                <a:lnTo>
                  <a:pt x="392" y="416"/>
                </a:lnTo>
                <a:lnTo>
                  <a:pt x="431" y="409"/>
                </a:lnTo>
                <a:lnTo>
                  <a:pt x="473" y="399"/>
                </a:lnTo>
                <a:lnTo>
                  <a:pt x="468" y="358"/>
                </a:lnTo>
                <a:lnTo>
                  <a:pt x="463" y="321"/>
                </a:lnTo>
                <a:lnTo>
                  <a:pt x="456" y="247"/>
                </a:lnTo>
                <a:lnTo>
                  <a:pt x="472" y="250"/>
                </a:lnTo>
                <a:lnTo>
                  <a:pt x="493" y="259"/>
                </a:lnTo>
                <a:lnTo>
                  <a:pt x="512" y="264"/>
                </a:lnTo>
                <a:lnTo>
                  <a:pt x="527" y="265"/>
                </a:lnTo>
                <a:lnTo>
                  <a:pt x="541" y="265"/>
                </a:lnTo>
                <a:lnTo>
                  <a:pt x="551" y="262"/>
                </a:lnTo>
                <a:lnTo>
                  <a:pt x="559" y="255"/>
                </a:lnTo>
                <a:lnTo>
                  <a:pt x="566" y="247"/>
                </a:lnTo>
                <a:lnTo>
                  <a:pt x="569" y="235"/>
                </a:lnTo>
                <a:lnTo>
                  <a:pt x="573" y="223"/>
                </a:lnTo>
                <a:lnTo>
                  <a:pt x="573" y="211"/>
                </a:lnTo>
                <a:lnTo>
                  <a:pt x="571" y="189"/>
                </a:lnTo>
                <a:lnTo>
                  <a:pt x="566" y="178"/>
                </a:lnTo>
                <a:lnTo>
                  <a:pt x="561" y="169"/>
                </a:lnTo>
                <a:lnTo>
                  <a:pt x="552" y="162"/>
                </a:lnTo>
                <a:lnTo>
                  <a:pt x="541" y="161"/>
                </a:lnTo>
                <a:lnTo>
                  <a:pt x="527" y="159"/>
                </a:lnTo>
                <a:lnTo>
                  <a:pt x="512" y="162"/>
                </a:lnTo>
                <a:lnTo>
                  <a:pt x="493" y="168"/>
                </a:lnTo>
                <a:lnTo>
                  <a:pt x="472" y="176"/>
                </a:lnTo>
                <a:lnTo>
                  <a:pt x="456" y="179"/>
                </a:lnTo>
                <a:lnTo>
                  <a:pt x="463" y="105"/>
                </a:lnTo>
                <a:lnTo>
                  <a:pt x="468" y="66"/>
                </a:lnTo>
                <a:lnTo>
                  <a:pt x="473" y="26"/>
                </a:lnTo>
                <a:lnTo>
                  <a:pt x="473" y="24"/>
                </a:lnTo>
                <a:lnTo>
                  <a:pt x="434" y="16"/>
                </a:lnTo>
                <a:lnTo>
                  <a:pt x="396" y="9"/>
                </a:lnTo>
                <a:lnTo>
                  <a:pt x="357" y="4"/>
                </a:lnTo>
                <a:lnTo>
                  <a:pt x="317" y="0"/>
                </a:lnTo>
                <a:lnTo>
                  <a:pt x="320" y="21"/>
                </a:lnTo>
                <a:lnTo>
                  <a:pt x="328" y="43"/>
                </a:lnTo>
                <a:lnTo>
                  <a:pt x="333" y="61"/>
                </a:lnTo>
                <a:lnTo>
                  <a:pt x="337" y="76"/>
                </a:lnTo>
                <a:lnTo>
                  <a:pt x="337" y="90"/>
                </a:lnTo>
                <a:lnTo>
                  <a:pt x="333" y="100"/>
                </a:lnTo>
                <a:lnTo>
                  <a:pt x="327" y="108"/>
                </a:lnTo>
                <a:lnTo>
                  <a:pt x="318" y="115"/>
                </a:lnTo>
                <a:lnTo>
                  <a:pt x="306" y="119"/>
                </a:lnTo>
                <a:lnTo>
                  <a:pt x="285" y="122"/>
                </a:lnTo>
                <a:lnTo>
                  <a:pt x="274" y="122"/>
                </a:lnTo>
                <a:lnTo>
                  <a:pt x="261" y="119"/>
                </a:lnTo>
                <a:lnTo>
                  <a:pt x="249" y="115"/>
                </a:lnTo>
                <a:lnTo>
                  <a:pt x="241" y="108"/>
                </a:lnTo>
                <a:lnTo>
                  <a:pt x="234" y="100"/>
                </a:lnTo>
                <a:lnTo>
                  <a:pt x="231" y="90"/>
                </a:lnTo>
                <a:lnTo>
                  <a:pt x="231" y="76"/>
                </a:lnTo>
                <a:lnTo>
                  <a:pt x="234" y="61"/>
                </a:lnTo>
                <a:lnTo>
                  <a:pt x="239" y="43"/>
                </a:lnTo>
                <a:lnTo>
                  <a:pt x="247" y="21"/>
                </a:lnTo>
                <a:lnTo>
                  <a:pt x="251" y="0"/>
                </a:lnTo>
                <a:lnTo>
                  <a:pt x="212" y="4"/>
                </a:lnTo>
                <a:lnTo>
                  <a:pt x="175" y="9"/>
                </a:lnTo>
                <a:lnTo>
                  <a:pt x="136" y="16"/>
                </a:lnTo>
                <a:lnTo>
                  <a:pt x="99" y="24"/>
                </a:lnTo>
                <a:lnTo>
                  <a:pt x="98" y="26"/>
                </a:lnTo>
                <a:lnTo>
                  <a:pt x="106" y="68"/>
                </a:lnTo>
                <a:lnTo>
                  <a:pt x="113" y="108"/>
                </a:lnTo>
                <a:lnTo>
                  <a:pt x="118" y="144"/>
                </a:lnTo>
                <a:lnTo>
                  <a:pt x="121" y="179"/>
                </a:lnTo>
                <a:lnTo>
                  <a:pt x="101" y="176"/>
                </a:lnTo>
                <a:lnTo>
                  <a:pt x="79" y="168"/>
                </a:lnTo>
                <a:lnTo>
                  <a:pt x="60" y="162"/>
                </a:lnTo>
                <a:lnTo>
                  <a:pt x="45" y="159"/>
                </a:lnTo>
                <a:lnTo>
                  <a:pt x="32" y="161"/>
                </a:lnTo>
                <a:lnTo>
                  <a:pt x="22" y="162"/>
                </a:lnTo>
                <a:lnTo>
                  <a:pt x="13" y="169"/>
                </a:lnTo>
                <a:lnTo>
                  <a:pt x="7" y="178"/>
                </a:lnTo>
                <a:lnTo>
                  <a:pt x="3" y="189"/>
                </a:lnTo>
                <a:lnTo>
                  <a:pt x="0" y="211"/>
                </a:lnTo>
                <a:lnTo>
                  <a:pt x="0" y="223"/>
                </a:lnTo>
                <a:lnTo>
                  <a:pt x="3" y="235"/>
                </a:lnTo>
                <a:lnTo>
                  <a:pt x="7" y="247"/>
                </a:lnTo>
                <a:lnTo>
                  <a:pt x="13" y="257"/>
                </a:lnTo>
                <a:lnTo>
                  <a:pt x="22" y="262"/>
                </a:lnTo>
                <a:lnTo>
                  <a:pt x="32" y="265"/>
                </a:lnTo>
                <a:lnTo>
                  <a:pt x="45" y="267"/>
                </a:lnTo>
                <a:lnTo>
                  <a:pt x="60" y="265"/>
                </a:lnTo>
                <a:lnTo>
                  <a:pt x="79" y="260"/>
                </a:lnTo>
                <a:lnTo>
                  <a:pt x="101" y="252"/>
                </a:lnTo>
                <a:lnTo>
                  <a:pt x="119" y="247"/>
                </a:lnTo>
                <a:lnTo>
                  <a:pt x="111" y="318"/>
                </a:lnTo>
                <a:lnTo>
                  <a:pt x="106" y="357"/>
                </a:lnTo>
                <a:lnTo>
                  <a:pt x="98" y="399"/>
                </a:lnTo>
                <a:lnTo>
                  <a:pt x="140" y="409"/>
                </a:lnTo>
                <a:lnTo>
                  <a:pt x="178" y="416"/>
                </a:lnTo>
                <a:lnTo>
                  <a:pt x="215" y="421"/>
                </a:lnTo>
                <a:lnTo>
                  <a:pt x="251" y="422"/>
                </a:lnTo>
                <a:lnTo>
                  <a:pt x="247" y="400"/>
                </a:lnTo>
                <a:lnTo>
                  <a:pt x="239" y="380"/>
                </a:lnTo>
                <a:lnTo>
                  <a:pt x="234" y="362"/>
                </a:lnTo>
                <a:lnTo>
                  <a:pt x="231" y="345"/>
                </a:lnTo>
                <a:lnTo>
                  <a:pt x="231" y="333"/>
                </a:lnTo>
                <a:lnTo>
                  <a:pt x="234" y="323"/>
                </a:lnTo>
                <a:lnTo>
                  <a:pt x="241" y="314"/>
                </a:lnTo>
                <a:lnTo>
                  <a:pt x="249" y="308"/>
                </a:lnTo>
                <a:lnTo>
                  <a:pt x="261" y="304"/>
                </a:lnTo>
                <a:close/>
              </a:path>
            </a:pathLst>
          </a:custGeom>
          <a:solidFill>
            <a:srgbClr val="DE00DE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Freeform 63"/>
          <p:cNvSpPr>
            <a:spLocks/>
          </p:cNvSpPr>
          <p:nvPr/>
        </p:nvSpPr>
        <p:spPr bwMode="auto">
          <a:xfrm>
            <a:off x="3480400" y="480700"/>
            <a:ext cx="2003262" cy="1509935"/>
          </a:xfrm>
          <a:custGeom>
            <a:avLst/>
            <a:gdLst>
              <a:gd name="T0" fmla="*/ 2147483647 w 573"/>
              <a:gd name="T1" fmla="*/ 2147483647 h 424"/>
              <a:gd name="T2" fmla="*/ 2147483647 w 573"/>
              <a:gd name="T3" fmla="*/ 2147483647 h 424"/>
              <a:gd name="T4" fmla="*/ 2147483647 w 573"/>
              <a:gd name="T5" fmla="*/ 2147483647 h 424"/>
              <a:gd name="T6" fmla="*/ 2147483647 w 573"/>
              <a:gd name="T7" fmla="*/ 2147483647 h 424"/>
              <a:gd name="T8" fmla="*/ 2147483647 w 573"/>
              <a:gd name="T9" fmla="*/ 2147483647 h 424"/>
              <a:gd name="T10" fmla="*/ 2147483647 w 573"/>
              <a:gd name="T11" fmla="*/ 2147483647 h 424"/>
              <a:gd name="T12" fmla="*/ 2147483647 w 573"/>
              <a:gd name="T13" fmla="*/ 2147483647 h 424"/>
              <a:gd name="T14" fmla="*/ 2147483647 w 573"/>
              <a:gd name="T15" fmla="*/ 2147483647 h 424"/>
              <a:gd name="T16" fmla="*/ 2147483647 w 573"/>
              <a:gd name="T17" fmla="*/ 2147483647 h 424"/>
              <a:gd name="T18" fmla="*/ 2147483647 w 573"/>
              <a:gd name="T19" fmla="*/ 2147483647 h 424"/>
              <a:gd name="T20" fmla="*/ 2147483647 w 573"/>
              <a:gd name="T21" fmla="*/ 2147483647 h 424"/>
              <a:gd name="T22" fmla="*/ 2147483647 w 573"/>
              <a:gd name="T23" fmla="*/ 2147483647 h 424"/>
              <a:gd name="T24" fmla="*/ 2147483647 w 573"/>
              <a:gd name="T25" fmla="*/ 2147483647 h 424"/>
              <a:gd name="T26" fmla="*/ 2147483647 w 573"/>
              <a:gd name="T27" fmla="*/ 2147483647 h 424"/>
              <a:gd name="T28" fmla="*/ 2147483647 w 573"/>
              <a:gd name="T29" fmla="*/ 2147483647 h 424"/>
              <a:gd name="T30" fmla="*/ 2147483647 w 573"/>
              <a:gd name="T31" fmla="*/ 2147483647 h 424"/>
              <a:gd name="T32" fmla="*/ 2147483647 w 573"/>
              <a:gd name="T33" fmla="*/ 2147483647 h 424"/>
              <a:gd name="T34" fmla="*/ 2147483647 w 573"/>
              <a:gd name="T35" fmla="*/ 2147483647 h 424"/>
              <a:gd name="T36" fmla="*/ 2147483647 w 573"/>
              <a:gd name="T37" fmla="*/ 2147483647 h 424"/>
              <a:gd name="T38" fmla="*/ 2147483647 w 573"/>
              <a:gd name="T39" fmla="*/ 2147483647 h 424"/>
              <a:gd name="T40" fmla="*/ 2147483647 w 573"/>
              <a:gd name="T41" fmla="*/ 2147483647 h 424"/>
              <a:gd name="T42" fmla="*/ 2147483647 w 573"/>
              <a:gd name="T43" fmla="*/ 2147483647 h 424"/>
              <a:gd name="T44" fmla="*/ 2147483647 w 573"/>
              <a:gd name="T45" fmla="*/ 2147483647 h 424"/>
              <a:gd name="T46" fmla="*/ 2147483647 w 573"/>
              <a:gd name="T47" fmla="*/ 2147483647 h 424"/>
              <a:gd name="T48" fmla="*/ 2147483647 w 573"/>
              <a:gd name="T49" fmla="*/ 2147483647 h 424"/>
              <a:gd name="T50" fmla="*/ 2147483647 w 573"/>
              <a:gd name="T51" fmla="*/ 2147483647 h 424"/>
              <a:gd name="T52" fmla="*/ 2147483647 w 573"/>
              <a:gd name="T53" fmla="*/ 2147483647 h 424"/>
              <a:gd name="T54" fmla="*/ 2147483647 w 573"/>
              <a:gd name="T55" fmla="*/ 2147483647 h 424"/>
              <a:gd name="T56" fmla="*/ 2147483647 w 573"/>
              <a:gd name="T57" fmla="*/ 2147483647 h 424"/>
              <a:gd name="T58" fmla="*/ 2147483647 w 573"/>
              <a:gd name="T59" fmla="*/ 2147483647 h 424"/>
              <a:gd name="T60" fmla="*/ 2147483647 w 573"/>
              <a:gd name="T61" fmla="*/ 2147483647 h 424"/>
              <a:gd name="T62" fmla="*/ 2147483647 w 573"/>
              <a:gd name="T63" fmla="*/ 2147483647 h 424"/>
              <a:gd name="T64" fmla="*/ 2147483647 w 573"/>
              <a:gd name="T65" fmla="*/ 2147483647 h 424"/>
              <a:gd name="T66" fmla="*/ 2147483647 w 573"/>
              <a:gd name="T67" fmla="*/ 2147483647 h 424"/>
              <a:gd name="T68" fmla="*/ 2147483647 w 573"/>
              <a:gd name="T69" fmla="*/ 2147483647 h 424"/>
              <a:gd name="T70" fmla="*/ 2147483647 w 573"/>
              <a:gd name="T71" fmla="*/ 2147483647 h 424"/>
              <a:gd name="T72" fmla="*/ 2147483647 w 573"/>
              <a:gd name="T73" fmla="*/ 2147483647 h 424"/>
              <a:gd name="T74" fmla="*/ 2147483647 w 573"/>
              <a:gd name="T75" fmla="*/ 2147483647 h 424"/>
              <a:gd name="T76" fmla="*/ 2147483647 w 573"/>
              <a:gd name="T77" fmla="*/ 2147483647 h 424"/>
              <a:gd name="T78" fmla="*/ 2147483647 w 573"/>
              <a:gd name="T79" fmla="*/ 2147483647 h 424"/>
              <a:gd name="T80" fmla="*/ 2147483647 w 573"/>
              <a:gd name="T81" fmla="*/ 2147483647 h 424"/>
              <a:gd name="T82" fmla="*/ 2147483647 w 573"/>
              <a:gd name="T83" fmla="*/ 2147483647 h 424"/>
              <a:gd name="T84" fmla="*/ 2147483647 w 573"/>
              <a:gd name="T85" fmla="*/ 2147483647 h 424"/>
              <a:gd name="T86" fmla="*/ 2147483647 w 573"/>
              <a:gd name="T87" fmla="*/ 2147483647 h 424"/>
              <a:gd name="T88" fmla="*/ 2147483647 w 573"/>
              <a:gd name="T89" fmla="*/ 2147483647 h 424"/>
              <a:gd name="T90" fmla="*/ 2147483647 w 573"/>
              <a:gd name="T91" fmla="*/ 2147483647 h 424"/>
              <a:gd name="T92" fmla="*/ 2147483647 w 573"/>
              <a:gd name="T93" fmla="*/ 2147483647 h 424"/>
              <a:gd name="T94" fmla="*/ 2147483647 w 573"/>
              <a:gd name="T95" fmla="*/ 2147483647 h 424"/>
              <a:gd name="T96" fmla="*/ 2147483647 w 573"/>
              <a:gd name="T97" fmla="*/ 2147483647 h 424"/>
              <a:gd name="T98" fmla="*/ 2147483647 w 573"/>
              <a:gd name="T99" fmla="*/ 2147483647 h 424"/>
              <a:gd name="T100" fmla="*/ 2147483647 w 573"/>
              <a:gd name="T101" fmla="*/ 2147483647 h 424"/>
              <a:gd name="T102" fmla="*/ 2147483647 w 573"/>
              <a:gd name="T103" fmla="*/ 2147483647 h 424"/>
              <a:gd name="T104" fmla="*/ 2147483647 w 573"/>
              <a:gd name="T105" fmla="*/ 2147483647 h 424"/>
              <a:gd name="T106" fmla="*/ 2147483647 w 573"/>
              <a:gd name="T107" fmla="*/ 0 h 424"/>
              <a:gd name="T108" fmla="*/ 2147483647 w 573"/>
              <a:gd name="T109" fmla="*/ 2147483647 h 424"/>
              <a:gd name="T110" fmla="*/ 2147483647 w 573"/>
              <a:gd name="T111" fmla="*/ 2147483647 h 424"/>
              <a:gd name="T112" fmla="*/ 2147483647 w 573"/>
              <a:gd name="T113" fmla="*/ 2147483647 h 424"/>
              <a:gd name="T114" fmla="*/ 2147483647 w 573"/>
              <a:gd name="T115" fmla="*/ 2147483647 h 4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73"/>
              <a:gd name="T175" fmla="*/ 0 h 424"/>
              <a:gd name="T176" fmla="*/ 573 w 573"/>
              <a:gd name="T177" fmla="*/ 424 h 4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73" h="424">
                <a:moveTo>
                  <a:pt x="262" y="120"/>
                </a:moveTo>
                <a:lnTo>
                  <a:pt x="273" y="123"/>
                </a:lnTo>
                <a:lnTo>
                  <a:pt x="285" y="123"/>
                </a:lnTo>
                <a:lnTo>
                  <a:pt x="307" y="120"/>
                </a:lnTo>
                <a:lnTo>
                  <a:pt x="319" y="116"/>
                </a:lnTo>
                <a:lnTo>
                  <a:pt x="327" y="110"/>
                </a:lnTo>
                <a:lnTo>
                  <a:pt x="334" y="101"/>
                </a:lnTo>
                <a:lnTo>
                  <a:pt x="337" y="91"/>
                </a:lnTo>
                <a:lnTo>
                  <a:pt x="337" y="77"/>
                </a:lnTo>
                <a:lnTo>
                  <a:pt x="334" y="62"/>
                </a:lnTo>
                <a:lnTo>
                  <a:pt x="329" y="44"/>
                </a:lnTo>
                <a:lnTo>
                  <a:pt x="321" y="22"/>
                </a:lnTo>
                <a:lnTo>
                  <a:pt x="317" y="0"/>
                </a:lnTo>
                <a:lnTo>
                  <a:pt x="354" y="2"/>
                </a:lnTo>
                <a:lnTo>
                  <a:pt x="391" y="7"/>
                </a:lnTo>
                <a:lnTo>
                  <a:pt x="432" y="15"/>
                </a:lnTo>
                <a:lnTo>
                  <a:pt x="474" y="23"/>
                </a:lnTo>
                <a:lnTo>
                  <a:pt x="467" y="64"/>
                </a:lnTo>
                <a:lnTo>
                  <a:pt x="462" y="103"/>
                </a:lnTo>
                <a:lnTo>
                  <a:pt x="457" y="177"/>
                </a:lnTo>
                <a:lnTo>
                  <a:pt x="472" y="174"/>
                </a:lnTo>
                <a:lnTo>
                  <a:pt x="494" y="167"/>
                </a:lnTo>
                <a:lnTo>
                  <a:pt x="513" y="160"/>
                </a:lnTo>
                <a:lnTo>
                  <a:pt x="528" y="158"/>
                </a:lnTo>
                <a:lnTo>
                  <a:pt x="541" y="158"/>
                </a:lnTo>
                <a:lnTo>
                  <a:pt x="551" y="162"/>
                </a:lnTo>
                <a:lnTo>
                  <a:pt x="560" y="169"/>
                </a:lnTo>
                <a:lnTo>
                  <a:pt x="567" y="177"/>
                </a:lnTo>
                <a:lnTo>
                  <a:pt x="570" y="189"/>
                </a:lnTo>
                <a:lnTo>
                  <a:pt x="572" y="202"/>
                </a:lnTo>
                <a:lnTo>
                  <a:pt x="573" y="213"/>
                </a:lnTo>
                <a:lnTo>
                  <a:pt x="570" y="234"/>
                </a:lnTo>
                <a:lnTo>
                  <a:pt x="567" y="246"/>
                </a:lnTo>
                <a:lnTo>
                  <a:pt x="560" y="255"/>
                </a:lnTo>
                <a:lnTo>
                  <a:pt x="551" y="261"/>
                </a:lnTo>
                <a:lnTo>
                  <a:pt x="541" y="265"/>
                </a:lnTo>
                <a:lnTo>
                  <a:pt x="528" y="265"/>
                </a:lnTo>
                <a:lnTo>
                  <a:pt x="513" y="261"/>
                </a:lnTo>
                <a:lnTo>
                  <a:pt x="494" y="256"/>
                </a:lnTo>
                <a:lnTo>
                  <a:pt x="472" y="248"/>
                </a:lnTo>
                <a:lnTo>
                  <a:pt x="457" y="246"/>
                </a:lnTo>
                <a:lnTo>
                  <a:pt x="462" y="319"/>
                </a:lnTo>
                <a:lnTo>
                  <a:pt x="467" y="358"/>
                </a:lnTo>
                <a:lnTo>
                  <a:pt x="474" y="398"/>
                </a:lnTo>
                <a:lnTo>
                  <a:pt x="474" y="400"/>
                </a:lnTo>
                <a:lnTo>
                  <a:pt x="433" y="408"/>
                </a:lnTo>
                <a:lnTo>
                  <a:pt x="395" y="417"/>
                </a:lnTo>
                <a:lnTo>
                  <a:pt x="356" y="420"/>
                </a:lnTo>
                <a:lnTo>
                  <a:pt x="317" y="424"/>
                </a:lnTo>
                <a:lnTo>
                  <a:pt x="321" y="403"/>
                </a:lnTo>
                <a:lnTo>
                  <a:pt x="329" y="381"/>
                </a:lnTo>
                <a:lnTo>
                  <a:pt x="334" y="363"/>
                </a:lnTo>
                <a:lnTo>
                  <a:pt x="337" y="348"/>
                </a:lnTo>
                <a:lnTo>
                  <a:pt x="336" y="334"/>
                </a:lnTo>
                <a:lnTo>
                  <a:pt x="332" y="324"/>
                </a:lnTo>
                <a:lnTo>
                  <a:pt x="327" y="315"/>
                </a:lnTo>
                <a:lnTo>
                  <a:pt x="319" y="309"/>
                </a:lnTo>
                <a:lnTo>
                  <a:pt x="307" y="305"/>
                </a:lnTo>
                <a:lnTo>
                  <a:pt x="285" y="302"/>
                </a:lnTo>
                <a:lnTo>
                  <a:pt x="275" y="302"/>
                </a:lnTo>
                <a:lnTo>
                  <a:pt x="262" y="305"/>
                </a:lnTo>
                <a:lnTo>
                  <a:pt x="250" y="309"/>
                </a:lnTo>
                <a:lnTo>
                  <a:pt x="241" y="315"/>
                </a:lnTo>
                <a:lnTo>
                  <a:pt x="235" y="324"/>
                </a:lnTo>
                <a:lnTo>
                  <a:pt x="231" y="334"/>
                </a:lnTo>
                <a:lnTo>
                  <a:pt x="231" y="348"/>
                </a:lnTo>
                <a:lnTo>
                  <a:pt x="233" y="363"/>
                </a:lnTo>
                <a:lnTo>
                  <a:pt x="240" y="381"/>
                </a:lnTo>
                <a:lnTo>
                  <a:pt x="248" y="403"/>
                </a:lnTo>
                <a:lnTo>
                  <a:pt x="251" y="424"/>
                </a:lnTo>
                <a:lnTo>
                  <a:pt x="213" y="420"/>
                </a:lnTo>
                <a:lnTo>
                  <a:pt x="176" y="415"/>
                </a:lnTo>
                <a:lnTo>
                  <a:pt x="137" y="408"/>
                </a:lnTo>
                <a:lnTo>
                  <a:pt x="100" y="400"/>
                </a:lnTo>
                <a:lnTo>
                  <a:pt x="98" y="398"/>
                </a:lnTo>
                <a:lnTo>
                  <a:pt x="107" y="356"/>
                </a:lnTo>
                <a:lnTo>
                  <a:pt x="113" y="315"/>
                </a:lnTo>
                <a:lnTo>
                  <a:pt x="118" y="280"/>
                </a:lnTo>
                <a:lnTo>
                  <a:pt x="120" y="245"/>
                </a:lnTo>
                <a:lnTo>
                  <a:pt x="100" y="248"/>
                </a:lnTo>
                <a:lnTo>
                  <a:pt x="80" y="256"/>
                </a:lnTo>
                <a:lnTo>
                  <a:pt x="61" y="261"/>
                </a:lnTo>
                <a:lnTo>
                  <a:pt x="46" y="265"/>
                </a:lnTo>
                <a:lnTo>
                  <a:pt x="32" y="265"/>
                </a:lnTo>
                <a:lnTo>
                  <a:pt x="22" y="261"/>
                </a:lnTo>
                <a:lnTo>
                  <a:pt x="14" y="255"/>
                </a:lnTo>
                <a:lnTo>
                  <a:pt x="7" y="246"/>
                </a:lnTo>
                <a:lnTo>
                  <a:pt x="4" y="234"/>
                </a:lnTo>
                <a:lnTo>
                  <a:pt x="0" y="213"/>
                </a:lnTo>
                <a:lnTo>
                  <a:pt x="2" y="201"/>
                </a:lnTo>
                <a:lnTo>
                  <a:pt x="4" y="189"/>
                </a:lnTo>
                <a:lnTo>
                  <a:pt x="7" y="177"/>
                </a:lnTo>
                <a:lnTo>
                  <a:pt x="14" y="169"/>
                </a:lnTo>
                <a:lnTo>
                  <a:pt x="22" y="162"/>
                </a:lnTo>
                <a:lnTo>
                  <a:pt x="32" y="158"/>
                </a:lnTo>
                <a:lnTo>
                  <a:pt x="46" y="158"/>
                </a:lnTo>
                <a:lnTo>
                  <a:pt x="61" y="160"/>
                </a:lnTo>
                <a:lnTo>
                  <a:pt x="80" y="167"/>
                </a:lnTo>
                <a:lnTo>
                  <a:pt x="100" y="174"/>
                </a:lnTo>
                <a:lnTo>
                  <a:pt x="120" y="177"/>
                </a:lnTo>
                <a:lnTo>
                  <a:pt x="117" y="142"/>
                </a:lnTo>
                <a:lnTo>
                  <a:pt x="110" y="103"/>
                </a:lnTo>
                <a:lnTo>
                  <a:pt x="102" y="62"/>
                </a:lnTo>
                <a:lnTo>
                  <a:pt x="95" y="18"/>
                </a:lnTo>
                <a:lnTo>
                  <a:pt x="137" y="10"/>
                </a:lnTo>
                <a:lnTo>
                  <a:pt x="177" y="5"/>
                </a:lnTo>
                <a:lnTo>
                  <a:pt x="216" y="2"/>
                </a:lnTo>
                <a:lnTo>
                  <a:pt x="253" y="0"/>
                </a:lnTo>
                <a:lnTo>
                  <a:pt x="248" y="22"/>
                </a:lnTo>
                <a:lnTo>
                  <a:pt x="240" y="44"/>
                </a:lnTo>
                <a:lnTo>
                  <a:pt x="235" y="62"/>
                </a:lnTo>
                <a:lnTo>
                  <a:pt x="231" y="77"/>
                </a:lnTo>
                <a:lnTo>
                  <a:pt x="231" y="91"/>
                </a:lnTo>
                <a:lnTo>
                  <a:pt x="235" y="101"/>
                </a:lnTo>
                <a:lnTo>
                  <a:pt x="241" y="110"/>
                </a:lnTo>
                <a:lnTo>
                  <a:pt x="250" y="116"/>
                </a:lnTo>
                <a:lnTo>
                  <a:pt x="262" y="120"/>
                </a:lnTo>
                <a:close/>
              </a:path>
            </a:pathLst>
          </a:custGeom>
          <a:solidFill>
            <a:srgbClr val="BFFF4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0" name="Freeform 67"/>
          <p:cNvSpPr>
            <a:spLocks/>
          </p:cNvSpPr>
          <p:nvPr/>
        </p:nvSpPr>
        <p:spPr bwMode="auto">
          <a:xfrm>
            <a:off x="2472396" y="237765"/>
            <a:ext cx="1417277" cy="2044643"/>
          </a:xfrm>
          <a:custGeom>
            <a:avLst/>
            <a:gdLst>
              <a:gd name="T0" fmla="*/ 2147483647 w 421"/>
              <a:gd name="T1" fmla="*/ 2147483647 h 574"/>
              <a:gd name="T2" fmla="*/ 2147483647 w 421"/>
              <a:gd name="T3" fmla="*/ 2147483647 h 574"/>
              <a:gd name="T4" fmla="*/ 2147483647 w 421"/>
              <a:gd name="T5" fmla="*/ 2147483647 h 574"/>
              <a:gd name="T6" fmla="*/ 2147483647 w 421"/>
              <a:gd name="T7" fmla="*/ 2147483647 h 574"/>
              <a:gd name="T8" fmla="*/ 2147483647 w 421"/>
              <a:gd name="T9" fmla="*/ 2147483647 h 574"/>
              <a:gd name="T10" fmla="*/ 2147483647 w 421"/>
              <a:gd name="T11" fmla="*/ 2147483647 h 574"/>
              <a:gd name="T12" fmla="*/ 2147483647 w 421"/>
              <a:gd name="T13" fmla="*/ 2147483647 h 574"/>
              <a:gd name="T14" fmla="*/ 2147483647 w 421"/>
              <a:gd name="T15" fmla="*/ 2147483647 h 574"/>
              <a:gd name="T16" fmla="*/ 2147483647 w 421"/>
              <a:gd name="T17" fmla="*/ 2147483647 h 574"/>
              <a:gd name="T18" fmla="*/ 2147483647 w 421"/>
              <a:gd name="T19" fmla="*/ 2147483647 h 574"/>
              <a:gd name="T20" fmla="*/ 2147483647 w 421"/>
              <a:gd name="T21" fmla="*/ 2147483647 h 574"/>
              <a:gd name="T22" fmla="*/ 2147483647 w 421"/>
              <a:gd name="T23" fmla="*/ 2147483647 h 574"/>
              <a:gd name="T24" fmla="*/ 2147483647 w 421"/>
              <a:gd name="T25" fmla="*/ 2147483647 h 574"/>
              <a:gd name="T26" fmla="*/ 2147483647 w 421"/>
              <a:gd name="T27" fmla="*/ 2147483647 h 574"/>
              <a:gd name="T28" fmla="*/ 2147483647 w 421"/>
              <a:gd name="T29" fmla="*/ 2147483647 h 574"/>
              <a:gd name="T30" fmla="*/ 2147483647 w 421"/>
              <a:gd name="T31" fmla="*/ 2147483647 h 574"/>
              <a:gd name="T32" fmla="*/ 2147483647 w 421"/>
              <a:gd name="T33" fmla="*/ 2147483647 h 574"/>
              <a:gd name="T34" fmla="*/ 2147483647 w 421"/>
              <a:gd name="T35" fmla="*/ 2147483647 h 574"/>
              <a:gd name="T36" fmla="*/ 2147483647 w 421"/>
              <a:gd name="T37" fmla="*/ 2147483647 h 574"/>
              <a:gd name="T38" fmla="*/ 2147483647 w 421"/>
              <a:gd name="T39" fmla="*/ 2147483647 h 574"/>
              <a:gd name="T40" fmla="*/ 2147483647 w 421"/>
              <a:gd name="T41" fmla="*/ 2147483647 h 574"/>
              <a:gd name="T42" fmla="*/ 2147483647 w 421"/>
              <a:gd name="T43" fmla="*/ 2147483647 h 574"/>
              <a:gd name="T44" fmla="*/ 2147483647 w 421"/>
              <a:gd name="T45" fmla="*/ 2147483647 h 574"/>
              <a:gd name="T46" fmla="*/ 2147483647 w 421"/>
              <a:gd name="T47" fmla="*/ 2147483647 h 574"/>
              <a:gd name="T48" fmla="*/ 0 w 421"/>
              <a:gd name="T49" fmla="*/ 2147483647 h 574"/>
              <a:gd name="T50" fmla="*/ 2147483647 w 421"/>
              <a:gd name="T51" fmla="*/ 2147483647 h 574"/>
              <a:gd name="T52" fmla="*/ 2147483647 w 421"/>
              <a:gd name="T53" fmla="*/ 2147483647 h 574"/>
              <a:gd name="T54" fmla="*/ 2147483647 w 421"/>
              <a:gd name="T55" fmla="*/ 2147483647 h 574"/>
              <a:gd name="T56" fmla="*/ 2147483647 w 421"/>
              <a:gd name="T57" fmla="*/ 2147483647 h 574"/>
              <a:gd name="T58" fmla="*/ 2147483647 w 421"/>
              <a:gd name="T59" fmla="*/ 2147483647 h 574"/>
              <a:gd name="T60" fmla="*/ 2147483647 w 421"/>
              <a:gd name="T61" fmla="*/ 2147483647 h 574"/>
              <a:gd name="T62" fmla="*/ 2147483647 w 421"/>
              <a:gd name="T63" fmla="*/ 2147483647 h 574"/>
              <a:gd name="T64" fmla="*/ 2147483647 w 421"/>
              <a:gd name="T65" fmla="*/ 2147483647 h 574"/>
              <a:gd name="T66" fmla="*/ 2147483647 w 421"/>
              <a:gd name="T67" fmla="*/ 2147483647 h 574"/>
              <a:gd name="T68" fmla="*/ 2147483647 w 421"/>
              <a:gd name="T69" fmla="*/ 2147483647 h 574"/>
              <a:gd name="T70" fmla="*/ 2147483647 w 421"/>
              <a:gd name="T71" fmla="*/ 2147483647 h 574"/>
              <a:gd name="T72" fmla="*/ 2147483647 w 421"/>
              <a:gd name="T73" fmla="*/ 2147483647 h 574"/>
              <a:gd name="T74" fmla="*/ 2147483647 w 421"/>
              <a:gd name="T75" fmla="*/ 2147483647 h 574"/>
              <a:gd name="T76" fmla="*/ 2147483647 w 421"/>
              <a:gd name="T77" fmla="*/ 2147483647 h 574"/>
              <a:gd name="T78" fmla="*/ 2147483647 w 421"/>
              <a:gd name="T79" fmla="*/ 2147483647 h 574"/>
              <a:gd name="T80" fmla="*/ 2147483647 w 421"/>
              <a:gd name="T81" fmla="*/ 2147483647 h 574"/>
              <a:gd name="T82" fmla="*/ 2147483647 w 421"/>
              <a:gd name="T83" fmla="*/ 2147483647 h 574"/>
              <a:gd name="T84" fmla="*/ 2147483647 w 421"/>
              <a:gd name="T85" fmla="*/ 2147483647 h 574"/>
              <a:gd name="T86" fmla="*/ 2147483647 w 421"/>
              <a:gd name="T87" fmla="*/ 2147483647 h 574"/>
              <a:gd name="T88" fmla="*/ 2147483647 w 421"/>
              <a:gd name="T89" fmla="*/ 0 h 574"/>
              <a:gd name="T90" fmla="*/ 2147483647 w 421"/>
              <a:gd name="T91" fmla="*/ 2147483647 h 574"/>
              <a:gd name="T92" fmla="*/ 2147483647 w 421"/>
              <a:gd name="T93" fmla="*/ 2147483647 h 574"/>
              <a:gd name="T94" fmla="*/ 2147483647 w 421"/>
              <a:gd name="T95" fmla="*/ 2147483647 h 574"/>
              <a:gd name="T96" fmla="*/ 2147483647 w 421"/>
              <a:gd name="T97" fmla="*/ 2147483647 h 574"/>
              <a:gd name="T98" fmla="*/ 2147483647 w 421"/>
              <a:gd name="T99" fmla="*/ 2147483647 h 574"/>
              <a:gd name="T100" fmla="*/ 2147483647 w 421"/>
              <a:gd name="T101" fmla="*/ 2147483647 h 574"/>
              <a:gd name="T102" fmla="*/ 2147483647 w 421"/>
              <a:gd name="T103" fmla="*/ 2147483647 h 574"/>
              <a:gd name="T104" fmla="*/ 2147483647 w 421"/>
              <a:gd name="T105" fmla="*/ 2147483647 h 574"/>
              <a:gd name="T106" fmla="*/ 2147483647 w 421"/>
              <a:gd name="T107" fmla="*/ 2147483647 h 574"/>
              <a:gd name="T108" fmla="*/ 2147483647 w 421"/>
              <a:gd name="T109" fmla="*/ 2147483647 h 574"/>
              <a:gd name="T110" fmla="*/ 2147483647 w 421"/>
              <a:gd name="T111" fmla="*/ 2147483647 h 574"/>
              <a:gd name="T112" fmla="*/ 2147483647 w 421"/>
              <a:gd name="T113" fmla="*/ 2147483647 h 574"/>
              <a:gd name="T114" fmla="*/ 2147483647 w 421"/>
              <a:gd name="T115" fmla="*/ 2147483647 h 57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21"/>
              <a:gd name="T175" fmla="*/ 0 h 574"/>
              <a:gd name="T176" fmla="*/ 421 w 421"/>
              <a:gd name="T177" fmla="*/ 574 h 57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21" h="574">
                <a:moveTo>
                  <a:pt x="301" y="261"/>
                </a:moveTo>
                <a:lnTo>
                  <a:pt x="300" y="275"/>
                </a:lnTo>
                <a:lnTo>
                  <a:pt x="300" y="285"/>
                </a:lnTo>
                <a:lnTo>
                  <a:pt x="301" y="309"/>
                </a:lnTo>
                <a:lnTo>
                  <a:pt x="306" y="319"/>
                </a:lnTo>
                <a:lnTo>
                  <a:pt x="312" y="329"/>
                </a:lnTo>
                <a:lnTo>
                  <a:pt x="320" y="334"/>
                </a:lnTo>
                <a:lnTo>
                  <a:pt x="332" y="337"/>
                </a:lnTo>
                <a:lnTo>
                  <a:pt x="344" y="337"/>
                </a:lnTo>
                <a:lnTo>
                  <a:pt x="360" y="336"/>
                </a:lnTo>
                <a:lnTo>
                  <a:pt x="379" y="330"/>
                </a:lnTo>
                <a:lnTo>
                  <a:pt x="399" y="322"/>
                </a:lnTo>
                <a:lnTo>
                  <a:pt x="421" y="319"/>
                </a:lnTo>
                <a:lnTo>
                  <a:pt x="419" y="356"/>
                </a:lnTo>
                <a:lnTo>
                  <a:pt x="414" y="396"/>
                </a:lnTo>
                <a:lnTo>
                  <a:pt x="408" y="439"/>
                </a:lnTo>
                <a:lnTo>
                  <a:pt x="399" y="481"/>
                </a:lnTo>
                <a:lnTo>
                  <a:pt x="357" y="474"/>
                </a:lnTo>
                <a:lnTo>
                  <a:pt x="318" y="467"/>
                </a:lnTo>
                <a:lnTo>
                  <a:pt x="281" y="460"/>
                </a:lnTo>
                <a:lnTo>
                  <a:pt x="244" y="457"/>
                </a:lnTo>
                <a:lnTo>
                  <a:pt x="248" y="474"/>
                </a:lnTo>
                <a:lnTo>
                  <a:pt x="256" y="494"/>
                </a:lnTo>
                <a:lnTo>
                  <a:pt x="261" y="513"/>
                </a:lnTo>
                <a:lnTo>
                  <a:pt x="264" y="530"/>
                </a:lnTo>
                <a:lnTo>
                  <a:pt x="264" y="543"/>
                </a:lnTo>
                <a:lnTo>
                  <a:pt x="261" y="553"/>
                </a:lnTo>
                <a:lnTo>
                  <a:pt x="254" y="562"/>
                </a:lnTo>
                <a:lnTo>
                  <a:pt x="246" y="567"/>
                </a:lnTo>
                <a:lnTo>
                  <a:pt x="234" y="572"/>
                </a:lnTo>
                <a:lnTo>
                  <a:pt x="221" y="574"/>
                </a:lnTo>
                <a:lnTo>
                  <a:pt x="210" y="574"/>
                </a:lnTo>
                <a:lnTo>
                  <a:pt x="189" y="572"/>
                </a:lnTo>
                <a:lnTo>
                  <a:pt x="177" y="567"/>
                </a:lnTo>
                <a:lnTo>
                  <a:pt x="168" y="562"/>
                </a:lnTo>
                <a:lnTo>
                  <a:pt x="162" y="553"/>
                </a:lnTo>
                <a:lnTo>
                  <a:pt x="158" y="543"/>
                </a:lnTo>
                <a:lnTo>
                  <a:pt x="158" y="530"/>
                </a:lnTo>
                <a:lnTo>
                  <a:pt x="162" y="514"/>
                </a:lnTo>
                <a:lnTo>
                  <a:pt x="167" y="496"/>
                </a:lnTo>
                <a:lnTo>
                  <a:pt x="175" y="474"/>
                </a:lnTo>
                <a:lnTo>
                  <a:pt x="177" y="457"/>
                </a:lnTo>
                <a:lnTo>
                  <a:pt x="104" y="464"/>
                </a:lnTo>
                <a:lnTo>
                  <a:pt x="66" y="469"/>
                </a:lnTo>
                <a:lnTo>
                  <a:pt x="25" y="476"/>
                </a:lnTo>
                <a:lnTo>
                  <a:pt x="23" y="474"/>
                </a:lnTo>
                <a:lnTo>
                  <a:pt x="15" y="435"/>
                </a:lnTo>
                <a:lnTo>
                  <a:pt x="7" y="396"/>
                </a:lnTo>
                <a:lnTo>
                  <a:pt x="2" y="358"/>
                </a:lnTo>
                <a:lnTo>
                  <a:pt x="0" y="319"/>
                </a:lnTo>
                <a:lnTo>
                  <a:pt x="20" y="322"/>
                </a:lnTo>
                <a:lnTo>
                  <a:pt x="42" y="330"/>
                </a:lnTo>
                <a:lnTo>
                  <a:pt x="60" y="336"/>
                </a:lnTo>
                <a:lnTo>
                  <a:pt x="76" y="337"/>
                </a:lnTo>
                <a:lnTo>
                  <a:pt x="89" y="337"/>
                </a:lnTo>
                <a:lnTo>
                  <a:pt x="99" y="334"/>
                </a:lnTo>
                <a:lnTo>
                  <a:pt x="108" y="329"/>
                </a:lnTo>
                <a:lnTo>
                  <a:pt x="114" y="319"/>
                </a:lnTo>
                <a:lnTo>
                  <a:pt x="118" y="309"/>
                </a:lnTo>
                <a:lnTo>
                  <a:pt x="121" y="287"/>
                </a:lnTo>
                <a:lnTo>
                  <a:pt x="119" y="275"/>
                </a:lnTo>
                <a:lnTo>
                  <a:pt x="118" y="261"/>
                </a:lnTo>
                <a:lnTo>
                  <a:pt x="114" y="249"/>
                </a:lnTo>
                <a:lnTo>
                  <a:pt x="108" y="241"/>
                </a:lnTo>
                <a:lnTo>
                  <a:pt x="99" y="236"/>
                </a:lnTo>
                <a:lnTo>
                  <a:pt x="89" y="233"/>
                </a:lnTo>
                <a:lnTo>
                  <a:pt x="76" y="233"/>
                </a:lnTo>
                <a:lnTo>
                  <a:pt x="60" y="234"/>
                </a:lnTo>
                <a:lnTo>
                  <a:pt x="42" y="239"/>
                </a:lnTo>
                <a:lnTo>
                  <a:pt x="20" y="248"/>
                </a:lnTo>
                <a:lnTo>
                  <a:pt x="0" y="251"/>
                </a:lnTo>
                <a:lnTo>
                  <a:pt x="3" y="214"/>
                </a:lnTo>
                <a:lnTo>
                  <a:pt x="7" y="175"/>
                </a:lnTo>
                <a:lnTo>
                  <a:pt x="15" y="138"/>
                </a:lnTo>
                <a:lnTo>
                  <a:pt x="23" y="99"/>
                </a:lnTo>
                <a:lnTo>
                  <a:pt x="25" y="98"/>
                </a:lnTo>
                <a:lnTo>
                  <a:pt x="67" y="108"/>
                </a:lnTo>
                <a:lnTo>
                  <a:pt x="106" y="114"/>
                </a:lnTo>
                <a:lnTo>
                  <a:pt x="143" y="118"/>
                </a:lnTo>
                <a:lnTo>
                  <a:pt x="178" y="121"/>
                </a:lnTo>
                <a:lnTo>
                  <a:pt x="175" y="101"/>
                </a:lnTo>
                <a:lnTo>
                  <a:pt x="167" y="79"/>
                </a:lnTo>
                <a:lnTo>
                  <a:pt x="162" y="60"/>
                </a:lnTo>
                <a:lnTo>
                  <a:pt x="158" y="45"/>
                </a:lnTo>
                <a:lnTo>
                  <a:pt x="158" y="32"/>
                </a:lnTo>
                <a:lnTo>
                  <a:pt x="162" y="22"/>
                </a:lnTo>
                <a:lnTo>
                  <a:pt x="168" y="13"/>
                </a:lnTo>
                <a:lnTo>
                  <a:pt x="177" y="6"/>
                </a:lnTo>
                <a:lnTo>
                  <a:pt x="189" y="3"/>
                </a:lnTo>
                <a:lnTo>
                  <a:pt x="210" y="0"/>
                </a:lnTo>
                <a:lnTo>
                  <a:pt x="221" y="1"/>
                </a:lnTo>
                <a:lnTo>
                  <a:pt x="234" y="3"/>
                </a:lnTo>
                <a:lnTo>
                  <a:pt x="246" y="6"/>
                </a:lnTo>
                <a:lnTo>
                  <a:pt x="254" y="13"/>
                </a:lnTo>
                <a:lnTo>
                  <a:pt x="261" y="22"/>
                </a:lnTo>
                <a:lnTo>
                  <a:pt x="264" y="32"/>
                </a:lnTo>
                <a:lnTo>
                  <a:pt x="264" y="45"/>
                </a:lnTo>
                <a:lnTo>
                  <a:pt x="261" y="60"/>
                </a:lnTo>
                <a:lnTo>
                  <a:pt x="256" y="79"/>
                </a:lnTo>
                <a:lnTo>
                  <a:pt x="248" y="101"/>
                </a:lnTo>
                <a:lnTo>
                  <a:pt x="244" y="120"/>
                </a:lnTo>
                <a:lnTo>
                  <a:pt x="317" y="113"/>
                </a:lnTo>
                <a:lnTo>
                  <a:pt x="355" y="106"/>
                </a:lnTo>
                <a:lnTo>
                  <a:pt x="399" y="98"/>
                </a:lnTo>
                <a:lnTo>
                  <a:pt x="406" y="140"/>
                </a:lnTo>
                <a:lnTo>
                  <a:pt x="413" y="179"/>
                </a:lnTo>
                <a:lnTo>
                  <a:pt x="418" y="216"/>
                </a:lnTo>
                <a:lnTo>
                  <a:pt x="421" y="251"/>
                </a:lnTo>
                <a:lnTo>
                  <a:pt x="399" y="248"/>
                </a:lnTo>
                <a:lnTo>
                  <a:pt x="379" y="239"/>
                </a:lnTo>
                <a:lnTo>
                  <a:pt x="360" y="234"/>
                </a:lnTo>
                <a:lnTo>
                  <a:pt x="345" y="233"/>
                </a:lnTo>
                <a:lnTo>
                  <a:pt x="332" y="233"/>
                </a:lnTo>
                <a:lnTo>
                  <a:pt x="320" y="236"/>
                </a:lnTo>
                <a:lnTo>
                  <a:pt x="312" y="241"/>
                </a:lnTo>
                <a:lnTo>
                  <a:pt x="306" y="249"/>
                </a:lnTo>
                <a:lnTo>
                  <a:pt x="301" y="261"/>
                </a:lnTo>
                <a:close/>
              </a:path>
            </a:pathLst>
          </a:custGeom>
          <a:solidFill>
            <a:srgbClr val="30FF30"/>
          </a:solidFill>
          <a:ln w="28575">
            <a:solidFill>
              <a:srgbClr val="000000"/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 w="222250" prst="coolSlant"/>
          </a:sp3d>
        </p:spPr>
        <p:txBody>
          <a:bodyPr/>
          <a:lstStyle/>
          <a:p>
            <a:pPr marL="0" marR="0" lvl="0" indent="0" algn="l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18 Elipse"/>
          <p:cNvSpPr/>
          <p:nvPr/>
        </p:nvSpPr>
        <p:spPr>
          <a:xfrm>
            <a:off x="7435345" y="153256"/>
            <a:ext cx="659438" cy="659438"/>
          </a:xfrm>
          <a:prstGeom prst="ellipse">
            <a:avLst/>
          </a:prstGeom>
          <a:solidFill>
            <a:srgbClr val="00FF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19 Elipse"/>
          <p:cNvSpPr/>
          <p:nvPr/>
        </p:nvSpPr>
        <p:spPr>
          <a:xfrm>
            <a:off x="7446304" y="153256"/>
            <a:ext cx="659438" cy="659438"/>
          </a:xfrm>
          <a:prstGeom prst="ellipse">
            <a:avLst/>
          </a:prstGeom>
          <a:solidFill>
            <a:srgbClr val="FF0000"/>
          </a:solidFill>
          <a:ln w="76200">
            <a:solidFill>
              <a:schemeClr val="bg1">
                <a:lumMod val="6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20 CuadroTexto"/>
          <p:cNvSpPr txBox="1"/>
          <p:nvPr/>
        </p:nvSpPr>
        <p:spPr>
          <a:xfrm>
            <a:off x="7414501" y="289672"/>
            <a:ext cx="72304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TIME’S UP</a:t>
            </a:r>
            <a:endParaRPr kumimoji="0" lang="es-ES" sz="11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5" name="24 Botón de acción: Hacia delante o Siguiente">
            <a:hlinkClick r:id="" action="ppaction://hlinkshowjump?jump=nextslide" highlightClick="1"/>
          </p:cNvPr>
          <p:cNvSpPr/>
          <p:nvPr/>
        </p:nvSpPr>
        <p:spPr>
          <a:xfrm>
            <a:off x="7188103" y="4671789"/>
            <a:ext cx="732269" cy="384237"/>
          </a:xfrm>
          <a:prstGeom prst="actionButtonForwardNex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3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NEXT</a:t>
            </a:r>
            <a:endParaRPr kumimoji="0" lang="es-ES" sz="135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6" name="25 CuadroTexto"/>
          <p:cNvSpPr txBox="1"/>
          <p:nvPr/>
        </p:nvSpPr>
        <p:spPr>
          <a:xfrm>
            <a:off x="3267607" y="3910010"/>
            <a:ext cx="4835310" cy="110799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6600" b="1" i="0" u="none" strike="noStrike" kern="1200" cap="none" spc="0" normalizeH="0" baseline="0" noProof="0" dirty="0" err="1">
                <a:ln w="38100" cmpd="sng">
                  <a:solidFill>
                    <a:sysClr val="windowText" lastClr="000000"/>
                  </a:solidFill>
                  <a:prstDash val="solid"/>
                </a:ln>
                <a:solidFill>
                  <a:srgbClr val="FFFFFF"/>
                </a:solidFill>
                <a:effectLst>
                  <a:glow rad="63500">
                    <a:srgbClr val="FFC000">
                      <a:satMod val="175000"/>
                      <a:alpha val="40000"/>
                    </a:srgbClr>
                  </a:glow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mother</a:t>
            </a:r>
            <a:endParaRPr kumimoji="0" lang="es-ES" sz="6600" b="1" i="0" u="none" strike="noStrike" kern="1200" cap="none" spc="0" normalizeH="0" baseline="0" noProof="0" dirty="0">
              <a:ln w="38100" cmpd="sng">
                <a:solidFill>
                  <a:sysClr val="windowText" lastClr="000000"/>
                </a:solidFill>
                <a:prstDash val="solid"/>
              </a:ln>
              <a:solidFill>
                <a:srgbClr val="FFFFFF"/>
              </a:solidFill>
              <a:effectLst>
                <a:glow rad="63500">
                  <a:srgbClr val="FFC000">
                    <a:satMod val="175000"/>
                    <a:alpha val="40000"/>
                  </a:srgbClr>
                </a:glow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7" name="26 Botón de acción: Personalizar">
            <a:hlinkClick r:id="" action="ppaction://noaction" highlightClick="1"/>
          </p:cNvPr>
          <p:cNvSpPr/>
          <p:nvPr/>
        </p:nvSpPr>
        <p:spPr>
          <a:xfrm>
            <a:off x="8069604" y="4664608"/>
            <a:ext cx="700724" cy="353398"/>
          </a:xfrm>
          <a:prstGeom prst="actionButtonBlank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15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CHECK</a:t>
            </a:r>
            <a:endParaRPr kumimoji="0" lang="es-ES" sz="1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C0AE09E-22A0-7D02-A8FC-6B138AB13F0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84867" y="47270"/>
            <a:ext cx="1072451" cy="5142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1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kl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 nodeType="clickPar">
                      <p:stCondLst>
                        <p:cond delay="0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 nodeType="clickPar">
                      <p:stCondLst>
                        <p:cond delay="0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 nodeType="clickPar">
                      <p:stCondLst>
                        <p:cond delay="0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 nodeType="clickPar">
                      <p:stCondLst>
                        <p:cond delay="0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 nodeType="clickPar">
                      <p:stCondLst>
                        <p:cond delay="0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 nodeType="clickPar">
                      <p:stCondLst>
                        <p:cond delay="0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 nodeType="clickPar">
                      <p:stCondLst>
                        <p:cond delay="0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 nodeType="clickPar">
                      <p:stCondLst>
                        <p:cond delay="0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1.Unit 1-lesson 1-period 2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BSer5U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FJ6vlQ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Unq+VK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BSer5U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FJ6vlQ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Unq+VF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FJ6vlTahn1hYAAAAGIAAAAcAAAAdW5pdmVyc2FsL2xvY2FsX3NldHRpbmdzLnhtbLOxr8jNUShLLSrOzM+zVTLUM1BSSM1Lzk/JzEu3VQoNcdO1UFIoLknMS0nMyc9LtVXKy1dSsLfjssnJT07MCU4tKQEqLFYoyEmsTC0KSc0FMkpS/RJzgSrDw42V9O24AFBLAwQUAAIACABTer5U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BTer5UPMoRpUsAAABqAAAAGwAAAHVuaXZlcnNhbC91bml2ZXJzYWwucG5nLnhtbLOxr8jNUShLLSrOzM+zVTLUM1Cyt+PlsikoSi3LTC1XqACKGekZQICSQqWtkgkStzwzpSTDVsnCwBAhlpGamZ5RYqtkhiSoDzQSAFBLAQIAABQAAgAIAOOGAlPDxJh2RwMAAOEJAAAUAAAAAAAAAAEAAAAAAAAAAAB1bml2ZXJzYWwvcGxheWVyLnhtbFBLAQIAABQAAgAIAFJ6vlTKowNubAYAACgZAAAdAAAAAAAAAAEAAAAAAHkDAAB1bml2ZXJzYWwvY29tbW9uX21lc3NhZ2VzLmxuZ1BLAQIAABQAAgAIAFJ6vlQVHmAbowAAAH8BAAAuAAAAAAAAAAEAAAAAACAKAAB1bml2ZXJzYWwvcGxheWJhY2tfYW5kX25hdmlnYXRpb25fc2V0dGluZ3MueG1sUEsBAgAAFAACAAgAUnq+VKenV+h8BAAAbxcAACcAAAAAAAAAAQAAAAAADwsAAHVuaXZlcnNhbC9mbGFzaF9wdWJsaXNoaW5nX3NldHRpbmdzLnhtbFBLAQIAABQAAgAIAFJ6vlS86VOGdwMAAOgMAAAhAAAAAAAAAAEAAAAAANAPAAB1bml2ZXJzYWwvZmxhc2hfc2tpbl9zZXR0aW5ncy54bWxQSwECAAAUAAIACABSer5UF9vd2HcEAAD5FgAAJgAAAAAAAAABAAAAAACGEwAAdW5pdmVyc2FsL2h0bWxfcHVibGlzaGluZ19zZXR0aW5ncy54bWxQSwECAAAUAAIACABSer5UVHMZhbABAACBBgAAHwAAAAAAAAABAAAAAABBGAAAdW5pdmVyc2FsL2h0bWxfc2tpbl9zZXR0aW5ncy5qc1BLAQIAABQAAgAIAFJ6vlTahn1hYAAAAGIAAAAcAAAAAAAAAAEAAAAAAC4aAAB1bml2ZXJzYWwvbG9jYWxfc2V0dGluZ3MueG1sUEsBAgAAFAACAAgAU3q+VIPsCm8cBgAARxMAABcAAAAAAAAAAAAAAAAAyBoAAHVuaXZlcnNhbC91bml2ZXJzYWwucG5nUEsBAgAAFAACAAgAU3q+VDzKEaVLAAAAagAAABsAAAAAAAAAAQAAAAAAGSEAAHVuaXZlcnNhbC91bml2ZXJzYWwucG5nLnhtbFBLBQYAAAAACgAKAAYDAACdIQAAAAA="/>
  <p:tag name="ISPRING_LMS_API_VERSION" val="SCORM 2004 (2nd edition)"/>
  <p:tag name="ISPRING_ULTRA_SCORM_COURSE_ID" val="D5B96DAC-FB30-4F2A-9CC4-A7B329F61634"/>
  <p:tag name="ISPRING_CMI5_LAUNCH_METHOD" val="any window"/>
  <p:tag name="ISPRINGCLOUDFOLDERID" val="1"/>
  <p:tag name="ISPRINGONLINEFOLDERID" val="1"/>
  <p:tag name="ISPRING_OUTPUT_FOLDER" val="[[&quot;\uFFFD\uFFFD|x{7070F873-55FB-4E49-8DA2-6F658BF36F6A}&quot;,&quot;C:\\Users\\Admin\\Desktop\\Slide Bai giang-WW3\\UNIT 1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100,&quot;optimizeImageForResolution&quot;:&quot;T_FALSE&quot;},&quot;audioQuality&quot;:100,&quot;videoQuality&quot;:10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PASSING_SCORE" val="0.000000"/>
  <p:tag name="ISPRING_CURRENT_PLAYER_ID" val="universal"/>
  <p:tag name="ISPRING_PRESENTATION_TITLE" val="11.Unit 1-lesson 1-period 2"/>
  <p:tag name="ISPRING_FIRST_PUBLISH" val="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QUIZZES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E9AFB0B-3D66-4342-9660-3B82312FD92E}:35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42190C3-ED23-4261-AF08-C1BB955C8DC1}:356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E9AFB0B-3D66-4342-9660-3B82312FD92E}:355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9DAACB0-A892-4012-83E0-C6FA0D77CDB0}:358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82FA66-2ADD-4E54-B560-9A933699485E}:359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BBAB10B-38E2-4913-84AB-627CAA734FA4}:36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723320B-6C47-4ABF-901E-A0991D65574D}:286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BE7336E-E6C7-482E-9DAA-6A5CE0C14034}:31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124DAEC-6C3C-4727-8D2C-9E4E466ACF31}:31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81A321D-71DA-461A-BE59-EA0076C7E496}:32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9D895CD-977D-4865-B553-DE01D628C2AB}:36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2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9B5596D-161E-4C94-845E-57BA94ABC6EC}:258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D90C841-2FBC-4642-BF60-7CC793712B7A}:307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3ECDC8A-B276-4C8F-8E48-308D139681B4}:28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1EC0B85-CF45-42FC-BBA2-9A6C7880937C}:28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BA966E0-D25D-45C8-9FBF-22F411B40323}:31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1A9A7A5-8740-429D-8CF2-696D720D44B0}:35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E65436F-AEE2-48B7-B9C4-7173CEB4BAB8}:35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9498461-42CD-4C34-BA0A-7198EAB9B69C}:354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2691</TotalTime>
  <Words>731</Words>
  <Application>Microsoft Office PowerPoint</Application>
  <PresentationFormat>On-screen Show (16:9)</PresentationFormat>
  <Paragraphs>151</Paragraphs>
  <Slides>33</Slides>
  <Notes>25</Notes>
  <HiddenSlides>0</HiddenSlides>
  <MMClips>4</MMClips>
  <ScaleCrop>false</ScaleCrop>
  <HeadingPairs>
    <vt:vector size="6" baseType="variant">
      <vt:variant>
        <vt:lpstr>Fonts Used</vt:lpstr>
      </vt:variant>
      <vt:variant>
        <vt:i4>23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33</vt:i4>
      </vt:variant>
    </vt:vector>
  </HeadingPairs>
  <TitlesOfParts>
    <vt:vector size="62" baseType="lpstr">
      <vt:lpstr>宋体</vt:lpstr>
      <vt:lpstr>Actor</vt:lpstr>
      <vt:lpstr>Aharoni</vt:lpstr>
      <vt:lpstr>Arial</vt:lpstr>
      <vt:lpstr>Bebas Neue</vt:lpstr>
      <vt:lpstr>Calibri</vt:lpstr>
      <vt:lpstr>Calibri Light</vt:lpstr>
      <vt:lpstr>Changa One</vt:lpstr>
      <vt:lpstr>Comic  Sans MS</vt:lpstr>
      <vt:lpstr>Comic Sans MS</vt:lpstr>
      <vt:lpstr>Kalam</vt:lpstr>
      <vt:lpstr>Lato</vt:lpstr>
      <vt:lpstr>Life Savers</vt:lpstr>
      <vt:lpstr>Life Savers ExtraBold</vt:lpstr>
      <vt:lpstr>MV Boli</vt:lpstr>
      <vt:lpstr>Nunito</vt:lpstr>
      <vt:lpstr>PT Sans</vt:lpstr>
      <vt:lpstr>Quicksand</vt:lpstr>
      <vt:lpstr>Quicksand SemiBold</vt:lpstr>
      <vt:lpstr>Roboto</vt:lpstr>
      <vt:lpstr>Roboto Condensed Light</vt:lpstr>
      <vt:lpstr>黑体</vt:lpstr>
      <vt:lpstr>Times New Roman</vt:lpstr>
      <vt:lpstr>1_Office Theme</vt:lpstr>
      <vt:lpstr>2_Office Theme</vt:lpstr>
      <vt:lpstr>3_Office Theme</vt:lpstr>
      <vt:lpstr>Science Subject for Elementary - 3rd Grade: Physical, Life, and Earth by Slidesgo</vt:lpstr>
      <vt:lpstr>Vision Board Workshop by Slidesgo</vt:lpstr>
      <vt:lpstr>P.E. Subject for Middle School - 6th Grade: Sports &amp; Games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11.Unit 1-lesson 1-period 2</dc:title>
  <dc:creator>A</dc:creator>
  <cp:lastModifiedBy>iSMART</cp:lastModifiedBy>
  <cp:revision>167</cp:revision>
  <dcterms:created xsi:type="dcterms:W3CDTF">2022-02-24T14:48:04Z</dcterms:created>
  <dcterms:modified xsi:type="dcterms:W3CDTF">2025-09-19T04:04:53Z</dcterms:modified>
</cp:coreProperties>
</file>