
<file path=[Content_Types].xml><?xml version="1.0" encoding="utf-8"?>
<Types xmlns="http://schemas.openxmlformats.org/package/2006/content-types">
  <Default Extension="png" ContentType="image/png"/>
  <Default Extension="mp3" ContentType="audio/mpe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media/media2.wav" ContentType="audio/x-wav"/>
  <Override PartName="/ppt/notesSlides/notesSlide5.xml" ContentType="application/vnd.openxmlformats-officedocument.presentationml.notesSlide+xml"/>
  <Override PartName="/ppt/media/media3.wav" ContentType="audio/x-wav"/>
  <Override PartName="/ppt/media/media4.wav" ContentType="audio/x-wav"/>
  <Override PartName="/ppt/media/media5.wav" ContentType="audio/x-wav"/>
  <Override PartName="/ppt/media/media6.wav" ContentType="audio/x-wav"/>
  <Override PartName="/ppt/media/media7.wav" ContentType="audio/x-wav"/>
  <Override PartName="/ppt/media/media8.wav" ContentType="audio/x-wav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8" r:id="rId1"/>
  </p:sldMasterIdLst>
  <p:notesMasterIdLst>
    <p:notesMasterId r:id="rId15"/>
  </p:notesMasterIdLst>
  <p:sldIdLst>
    <p:sldId id="352" r:id="rId2"/>
    <p:sldId id="349" r:id="rId3"/>
    <p:sldId id="390" r:id="rId4"/>
    <p:sldId id="392" r:id="rId5"/>
    <p:sldId id="436" r:id="rId6"/>
    <p:sldId id="394" r:id="rId7"/>
    <p:sldId id="437" r:id="rId8"/>
    <p:sldId id="408" r:id="rId9"/>
    <p:sldId id="438" r:id="rId10"/>
    <p:sldId id="373" r:id="rId11"/>
    <p:sldId id="374" r:id="rId12"/>
    <p:sldId id="377" r:id="rId13"/>
    <p:sldId id="375" r:id="rId14"/>
  </p:sldIdLst>
  <p:sldSz cx="9144000" cy="5143500" type="screen16x9"/>
  <p:notesSz cx="6858000" cy="9144000"/>
  <p:embeddedFontLst>
    <p:embeddedFont>
      <p:font typeface="Comic Sans MS" panose="030F0702030302020204" pitchFamily="66" charset="0"/>
      <p:regular r:id="rId16"/>
      <p:bold r:id="rId17"/>
      <p:italic r:id="rId18"/>
      <p:boldItalic r:id="rId19"/>
    </p:embeddedFont>
    <p:embeddedFont>
      <p:font typeface="Bebas Neue" panose="020B0604020202020204" charset="0"/>
      <p:regular r:id="rId2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urface" initials="S" lastIdx="7" clrIdx="0">
    <p:extLst>
      <p:ext uri="{19B8F6BF-5375-455C-9EA6-DF929625EA0E}">
        <p15:presenceInfo xmlns:p15="http://schemas.microsoft.com/office/powerpoint/2012/main" userId="Surface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BCDD9"/>
    <a:srgbClr val="E58C63"/>
    <a:srgbClr val="E4EFC7"/>
    <a:srgbClr val="AEBDDE"/>
    <a:srgbClr val="1987DD"/>
    <a:srgbClr val="CCECFF"/>
    <a:srgbClr val="0A0D0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B33C16E6-0F09-4351-A88A-AEF5EEFB6438}">
  <a:tblStyle styleId="{B33C16E6-0F09-4351-A88A-AEF5EEFB6438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411" autoAdjust="0"/>
  </p:normalViewPr>
  <p:slideViewPr>
    <p:cSldViewPr snapToGrid="0">
      <p:cViewPr varScale="1">
        <p:scale>
          <a:sx n="84" d="100"/>
          <a:sy n="84" d="100"/>
        </p:scale>
        <p:origin x="804" y="6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35159117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ge57b5fd4a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9" name="Google Shape;979;ge57b5fd4a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716696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幻灯片图像占位符 70657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70659" name="文本占位符 70658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9A0DB2DC-4C9A-4742-B13C-FB6460FD3503}" type="slidenum">
              <a:rPr lang="en-US" altLang="zh-CN" dirty="0">
                <a:solidFill>
                  <a:prstClr val="black"/>
                </a:solidFill>
              </a:rPr>
              <a:pPr/>
              <a:t>13</a:t>
            </a:fld>
            <a:endParaRPr lang="zh-CN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46458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ge57b5fd4a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9" name="Google Shape;979;ge57b5fd4a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96562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ge57b5fd4a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9" name="Google Shape;979;ge57b5fd4a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96562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ge57b5fd4a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9" name="Google Shape;979;ge57b5fd4a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96562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07863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1172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ge57b5fd4a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9" name="Google Shape;979;ge57b5fd4a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1639324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1172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ge57b5fd4a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9" name="Google Shape;979;ge57b5fd4a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0852266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8" y="796114"/>
            <a:ext cx="9144057" cy="3661718"/>
            <a:chOff x="240700" y="1004675"/>
            <a:chExt cx="2132675" cy="854025"/>
          </a:xfrm>
        </p:grpSpPr>
        <p:sp>
          <p:nvSpPr>
            <p:cNvPr id="10" name="Google Shape;10;p2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5" name="Google Shape;15;p2"/>
          <p:cNvSpPr txBox="1">
            <a:spLocks noGrp="1"/>
          </p:cNvSpPr>
          <p:nvPr>
            <p:ph type="ctrTitle"/>
          </p:nvPr>
        </p:nvSpPr>
        <p:spPr>
          <a:xfrm>
            <a:off x="715100" y="697825"/>
            <a:ext cx="4643100" cy="214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8500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ubTitle" idx="1"/>
          </p:nvPr>
        </p:nvSpPr>
        <p:spPr>
          <a:xfrm>
            <a:off x="765975" y="2965225"/>
            <a:ext cx="3276000" cy="7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Life Savers"/>
              <a:buNone/>
              <a:defRPr sz="1900">
                <a:solidFill>
                  <a:schemeClr val="lt1"/>
                </a:solidFill>
                <a:latin typeface="Quicksand SemiBold"/>
                <a:ea typeface="Quicksand SemiBold"/>
                <a:cs typeface="Quicksand SemiBold"/>
                <a:sym typeface="Quicksand SemiBol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7" name="Google Shape;17;p2"/>
          <p:cNvSpPr/>
          <p:nvPr/>
        </p:nvSpPr>
        <p:spPr>
          <a:xfrm flipH="1">
            <a:off x="7677736" y="506712"/>
            <a:ext cx="2000928" cy="419705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8" name="Google Shape;18;p2"/>
          <p:cNvSpPr/>
          <p:nvPr/>
        </p:nvSpPr>
        <p:spPr>
          <a:xfrm flipH="1">
            <a:off x="5787486" y="1027326"/>
            <a:ext cx="1032058" cy="297188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9" name="Google Shape;19;p2"/>
          <p:cNvSpPr/>
          <p:nvPr/>
        </p:nvSpPr>
        <p:spPr>
          <a:xfrm>
            <a:off x="-642432" y="-11"/>
            <a:ext cx="1807340" cy="520459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0" name="Google Shape;20;p2"/>
          <p:cNvSpPr/>
          <p:nvPr/>
        </p:nvSpPr>
        <p:spPr>
          <a:xfrm flipH="1">
            <a:off x="7381483" y="1966801"/>
            <a:ext cx="1297387" cy="373592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996901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dk2"/>
        </a:solidFill>
        <a:effectLst/>
      </p:bgPr>
    </p:bg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055686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bg>
      <p:bgPr>
        <a:solidFill>
          <a:schemeClr val="accent2"/>
        </a:solidFill>
        <a:effectLst/>
      </p:bgPr>
    </p:bg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20"/>
          <p:cNvSpPr txBox="1">
            <a:spLocks noGrp="1"/>
          </p:cNvSpPr>
          <p:nvPr>
            <p:ph type="subTitle" idx="1"/>
          </p:nvPr>
        </p:nvSpPr>
        <p:spPr>
          <a:xfrm>
            <a:off x="2161200" y="1069725"/>
            <a:ext cx="4821600" cy="66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9" name="Google Shape;399;p20"/>
          <p:cNvSpPr/>
          <p:nvPr/>
        </p:nvSpPr>
        <p:spPr>
          <a:xfrm rot="10800000">
            <a:off x="-25" y="843910"/>
            <a:ext cx="9144057" cy="647106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0" name="Google Shape;400;p20"/>
          <p:cNvSpPr/>
          <p:nvPr/>
        </p:nvSpPr>
        <p:spPr>
          <a:xfrm rot="10800000">
            <a:off x="-25" y="2447901"/>
            <a:ext cx="9144057" cy="1052284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1" name="Google Shape;401;p20"/>
          <p:cNvSpPr/>
          <p:nvPr/>
        </p:nvSpPr>
        <p:spPr>
          <a:xfrm rot="10800000">
            <a:off x="-25" y="1651780"/>
            <a:ext cx="9144057" cy="647535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2" name="Google Shape;402;p20"/>
          <p:cNvSpPr/>
          <p:nvPr/>
        </p:nvSpPr>
        <p:spPr>
          <a:xfrm>
            <a:off x="-25" y="4040638"/>
            <a:ext cx="9144057" cy="647964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3" name="Google Shape;403;p20"/>
          <p:cNvSpPr/>
          <p:nvPr/>
        </p:nvSpPr>
        <p:spPr>
          <a:xfrm>
            <a:off x="-25" y="3245075"/>
            <a:ext cx="9144057" cy="1051963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4" name="Google Shape;404;p20"/>
          <p:cNvSpPr txBox="1">
            <a:spLocks noGrp="1"/>
          </p:cNvSpPr>
          <p:nvPr>
            <p:ph type="title"/>
          </p:nvPr>
        </p:nvSpPr>
        <p:spPr>
          <a:xfrm>
            <a:off x="720000" y="470269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556050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bg>
      <p:bgPr>
        <a:solidFill>
          <a:schemeClr val="accent2"/>
        </a:solidFill>
        <a:effectLst/>
      </p:bgPr>
    </p:bg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21"/>
          <p:cNvSpPr/>
          <p:nvPr/>
        </p:nvSpPr>
        <p:spPr>
          <a:xfrm>
            <a:off x="-25" y="4041495"/>
            <a:ext cx="9144057" cy="647106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7" name="Google Shape;407;p21"/>
          <p:cNvSpPr/>
          <p:nvPr/>
        </p:nvSpPr>
        <p:spPr>
          <a:xfrm>
            <a:off x="-25" y="2032326"/>
            <a:ext cx="9144057" cy="1052284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8" name="Google Shape;408;p21"/>
          <p:cNvSpPr/>
          <p:nvPr/>
        </p:nvSpPr>
        <p:spPr>
          <a:xfrm rot="10800000">
            <a:off x="-25" y="3221195"/>
            <a:ext cx="9144057" cy="647535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9" name="Google Shape;409;p21"/>
          <p:cNvSpPr/>
          <p:nvPr/>
        </p:nvSpPr>
        <p:spPr>
          <a:xfrm rot="10800000">
            <a:off x="-25" y="843910"/>
            <a:ext cx="9144057" cy="647964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10" name="Google Shape;410;p21"/>
          <p:cNvSpPr/>
          <p:nvPr/>
        </p:nvSpPr>
        <p:spPr>
          <a:xfrm rot="10800000">
            <a:off x="-25" y="1235476"/>
            <a:ext cx="9144057" cy="1051963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11" name="Google Shape;411;p21"/>
          <p:cNvSpPr txBox="1">
            <a:spLocks noGrp="1"/>
          </p:cNvSpPr>
          <p:nvPr>
            <p:ph type="subTitle" idx="1"/>
          </p:nvPr>
        </p:nvSpPr>
        <p:spPr>
          <a:xfrm>
            <a:off x="1181425" y="2303125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3969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200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2" name="Google Shape;412;p21"/>
          <p:cNvSpPr txBox="1">
            <a:spLocks noGrp="1"/>
          </p:cNvSpPr>
          <p:nvPr>
            <p:ph type="subTitle" idx="2"/>
          </p:nvPr>
        </p:nvSpPr>
        <p:spPr>
          <a:xfrm>
            <a:off x="4836300" y="2303125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3969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200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3" name="Google Shape;413;p21"/>
          <p:cNvSpPr txBox="1">
            <a:spLocks noGrp="1"/>
          </p:cNvSpPr>
          <p:nvPr>
            <p:ph type="subTitle" idx="3"/>
          </p:nvPr>
        </p:nvSpPr>
        <p:spPr>
          <a:xfrm>
            <a:off x="1181425" y="2917150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" name="Google Shape;414;p21"/>
          <p:cNvSpPr txBox="1">
            <a:spLocks noGrp="1"/>
          </p:cNvSpPr>
          <p:nvPr>
            <p:ph type="subTitle" idx="4"/>
          </p:nvPr>
        </p:nvSpPr>
        <p:spPr>
          <a:xfrm>
            <a:off x="4836300" y="2917150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5" name="Google Shape;415;p2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584322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accent2"/>
        </a:solidFill>
        <a:effectLst/>
      </p:bgPr>
    </p:bg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9" name="Google Shape;899;p36"/>
          <p:cNvGrpSpPr/>
          <p:nvPr/>
        </p:nvGrpSpPr>
        <p:grpSpPr>
          <a:xfrm rot="10800000">
            <a:off x="-19" y="793440"/>
            <a:ext cx="9144057" cy="3545416"/>
            <a:chOff x="240700" y="2458750"/>
            <a:chExt cx="2132675" cy="826900"/>
          </a:xfrm>
        </p:grpSpPr>
        <p:sp>
          <p:nvSpPr>
            <p:cNvPr id="900" name="Google Shape;900;p36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1" name="Google Shape;901;p36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2" name="Google Shape;902;p36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3" name="Google Shape;903;p36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4" name="Google Shape;904;p36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05" name="Google Shape;905;p36"/>
          <p:cNvGrpSpPr/>
          <p:nvPr/>
        </p:nvGrpSpPr>
        <p:grpSpPr>
          <a:xfrm>
            <a:off x="232085" y="4343701"/>
            <a:ext cx="744991" cy="745685"/>
            <a:chOff x="232084" y="4343700"/>
            <a:chExt cx="744991" cy="745685"/>
          </a:xfrm>
        </p:grpSpPr>
        <p:sp>
          <p:nvSpPr>
            <p:cNvPr id="906" name="Google Shape;906;p36"/>
            <p:cNvSpPr/>
            <p:nvPr/>
          </p:nvSpPr>
          <p:spPr>
            <a:xfrm>
              <a:off x="232084" y="4381560"/>
              <a:ext cx="623680" cy="707825"/>
            </a:xfrm>
            <a:custGeom>
              <a:avLst/>
              <a:gdLst/>
              <a:ahLst/>
              <a:cxnLst/>
              <a:rect l="l" t="t" r="r" b="b"/>
              <a:pathLst>
                <a:path w="2483" h="2818" extrusionOk="0">
                  <a:moveTo>
                    <a:pt x="440" y="0"/>
                  </a:moveTo>
                  <a:lnTo>
                    <a:pt x="983" y="1189"/>
                  </a:lnTo>
                  <a:lnTo>
                    <a:pt x="1" y="1836"/>
                  </a:lnTo>
                  <a:lnTo>
                    <a:pt x="983" y="1732"/>
                  </a:lnTo>
                  <a:lnTo>
                    <a:pt x="1086" y="2818"/>
                  </a:lnTo>
                  <a:lnTo>
                    <a:pt x="1422" y="1629"/>
                  </a:lnTo>
                  <a:lnTo>
                    <a:pt x="2482" y="2068"/>
                  </a:lnTo>
                  <a:lnTo>
                    <a:pt x="2482" y="2068"/>
                  </a:lnTo>
                  <a:lnTo>
                    <a:pt x="1733" y="1189"/>
                  </a:lnTo>
                  <a:lnTo>
                    <a:pt x="2275" y="336"/>
                  </a:lnTo>
                  <a:lnTo>
                    <a:pt x="2275" y="336"/>
                  </a:lnTo>
                  <a:lnTo>
                    <a:pt x="1293" y="983"/>
                  </a:lnTo>
                  <a:lnTo>
                    <a:pt x="44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7" name="Google Shape;907;p36"/>
            <p:cNvSpPr/>
            <p:nvPr/>
          </p:nvSpPr>
          <p:spPr>
            <a:xfrm>
              <a:off x="561700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8" name="Google Shape;908;p36"/>
            <p:cNvSpPr/>
            <p:nvPr/>
          </p:nvSpPr>
          <p:spPr>
            <a:xfrm>
              <a:off x="87597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09" name="Google Shape;909;p36"/>
          <p:cNvGrpSpPr/>
          <p:nvPr/>
        </p:nvGrpSpPr>
        <p:grpSpPr>
          <a:xfrm flipH="1">
            <a:off x="269394" y="340296"/>
            <a:ext cx="804107" cy="701546"/>
            <a:chOff x="8107818" y="3826445"/>
            <a:chExt cx="804107" cy="701546"/>
          </a:xfrm>
        </p:grpSpPr>
        <p:sp>
          <p:nvSpPr>
            <p:cNvPr id="910" name="Google Shape;910;p36"/>
            <p:cNvSpPr/>
            <p:nvPr/>
          </p:nvSpPr>
          <p:spPr>
            <a:xfrm>
              <a:off x="8107818" y="3826445"/>
              <a:ext cx="675674" cy="701546"/>
            </a:xfrm>
            <a:custGeom>
              <a:avLst/>
              <a:gdLst/>
              <a:ahLst/>
              <a:cxnLst/>
              <a:rect l="l" t="t" r="r" b="b"/>
              <a:pathLst>
                <a:path w="2690" h="2793" extrusionOk="0">
                  <a:moveTo>
                    <a:pt x="983" y="0"/>
                  </a:moveTo>
                  <a:lnTo>
                    <a:pt x="1190" y="1293"/>
                  </a:lnTo>
                  <a:lnTo>
                    <a:pt x="1" y="1603"/>
                  </a:lnTo>
                  <a:lnTo>
                    <a:pt x="1086" y="1732"/>
                  </a:lnTo>
                  <a:lnTo>
                    <a:pt x="750" y="2792"/>
                  </a:lnTo>
                  <a:lnTo>
                    <a:pt x="1526" y="1732"/>
                  </a:lnTo>
                  <a:lnTo>
                    <a:pt x="2379" y="2482"/>
                  </a:lnTo>
                  <a:lnTo>
                    <a:pt x="1939" y="1500"/>
                  </a:lnTo>
                  <a:lnTo>
                    <a:pt x="2689" y="854"/>
                  </a:lnTo>
                  <a:lnTo>
                    <a:pt x="2689" y="854"/>
                  </a:lnTo>
                  <a:lnTo>
                    <a:pt x="1629" y="1190"/>
                  </a:lnTo>
                  <a:lnTo>
                    <a:pt x="98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1" name="Google Shape;911;p36"/>
            <p:cNvSpPr/>
            <p:nvPr/>
          </p:nvSpPr>
          <p:spPr>
            <a:xfrm>
              <a:off x="810782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2" name="Google Shape;912;p36"/>
            <p:cNvSpPr/>
            <p:nvPr/>
          </p:nvSpPr>
          <p:spPr>
            <a:xfrm>
              <a:off x="8810825" y="44051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13" name="Google Shape;913;p36"/>
          <p:cNvGrpSpPr/>
          <p:nvPr/>
        </p:nvGrpSpPr>
        <p:grpSpPr>
          <a:xfrm flipH="1">
            <a:off x="7798574" y="4259140"/>
            <a:ext cx="713803" cy="882266"/>
            <a:chOff x="1191373" y="4259140"/>
            <a:chExt cx="713803" cy="882266"/>
          </a:xfrm>
        </p:grpSpPr>
        <p:sp>
          <p:nvSpPr>
            <p:cNvPr id="914" name="Google Shape;914;p36"/>
            <p:cNvSpPr/>
            <p:nvPr/>
          </p:nvSpPr>
          <p:spPr>
            <a:xfrm rot="-1032883">
              <a:off x="1353515" y="4567384"/>
              <a:ext cx="342785" cy="514206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5" name="Google Shape;915;p36"/>
            <p:cNvSpPr/>
            <p:nvPr/>
          </p:nvSpPr>
          <p:spPr>
            <a:xfrm rot="-1032883">
              <a:off x="1428108" y="4316812"/>
              <a:ext cx="438868" cy="324594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6" name="Google Shape;916;p36"/>
            <p:cNvSpPr/>
            <p:nvPr/>
          </p:nvSpPr>
          <p:spPr>
            <a:xfrm rot="-1032883">
              <a:off x="1517746" y="4573606"/>
              <a:ext cx="114380" cy="114386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7" name="Google Shape;917;p36"/>
            <p:cNvSpPr/>
            <p:nvPr/>
          </p:nvSpPr>
          <p:spPr>
            <a:xfrm rot="-1032883">
              <a:off x="1422164" y="4810247"/>
              <a:ext cx="276579" cy="219401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8" name="Google Shape;918;p36"/>
            <p:cNvSpPr/>
            <p:nvPr/>
          </p:nvSpPr>
          <p:spPr>
            <a:xfrm>
              <a:off x="1191373" y="5011730"/>
              <a:ext cx="559982" cy="129675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919" name="Google Shape;919;p36"/>
          <p:cNvSpPr/>
          <p:nvPr/>
        </p:nvSpPr>
        <p:spPr>
          <a:xfrm flipH="1">
            <a:off x="269411" y="2390686"/>
            <a:ext cx="1495564" cy="43068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0" name="Google Shape;920;p36"/>
          <p:cNvSpPr/>
          <p:nvPr/>
        </p:nvSpPr>
        <p:spPr>
          <a:xfrm flipH="1">
            <a:off x="6826860" y="909911"/>
            <a:ext cx="1495564" cy="43068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762863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2"/>
        </a:solidFill>
        <a:effectLst/>
      </p:bgPr>
    </p:bg>
    <p:spTree>
      <p:nvGrpSpPr>
        <p:cNvPr id="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2" name="Google Shape;922;p37"/>
          <p:cNvGrpSpPr/>
          <p:nvPr/>
        </p:nvGrpSpPr>
        <p:grpSpPr>
          <a:xfrm rot="10800000">
            <a:off x="8" y="796114"/>
            <a:ext cx="9144057" cy="3661718"/>
            <a:chOff x="240700" y="1004675"/>
            <a:chExt cx="2132675" cy="854025"/>
          </a:xfrm>
        </p:grpSpPr>
        <p:sp>
          <p:nvSpPr>
            <p:cNvPr id="923" name="Google Shape;923;p37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4" name="Google Shape;924;p37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5" name="Google Shape;925;p37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6" name="Google Shape;926;p37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7" name="Google Shape;927;p37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928" name="Google Shape;928;p37"/>
          <p:cNvSpPr/>
          <p:nvPr/>
        </p:nvSpPr>
        <p:spPr>
          <a:xfrm flipH="1">
            <a:off x="2364811" y="506712"/>
            <a:ext cx="2000928" cy="419705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9" name="Google Shape;929;p37"/>
          <p:cNvSpPr/>
          <p:nvPr/>
        </p:nvSpPr>
        <p:spPr>
          <a:xfrm flipH="1">
            <a:off x="474561" y="1027326"/>
            <a:ext cx="1032058" cy="297188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30" name="Google Shape;930;p37"/>
          <p:cNvSpPr/>
          <p:nvPr/>
        </p:nvSpPr>
        <p:spPr>
          <a:xfrm flipH="1">
            <a:off x="2068558" y="1966801"/>
            <a:ext cx="1297387" cy="373592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931" name="Google Shape;931;p37"/>
          <p:cNvGrpSpPr/>
          <p:nvPr/>
        </p:nvGrpSpPr>
        <p:grpSpPr>
          <a:xfrm flipH="1">
            <a:off x="7020424" y="4053372"/>
            <a:ext cx="1905167" cy="1088034"/>
            <a:chOff x="-3763673" y="2607529"/>
            <a:chExt cx="2515736" cy="1436728"/>
          </a:xfrm>
        </p:grpSpPr>
        <p:sp>
          <p:nvSpPr>
            <p:cNvPr id="932" name="Google Shape;932;p37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3" name="Google Shape;933;p37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4" name="Google Shape;934;p37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5" name="Google Shape;935;p37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6" name="Google Shape;936;p37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7" name="Google Shape;937;p37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8" name="Google Shape;938;p37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9" name="Google Shape;939;p37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0" name="Google Shape;940;p37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1" name="Google Shape;941;p37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533989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2"/>
        </a:solidFill>
        <a:effectLst/>
      </p:bgPr>
    </p:bg>
    <p:spTree>
      <p:nvGrpSpPr>
        <p:cNvPr id="1" name="Shape 9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3" name="Google Shape;943;p38"/>
          <p:cNvGrpSpPr/>
          <p:nvPr/>
        </p:nvGrpSpPr>
        <p:grpSpPr>
          <a:xfrm>
            <a:off x="-19" y="793440"/>
            <a:ext cx="9144057" cy="3545416"/>
            <a:chOff x="240700" y="2458750"/>
            <a:chExt cx="2132675" cy="826900"/>
          </a:xfrm>
        </p:grpSpPr>
        <p:sp>
          <p:nvSpPr>
            <p:cNvPr id="944" name="Google Shape;944;p38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5" name="Google Shape;945;p38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6" name="Google Shape;946;p38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7" name="Google Shape;947;p38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8" name="Google Shape;948;p38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49" name="Google Shape;949;p38"/>
          <p:cNvGrpSpPr/>
          <p:nvPr/>
        </p:nvGrpSpPr>
        <p:grpSpPr>
          <a:xfrm flipH="1">
            <a:off x="402265" y="1810173"/>
            <a:ext cx="8274335" cy="893824"/>
            <a:chOff x="-624307" y="1816938"/>
            <a:chExt cx="9603452" cy="1037401"/>
          </a:xfrm>
        </p:grpSpPr>
        <p:sp>
          <p:nvSpPr>
            <p:cNvPr id="950" name="Google Shape;950;p38"/>
            <p:cNvSpPr/>
            <p:nvPr/>
          </p:nvSpPr>
          <p:spPr>
            <a:xfrm>
              <a:off x="7947087" y="2557150"/>
              <a:ext cx="1032058" cy="297188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1" name="Google Shape;951;p38"/>
            <p:cNvSpPr/>
            <p:nvPr/>
          </p:nvSpPr>
          <p:spPr>
            <a:xfrm flipH="1">
              <a:off x="6861573" y="1816938"/>
              <a:ext cx="1807340" cy="520459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2" name="Google Shape;952;p38"/>
            <p:cNvSpPr/>
            <p:nvPr/>
          </p:nvSpPr>
          <p:spPr>
            <a:xfrm>
              <a:off x="-624307" y="1942454"/>
              <a:ext cx="2589338" cy="745664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53" name="Google Shape;953;p38"/>
          <p:cNvGrpSpPr/>
          <p:nvPr/>
        </p:nvGrpSpPr>
        <p:grpSpPr>
          <a:xfrm flipH="1">
            <a:off x="252514" y="95395"/>
            <a:ext cx="8679841" cy="1262940"/>
            <a:chOff x="215334" y="102170"/>
            <a:chExt cx="8679841" cy="1262940"/>
          </a:xfrm>
        </p:grpSpPr>
        <p:grpSp>
          <p:nvGrpSpPr>
            <p:cNvPr id="954" name="Google Shape;954;p38"/>
            <p:cNvGrpSpPr/>
            <p:nvPr/>
          </p:nvGrpSpPr>
          <p:grpSpPr>
            <a:xfrm flipH="1">
              <a:off x="215334" y="619425"/>
              <a:ext cx="744991" cy="745685"/>
              <a:chOff x="215334" y="619425"/>
              <a:chExt cx="744991" cy="745685"/>
            </a:xfrm>
          </p:grpSpPr>
          <p:sp>
            <p:nvSpPr>
              <p:cNvPr id="955" name="Google Shape;955;p38"/>
              <p:cNvSpPr/>
              <p:nvPr/>
            </p:nvSpPr>
            <p:spPr>
              <a:xfrm>
                <a:off x="215334" y="657285"/>
                <a:ext cx="623680" cy="707825"/>
              </a:xfrm>
              <a:custGeom>
                <a:avLst/>
                <a:gdLst/>
                <a:ahLst/>
                <a:cxnLst/>
                <a:rect l="l" t="t" r="r" b="b"/>
                <a:pathLst>
                  <a:path w="2483" h="2818" extrusionOk="0">
                    <a:moveTo>
                      <a:pt x="440" y="0"/>
                    </a:moveTo>
                    <a:lnTo>
                      <a:pt x="983" y="1189"/>
                    </a:lnTo>
                    <a:lnTo>
                      <a:pt x="1" y="1836"/>
                    </a:lnTo>
                    <a:lnTo>
                      <a:pt x="983" y="1732"/>
                    </a:lnTo>
                    <a:lnTo>
                      <a:pt x="1086" y="2818"/>
                    </a:lnTo>
                    <a:lnTo>
                      <a:pt x="1422" y="1629"/>
                    </a:lnTo>
                    <a:lnTo>
                      <a:pt x="2482" y="2068"/>
                    </a:lnTo>
                    <a:lnTo>
                      <a:pt x="2482" y="2068"/>
                    </a:lnTo>
                    <a:lnTo>
                      <a:pt x="1733" y="1189"/>
                    </a:lnTo>
                    <a:lnTo>
                      <a:pt x="2275" y="336"/>
                    </a:lnTo>
                    <a:lnTo>
                      <a:pt x="2275" y="336"/>
                    </a:lnTo>
                    <a:lnTo>
                      <a:pt x="1293" y="983"/>
                    </a:lnTo>
                    <a:lnTo>
                      <a:pt x="44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6" name="Google Shape;956;p38"/>
              <p:cNvSpPr/>
              <p:nvPr/>
            </p:nvSpPr>
            <p:spPr>
              <a:xfrm>
                <a:off x="544950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7" name="Google Shape;957;p38"/>
              <p:cNvSpPr/>
              <p:nvPr/>
            </p:nvSpPr>
            <p:spPr>
              <a:xfrm>
                <a:off x="859225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958" name="Google Shape;958;p38"/>
            <p:cNvGrpSpPr/>
            <p:nvPr/>
          </p:nvGrpSpPr>
          <p:grpSpPr>
            <a:xfrm>
              <a:off x="8091068" y="102170"/>
              <a:ext cx="804107" cy="701546"/>
              <a:chOff x="8091068" y="102170"/>
              <a:chExt cx="804107" cy="701546"/>
            </a:xfrm>
          </p:grpSpPr>
          <p:sp>
            <p:nvSpPr>
              <p:cNvPr id="959" name="Google Shape;959;p38"/>
              <p:cNvSpPr/>
              <p:nvPr/>
            </p:nvSpPr>
            <p:spPr>
              <a:xfrm flipH="1">
                <a:off x="8219501" y="102170"/>
                <a:ext cx="675674" cy="701546"/>
              </a:xfrm>
              <a:custGeom>
                <a:avLst/>
                <a:gdLst/>
                <a:ahLst/>
                <a:cxnLst/>
                <a:rect l="l" t="t" r="r" b="b"/>
                <a:pathLst>
                  <a:path w="2690" h="2793" extrusionOk="0">
                    <a:moveTo>
                      <a:pt x="983" y="0"/>
                    </a:moveTo>
                    <a:lnTo>
                      <a:pt x="1190" y="1293"/>
                    </a:lnTo>
                    <a:lnTo>
                      <a:pt x="1" y="1603"/>
                    </a:lnTo>
                    <a:lnTo>
                      <a:pt x="1086" y="1732"/>
                    </a:lnTo>
                    <a:lnTo>
                      <a:pt x="750" y="2792"/>
                    </a:lnTo>
                    <a:lnTo>
                      <a:pt x="1526" y="1732"/>
                    </a:lnTo>
                    <a:lnTo>
                      <a:pt x="2379" y="2482"/>
                    </a:lnTo>
                    <a:lnTo>
                      <a:pt x="1939" y="1500"/>
                    </a:lnTo>
                    <a:lnTo>
                      <a:pt x="2689" y="854"/>
                    </a:lnTo>
                    <a:lnTo>
                      <a:pt x="2689" y="854"/>
                    </a:lnTo>
                    <a:lnTo>
                      <a:pt x="1629" y="1190"/>
                    </a:lnTo>
                    <a:lnTo>
                      <a:pt x="98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60" name="Google Shape;960;p38"/>
              <p:cNvSpPr/>
              <p:nvPr/>
            </p:nvSpPr>
            <p:spPr>
              <a:xfrm flipH="1">
                <a:off x="8794068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61" name="Google Shape;961;p38"/>
              <p:cNvSpPr/>
              <p:nvPr/>
            </p:nvSpPr>
            <p:spPr>
              <a:xfrm flipH="1">
                <a:off x="8091068" y="6808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62" name="Google Shape;962;p38"/>
          <p:cNvGrpSpPr/>
          <p:nvPr/>
        </p:nvGrpSpPr>
        <p:grpSpPr>
          <a:xfrm>
            <a:off x="3586860" y="4053372"/>
            <a:ext cx="1905167" cy="1088034"/>
            <a:chOff x="-3763673" y="2607529"/>
            <a:chExt cx="2515736" cy="1436728"/>
          </a:xfrm>
        </p:grpSpPr>
        <p:sp>
          <p:nvSpPr>
            <p:cNvPr id="963" name="Google Shape;963;p38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4" name="Google Shape;964;p38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5" name="Google Shape;965;p38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6" name="Google Shape;966;p38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7" name="Google Shape;967;p38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8" name="Google Shape;968;p38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9" name="Google Shape;969;p38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0" name="Google Shape;970;p38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1" name="Google Shape;971;p38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2" name="Google Shape;972;p38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870614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B1CF2E77-4E87-4338-A6B2-93E833A84A3C}" type="datetimeFigureOut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5/19/2025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796E19DA-92E0-4635-8627-DEB5FDE3EBA8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908007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84775" y="445025"/>
            <a:ext cx="81744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fe Savers ExtraBold"/>
              <a:buNone/>
              <a:defRPr sz="3000">
                <a:solidFill>
                  <a:schemeClr val="dk1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84775" y="1152475"/>
            <a:ext cx="81744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2117038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microsoft.com/office/2007/relationships/hdphoto" Target="../media/hdphoto4.wdp"/><Relationship Id="rId18" Type="http://schemas.openxmlformats.org/officeDocument/2006/relationships/image" Target="../media/image9.png"/><Relationship Id="rId26" Type="http://schemas.openxmlformats.org/officeDocument/2006/relationships/image" Target="../media/image13.png"/><Relationship Id="rId21" Type="http://schemas.microsoft.com/office/2007/relationships/hdphoto" Target="../media/hdphoto8.wdp"/><Relationship Id="rId34" Type="http://schemas.openxmlformats.org/officeDocument/2006/relationships/image" Target="../media/image19.png"/><Relationship Id="rId7" Type="http://schemas.openxmlformats.org/officeDocument/2006/relationships/image" Target="../media/image3.png"/><Relationship Id="rId12" Type="http://schemas.openxmlformats.org/officeDocument/2006/relationships/image" Target="../media/image6.png"/><Relationship Id="rId17" Type="http://schemas.microsoft.com/office/2007/relationships/hdphoto" Target="../media/hdphoto6.wdp"/><Relationship Id="rId25" Type="http://schemas.microsoft.com/office/2007/relationships/hdphoto" Target="../media/hdphoto10.wdp"/><Relationship Id="rId33" Type="http://schemas.openxmlformats.org/officeDocument/2006/relationships/image" Target="../media/image18.gif"/><Relationship Id="rId38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8.png"/><Relationship Id="rId20" Type="http://schemas.openxmlformats.org/officeDocument/2006/relationships/image" Target="../media/image10.png"/><Relationship Id="rId29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microsoft.com/office/2007/relationships/hdphoto" Target="../media/hdphoto3.wdp"/><Relationship Id="rId24" Type="http://schemas.openxmlformats.org/officeDocument/2006/relationships/image" Target="../media/image12.png"/><Relationship Id="rId32" Type="http://schemas.openxmlformats.org/officeDocument/2006/relationships/image" Target="../media/image17.emf"/><Relationship Id="rId37" Type="http://schemas.openxmlformats.org/officeDocument/2006/relationships/image" Target="../media/image21.png"/><Relationship Id="rId5" Type="http://schemas.openxmlformats.org/officeDocument/2006/relationships/image" Target="../media/image2.png"/><Relationship Id="rId15" Type="http://schemas.microsoft.com/office/2007/relationships/hdphoto" Target="../media/hdphoto5.wdp"/><Relationship Id="rId23" Type="http://schemas.microsoft.com/office/2007/relationships/hdphoto" Target="../media/hdphoto9.wdp"/><Relationship Id="rId28" Type="http://schemas.openxmlformats.org/officeDocument/2006/relationships/image" Target="../media/image14.png"/><Relationship Id="rId36" Type="http://schemas.openxmlformats.org/officeDocument/2006/relationships/image" Target="../media/image20.png"/><Relationship Id="rId10" Type="http://schemas.openxmlformats.org/officeDocument/2006/relationships/image" Target="../media/image5.png"/><Relationship Id="rId19" Type="http://schemas.microsoft.com/office/2007/relationships/hdphoto" Target="../media/hdphoto7.wdp"/><Relationship Id="rId31" Type="http://schemas.microsoft.com/office/2007/relationships/hdphoto" Target="../media/hdphoto12.wdp"/><Relationship Id="rId44" Type="http://schemas.openxmlformats.org/officeDocument/2006/relationships/audio" Target="../media/audio1.wav"/><Relationship Id="rId4" Type="http://schemas.openxmlformats.org/officeDocument/2006/relationships/image" Target="../media/image1.png"/><Relationship Id="rId9" Type="http://schemas.microsoft.com/office/2007/relationships/hdphoto" Target="../media/hdphoto2.wdp"/><Relationship Id="rId14" Type="http://schemas.openxmlformats.org/officeDocument/2006/relationships/image" Target="../media/image7.png"/><Relationship Id="rId22" Type="http://schemas.openxmlformats.org/officeDocument/2006/relationships/image" Target="../media/image11.png"/><Relationship Id="rId27" Type="http://schemas.microsoft.com/office/2007/relationships/hdphoto" Target="../media/hdphoto11.wdp"/><Relationship Id="rId30" Type="http://schemas.openxmlformats.org/officeDocument/2006/relationships/image" Target="../media/image16.png"/><Relationship Id="rId35" Type="http://schemas.microsoft.com/office/2007/relationships/hdphoto" Target="../media/hdphoto13.wdp"/><Relationship Id="rId8" Type="http://schemas.openxmlformats.org/officeDocument/2006/relationships/image" Target="../media/image4.png"/><Relationship Id="rId3" Type="http://schemas.openxmlformats.org/officeDocument/2006/relationships/audio" Target="../media/audio1.wav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10" Type="http://schemas.openxmlformats.org/officeDocument/2006/relationships/audio" Target="../media/audio1.wav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audio" Target="../media/audio3.wav"/><Relationship Id="rId7" Type="http://schemas.openxmlformats.org/officeDocument/2006/relationships/image" Target="../media/image3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10" Type="http://schemas.openxmlformats.org/officeDocument/2006/relationships/audio" Target="../media/audio1.wav"/><Relationship Id="rId4" Type="http://schemas.openxmlformats.org/officeDocument/2006/relationships/audio" Target="../media/audio4.wav"/><Relationship Id="rId9" Type="http://schemas.openxmlformats.org/officeDocument/2006/relationships/image" Target="../media/image4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audio" Target="../media/audio4.wav"/><Relationship Id="rId7" Type="http://schemas.openxmlformats.org/officeDocument/2006/relationships/image" Target="../media/image2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audio" Target="../media/audio1.wav"/><Relationship Id="rId7" Type="http://schemas.openxmlformats.org/officeDocument/2006/relationships/image" Target="../media/image46.png"/><Relationship Id="rId12" Type="http://schemas.openxmlformats.org/officeDocument/2006/relationships/audio" Target="../media/audio1.wav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gif"/><Relationship Id="rId11" Type="http://schemas.openxmlformats.org/officeDocument/2006/relationships/audio" Target="../media/audio1.wav"/><Relationship Id="rId5" Type="http://schemas.openxmlformats.org/officeDocument/2006/relationships/image" Target="../media/image21.png"/><Relationship Id="rId4" Type="http://schemas.openxmlformats.org/officeDocument/2006/relationships/image" Target="../media/image23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1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5.jpeg"/><Relationship Id="rId11" Type="http://schemas.openxmlformats.org/officeDocument/2006/relationships/audio" Target="../media/audio1.wav"/><Relationship Id="rId5" Type="http://schemas.openxmlformats.org/officeDocument/2006/relationships/audio" Target="../media/audio1.wav"/><Relationship Id="rId10" Type="http://schemas.openxmlformats.org/officeDocument/2006/relationships/image" Target="../media/image28.gif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27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11" Type="http://schemas.openxmlformats.org/officeDocument/2006/relationships/audio" Target="../media/audio1.wav"/><Relationship Id="rId5" Type="http://schemas.openxmlformats.org/officeDocument/2006/relationships/image" Target="../media/image21.png"/><Relationship Id="rId4" Type="http://schemas.openxmlformats.org/officeDocument/2006/relationships/image" Target="../media/image2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2.png"/><Relationship Id="rId12" Type="http://schemas.openxmlformats.org/officeDocument/2006/relationships/audio" Target="NUL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31.png"/><Relationship Id="rId11" Type="http://schemas.openxmlformats.org/officeDocument/2006/relationships/image" Target="../media/image35.png"/><Relationship Id="rId5" Type="http://schemas.openxmlformats.org/officeDocument/2006/relationships/audio" Target="../media/audio2.wav"/><Relationship Id="rId10" Type="http://schemas.openxmlformats.org/officeDocument/2006/relationships/image" Target="../media/image34.jpe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wav"/><Relationship Id="rId13" Type="http://schemas.openxmlformats.org/officeDocument/2006/relationships/slideLayout" Target="../slideLayouts/slideLayout2.xml"/><Relationship Id="rId18" Type="http://schemas.openxmlformats.org/officeDocument/2006/relationships/image" Target="../media/image21.png"/><Relationship Id="rId3" Type="http://schemas.microsoft.com/office/2007/relationships/media" Target="../media/media4.wav"/><Relationship Id="rId21" Type="http://schemas.openxmlformats.org/officeDocument/2006/relationships/image" Target="../media/image33.png"/><Relationship Id="rId7" Type="http://schemas.microsoft.com/office/2007/relationships/media" Target="../media/media6.wav"/><Relationship Id="rId12" Type="http://schemas.openxmlformats.org/officeDocument/2006/relationships/audio" Target="../media/media8.wav"/><Relationship Id="rId17" Type="http://schemas.openxmlformats.org/officeDocument/2006/relationships/image" Target="../media/image32.png"/><Relationship Id="rId2" Type="http://schemas.openxmlformats.org/officeDocument/2006/relationships/audio" Target="../media/media3.wav"/><Relationship Id="rId16" Type="http://schemas.openxmlformats.org/officeDocument/2006/relationships/image" Target="../media/image31.png"/><Relationship Id="rId20" Type="http://schemas.openxmlformats.org/officeDocument/2006/relationships/image" Target="../media/image36.jpeg"/><Relationship Id="rId1" Type="http://schemas.microsoft.com/office/2007/relationships/media" Target="../media/media3.wav"/><Relationship Id="rId6" Type="http://schemas.openxmlformats.org/officeDocument/2006/relationships/audio" Target="../media/media5.wav"/><Relationship Id="rId11" Type="http://schemas.microsoft.com/office/2007/relationships/media" Target="../media/media8.wav"/><Relationship Id="rId5" Type="http://schemas.microsoft.com/office/2007/relationships/media" Target="../media/media5.wav"/><Relationship Id="rId15" Type="http://schemas.openxmlformats.org/officeDocument/2006/relationships/audio" Target="../media/audio1.wav"/><Relationship Id="rId23" Type="http://schemas.openxmlformats.org/officeDocument/2006/relationships/audio" Target="../media/audio1.wav"/><Relationship Id="rId10" Type="http://schemas.openxmlformats.org/officeDocument/2006/relationships/audio" Target="../media/media7.wav"/><Relationship Id="rId19" Type="http://schemas.openxmlformats.org/officeDocument/2006/relationships/image" Target="../media/image35.png"/><Relationship Id="rId4" Type="http://schemas.openxmlformats.org/officeDocument/2006/relationships/audio" Target="../media/media4.wav"/><Relationship Id="rId9" Type="http://schemas.microsoft.com/office/2007/relationships/media" Target="../media/media7.wav"/><Relationship Id="rId14" Type="http://schemas.openxmlformats.org/officeDocument/2006/relationships/notesSlide" Target="../notesSlides/notesSlide6.xml"/><Relationship Id="rId22" Type="http://schemas.openxmlformats.org/officeDocument/2006/relationships/image" Target="../media/image3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11" Type="http://schemas.openxmlformats.org/officeDocument/2006/relationships/audio" Target="../media/audio1.wav"/><Relationship Id="rId5" Type="http://schemas.openxmlformats.org/officeDocument/2006/relationships/image" Target="../media/image21.png"/><Relationship Id="rId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audio" Target="../media/audio1.wav"/><Relationship Id="rId3" Type="http://schemas.openxmlformats.org/officeDocument/2006/relationships/audio" Target="../media/audio1.wav"/><Relationship Id="rId7" Type="http://schemas.openxmlformats.org/officeDocument/2006/relationships/image" Target="../media/image33.png"/><Relationship Id="rId12" Type="http://schemas.openxmlformats.org/officeDocument/2006/relationships/image" Target="../media/image4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11" Type="http://schemas.openxmlformats.org/officeDocument/2006/relationships/image" Target="../media/image40.jpeg"/><Relationship Id="rId5" Type="http://schemas.openxmlformats.org/officeDocument/2006/relationships/image" Target="../media/image31.png"/><Relationship Id="rId10" Type="http://schemas.openxmlformats.org/officeDocument/2006/relationships/image" Target="../media/image39.jpeg"/><Relationship Id="rId4" Type="http://schemas.openxmlformats.org/officeDocument/2006/relationships/audio" Target="../media/audio2.wav"/><Relationship Id="rId9" Type="http://schemas.openxmlformats.org/officeDocument/2006/relationships/image" Target="../media/image3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11" Type="http://schemas.openxmlformats.org/officeDocument/2006/relationships/audio" Target="../media/audio1.wav"/><Relationship Id="rId5" Type="http://schemas.openxmlformats.org/officeDocument/2006/relationships/image" Target="../media/image21.png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Picture 4" descr="136 Viet nam Vector Images, Viet nam Illustrations | Depositphoto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745" y="1583025"/>
            <a:ext cx="868701" cy="827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图片 38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1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4434" y="3676118"/>
            <a:ext cx="10713464" cy="1613145"/>
          </a:xfrm>
          <a:prstGeom prst="rect">
            <a:avLst/>
          </a:prstGeom>
        </p:spPr>
      </p:pic>
      <p:pic>
        <p:nvPicPr>
          <p:cNvPr id="93" name="图片 8">
            <a:extLst>
              <a:ext uri="{FF2B5EF4-FFF2-40B4-BE49-F238E27FC236}">
                <a16:creationId xmlns:a16="http://schemas.microsoft.com/office/drawing/2014/main" id="{A70BE0F2-6240-46DC-B88B-5F8E34652B8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9189" y="3502099"/>
            <a:ext cx="1160919" cy="14945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57" name="Google Shape;1057;p41"/>
          <p:cNvSpPr/>
          <p:nvPr/>
        </p:nvSpPr>
        <p:spPr>
          <a:xfrm>
            <a:off x="7823498" y="362279"/>
            <a:ext cx="322127" cy="373607"/>
          </a:xfrm>
          <a:custGeom>
            <a:avLst/>
            <a:gdLst/>
            <a:ahLst/>
            <a:cxnLst/>
            <a:rect l="l" t="t" r="r" b="b"/>
            <a:pathLst>
              <a:path w="1940" h="2250" extrusionOk="0">
                <a:moveTo>
                  <a:pt x="440" y="0"/>
                </a:moveTo>
                <a:lnTo>
                  <a:pt x="880" y="957"/>
                </a:lnTo>
                <a:lnTo>
                  <a:pt x="1" y="1396"/>
                </a:lnTo>
                <a:lnTo>
                  <a:pt x="983" y="1293"/>
                </a:lnTo>
                <a:lnTo>
                  <a:pt x="1293" y="2249"/>
                </a:lnTo>
                <a:lnTo>
                  <a:pt x="1293" y="1293"/>
                </a:lnTo>
                <a:lnTo>
                  <a:pt x="1940" y="1500"/>
                </a:lnTo>
                <a:lnTo>
                  <a:pt x="1397" y="853"/>
                </a:lnTo>
                <a:lnTo>
                  <a:pt x="1836" y="104"/>
                </a:lnTo>
                <a:lnTo>
                  <a:pt x="1836" y="104"/>
                </a:lnTo>
                <a:lnTo>
                  <a:pt x="1086" y="647"/>
                </a:lnTo>
                <a:lnTo>
                  <a:pt x="44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1" tIns="91421" rIns="91421" bIns="91421" anchor="ctr" anchorCtr="0">
            <a:noAutofit/>
          </a:bodyPr>
          <a:lstStyle/>
          <a:p>
            <a:pPr defTabSz="685766">
              <a:buClr>
                <a:srgbClr val="000000"/>
              </a:buClr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pic>
        <p:nvPicPr>
          <p:cNvPr id="85" name="图片 37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9181" y="3377317"/>
            <a:ext cx="6442536" cy="1507016"/>
          </a:xfrm>
          <a:prstGeom prst="rect">
            <a:avLst/>
          </a:prstGeom>
        </p:spPr>
      </p:pic>
      <p:pic>
        <p:nvPicPr>
          <p:cNvPr id="86" name="Picture 18" descr="School Building, School Clipart, School, Yellow PNG Transparent Clipart  Image and PSD File for Free Download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0" r="99375">
                        <a14:foregroundMark x1="15937" y1="50781" x2="18438" y2="53906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131" r="3136" b="32682"/>
          <a:stretch/>
        </p:blipFill>
        <p:spPr bwMode="auto">
          <a:xfrm flipH="1">
            <a:off x="-24463" y="2025105"/>
            <a:ext cx="2599423" cy="153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" name="Picture 20" descr="Cute Flower Cartoon. Flower and Grass Clipart Vector Illustration Stock  Vector - Illustration of flower, clipart: 223759667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889" b="98222" l="9944" r="89916"/>
                    </a14:imgEffect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958" y="3992945"/>
            <a:ext cx="682755" cy="860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Picture 22" descr="Farm Cartoon Flowers Bouquet Decoration Background Stock Vector -  Illustration of botanical, invitation: 170046110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6250" b="90000" l="10000" r="90000">
                        <a14:foregroundMark x1="43000" y1="24250" x2="61250" y2="27750"/>
                        <a14:foregroundMark x1="50750" y1="12750" x2="59500" y2="35000"/>
                        <a14:foregroundMark x1="42250" y1="20000" x2="54750" y2="33500"/>
                        <a14:foregroundMark x1="58500" y1="16500" x2="65500" y2="24500"/>
                        <a14:foregroundMark x1="28500" y1="34000" x2="36250" y2="35000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4088" y="3407069"/>
            <a:ext cx="721347" cy="7213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Vector Illustration Of School Children. Download a Free Preview or High  Quality Adobe Illustrator Ai, EPS, PDF and High Resolut… | Vector, Kids  clipart, Vector free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19" b="90000" l="2700" r="96400">
                        <a14:foregroundMark x1="15000" y1="9352" x2="27600" y2="32130"/>
                        <a14:foregroundMark x1="26400" y1="42315" x2="28000" y2="57778"/>
                        <a14:foregroundMark x1="20700" y1="64352" x2="19600" y2="76852"/>
                        <a14:foregroundMark x1="30100" y1="65370" x2="31900" y2="78333"/>
                        <a14:foregroundMark x1="12500" y1="83796" x2="15700" y2="85926"/>
                        <a14:foregroundMark x1="17300" y1="46944" x2="7900" y2="61389"/>
                        <a14:foregroundMark x1="18900" y1="40833" x2="34700" y2="45278"/>
                        <a14:foregroundMark x1="20500" y1="76389" x2="16600" y2="83426"/>
                        <a14:foregroundMark x1="63900" y1="24722" x2="79900" y2="28796"/>
                        <a14:foregroundMark x1="65300" y1="65185" x2="64400" y2="74259"/>
                        <a14:foregroundMark x1="55900" y1="86944" x2="59800" y2="84630"/>
                        <a14:foregroundMark x1="58700" y1="68981" x2="77600" y2="69444"/>
                        <a14:foregroundMark x1="73300" y1="75093" x2="74200" y2="76574"/>
                        <a14:foregroundMark x1="83600" y1="80463" x2="78500" y2="80000"/>
                        <a14:foregroundMark x1="69200" y1="43981" x2="78300" y2="46111"/>
                        <a14:foregroundMark x1="84500" y1="80833" x2="83300" y2="84259"/>
                        <a14:foregroundMark x1="67600" y1="32778" x2="72800" y2="34907"/>
                        <a14:foregroundMark x1="23700" y1="33611" x2="30300" y2="34537"/>
                        <a14:foregroundMark x1="66700" y1="34259" x2="68500" y2="36204"/>
                        <a14:foregroundMark x1="67000" y1="42130" x2="68200" y2="42593"/>
                        <a14:foregroundMark x1="62000" y1="80556" x2="59400" y2="85926"/>
                        <a14:backgroundMark x1="22200" y1="39537" x2="22900" y2="39259"/>
                        <a14:backgroundMark x1="23200" y1="39537" x2="24000" y2="39444"/>
                        <a14:backgroundMark x1="28500" y1="39537" x2="28500" y2="3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1668" y="2973660"/>
            <a:ext cx="1734832" cy="18736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138 Preschool Children Sharing Illustrations &amp;amp; Clip Art - iStock"/>
          <p:cNvPicPr>
            <a:picLocks noChangeAspect="1" noChangeArrowheads="1"/>
          </p:cNvPicPr>
          <p:nvPr/>
        </p:nvPicPr>
        <p:blipFill rotWithShape="1"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9804" b="89706" l="3268" r="98366">
                        <a14:foregroundMark x1="69281" y1="22712" x2="84641" y2="54739"/>
                        <a14:foregroundMark x1="81863" y1="38235" x2="69935" y2="68954"/>
                        <a14:foregroundMark x1="67974" y1="39216" x2="91830" y2="31536"/>
                        <a14:foregroundMark x1="70098" y1="58824" x2="66176" y2="73529"/>
                        <a14:foregroundMark x1="75490" y1="78431" x2="75490" y2="74837"/>
                        <a14:foregroundMark x1="20425" y1="78105" x2="21732" y2="77288"/>
                        <a14:foregroundMark x1="17810" y1="42157" x2="33007" y2="39542"/>
                        <a14:foregroundMark x1="58170" y1="50000" x2="59314" y2="51144"/>
                        <a14:foregroundMark x1="76307" y1="75490" x2="76797" y2="77288"/>
                        <a14:foregroundMark x1="76634" y1="76797" x2="76634" y2="77778"/>
                        <a14:foregroundMark x1="75877" y1="26754" x2="91228" y2="41009"/>
                        <a14:backgroundMark x1="30392" y1="76797" x2="30392" y2="76797"/>
                        <a14:backgroundMark x1="25817" y1="78105" x2="25817" y2="78105"/>
                        <a14:backgroundMark x1="68464" y1="78431" x2="68464" y2="78431"/>
                        <a14:backgroundMark x1="64542" y1="75817" x2="64542" y2="75817"/>
                        <a14:backgroundMark x1="69444" y1="77451" x2="69444" y2="77451"/>
                        <a14:backgroundMark x1="69444" y1="77451" x2="69444" y2="77451"/>
                        <a14:backgroundMark x1="69444" y1="77451" x2="69444" y2="77451"/>
                        <a14:backgroundMark x1="27451" y1="79085" x2="27451" y2="79085"/>
                        <a14:backgroundMark x1="23366" y1="55392" x2="23366" y2="55392"/>
                        <a14:backgroundMark x1="27941" y1="55065" x2="27941" y2="550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372"/>
          <a:stretch/>
        </p:blipFill>
        <p:spPr bwMode="auto">
          <a:xfrm>
            <a:off x="1139649" y="3460124"/>
            <a:ext cx="1898693" cy="16068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6" descr="Red mushroom cartoon Royalty Free Vector Image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3704" b="91852" l="5500" r="95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0294" y="4688788"/>
            <a:ext cx="429361" cy="463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8" descr="Carved autumn leaf. Nature bright leaves of trees. Cartoon style. 3015600  Vector Art at Vecteezy"/>
          <p:cNvPicPr>
            <a:picLocks noChangeAspect="1" noChangeArrowheads="1"/>
          </p:cNvPicPr>
          <p:nvPr/>
        </p:nvPicPr>
        <p:blipFill rotWithShape="1"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10000" b="9806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23" r="9333"/>
          <a:stretch/>
        </p:blipFill>
        <p:spPr bwMode="auto">
          <a:xfrm>
            <a:off x="8058079" y="1753946"/>
            <a:ext cx="314888" cy="392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0" descr="Carved autumn leaf. Nature bright leaves of trees. Cartoon style. 3218131  Vector Art at Vecteezy"/>
          <p:cNvPicPr>
            <a:picLocks noChangeAspect="1" noChangeArrowheads="1"/>
          </p:cNvPicPr>
          <p:nvPr/>
        </p:nvPicPr>
        <p:blipFill rotWithShape="1"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2755" b="96735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191" r="19156"/>
          <a:stretch/>
        </p:blipFill>
        <p:spPr bwMode="auto">
          <a:xfrm rot="1402055">
            <a:off x="8694936" y="1476405"/>
            <a:ext cx="249142" cy="417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" name="Picture 2" descr="Children Playing Park Stock Vector Image by ©yusufdemirci #318430298"/>
          <p:cNvPicPr>
            <a:picLocks noChangeAspect="1" noChangeArrowheads="1"/>
          </p:cNvPicPr>
          <p:nvPr/>
        </p:nvPicPr>
        <p:blipFill rotWithShape="1"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36739" b="75258" l="2563" r="244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5199" r="74324" b="23028"/>
          <a:stretch/>
        </p:blipFill>
        <p:spPr bwMode="auto">
          <a:xfrm>
            <a:off x="2561903" y="2894562"/>
            <a:ext cx="733695" cy="7960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" name="Picture 22"/>
          <p:cNvPicPr>
            <a:picLocks noChangeAspect="1" noChangeArrowheads="1"/>
          </p:cNvPicPr>
          <p:nvPr/>
        </p:nvPicPr>
        <p:blipFill>
          <a:blip r:embed="rId28"/>
          <a:srcRect l="10354" r="10354"/>
          <a:stretch/>
        </p:blipFill>
        <p:spPr bwMode="auto">
          <a:xfrm>
            <a:off x="3309892" y="2511698"/>
            <a:ext cx="1187211" cy="22918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0" name="Picture 22"/>
          <p:cNvPicPr>
            <a:picLocks noChangeAspect="1" noChangeArrowheads="1"/>
          </p:cNvPicPr>
          <p:nvPr/>
        </p:nvPicPr>
        <p:blipFill>
          <a:blip r:embed="rId29"/>
          <a:srcRect l="13904" r="13904"/>
          <a:stretch/>
        </p:blipFill>
        <p:spPr bwMode="auto">
          <a:xfrm>
            <a:off x="4448234" y="2388123"/>
            <a:ext cx="1023459" cy="25477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2" name="Picture 4" descr="Green bush with pink flowers Royalty Free Vector Image"/>
          <p:cNvPicPr>
            <a:picLocks noChangeAspect="1" noChangeArrowheads="1"/>
          </p:cNvPicPr>
          <p:nvPr/>
        </p:nvPicPr>
        <p:blipFill rotWithShape="1">
          <a:blip r:embed="rId30" cstate="print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532" b="100000" l="0" r="100000">
                        <a14:backgroundMark x1="2100" y1="14468" x2="2100" y2="14468"/>
                        <a14:backgroundMark x1="91403" y1="5682" x2="95475" y2="17614"/>
                        <a14:backgroundMark x1="90498" y1="88636" x2="95928" y2="86932"/>
                        <a14:backgroundMark x1="4072" y1="83523" x2="18100" y2="8920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601"/>
          <a:stretch/>
        </p:blipFill>
        <p:spPr bwMode="auto">
          <a:xfrm>
            <a:off x="2077662" y="3171332"/>
            <a:ext cx="588334" cy="428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7" name="图片 5"/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1553" y="4726107"/>
            <a:ext cx="339646" cy="24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0" name="Picture 199" descr="200.gif"/>
          <p:cNvPicPr>
            <a:picLocks noChangeAspect="1"/>
          </p:cNvPicPr>
          <p:nvPr/>
        </p:nvPicPr>
        <p:blipFill>
          <a:blip r:embed="rId33" cstate="print"/>
          <a:stretch>
            <a:fillRect/>
          </a:stretch>
        </p:blipFill>
        <p:spPr>
          <a:xfrm>
            <a:off x="699586" y="643372"/>
            <a:ext cx="749768" cy="7729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47" name="Google Shape;1248;p47"/>
          <p:cNvGrpSpPr/>
          <p:nvPr/>
        </p:nvGrpSpPr>
        <p:grpSpPr>
          <a:xfrm>
            <a:off x="3495262" y="4706843"/>
            <a:ext cx="4963561" cy="477744"/>
            <a:chOff x="1610262" y="4439258"/>
            <a:chExt cx="7532671" cy="703746"/>
          </a:xfrm>
        </p:grpSpPr>
        <p:sp>
          <p:nvSpPr>
            <p:cNvPr id="149" name="Google Shape;1250;p47"/>
            <p:cNvSpPr/>
            <p:nvPr/>
          </p:nvSpPr>
          <p:spPr>
            <a:xfrm flipH="1">
              <a:off x="1610262" y="4704922"/>
              <a:ext cx="1428999" cy="438079"/>
            </a:xfrm>
            <a:custGeom>
              <a:avLst/>
              <a:gdLst/>
              <a:ahLst/>
              <a:cxnLst/>
              <a:rect l="l" t="t" r="r" b="b"/>
              <a:pathLst>
                <a:path w="13573" h="4161" extrusionOk="0">
                  <a:moveTo>
                    <a:pt x="6205" y="1"/>
                  </a:moveTo>
                  <a:cubicBezTo>
                    <a:pt x="5665" y="1"/>
                    <a:pt x="5118" y="141"/>
                    <a:pt x="4628" y="387"/>
                  </a:cubicBezTo>
                  <a:cubicBezTo>
                    <a:pt x="3878" y="929"/>
                    <a:pt x="3232" y="1679"/>
                    <a:pt x="2689" y="2429"/>
                  </a:cubicBezTo>
                  <a:cubicBezTo>
                    <a:pt x="2482" y="2119"/>
                    <a:pt x="2146" y="1783"/>
                    <a:pt x="1733" y="1576"/>
                  </a:cubicBezTo>
                  <a:cubicBezTo>
                    <a:pt x="1604" y="1545"/>
                    <a:pt x="1475" y="1533"/>
                    <a:pt x="1347" y="1533"/>
                  </a:cubicBezTo>
                  <a:cubicBezTo>
                    <a:pt x="1038" y="1533"/>
                    <a:pt x="733" y="1606"/>
                    <a:pt x="440" y="1679"/>
                  </a:cubicBezTo>
                  <a:cubicBezTo>
                    <a:pt x="337" y="1783"/>
                    <a:pt x="104" y="1886"/>
                    <a:pt x="1" y="1989"/>
                  </a:cubicBezTo>
                  <a:lnTo>
                    <a:pt x="1" y="4161"/>
                  </a:lnTo>
                  <a:lnTo>
                    <a:pt x="13572" y="4161"/>
                  </a:lnTo>
                  <a:cubicBezTo>
                    <a:pt x="13572" y="3928"/>
                    <a:pt x="13469" y="3825"/>
                    <a:pt x="13365" y="3618"/>
                  </a:cubicBezTo>
                  <a:cubicBezTo>
                    <a:pt x="13029" y="2765"/>
                    <a:pt x="12280" y="2119"/>
                    <a:pt x="11426" y="1886"/>
                  </a:cubicBezTo>
                  <a:cubicBezTo>
                    <a:pt x="11319" y="1873"/>
                    <a:pt x="11211" y="1867"/>
                    <a:pt x="11102" y="1867"/>
                  </a:cubicBezTo>
                  <a:cubicBezTo>
                    <a:pt x="10317" y="1867"/>
                    <a:pt x="9500" y="2182"/>
                    <a:pt x="8841" y="2636"/>
                  </a:cubicBezTo>
                  <a:cubicBezTo>
                    <a:pt x="8738" y="1679"/>
                    <a:pt x="8299" y="697"/>
                    <a:pt x="7446" y="283"/>
                  </a:cubicBezTo>
                  <a:cubicBezTo>
                    <a:pt x="7057" y="89"/>
                    <a:pt x="6633" y="1"/>
                    <a:pt x="6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0" name="Google Shape;1251;p47"/>
            <p:cNvSpPr/>
            <p:nvPr/>
          </p:nvSpPr>
          <p:spPr>
            <a:xfrm>
              <a:off x="8236556" y="4776621"/>
              <a:ext cx="906377" cy="366383"/>
            </a:xfrm>
            <a:custGeom>
              <a:avLst/>
              <a:gdLst/>
              <a:ahLst/>
              <a:cxnLst/>
              <a:rect l="l" t="t" r="r" b="b"/>
              <a:pathLst>
                <a:path w="8609" h="3480" extrusionOk="0">
                  <a:moveTo>
                    <a:pt x="6202" y="1"/>
                  </a:moveTo>
                  <a:cubicBezTo>
                    <a:pt x="6108" y="1"/>
                    <a:pt x="6014" y="6"/>
                    <a:pt x="5920" y="16"/>
                  </a:cubicBezTo>
                  <a:cubicBezTo>
                    <a:pt x="4834" y="16"/>
                    <a:pt x="3748" y="895"/>
                    <a:pt x="3335" y="1851"/>
                  </a:cubicBezTo>
                  <a:cubicBezTo>
                    <a:pt x="3244" y="1844"/>
                    <a:pt x="3154" y="1840"/>
                    <a:pt x="3064" y="1840"/>
                  </a:cubicBezTo>
                  <a:cubicBezTo>
                    <a:pt x="1864" y="1840"/>
                    <a:pt x="697" y="2470"/>
                    <a:pt x="0" y="3480"/>
                  </a:cubicBezTo>
                  <a:lnTo>
                    <a:pt x="8608" y="3480"/>
                  </a:lnTo>
                  <a:lnTo>
                    <a:pt x="8608" y="998"/>
                  </a:lnTo>
                  <a:cubicBezTo>
                    <a:pt x="7932" y="415"/>
                    <a:pt x="7067" y="1"/>
                    <a:pt x="62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1" name="Google Shape;1252;p47"/>
            <p:cNvSpPr/>
            <p:nvPr/>
          </p:nvSpPr>
          <p:spPr>
            <a:xfrm>
              <a:off x="2692644" y="4710185"/>
              <a:ext cx="827519" cy="432816"/>
            </a:xfrm>
            <a:custGeom>
              <a:avLst/>
              <a:gdLst/>
              <a:ahLst/>
              <a:cxnLst/>
              <a:rect l="l" t="t" r="r" b="b"/>
              <a:pathLst>
                <a:path w="7860" h="4111" extrusionOk="0">
                  <a:moveTo>
                    <a:pt x="3129" y="1"/>
                  </a:moveTo>
                  <a:cubicBezTo>
                    <a:pt x="2793" y="1"/>
                    <a:pt x="2482" y="130"/>
                    <a:pt x="2146" y="337"/>
                  </a:cubicBezTo>
                  <a:cubicBezTo>
                    <a:pt x="957" y="1190"/>
                    <a:pt x="311" y="2586"/>
                    <a:pt x="1" y="4111"/>
                  </a:cubicBezTo>
                  <a:lnTo>
                    <a:pt x="7859" y="4111"/>
                  </a:lnTo>
                  <a:cubicBezTo>
                    <a:pt x="7652" y="3568"/>
                    <a:pt x="7213" y="3128"/>
                    <a:pt x="6670" y="2922"/>
                  </a:cubicBezTo>
                  <a:cubicBezTo>
                    <a:pt x="6295" y="2702"/>
                    <a:pt x="5836" y="2592"/>
                    <a:pt x="5378" y="2592"/>
                  </a:cubicBezTo>
                  <a:cubicBezTo>
                    <a:pt x="4919" y="2592"/>
                    <a:pt x="4460" y="2702"/>
                    <a:pt x="4085" y="2922"/>
                  </a:cubicBezTo>
                  <a:cubicBezTo>
                    <a:pt x="4188" y="2379"/>
                    <a:pt x="4188" y="1733"/>
                    <a:pt x="3982" y="1086"/>
                  </a:cubicBezTo>
                  <a:cubicBezTo>
                    <a:pt x="3878" y="647"/>
                    <a:pt x="3646" y="130"/>
                    <a:pt x="3129" y="1"/>
                  </a:cubicBezTo>
                  <a:close/>
                </a:path>
              </a:pathLst>
            </a:custGeom>
            <a:solidFill>
              <a:srgbClr val="98D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2" name="Google Shape;1253;p47"/>
            <p:cNvSpPr/>
            <p:nvPr/>
          </p:nvSpPr>
          <p:spPr>
            <a:xfrm>
              <a:off x="6034691" y="4514222"/>
              <a:ext cx="215092" cy="511778"/>
            </a:xfrm>
            <a:custGeom>
              <a:avLst/>
              <a:gdLst/>
              <a:ahLst/>
              <a:cxnLst/>
              <a:rect l="l" t="t" r="r" b="b"/>
              <a:pathLst>
                <a:path w="2043" h="4861" extrusionOk="0">
                  <a:moveTo>
                    <a:pt x="1939" y="0"/>
                  </a:moveTo>
                  <a:cubicBezTo>
                    <a:pt x="1939" y="0"/>
                    <a:pt x="1810" y="0"/>
                    <a:pt x="1810" y="130"/>
                  </a:cubicBezTo>
                  <a:cubicBezTo>
                    <a:pt x="750" y="1422"/>
                    <a:pt x="311" y="3128"/>
                    <a:pt x="1" y="4757"/>
                  </a:cubicBezTo>
                  <a:cubicBezTo>
                    <a:pt x="1" y="4860"/>
                    <a:pt x="1" y="4860"/>
                    <a:pt x="104" y="4860"/>
                  </a:cubicBezTo>
                  <a:lnTo>
                    <a:pt x="207" y="4860"/>
                  </a:lnTo>
                  <a:cubicBezTo>
                    <a:pt x="518" y="3128"/>
                    <a:pt x="957" y="1526"/>
                    <a:pt x="1939" y="233"/>
                  </a:cubicBezTo>
                  <a:cubicBezTo>
                    <a:pt x="2043" y="130"/>
                    <a:pt x="2043" y="130"/>
                    <a:pt x="19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3" name="Google Shape;1254;p47"/>
            <p:cNvSpPr/>
            <p:nvPr/>
          </p:nvSpPr>
          <p:spPr>
            <a:xfrm>
              <a:off x="6271478" y="4527804"/>
              <a:ext cx="193299" cy="272261"/>
            </a:xfrm>
            <a:custGeom>
              <a:avLst/>
              <a:gdLst/>
              <a:ahLst/>
              <a:cxnLst/>
              <a:rect l="l" t="t" r="r" b="b"/>
              <a:pathLst>
                <a:path w="1836" h="2586" extrusionOk="0">
                  <a:moveTo>
                    <a:pt x="0" y="1"/>
                  </a:moveTo>
                  <a:lnTo>
                    <a:pt x="0" y="1"/>
                  </a:lnTo>
                  <a:cubicBezTo>
                    <a:pt x="207" y="647"/>
                    <a:pt x="543" y="1293"/>
                    <a:pt x="750" y="1940"/>
                  </a:cubicBezTo>
                  <a:cubicBezTo>
                    <a:pt x="854" y="2146"/>
                    <a:pt x="854" y="2250"/>
                    <a:pt x="983" y="2353"/>
                  </a:cubicBezTo>
                  <a:cubicBezTo>
                    <a:pt x="1086" y="2457"/>
                    <a:pt x="1190" y="2586"/>
                    <a:pt x="1293" y="2586"/>
                  </a:cubicBezTo>
                  <a:cubicBezTo>
                    <a:pt x="1500" y="2586"/>
                    <a:pt x="1732" y="2353"/>
                    <a:pt x="1732" y="2043"/>
                  </a:cubicBezTo>
                  <a:cubicBezTo>
                    <a:pt x="1836" y="1810"/>
                    <a:pt x="1629" y="1603"/>
                    <a:pt x="1500" y="1397"/>
                  </a:cubicBezTo>
                  <a:cubicBezTo>
                    <a:pt x="1190" y="854"/>
                    <a:pt x="647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4" name="Google Shape;1255;p47"/>
            <p:cNvSpPr/>
            <p:nvPr/>
          </p:nvSpPr>
          <p:spPr>
            <a:xfrm>
              <a:off x="6238840" y="4527804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104" y="1"/>
                  </a:moveTo>
                  <a:cubicBezTo>
                    <a:pt x="0" y="647"/>
                    <a:pt x="104" y="1397"/>
                    <a:pt x="104" y="2043"/>
                  </a:cubicBezTo>
                  <a:cubicBezTo>
                    <a:pt x="104" y="2250"/>
                    <a:pt x="104" y="2353"/>
                    <a:pt x="207" y="2457"/>
                  </a:cubicBezTo>
                  <a:cubicBezTo>
                    <a:pt x="207" y="2586"/>
                    <a:pt x="310" y="2689"/>
                    <a:pt x="414" y="2793"/>
                  </a:cubicBezTo>
                  <a:cubicBezTo>
                    <a:pt x="456" y="2811"/>
                    <a:pt x="498" y="2820"/>
                    <a:pt x="538" y="2820"/>
                  </a:cubicBezTo>
                  <a:cubicBezTo>
                    <a:pt x="718" y="2820"/>
                    <a:pt x="872" y="2647"/>
                    <a:pt x="957" y="2457"/>
                  </a:cubicBezTo>
                  <a:cubicBezTo>
                    <a:pt x="1060" y="2250"/>
                    <a:pt x="1060" y="2043"/>
                    <a:pt x="957" y="1810"/>
                  </a:cubicBezTo>
                  <a:cubicBezTo>
                    <a:pt x="853" y="1164"/>
                    <a:pt x="517" y="414"/>
                    <a:pt x="1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5" name="Google Shape;1256;p47"/>
            <p:cNvSpPr/>
            <p:nvPr/>
          </p:nvSpPr>
          <p:spPr>
            <a:xfrm>
              <a:off x="6135344" y="4514222"/>
              <a:ext cx="114442" cy="298476"/>
            </a:xfrm>
            <a:custGeom>
              <a:avLst/>
              <a:gdLst/>
              <a:ahLst/>
              <a:cxnLst/>
              <a:rect l="l" t="t" r="r" b="b"/>
              <a:pathLst>
                <a:path w="1087" h="2835" extrusionOk="0">
                  <a:moveTo>
                    <a:pt x="854" y="0"/>
                  </a:moveTo>
                  <a:cubicBezTo>
                    <a:pt x="544" y="647"/>
                    <a:pt x="337" y="1422"/>
                    <a:pt x="104" y="1939"/>
                  </a:cubicBezTo>
                  <a:cubicBezTo>
                    <a:pt x="104" y="2172"/>
                    <a:pt x="1" y="2275"/>
                    <a:pt x="1" y="2379"/>
                  </a:cubicBezTo>
                  <a:cubicBezTo>
                    <a:pt x="1" y="2482"/>
                    <a:pt x="1" y="2586"/>
                    <a:pt x="104" y="2715"/>
                  </a:cubicBezTo>
                  <a:cubicBezTo>
                    <a:pt x="148" y="2802"/>
                    <a:pt x="233" y="2834"/>
                    <a:pt x="333" y="2834"/>
                  </a:cubicBezTo>
                  <a:cubicBezTo>
                    <a:pt x="469" y="2834"/>
                    <a:pt x="631" y="2774"/>
                    <a:pt x="751" y="2715"/>
                  </a:cubicBezTo>
                  <a:cubicBezTo>
                    <a:pt x="854" y="2482"/>
                    <a:pt x="983" y="2275"/>
                    <a:pt x="983" y="2069"/>
                  </a:cubicBezTo>
                  <a:cubicBezTo>
                    <a:pt x="1087" y="1422"/>
                    <a:pt x="1087" y="647"/>
                    <a:pt x="8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6" name="Google Shape;1257;p47"/>
            <p:cNvSpPr/>
            <p:nvPr/>
          </p:nvSpPr>
          <p:spPr>
            <a:xfrm>
              <a:off x="5999315" y="4503377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2146" y="0"/>
                  </a:moveTo>
                  <a:cubicBezTo>
                    <a:pt x="1500" y="233"/>
                    <a:pt x="854" y="750"/>
                    <a:pt x="440" y="1293"/>
                  </a:cubicBezTo>
                  <a:cubicBezTo>
                    <a:pt x="207" y="1525"/>
                    <a:pt x="104" y="1732"/>
                    <a:pt x="104" y="1939"/>
                  </a:cubicBezTo>
                  <a:cubicBezTo>
                    <a:pt x="0" y="2172"/>
                    <a:pt x="207" y="2482"/>
                    <a:pt x="440" y="2482"/>
                  </a:cubicBezTo>
                  <a:cubicBezTo>
                    <a:pt x="647" y="2482"/>
                    <a:pt x="750" y="2482"/>
                    <a:pt x="854" y="2378"/>
                  </a:cubicBezTo>
                  <a:cubicBezTo>
                    <a:pt x="983" y="2275"/>
                    <a:pt x="983" y="2172"/>
                    <a:pt x="1086" y="1939"/>
                  </a:cubicBezTo>
                  <a:cubicBezTo>
                    <a:pt x="1396" y="1396"/>
                    <a:pt x="1939" y="646"/>
                    <a:pt x="21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7" name="Google Shape;1258;p47"/>
            <p:cNvSpPr/>
            <p:nvPr/>
          </p:nvSpPr>
          <p:spPr>
            <a:xfrm>
              <a:off x="5909506" y="4500429"/>
              <a:ext cx="294054" cy="163609"/>
            </a:xfrm>
            <a:custGeom>
              <a:avLst/>
              <a:gdLst/>
              <a:ahLst/>
              <a:cxnLst/>
              <a:rect l="l" t="t" r="r" b="b"/>
              <a:pathLst>
                <a:path w="2793" h="1554" extrusionOk="0">
                  <a:moveTo>
                    <a:pt x="2431" y="1"/>
                  </a:moveTo>
                  <a:cubicBezTo>
                    <a:pt x="1877" y="1"/>
                    <a:pt x="1279" y="174"/>
                    <a:pt x="750" y="364"/>
                  </a:cubicBezTo>
                  <a:cubicBezTo>
                    <a:pt x="414" y="468"/>
                    <a:pt x="207" y="571"/>
                    <a:pt x="104" y="778"/>
                  </a:cubicBezTo>
                  <a:cubicBezTo>
                    <a:pt x="0" y="1114"/>
                    <a:pt x="0" y="1424"/>
                    <a:pt x="207" y="1553"/>
                  </a:cubicBezTo>
                  <a:lnTo>
                    <a:pt x="647" y="1553"/>
                  </a:lnTo>
                  <a:cubicBezTo>
                    <a:pt x="750" y="1424"/>
                    <a:pt x="853" y="1424"/>
                    <a:pt x="957" y="1321"/>
                  </a:cubicBezTo>
                  <a:cubicBezTo>
                    <a:pt x="1603" y="907"/>
                    <a:pt x="2249" y="468"/>
                    <a:pt x="2792" y="28"/>
                  </a:cubicBezTo>
                  <a:cubicBezTo>
                    <a:pt x="2675" y="9"/>
                    <a:pt x="2554" y="1"/>
                    <a:pt x="24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8" name="Google Shape;1259;p47"/>
            <p:cNvSpPr/>
            <p:nvPr/>
          </p:nvSpPr>
          <p:spPr>
            <a:xfrm>
              <a:off x="6124499" y="4439258"/>
              <a:ext cx="204248" cy="142447"/>
            </a:xfrm>
            <a:custGeom>
              <a:avLst/>
              <a:gdLst/>
              <a:ahLst/>
              <a:cxnLst/>
              <a:rect l="l" t="t" r="r" b="b"/>
              <a:pathLst>
                <a:path w="1940" h="1353" extrusionOk="0">
                  <a:moveTo>
                    <a:pt x="427" y="0"/>
                  </a:moveTo>
                  <a:cubicBezTo>
                    <a:pt x="269" y="0"/>
                    <a:pt x="125" y="25"/>
                    <a:pt x="1" y="66"/>
                  </a:cubicBezTo>
                  <a:cubicBezTo>
                    <a:pt x="104" y="506"/>
                    <a:pt x="311" y="842"/>
                    <a:pt x="750" y="1049"/>
                  </a:cubicBezTo>
                  <a:cubicBezTo>
                    <a:pt x="987" y="1194"/>
                    <a:pt x="1313" y="1352"/>
                    <a:pt x="1602" y="1352"/>
                  </a:cubicBezTo>
                  <a:cubicBezTo>
                    <a:pt x="1724" y="1352"/>
                    <a:pt x="1840" y="1324"/>
                    <a:pt x="1939" y="1255"/>
                  </a:cubicBezTo>
                  <a:cubicBezTo>
                    <a:pt x="1939" y="712"/>
                    <a:pt x="1500" y="402"/>
                    <a:pt x="1190" y="195"/>
                  </a:cubicBezTo>
                  <a:cubicBezTo>
                    <a:pt x="926" y="56"/>
                    <a:pt x="662" y="0"/>
                    <a:pt x="4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9" name="Google Shape;1260;p47"/>
            <p:cNvSpPr/>
            <p:nvPr/>
          </p:nvSpPr>
          <p:spPr>
            <a:xfrm>
              <a:off x="5931300" y="4764592"/>
              <a:ext cx="136130" cy="125286"/>
            </a:xfrm>
            <a:custGeom>
              <a:avLst/>
              <a:gdLst/>
              <a:ahLst/>
              <a:cxnLst/>
              <a:rect l="l" t="t" r="r" b="b"/>
              <a:pathLst>
                <a:path w="1293" h="1190" extrusionOk="0">
                  <a:moveTo>
                    <a:pt x="0" y="1"/>
                  </a:moveTo>
                  <a:cubicBezTo>
                    <a:pt x="104" y="208"/>
                    <a:pt x="207" y="440"/>
                    <a:pt x="336" y="647"/>
                  </a:cubicBezTo>
                  <a:cubicBezTo>
                    <a:pt x="543" y="983"/>
                    <a:pt x="983" y="1190"/>
                    <a:pt x="1293" y="1190"/>
                  </a:cubicBezTo>
                  <a:cubicBezTo>
                    <a:pt x="1293" y="854"/>
                    <a:pt x="1086" y="544"/>
                    <a:pt x="853" y="337"/>
                  </a:cubicBezTo>
                  <a:cubicBezTo>
                    <a:pt x="646" y="104"/>
                    <a:pt x="336" y="1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0" name="Google Shape;1261;p47"/>
            <p:cNvSpPr/>
            <p:nvPr/>
          </p:nvSpPr>
          <p:spPr>
            <a:xfrm>
              <a:off x="4861651" y="4647568"/>
              <a:ext cx="168873" cy="419235"/>
            </a:xfrm>
            <a:custGeom>
              <a:avLst/>
              <a:gdLst/>
              <a:ahLst/>
              <a:cxnLst/>
              <a:rect l="l" t="t" r="r" b="b"/>
              <a:pathLst>
                <a:path w="1604" h="3982" extrusionOk="0">
                  <a:moveTo>
                    <a:pt x="1" y="1"/>
                  </a:moveTo>
                  <a:lnTo>
                    <a:pt x="1" y="104"/>
                  </a:lnTo>
                  <a:cubicBezTo>
                    <a:pt x="1" y="208"/>
                    <a:pt x="104" y="208"/>
                    <a:pt x="104" y="311"/>
                  </a:cubicBezTo>
                  <a:cubicBezTo>
                    <a:pt x="207" y="414"/>
                    <a:pt x="311" y="518"/>
                    <a:pt x="414" y="750"/>
                  </a:cubicBezTo>
                  <a:cubicBezTo>
                    <a:pt x="957" y="1707"/>
                    <a:pt x="1293" y="2793"/>
                    <a:pt x="1603" y="3982"/>
                  </a:cubicBezTo>
                  <a:cubicBezTo>
                    <a:pt x="1603" y="3749"/>
                    <a:pt x="1603" y="3646"/>
                    <a:pt x="1500" y="3439"/>
                  </a:cubicBezTo>
                  <a:cubicBezTo>
                    <a:pt x="1293" y="2353"/>
                    <a:pt x="854" y="1293"/>
                    <a:pt x="207" y="311"/>
                  </a:cubicBezTo>
                  <a:cubicBezTo>
                    <a:pt x="104" y="208"/>
                    <a:pt x="104" y="104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" name="Google Shape;1262;p47"/>
            <p:cNvSpPr/>
            <p:nvPr/>
          </p:nvSpPr>
          <p:spPr>
            <a:xfrm>
              <a:off x="4872601" y="4537018"/>
              <a:ext cx="329324" cy="97070"/>
            </a:xfrm>
            <a:custGeom>
              <a:avLst/>
              <a:gdLst/>
              <a:ahLst/>
              <a:cxnLst/>
              <a:rect l="l" t="t" r="r" b="b"/>
              <a:pathLst>
                <a:path w="3128" h="922" extrusionOk="0">
                  <a:moveTo>
                    <a:pt x="2269" y="1"/>
                  </a:moveTo>
                  <a:cubicBezTo>
                    <a:pt x="2115" y="1"/>
                    <a:pt x="1964" y="26"/>
                    <a:pt x="1835" y="68"/>
                  </a:cubicBezTo>
                  <a:cubicBezTo>
                    <a:pt x="1293" y="68"/>
                    <a:pt x="646" y="275"/>
                    <a:pt x="310" y="611"/>
                  </a:cubicBezTo>
                  <a:cubicBezTo>
                    <a:pt x="0" y="818"/>
                    <a:pt x="543" y="818"/>
                    <a:pt x="646" y="818"/>
                  </a:cubicBezTo>
                  <a:cubicBezTo>
                    <a:pt x="853" y="818"/>
                    <a:pt x="1189" y="818"/>
                    <a:pt x="1396" y="922"/>
                  </a:cubicBezTo>
                  <a:cubicBezTo>
                    <a:pt x="1939" y="922"/>
                    <a:pt x="2482" y="922"/>
                    <a:pt x="2895" y="715"/>
                  </a:cubicBezTo>
                  <a:cubicBezTo>
                    <a:pt x="2999" y="611"/>
                    <a:pt x="3128" y="611"/>
                    <a:pt x="3128" y="508"/>
                  </a:cubicBezTo>
                  <a:cubicBezTo>
                    <a:pt x="3128" y="275"/>
                    <a:pt x="2999" y="172"/>
                    <a:pt x="2895" y="172"/>
                  </a:cubicBezTo>
                  <a:cubicBezTo>
                    <a:pt x="2714" y="51"/>
                    <a:pt x="2487" y="1"/>
                    <a:pt x="22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" name="Google Shape;1263;p47"/>
            <p:cNvSpPr/>
            <p:nvPr/>
          </p:nvSpPr>
          <p:spPr>
            <a:xfrm>
              <a:off x="4633076" y="4647568"/>
              <a:ext cx="182455" cy="272261"/>
            </a:xfrm>
            <a:custGeom>
              <a:avLst/>
              <a:gdLst/>
              <a:ahLst/>
              <a:cxnLst/>
              <a:rect l="l" t="t" r="r" b="b"/>
              <a:pathLst>
                <a:path w="1733" h="2586" extrusionOk="0">
                  <a:moveTo>
                    <a:pt x="1732" y="1"/>
                  </a:moveTo>
                  <a:lnTo>
                    <a:pt x="1732" y="1"/>
                  </a:lnTo>
                  <a:cubicBezTo>
                    <a:pt x="1189" y="311"/>
                    <a:pt x="646" y="854"/>
                    <a:pt x="233" y="1397"/>
                  </a:cubicBezTo>
                  <a:cubicBezTo>
                    <a:pt x="104" y="1604"/>
                    <a:pt x="0" y="1810"/>
                    <a:pt x="0" y="2043"/>
                  </a:cubicBezTo>
                  <a:cubicBezTo>
                    <a:pt x="0" y="2353"/>
                    <a:pt x="233" y="2586"/>
                    <a:pt x="440" y="2586"/>
                  </a:cubicBezTo>
                  <a:cubicBezTo>
                    <a:pt x="646" y="2586"/>
                    <a:pt x="750" y="2457"/>
                    <a:pt x="750" y="2353"/>
                  </a:cubicBezTo>
                  <a:cubicBezTo>
                    <a:pt x="879" y="2250"/>
                    <a:pt x="983" y="2146"/>
                    <a:pt x="983" y="2043"/>
                  </a:cubicBezTo>
                  <a:cubicBezTo>
                    <a:pt x="1293" y="1397"/>
                    <a:pt x="1629" y="647"/>
                    <a:pt x="17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3" name="Google Shape;1264;p47"/>
            <p:cNvSpPr/>
            <p:nvPr/>
          </p:nvSpPr>
          <p:spPr>
            <a:xfrm>
              <a:off x="4736466" y="4647568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957" y="1"/>
                  </a:moveTo>
                  <a:cubicBezTo>
                    <a:pt x="543" y="518"/>
                    <a:pt x="207" y="1164"/>
                    <a:pt x="104" y="1810"/>
                  </a:cubicBezTo>
                  <a:cubicBezTo>
                    <a:pt x="104" y="2043"/>
                    <a:pt x="1" y="2250"/>
                    <a:pt x="104" y="2457"/>
                  </a:cubicBezTo>
                  <a:cubicBezTo>
                    <a:pt x="189" y="2647"/>
                    <a:pt x="429" y="2820"/>
                    <a:pt x="627" y="2820"/>
                  </a:cubicBezTo>
                  <a:cubicBezTo>
                    <a:pt x="671" y="2820"/>
                    <a:pt x="713" y="2811"/>
                    <a:pt x="750" y="2793"/>
                  </a:cubicBezTo>
                  <a:cubicBezTo>
                    <a:pt x="854" y="2689"/>
                    <a:pt x="957" y="2586"/>
                    <a:pt x="957" y="2457"/>
                  </a:cubicBezTo>
                  <a:lnTo>
                    <a:pt x="957" y="2146"/>
                  </a:lnTo>
                  <a:cubicBezTo>
                    <a:pt x="957" y="1397"/>
                    <a:pt x="1060" y="647"/>
                    <a:pt x="9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4" name="Google Shape;1265;p47"/>
            <p:cNvSpPr/>
            <p:nvPr/>
          </p:nvSpPr>
          <p:spPr>
            <a:xfrm>
              <a:off x="4837119" y="4647568"/>
              <a:ext cx="125391" cy="288579"/>
            </a:xfrm>
            <a:custGeom>
              <a:avLst/>
              <a:gdLst/>
              <a:ahLst/>
              <a:cxnLst/>
              <a:rect l="l" t="t" r="r" b="b"/>
              <a:pathLst>
                <a:path w="1191" h="2741" extrusionOk="0">
                  <a:moveTo>
                    <a:pt x="234" y="1"/>
                  </a:moveTo>
                  <a:cubicBezTo>
                    <a:pt x="1" y="518"/>
                    <a:pt x="1" y="1293"/>
                    <a:pt x="104" y="1940"/>
                  </a:cubicBezTo>
                  <a:cubicBezTo>
                    <a:pt x="104" y="2146"/>
                    <a:pt x="234" y="2353"/>
                    <a:pt x="440" y="2586"/>
                  </a:cubicBezTo>
                  <a:cubicBezTo>
                    <a:pt x="492" y="2689"/>
                    <a:pt x="602" y="2741"/>
                    <a:pt x="725" y="2741"/>
                  </a:cubicBezTo>
                  <a:cubicBezTo>
                    <a:pt x="848" y="2741"/>
                    <a:pt x="983" y="2689"/>
                    <a:pt x="1087" y="2586"/>
                  </a:cubicBezTo>
                  <a:cubicBezTo>
                    <a:pt x="1087" y="2586"/>
                    <a:pt x="1190" y="2353"/>
                    <a:pt x="1190" y="2250"/>
                  </a:cubicBezTo>
                  <a:cubicBezTo>
                    <a:pt x="1087" y="2146"/>
                    <a:pt x="1087" y="2043"/>
                    <a:pt x="1087" y="1940"/>
                  </a:cubicBezTo>
                  <a:cubicBezTo>
                    <a:pt x="751" y="1293"/>
                    <a:pt x="544" y="518"/>
                    <a:pt x="2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5" name="Google Shape;1266;p47"/>
            <p:cNvSpPr/>
            <p:nvPr/>
          </p:nvSpPr>
          <p:spPr>
            <a:xfrm>
              <a:off x="4861651" y="4623141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1" y="0"/>
                  </a:moveTo>
                  <a:cubicBezTo>
                    <a:pt x="311" y="750"/>
                    <a:pt x="750" y="1396"/>
                    <a:pt x="1060" y="2042"/>
                  </a:cubicBezTo>
                  <a:cubicBezTo>
                    <a:pt x="1164" y="2172"/>
                    <a:pt x="1293" y="2275"/>
                    <a:pt x="1397" y="2378"/>
                  </a:cubicBezTo>
                  <a:cubicBezTo>
                    <a:pt x="1500" y="2482"/>
                    <a:pt x="1603" y="2482"/>
                    <a:pt x="1707" y="2482"/>
                  </a:cubicBezTo>
                  <a:cubicBezTo>
                    <a:pt x="2043" y="2482"/>
                    <a:pt x="2146" y="2275"/>
                    <a:pt x="2146" y="1939"/>
                  </a:cubicBezTo>
                  <a:cubicBezTo>
                    <a:pt x="2146" y="1732"/>
                    <a:pt x="1939" y="1525"/>
                    <a:pt x="1810" y="1293"/>
                  </a:cubicBezTo>
                  <a:cubicBezTo>
                    <a:pt x="1293" y="750"/>
                    <a:pt x="647" y="233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6" name="Google Shape;1267;p47"/>
            <p:cNvSpPr/>
            <p:nvPr/>
          </p:nvSpPr>
          <p:spPr>
            <a:xfrm>
              <a:off x="4883445" y="4620193"/>
              <a:ext cx="304898" cy="171716"/>
            </a:xfrm>
            <a:custGeom>
              <a:avLst/>
              <a:gdLst/>
              <a:ahLst/>
              <a:cxnLst/>
              <a:rect l="l" t="t" r="r" b="b"/>
              <a:pathLst>
                <a:path w="2896" h="1631" extrusionOk="0">
                  <a:moveTo>
                    <a:pt x="409" y="1"/>
                  </a:moveTo>
                  <a:cubicBezTo>
                    <a:pt x="273" y="1"/>
                    <a:pt x="137" y="9"/>
                    <a:pt x="0" y="28"/>
                  </a:cubicBezTo>
                  <a:cubicBezTo>
                    <a:pt x="543" y="468"/>
                    <a:pt x="1293" y="907"/>
                    <a:pt x="1836" y="1321"/>
                  </a:cubicBezTo>
                  <a:cubicBezTo>
                    <a:pt x="1939" y="1424"/>
                    <a:pt x="2043" y="1553"/>
                    <a:pt x="2146" y="1553"/>
                  </a:cubicBezTo>
                  <a:cubicBezTo>
                    <a:pt x="2262" y="1605"/>
                    <a:pt x="2346" y="1631"/>
                    <a:pt x="2414" y="1631"/>
                  </a:cubicBezTo>
                  <a:cubicBezTo>
                    <a:pt x="2482" y="1631"/>
                    <a:pt x="2534" y="1605"/>
                    <a:pt x="2585" y="1553"/>
                  </a:cubicBezTo>
                  <a:cubicBezTo>
                    <a:pt x="2792" y="1424"/>
                    <a:pt x="2896" y="1114"/>
                    <a:pt x="2689" y="907"/>
                  </a:cubicBezTo>
                  <a:cubicBezTo>
                    <a:pt x="2585" y="674"/>
                    <a:pt x="2379" y="468"/>
                    <a:pt x="2146" y="364"/>
                  </a:cubicBezTo>
                  <a:cubicBezTo>
                    <a:pt x="1617" y="174"/>
                    <a:pt x="1019" y="1"/>
                    <a:pt x="4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7" name="Google Shape;1268;p47"/>
            <p:cNvSpPr/>
            <p:nvPr/>
          </p:nvSpPr>
          <p:spPr>
            <a:xfrm>
              <a:off x="4758260" y="4561549"/>
              <a:ext cx="215092" cy="139920"/>
            </a:xfrm>
            <a:custGeom>
              <a:avLst/>
              <a:gdLst/>
              <a:ahLst/>
              <a:cxnLst/>
              <a:rect l="l" t="t" r="r" b="b"/>
              <a:pathLst>
                <a:path w="2043" h="1329" extrusionOk="0">
                  <a:moveTo>
                    <a:pt x="1685" y="0"/>
                  </a:moveTo>
                  <a:cubicBezTo>
                    <a:pt x="1386" y="0"/>
                    <a:pt x="1093" y="79"/>
                    <a:pt x="853" y="172"/>
                  </a:cubicBezTo>
                  <a:cubicBezTo>
                    <a:pt x="440" y="378"/>
                    <a:pt x="0" y="689"/>
                    <a:pt x="0" y="1231"/>
                  </a:cubicBezTo>
                  <a:cubicBezTo>
                    <a:pt x="131" y="1300"/>
                    <a:pt x="259" y="1328"/>
                    <a:pt x="386" y="1328"/>
                  </a:cubicBezTo>
                  <a:cubicBezTo>
                    <a:pt x="687" y="1328"/>
                    <a:pt x="984" y="1170"/>
                    <a:pt x="1293" y="1025"/>
                  </a:cubicBezTo>
                  <a:cubicBezTo>
                    <a:pt x="1629" y="921"/>
                    <a:pt x="1939" y="482"/>
                    <a:pt x="2042" y="42"/>
                  </a:cubicBezTo>
                  <a:cubicBezTo>
                    <a:pt x="1924" y="13"/>
                    <a:pt x="1804" y="0"/>
                    <a:pt x="16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8" name="Google Shape;1269;p47"/>
            <p:cNvSpPr/>
            <p:nvPr/>
          </p:nvSpPr>
          <p:spPr>
            <a:xfrm>
              <a:off x="5019474" y="4884356"/>
              <a:ext cx="136236" cy="125286"/>
            </a:xfrm>
            <a:custGeom>
              <a:avLst/>
              <a:gdLst/>
              <a:ahLst/>
              <a:cxnLst/>
              <a:rect l="l" t="t" r="r" b="b"/>
              <a:pathLst>
                <a:path w="1294" h="1190" extrusionOk="0">
                  <a:moveTo>
                    <a:pt x="1293" y="1"/>
                  </a:moveTo>
                  <a:cubicBezTo>
                    <a:pt x="957" y="1"/>
                    <a:pt x="751" y="104"/>
                    <a:pt x="440" y="337"/>
                  </a:cubicBezTo>
                  <a:cubicBezTo>
                    <a:pt x="208" y="544"/>
                    <a:pt x="104" y="854"/>
                    <a:pt x="1" y="1190"/>
                  </a:cubicBezTo>
                  <a:cubicBezTo>
                    <a:pt x="440" y="1190"/>
                    <a:pt x="751" y="983"/>
                    <a:pt x="1087" y="647"/>
                  </a:cubicBezTo>
                  <a:cubicBezTo>
                    <a:pt x="1190" y="440"/>
                    <a:pt x="1293" y="208"/>
                    <a:pt x="12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9" name="Google Shape;1270;p47"/>
            <p:cNvSpPr/>
            <p:nvPr/>
          </p:nvSpPr>
          <p:spPr>
            <a:xfrm>
              <a:off x="7202229" y="4699341"/>
              <a:ext cx="68223" cy="443660"/>
            </a:xfrm>
            <a:custGeom>
              <a:avLst/>
              <a:gdLst/>
              <a:ahLst/>
              <a:cxnLst/>
              <a:rect l="l" t="t" r="r" b="b"/>
              <a:pathLst>
                <a:path w="648" h="4214" extrusionOk="0">
                  <a:moveTo>
                    <a:pt x="647" y="0"/>
                  </a:moveTo>
                  <a:lnTo>
                    <a:pt x="544" y="104"/>
                  </a:lnTo>
                  <a:cubicBezTo>
                    <a:pt x="544" y="233"/>
                    <a:pt x="544" y="336"/>
                    <a:pt x="440" y="336"/>
                  </a:cubicBezTo>
                  <a:lnTo>
                    <a:pt x="440" y="440"/>
                  </a:lnTo>
                  <a:cubicBezTo>
                    <a:pt x="130" y="1525"/>
                    <a:pt x="1" y="2585"/>
                    <a:pt x="1" y="3774"/>
                  </a:cubicBezTo>
                  <a:lnTo>
                    <a:pt x="1" y="4214"/>
                  </a:lnTo>
                  <a:cubicBezTo>
                    <a:pt x="1" y="3025"/>
                    <a:pt x="130" y="1939"/>
                    <a:pt x="440" y="879"/>
                  </a:cubicBezTo>
                  <a:cubicBezTo>
                    <a:pt x="440" y="646"/>
                    <a:pt x="440" y="543"/>
                    <a:pt x="544" y="440"/>
                  </a:cubicBezTo>
                  <a:cubicBezTo>
                    <a:pt x="544" y="336"/>
                    <a:pt x="647" y="233"/>
                    <a:pt x="647" y="104"/>
                  </a:cubicBezTo>
                  <a:lnTo>
                    <a:pt x="6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0" name="Google Shape;1271;p47"/>
            <p:cNvSpPr/>
            <p:nvPr/>
          </p:nvSpPr>
          <p:spPr>
            <a:xfrm>
              <a:off x="6919221" y="4646593"/>
              <a:ext cx="329429" cy="103598"/>
            </a:xfrm>
            <a:custGeom>
              <a:avLst/>
              <a:gdLst/>
              <a:ahLst/>
              <a:cxnLst/>
              <a:rect l="l" t="t" r="r" b="b"/>
              <a:pathLst>
                <a:path w="3129" h="984" extrusionOk="0">
                  <a:moveTo>
                    <a:pt x="1917" y="1"/>
                  </a:moveTo>
                  <a:cubicBezTo>
                    <a:pt x="1672" y="1"/>
                    <a:pt x="1421" y="32"/>
                    <a:pt x="1190" y="88"/>
                  </a:cubicBezTo>
                  <a:cubicBezTo>
                    <a:pt x="879" y="88"/>
                    <a:pt x="440" y="191"/>
                    <a:pt x="233" y="501"/>
                  </a:cubicBezTo>
                  <a:cubicBezTo>
                    <a:pt x="104" y="501"/>
                    <a:pt x="0" y="734"/>
                    <a:pt x="0" y="837"/>
                  </a:cubicBezTo>
                  <a:cubicBezTo>
                    <a:pt x="104" y="941"/>
                    <a:pt x="233" y="941"/>
                    <a:pt x="233" y="941"/>
                  </a:cubicBezTo>
                  <a:cubicBezTo>
                    <a:pt x="385" y="971"/>
                    <a:pt x="538" y="983"/>
                    <a:pt x="691" y="983"/>
                  </a:cubicBezTo>
                  <a:cubicBezTo>
                    <a:pt x="1059" y="983"/>
                    <a:pt x="1422" y="910"/>
                    <a:pt x="1732" y="837"/>
                  </a:cubicBezTo>
                  <a:cubicBezTo>
                    <a:pt x="2043" y="734"/>
                    <a:pt x="2275" y="605"/>
                    <a:pt x="2482" y="501"/>
                  </a:cubicBezTo>
                  <a:cubicBezTo>
                    <a:pt x="2689" y="398"/>
                    <a:pt x="3128" y="398"/>
                    <a:pt x="2818" y="191"/>
                  </a:cubicBezTo>
                  <a:cubicBezTo>
                    <a:pt x="2566" y="58"/>
                    <a:pt x="2247" y="1"/>
                    <a:pt x="19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1" name="Google Shape;1272;p47"/>
            <p:cNvSpPr/>
            <p:nvPr/>
          </p:nvSpPr>
          <p:spPr>
            <a:xfrm>
              <a:off x="7305725" y="4688392"/>
              <a:ext cx="236886" cy="239623"/>
            </a:xfrm>
            <a:custGeom>
              <a:avLst/>
              <a:gdLst/>
              <a:ahLst/>
              <a:cxnLst/>
              <a:rect l="l" t="t" r="r" b="b"/>
              <a:pathLst>
                <a:path w="2250" h="2276" extrusionOk="0">
                  <a:moveTo>
                    <a:pt x="0" y="1"/>
                  </a:moveTo>
                  <a:cubicBezTo>
                    <a:pt x="310" y="647"/>
                    <a:pt x="853" y="1190"/>
                    <a:pt x="1293" y="1836"/>
                  </a:cubicBezTo>
                  <a:cubicBezTo>
                    <a:pt x="1293" y="1940"/>
                    <a:pt x="1396" y="2043"/>
                    <a:pt x="1500" y="2146"/>
                  </a:cubicBezTo>
                  <a:cubicBezTo>
                    <a:pt x="1603" y="2146"/>
                    <a:pt x="1732" y="2276"/>
                    <a:pt x="1939" y="2276"/>
                  </a:cubicBezTo>
                  <a:cubicBezTo>
                    <a:pt x="2146" y="2146"/>
                    <a:pt x="2249" y="1836"/>
                    <a:pt x="2249" y="1629"/>
                  </a:cubicBezTo>
                  <a:cubicBezTo>
                    <a:pt x="2146" y="1397"/>
                    <a:pt x="2042" y="1190"/>
                    <a:pt x="1836" y="1086"/>
                  </a:cubicBezTo>
                  <a:cubicBezTo>
                    <a:pt x="1293" y="647"/>
                    <a:pt x="646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2" name="Google Shape;1273;p47"/>
            <p:cNvSpPr/>
            <p:nvPr/>
          </p:nvSpPr>
          <p:spPr>
            <a:xfrm>
              <a:off x="7283931" y="4699341"/>
              <a:ext cx="157924" cy="275103"/>
            </a:xfrm>
            <a:custGeom>
              <a:avLst/>
              <a:gdLst/>
              <a:ahLst/>
              <a:cxnLst/>
              <a:rect l="l" t="t" r="r" b="b"/>
              <a:pathLst>
                <a:path w="1500" h="2613" extrusionOk="0">
                  <a:moveTo>
                    <a:pt x="0" y="0"/>
                  </a:moveTo>
                  <a:lnTo>
                    <a:pt x="0" y="0"/>
                  </a:lnTo>
                  <a:cubicBezTo>
                    <a:pt x="104" y="646"/>
                    <a:pt x="311" y="1396"/>
                    <a:pt x="517" y="2042"/>
                  </a:cubicBezTo>
                  <a:cubicBezTo>
                    <a:pt x="517" y="2172"/>
                    <a:pt x="647" y="2275"/>
                    <a:pt x="647" y="2378"/>
                  </a:cubicBezTo>
                  <a:cubicBezTo>
                    <a:pt x="750" y="2482"/>
                    <a:pt x="853" y="2585"/>
                    <a:pt x="957" y="2585"/>
                  </a:cubicBezTo>
                  <a:cubicBezTo>
                    <a:pt x="995" y="2604"/>
                    <a:pt x="1034" y="2613"/>
                    <a:pt x="1072" y="2613"/>
                  </a:cubicBezTo>
                  <a:cubicBezTo>
                    <a:pt x="1245" y="2613"/>
                    <a:pt x="1415" y="2444"/>
                    <a:pt x="1500" y="2275"/>
                  </a:cubicBezTo>
                  <a:cubicBezTo>
                    <a:pt x="1500" y="2042"/>
                    <a:pt x="1396" y="1732"/>
                    <a:pt x="1293" y="1525"/>
                  </a:cubicBezTo>
                  <a:cubicBezTo>
                    <a:pt x="1060" y="982"/>
                    <a:pt x="517" y="336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3" name="Google Shape;1274;p47"/>
            <p:cNvSpPr/>
            <p:nvPr/>
          </p:nvSpPr>
          <p:spPr>
            <a:xfrm>
              <a:off x="7226760" y="4699341"/>
              <a:ext cx="100755" cy="300897"/>
            </a:xfrm>
            <a:custGeom>
              <a:avLst/>
              <a:gdLst/>
              <a:ahLst/>
              <a:cxnLst/>
              <a:rect l="l" t="t" r="r" b="b"/>
              <a:pathLst>
                <a:path w="957" h="2858" extrusionOk="0">
                  <a:moveTo>
                    <a:pt x="311" y="0"/>
                  </a:moveTo>
                  <a:cubicBezTo>
                    <a:pt x="104" y="646"/>
                    <a:pt x="104" y="1396"/>
                    <a:pt x="104" y="2042"/>
                  </a:cubicBezTo>
                  <a:cubicBezTo>
                    <a:pt x="1" y="2275"/>
                    <a:pt x="1" y="2378"/>
                    <a:pt x="1" y="2482"/>
                  </a:cubicBezTo>
                  <a:cubicBezTo>
                    <a:pt x="104" y="2585"/>
                    <a:pt x="104" y="2689"/>
                    <a:pt x="207" y="2818"/>
                  </a:cubicBezTo>
                  <a:cubicBezTo>
                    <a:pt x="262" y="2845"/>
                    <a:pt x="325" y="2858"/>
                    <a:pt x="391" y="2858"/>
                  </a:cubicBezTo>
                  <a:cubicBezTo>
                    <a:pt x="575" y="2858"/>
                    <a:pt x="777" y="2757"/>
                    <a:pt x="854" y="2585"/>
                  </a:cubicBezTo>
                  <a:cubicBezTo>
                    <a:pt x="957" y="2378"/>
                    <a:pt x="957" y="2172"/>
                    <a:pt x="957" y="1939"/>
                  </a:cubicBezTo>
                  <a:cubicBezTo>
                    <a:pt x="854" y="1293"/>
                    <a:pt x="750" y="543"/>
                    <a:pt x="3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4" name="Google Shape;1275;p47"/>
            <p:cNvSpPr/>
            <p:nvPr/>
          </p:nvSpPr>
          <p:spPr>
            <a:xfrm>
              <a:off x="7090731" y="4688392"/>
              <a:ext cx="168768" cy="297107"/>
            </a:xfrm>
            <a:custGeom>
              <a:avLst/>
              <a:gdLst/>
              <a:ahLst/>
              <a:cxnLst/>
              <a:rect l="l" t="t" r="r" b="b"/>
              <a:pathLst>
                <a:path w="1603" h="2822" extrusionOk="0">
                  <a:moveTo>
                    <a:pt x="1603" y="1"/>
                  </a:moveTo>
                  <a:lnTo>
                    <a:pt x="1603" y="1"/>
                  </a:lnTo>
                  <a:cubicBezTo>
                    <a:pt x="956" y="337"/>
                    <a:pt x="543" y="983"/>
                    <a:pt x="207" y="1629"/>
                  </a:cubicBezTo>
                  <a:cubicBezTo>
                    <a:pt x="103" y="1836"/>
                    <a:pt x="0" y="2146"/>
                    <a:pt x="0" y="2379"/>
                  </a:cubicBezTo>
                  <a:cubicBezTo>
                    <a:pt x="87" y="2554"/>
                    <a:pt x="249" y="2821"/>
                    <a:pt x="437" y="2821"/>
                  </a:cubicBezTo>
                  <a:cubicBezTo>
                    <a:pt x="472" y="2821"/>
                    <a:pt x="507" y="2812"/>
                    <a:pt x="543" y="2793"/>
                  </a:cubicBezTo>
                  <a:cubicBezTo>
                    <a:pt x="750" y="2793"/>
                    <a:pt x="853" y="2689"/>
                    <a:pt x="853" y="2586"/>
                  </a:cubicBezTo>
                  <a:cubicBezTo>
                    <a:pt x="956" y="2482"/>
                    <a:pt x="956" y="2276"/>
                    <a:pt x="1060" y="2146"/>
                  </a:cubicBezTo>
                  <a:cubicBezTo>
                    <a:pt x="1189" y="1500"/>
                    <a:pt x="1499" y="750"/>
                    <a:pt x="16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5" name="Google Shape;1276;p47"/>
            <p:cNvSpPr/>
            <p:nvPr/>
          </p:nvSpPr>
          <p:spPr>
            <a:xfrm>
              <a:off x="6976391" y="4688392"/>
              <a:ext cx="261311" cy="226042"/>
            </a:xfrm>
            <a:custGeom>
              <a:avLst/>
              <a:gdLst/>
              <a:ahLst/>
              <a:cxnLst/>
              <a:rect l="l" t="t" r="r" b="b"/>
              <a:pathLst>
                <a:path w="2482" h="2147" extrusionOk="0">
                  <a:moveTo>
                    <a:pt x="2482" y="1"/>
                  </a:moveTo>
                  <a:lnTo>
                    <a:pt x="2482" y="1"/>
                  </a:lnTo>
                  <a:cubicBezTo>
                    <a:pt x="1732" y="104"/>
                    <a:pt x="1086" y="440"/>
                    <a:pt x="543" y="854"/>
                  </a:cubicBezTo>
                  <a:cubicBezTo>
                    <a:pt x="336" y="1086"/>
                    <a:pt x="104" y="1190"/>
                    <a:pt x="0" y="1500"/>
                  </a:cubicBezTo>
                  <a:cubicBezTo>
                    <a:pt x="0" y="1733"/>
                    <a:pt x="104" y="2043"/>
                    <a:pt x="336" y="2146"/>
                  </a:cubicBezTo>
                  <a:cubicBezTo>
                    <a:pt x="440" y="2146"/>
                    <a:pt x="647" y="2043"/>
                    <a:pt x="750" y="2043"/>
                  </a:cubicBezTo>
                  <a:cubicBezTo>
                    <a:pt x="853" y="1940"/>
                    <a:pt x="983" y="1836"/>
                    <a:pt x="1086" y="1733"/>
                  </a:cubicBezTo>
                  <a:cubicBezTo>
                    <a:pt x="1500" y="1190"/>
                    <a:pt x="2042" y="647"/>
                    <a:pt x="24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6" name="Google Shape;1277;p47"/>
            <p:cNvSpPr/>
            <p:nvPr/>
          </p:nvSpPr>
          <p:spPr>
            <a:xfrm>
              <a:off x="7134214" y="4635222"/>
              <a:ext cx="239623" cy="110441"/>
            </a:xfrm>
            <a:custGeom>
              <a:avLst/>
              <a:gdLst/>
              <a:ahLst/>
              <a:cxnLst/>
              <a:rect l="l" t="t" r="r" b="b"/>
              <a:pathLst>
                <a:path w="2276" h="1049" extrusionOk="0">
                  <a:moveTo>
                    <a:pt x="734" y="0"/>
                  </a:moveTo>
                  <a:cubicBezTo>
                    <a:pt x="478" y="0"/>
                    <a:pt x="202" y="56"/>
                    <a:pt x="1" y="196"/>
                  </a:cubicBezTo>
                  <a:cubicBezTo>
                    <a:pt x="233" y="506"/>
                    <a:pt x="543" y="945"/>
                    <a:pt x="983" y="945"/>
                  </a:cubicBezTo>
                  <a:cubicBezTo>
                    <a:pt x="1203" y="997"/>
                    <a:pt x="1442" y="1049"/>
                    <a:pt x="1668" y="1049"/>
                  </a:cubicBezTo>
                  <a:cubicBezTo>
                    <a:pt x="1894" y="1049"/>
                    <a:pt x="2107" y="997"/>
                    <a:pt x="2275" y="842"/>
                  </a:cubicBezTo>
                  <a:cubicBezTo>
                    <a:pt x="2172" y="402"/>
                    <a:pt x="1629" y="66"/>
                    <a:pt x="1190" y="66"/>
                  </a:cubicBezTo>
                  <a:cubicBezTo>
                    <a:pt x="1066" y="25"/>
                    <a:pt x="904" y="0"/>
                    <a:pt x="7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7" name="Google Shape;1278;p47"/>
            <p:cNvSpPr/>
            <p:nvPr/>
          </p:nvSpPr>
          <p:spPr>
            <a:xfrm>
              <a:off x="7033561" y="5006882"/>
              <a:ext cx="168768" cy="94017"/>
            </a:xfrm>
            <a:custGeom>
              <a:avLst/>
              <a:gdLst/>
              <a:ahLst/>
              <a:cxnLst/>
              <a:rect l="l" t="t" r="r" b="b"/>
              <a:pathLst>
                <a:path w="1603" h="893" extrusionOk="0">
                  <a:moveTo>
                    <a:pt x="0" y="0"/>
                  </a:moveTo>
                  <a:cubicBezTo>
                    <a:pt x="104" y="207"/>
                    <a:pt x="310" y="414"/>
                    <a:pt x="440" y="543"/>
                  </a:cubicBezTo>
                  <a:cubicBezTo>
                    <a:pt x="672" y="776"/>
                    <a:pt x="978" y="892"/>
                    <a:pt x="1290" y="892"/>
                  </a:cubicBezTo>
                  <a:cubicBezTo>
                    <a:pt x="1394" y="892"/>
                    <a:pt x="1499" y="879"/>
                    <a:pt x="1603" y="853"/>
                  </a:cubicBezTo>
                  <a:cubicBezTo>
                    <a:pt x="1499" y="543"/>
                    <a:pt x="1189" y="310"/>
                    <a:pt x="957" y="104"/>
                  </a:cubicBezTo>
                  <a:cubicBezTo>
                    <a:pt x="646" y="0"/>
                    <a:pt x="310" y="0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pic>
        <p:nvPicPr>
          <p:cNvPr id="14" name="Picture 14" descr="Tree branch with dry leaves Royalty Free Vector Image"/>
          <p:cNvPicPr>
            <a:picLocks noChangeAspect="1" noChangeArrowheads="1"/>
          </p:cNvPicPr>
          <p:nvPr/>
        </p:nvPicPr>
        <p:blipFill>
          <a:blip r:embed="rId34" cstate="print">
            <a:extLst>
              <a:ext uri="{BEBA8EAE-BF5A-486C-A8C5-ECC9F3942E4B}">
                <a14:imgProps xmlns:a14="http://schemas.microsoft.com/office/drawing/2010/main">
                  <a14:imgLayer r:embed="rId35">
                    <a14:imgEffect>
                      <a14:backgroundRemoval t="0" b="89735" l="0" r="100000">
                        <a14:foregroundMark x1="60400" y1="23068" x2="65400" y2="22145"/>
                        <a14:foregroundMark x1="73200" y1="20531" x2="74600" y2="23299"/>
                        <a14:foregroundMark x1="84800" y1="14764" x2="92800" y2="15456"/>
                        <a14:foregroundMark x1="86400" y1="32065" x2="86400" y2="32065"/>
                        <a14:foregroundMark x1="90400" y1="34371" x2="90400" y2="34371"/>
                        <a14:foregroundMark x1="6000" y1="17070" x2="10000" y2="20761"/>
                        <a14:foregroundMark x1="48000" y1="37370" x2="48000" y2="37370"/>
                        <a14:backgroundMark x1="58000" y1="39446" x2="58000" y2="39446"/>
                        <a14:backgroundMark x1="62800" y1="28143" x2="62800" y2="28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96705" flipH="1">
            <a:off x="7672035" y="385132"/>
            <a:ext cx="2252860" cy="1953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7" t="28323" r="29018" b="25384"/>
          <a:stretch/>
        </p:blipFill>
        <p:spPr>
          <a:xfrm>
            <a:off x="1571074" y="403173"/>
            <a:ext cx="5714813" cy="2488325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41" y="89916"/>
            <a:ext cx="1072451" cy="514220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38"/>
          <a:stretch>
            <a:fillRect/>
          </a:stretch>
        </p:blipFill>
        <p:spPr>
          <a:xfrm>
            <a:off x="7643141" y="3385413"/>
            <a:ext cx="612815" cy="856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9934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3" name="chimes.wav"/>
          </p:stSnd>
        </p:sndAc>
      </p:transition>
    </mc:Choice>
    <mc:Fallback xmlns="">
      <p:transition spd="slow">
        <p:random/>
        <p:sndAc>
          <p:stSnd>
            <p:snd r:embed="rId44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44444E-6 L 0.02057 0.00787 " pathEditMode="relative" rAng="0" ptsTypes="AA">
                                      <p:cBhvr>
                                        <p:cTn id="6" dur="125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9" y="39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85185E-6 L 0.02526 -1.85185E-6 " pathEditMode="relative" rAng="0" ptsTypes="AA">
                                      <p:cBhvr>
                                        <p:cTn id="8" dur="1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3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06 -0.00579 L -0.0625 0.00023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78" y="301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96296E-6 L -0.00017 0.00031 C -0.00173 0.0074 -0.00416 0.01419 -0.00503 0.02222 C -0.0059 0.03024 -0.00538 0.03889 -0.0059 0.04753 C -0.00625 0.05771 -0.00659 0.06759 -0.00694 0.07808 C -0.00902 0.09382 -0.01059 0.10956 -0.01284 0.12531 C -0.01319 0.12839 -0.01371 0.1321 -0.0151 0.13487 C -0.01632 0.13765 -0.0184 0.13858 -0.01996 0.14105 C -0.03177 0.16111 -0.02222 0.14815 -0.03402 0.17037 C -0.0368 0.175 -0.03975 0.1787 -0.0427 0.18364 C -0.04427 0.18642 -0.04583 0.1895 -0.04757 0.19228 C -0.05538 0.21913 -0.04375 0.17315 -0.04288 0.20432 C -0.04184 0.23889 -0.04375 0.24012 -0.05191 0.25555 C -0.05312 0.26481 -0.05416 0.27376 -0.05572 0.28271 C -0.05625 0.28611 -0.05711 0.28889 -0.05798 0.29259 C -0.05902 0.29784 -0.06007 0.3037 -0.06093 0.30895 C -0.06857 0.36234 -0.06232 0.32747 -0.06822 0.35895 C -0.06996 0.37222 -0.07135 0.38549 -0.07326 0.39876 C -0.07326 0.39907 -0.07691 0.41389 -0.0776 0.41543 C -0.08038 0.41882 -0.0842 0.41913 -0.08697 0.42315 L -0.0901 0.42747 L -0.09027 0.42777 " pathEditMode="relative" rAng="540000" ptsTypes="AAAAAAAAAAAAAAAAAAAAAA">
                                      <p:cBhvr>
                                        <p:cTn id="12" dur="3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14" y="2138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6.41975E-6 L -3.33333E-6 6.41975E-6 C -0.00052 0.00927 -0.00035 0.01852 -0.00156 0.02778 C -0.00191 0.03087 -0.00364 0.03272 -0.00434 0.0355 C -0.00555 0.03951 -0.00608 0.04414 -0.00729 0.04815 C -0.00799 0.05093 -0.0092 0.05309 -0.01007 0.05587 C -0.01736 0.0784 -0.00885 0.05494 -0.0158 0.07346 C -0.01441 0.07686 -0.01302 0.08056 -0.01146 0.08365 C -0.00972 0.08735 -0.00625 0.0892 -0.00573 0.09383 C -0.00382 0.11513 -0.00677 0.12686 -0.01007 0.14476 C -0.01215 0.15587 -0.01076 0.15001 -0.01441 0.16235 C -0.01892 0.20309 -0.01667 0.17809 -0.01441 0.26389 C -0.01406 0.27778 -0.01337 0.27902 -0.01146 0.28951 C -0.01198 0.2997 -0.01215 0.30988 -0.01302 0.31976 C -0.01319 0.32254 -0.01406 0.32501 -0.01441 0.32748 C -0.0151 0.33427 -0.01545 0.34106 -0.0158 0.34785 C -0.01788 0.3818 -0.0151 0.36636 -0.02014 0.38859 C -0.02257 0.41914 -0.02031 0.39476 -0.02292 0.41636 C -0.02378 0.42346 -0.02361 0.43149 -0.02726 0.43673 C -0.02847 0.43828 -0.03003 0.43828 -0.03142 0.4392 C -0.03333 0.44445 -0.03576 0.44908 -0.03715 0.45464 C -0.03854 0.45927 -0.03906 0.46482 -0.0401 0.46976 C -0.04062 0.47223 -0.0408 0.47501 -0.04149 0.47748 C -0.04531 0.49075 -0.04601 0.49198 -0.04861 0.50525 C -0.04965 0.51019 -0.05035 0.51575 -0.05156 0.52068 C -0.05278 0.52593 -0.05451 0.53056 -0.05573 0.53581 C -0.05677 0.53982 -0.05781 0.54414 -0.05868 0.54846 C -0.0592 0.55093 -0.0592 0.55402 -0.06007 0.55618 C -0.06111 0.55834 -0.06285 0.55957 -0.06441 0.56112 C -0.0658 0.56019 -0.06719 0.55865 -0.06858 0.55865 C -0.07205 0.55865 -0.07535 0.55957 -0.07864 0.56112 C -0.08212 0.56297 -0.0875 0.57007 -0.0901 0.57377 C -0.09305 0.57871 -0.09531 0.58519 -0.09861 0.5892 L -0.10295 0.59414 C -0.10364 0.59877 -0.10399 0.6068 -0.10868 0.60433 C -0.11094 0.60309 -0.11424 0.59661 -0.11424 0.59661 L -0.11424 0.59661 " pathEditMode="relative" ptsTypes="AAAAAAAAAAAAAAAAAAAAAAAAAAAAAAAAAAAAA">
                                      <p:cBhvr>
                                        <p:cTn id="14" dur="3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35584"/>
            <a:ext cx="9144000" cy="5175504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410933" y="2383338"/>
            <a:ext cx="4208439" cy="715089"/>
          </a:xfrm>
          <a:prstGeom prst="roundRect">
            <a:avLst/>
          </a:prstGeom>
          <a:solidFill>
            <a:schemeClr val="bg2">
              <a:alpha val="81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3600" b="1" dirty="0">
                <a:ln>
                  <a:solidFill>
                    <a:schemeClr val="bg2"/>
                  </a:solidFill>
                </a:ln>
                <a:solidFill>
                  <a:schemeClr val="accent6">
                    <a:lumMod val="2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</a:rPr>
              <a:t>5. ASSESSMENT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43" y="89916"/>
            <a:ext cx="1072451" cy="51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1246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chimes.wav"/>
          </p:stSnd>
        </p:sndAc>
      </p:transition>
    </mc:Choice>
    <mc:Fallback xmlns="">
      <p:transition spd="slow">
        <p:random/>
        <p:sndAc>
          <p:stSnd>
            <p:snd r:embed="rId10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0 L 0 -0.07222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/>
          <a:srcRect l="21065" t="17158" r="17867" b="14653"/>
          <a:stretch/>
        </p:blipFill>
        <p:spPr>
          <a:xfrm>
            <a:off x="-1" y="-100183"/>
            <a:ext cx="9153625" cy="518139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-305562" y="3881691"/>
            <a:ext cx="1538120" cy="99311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853" y="3311118"/>
            <a:ext cx="2881847" cy="18415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43" y="89916"/>
            <a:ext cx="1072451" cy="51422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78D7ADA-3DFD-B302-6E1F-538D33C413E5}"/>
              </a:ext>
            </a:extLst>
          </p:cNvPr>
          <p:cNvSpPr txBox="1"/>
          <p:nvPr/>
        </p:nvSpPr>
        <p:spPr>
          <a:xfrm>
            <a:off x="681207" y="767804"/>
            <a:ext cx="1819729" cy="4618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  <a:buClr>
                <a:schemeClr val="bg2"/>
              </a:buClr>
            </a:pPr>
            <a:r>
              <a:rPr lang="en-VN" sz="1800" dirty="0">
                <a:solidFill>
                  <a:schemeClr val="bg2"/>
                </a:solidFill>
                <a:latin typeface="Comic Sans MS" panose="030F0902030302020204" pitchFamily="66" charset="0"/>
              </a:rPr>
              <a:t>Look and write.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73D7AE1-A458-D73F-CA42-A8DD4FB95443}"/>
              </a:ext>
            </a:extLst>
          </p:cNvPr>
          <p:cNvSpPr txBox="1"/>
          <p:nvPr/>
        </p:nvSpPr>
        <p:spPr>
          <a:xfrm>
            <a:off x="811050" y="1277961"/>
            <a:ext cx="5159753" cy="35548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300"/>
              </a:spcBef>
              <a:spcAft>
                <a:spcPts val="300"/>
              </a:spcAft>
              <a:buClr>
                <a:schemeClr val="bg2"/>
              </a:buClr>
              <a:buAutoNum type="arabicPeriod"/>
            </a:pPr>
            <a:r>
              <a:rPr lang="en-GB" sz="1800" dirty="0">
                <a:solidFill>
                  <a:schemeClr val="bg2"/>
                </a:solidFill>
                <a:latin typeface="Comic Sans MS" panose="030F0902030302020204" pitchFamily="66" charset="0"/>
              </a:rPr>
              <a:t>How was her trip to Ha </a:t>
            </a:r>
            <a:r>
              <a:rPr lang="en-GB" sz="1800" dirty="0" err="1">
                <a:solidFill>
                  <a:schemeClr val="bg2"/>
                </a:solidFill>
                <a:latin typeface="Comic Sans MS" panose="030F0902030302020204" pitchFamily="66" charset="0"/>
              </a:rPr>
              <a:t>Giang</a:t>
            </a:r>
            <a:r>
              <a:rPr lang="en-GB" sz="1800" dirty="0">
                <a:solidFill>
                  <a:schemeClr val="bg2"/>
                </a:solidFill>
                <a:latin typeface="Comic Sans MS" panose="030F0902030302020204" pitchFamily="66" charset="0"/>
              </a:rPr>
              <a:t>?</a:t>
            </a:r>
          </a:p>
          <a:p>
            <a:pPr>
              <a:spcBef>
                <a:spcPts val="300"/>
              </a:spcBef>
              <a:spcAft>
                <a:spcPts val="300"/>
              </a:spcAft>
              <a:buClr>
                <a:schemeClr val="bg2"/>
              </a:buClr>
            </a:pPr>
            <a:r>
              <a:rPr lang="en-GB" sz="1800" dirty="0">
                <a:solidFill>
                  <a:schemeClr val="bg2"/>
                </a:solidFill>
                <a:latin typeface="Comic Sans MS" panose="030F0902030302020204" pitchFamily="66" charset="0"/>
              </a:rPr>
              <a:t>__________________________</a:t>
            </a:r>
          </a:p>
          <a:p>
            <a:pPr>
              <a:spcBef>
                <a:spcPts val="300"/>
              </a:spcBef>
              <a:spcAft>
                <a:spcPts val="300"/>
              </a:spcAft>
              <a:buClr>
                <a:schemeClr val="bg2"/>
              </a:buClr>
            </a:pPr>
            <a:r>
              <a:rPr lang="en-GB" sz="1800" dirty="0">
                <a:solidFill>
                  <a:schemeClr val="bg2"/>
                </a:solidFill>
                <a:latin typeface="Comic Sans MS" panose="030F0902030302020204" pitchFamily="66" charset="0"/>
              </a:rPr>
              <a:t>2. How was her trip to Hanoi?</a:t>
            </a:r>
          </a:p>
          <a:p>
            <a:pPr>
              <a:spcBef>
                <a:spcPts val="300"/>
              </a:spcBef>
              <a:spcAft>
                <a:spcPts val="300"/>
              </a:spcAft>
              <a:buClr>
                <a:schemeClr val="bg2"/>
              </a:buClr>
            </a:pPr>
            <a:r>
              <a:rPr lang="en-GB" sz="1800" dirty="0">
                <a:solidFill>
                  <a:schemeClr val="bg2"/>
                </a:solidFill>
                <a:latin typeface="Comic Sans MS" panose="030F0902030302020204" pitchFamily="66" charset="0"/>
              </a:rPr>
              <a:t>__________________________</a:t>
            </a:r>
          </a:p>
          <a:p>
            <a:pPr>
              <a:spcBef>
                <a:spcPts val="300"/>
              </a:spcBef>
              <a:spcAft>
                <a:spcPts val="300"/>
              </a:spcAft>
              <a:buClr>
                <a:schemeClr val="bg2"/>
              </a:buClr>
            </a:pPr>
            <a:r>
              <a:rPr lang="en-GB" sz="1800" dirty="0">
                <a:solidFill>
                  <a:schemeClr val="bg2"/>
                </a:solidFill>
                <a:latin typeface="Comic Sans MS" panose="030F0902030302020204" pitchFamily="66" charset="0"/>
              </a:rPr>
              <a:t>3. How was her trip to Hue? </a:t>
            </a:r>
          </a:p>
          <a:p>
            <a:pPr>
              <a:spcBef>
                <a:spcPts val="300"/>
              </a:spcBef>
              <a:spcAft>
                <a:spcPts val="300"/>
              </a:spcAft>
              <a:buClr>
                <a:schemeClr val="bg2"/>
              </a:buClr>
            </a:pPr>
            <a:r>
              <a:rPr lang="en-GB" sz="1800" dirty="0">
                <a:solidFill>
                  <a:schemeClr val="bg2"/>
                </a:solidFill>
                <a:latin typeface="Comic Sans MS" panose="030F0902030302020204" pitchFamily="66" charset="0"/>
              </a:rPr>
              <a:t>__________________________</a:t>
            </a:r>
          </a:p>
          <a:p>
            <a:pPr>
              <a:spcBef>
                <a:spcPts val="300"/>
              </a:spcBef>
              <a:spcAft>
                <a:spcPts val="300"/>
              </a:spcAft>
              <a:buClr>
                <a:schemeClr val="bg2"/>
              </a:buClr>
            </a:pPr>
            <a:r>
              <a:rPr lang="en-GB" sz="1800" dirty="0">
                <a:solidFill>
                  <a:schemeClr val="bg2"/>
                </a:solidFill>
                <a:latin typeface="Comic Sans MS" panose="030F0902030302020204" pitchFamily="66" charset="0"/>
              </a:rPr>
              <a:t>4. How was her trip to </a:t>
            </a:r>
            <a:r>
              <a:rPr lang="en-GB" sz="1800" dirty="0" err="1">
                <a:solidFill>
                  <a:schemeClr val="bg2"/>
                </a:solidFill>
                <a:latin typeface="Comic Sans MS" panose="030F0902030302020204" pitchFamily="66" charset="0"/>
              </a:rPr>
              <a:t>Pleiku</a:t>
            </a:r>
            <a:r>
              <a:rPr lang="en-GB" sz="1800" dirty="0">
                <a:solidFill>
                  <a:schemeClr val="bg2"/>
                </a:solidFill>
                <a:latin typeface="Comic Sans MS" panose="030F0902030302020204" pitchFamily="66" charset="0"/>
              </a:rPr>
              <a:t>?</a:t>
            </a:r>
          </a:p>
          <a:p>
            <a:pPr>
              <a:spcBef>
                <a:spcPts val="300"/>
              </a:spcBef>
              <a:spcAft>
                <a:spcPts val="300"/>
              </a:spcAft>
              <a:buClr>
                <a:schemeClr val="bg2"/>
              </a:buClr>
            </a:pPr>
            <a:r>
              <a:rPr lang="en-GB" sz="1800" dirty="0">
                <a:solidFill>
                  <a:schemeClr val="bg2"/>
                </a:solidFill>
                <a:latin typeface="Comic Sans MS" panose="030F0902030302020204" pitchFamily="66" charset="0"/>
              </a:rPr>
              <a:t>__________________________</a:t>
            </a:r>
          </a:p>
          <a:p>
            <a:pPr>
              <a:spcBef>
                <a:spcPts val="300"/>
              </a:spcBef>
              <a:spcAft>
                <a:spcPts val="300"/>
              </a:spcAft>
              <a:buClr>
                <a:schemeClr val="bg2"/>
              </a:buClr>
            </a:pPr>
            <a:r>
              <a:rPr lang="en-GB" sz="1800" dirty="0">
                <a:solidFill>
                  <a:schemeClr val="bg2"/>
                </a:solidFill>
                <a:latin typeface="Comic Sans MS" panose="030F0902030302020204" pitchFamily="66" charset="0"/>
              </a:rPr>
              <a:t>5. How was her trip to </a:t>
            </a:r>
            <a:r>
              <a:rPr lang="en-GB" sz="1800" dirty="0" err="1">
                <a:solidFill>
                  <a:schemeClr val="bg2"/>
                </a:solidFill>
                <a:latin typeface="Comic Sans MS" panose="030F0902030302020204" pitchFamily="66" charset="0"/>
              </a:rPr>
              <a:t>Ho</a:t>
            </a:r>
            <a:r>
              <a:rPr lang="en-GB" sz="1800" dirty="0">
                <a:solidFill>
                  <a:schemeClr val="bg2"/>
                </a:solidFill>
                <a:latin typeface="Comic Sans MS" panose="030F0902030302020204" pitchFamily="66" charset="0"/>
              </a:rPr>
              <a:t> Chi Minh city?</a:t>
            </a:r>
          </a:p>
          <a:p>
            <a:pPr>
              <a:spcBef>
                <a:spcPts val="300"/>
              </a:spcBef>
              <a:spcAft>
                <a:spcPts val="300"/>
              </a:spcAft>
              <a:buClr>
                <a:schemeClr val="bg2"/>
              </a:buClr>
            </a:pPr>
            <a:r>
              <a:rPr lang="en-GB" sz="1800" dirty="0">
                <a:solidFill>
                  <a:schemeClr val="bg2"/>
                </a:solidFill>
                <a:latin typeface="Comic Sans MS" panose="030F0902030302020204" pitchFamily="66" charset="0"/>
              </a:rPr>
              <a:t>__________________________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6E952CD-6F82-1ADE-4B23-A655E6A5B2FB}"/>
              </a:ext>
            </a:extLst>
          </p:cNvPr>
          <p:cNvSpPr txBox="1"/>
          <p:nvPr/>
        </p:nvSpPr>
        <p:spPr>
          <a:xfrm>
            <a:off x="951077" y="1593100"/>
            <a:ext cx="19495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dirty="0">
                <a:solidFill>
                  <a:schemeClr val="accent6">
                    <a:lumMod val="10000"/>
                  </a:schemeClr>
                </a:solidFill>
                <a:latin typeface="Comic Sans MS" panose="030F0902030302020204" pitchFamily="66" charset="0"/>
              </a:rPr>
              <a:t>It was awesome.</a:t>
            </a:r>
            <a:endParaRPr lang="en-VN" sz="1800" dirty="0">
              <a:solidFill>
                <a:schemeClr val="accent6">
                  <a:lumMod val="10000"/>
                </a:schemeClr>
              </a:solidFill>
              <a:latin typeface="Comic Sans MS" panose="030F0902030302020204" pitchFamily="66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3EB4C24-E52A-125A-4107-537598F785A1}"/>
              </a:ext>
            </a:extLst>
          </p:cNvPr>
          <p:cNvSpPr txBox="1"/>
          <p:nvPr/>
        </p:nvSpPr>
        <p:spPr>
          <a:xfrm>
            <a:off x="951077" y="2310473"/>
            <a:ext cx="20794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dirty="0">
                <a:solidFill>
                  <a:schemeClr val="accent6">
                    <a:lumMod val="10000"/>
                  </a:schemeClr>
                </a:solidFill>
                <a:latin typeface="Comic Sans MS" panose="030F0902030302020204" pitchFamily="66" charset="0"/>
              </a:rPr>
              <a:t>It was wonderful.</a:t>
            </a:r>
            <a:endParaRPr lang="en-VN" sz="1800" dirty="0">
              <a:solidFill>
                <a:schemeClr val="accent6">
                  <a:lumMod val="10000"/>
                </a:schemeClr>
              </a:solidFill>
              <a:latin typeface="Comic Sans MS" panose="030F0902030302020204" pitchFamily="66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43CC24C-E8F7-9618-ECDE-A2B8826AEF28}"/>
              </a:ext>
            </a:extLst>
          </p:cNvPr>
          <p:cNvSpPr txBox="1"/>
          <p:nvPr/>
        </p:nvSpPr>
        <p:spPr>
          <a:xfrm>
            <a:off x="951077" y="2997110"/>
            <a:ext cx="18662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dirty="0">
                <a:solidFill>
                  <a:schemeClr val="accent6">
                    <a:lumMod val="10000"/>
                  </a:schemeClr>
                </a:solidFill>
                <a:latin typeface="Comic Sans MS" panose="030F0902030302020204" pitchFamily="66" charset="0"/>
              </a:rPr>
              <a:t>It was exciting.</a:t>
            </a:r>
            <a:endParaRPr lang="en-VN" sz="1800" dirty="0">
              <a:solidFill>
                <a:schemeClr val="accent6">
                  <a:lumMod val="10000"/>
                </a:schemeClr>
              </a:solidFill>
              <a:latin typeface="Comic Sans MS" panose="030F0902030302020204" pitchFamily="66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13B484E-AAA3-FC4D-578C-20109E162AAF}"/>
              </a:ext>
            </a:extLst>
          </p:cNvPr>
          <p:cNvSpPr txBox="1"/>
          <p:nvPr/>
        </p:nvSpPr>
        <p:spPr>
          <a:xfrm>
            <a:off x="951077" y="3712317"/>
            <a:ext cx="15921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dirty="0">
                <a:solidFill>
                  <a:schemeClr val="accent6">
                    <a:lumMod val="10000"/>
                  </a:schemeClr>
                </a:solidFill>
                <a:latin typeface="Comic Sans MS" panose="030F0902030302020204" pitchFamily="66" charset="0"/>
              </a:rPr>
              <a:t>It was great.</a:t>
            </a:r>
            <a:endParaRPr lang="en-VN" sz="1800" dirty="0">
              <a:solidFill>
                <a:schemeClr val="accent6">
                  <a:lumMod val="10000"/>
                </a:schemeClr>
              </a:solidFill>
              <a:latin typeface="Comic Sans MS" panose="030F0902030302020204" pitchFamily="66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8B8C69D-F05E-51DA-429D-3B666F4665C4}"/>
              </a:ext>
            </a:extLst>
          </p:cNvPr>
          <p:cNvSpPr txBox="1"/>
          <p:nvPr/>
        </p:nvSpPr>
        <p:spPr>
          <a:xfrm>
            <a:off x="972330" y="4419959"/>
            <a:ext cx="14302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dirty="0">
                <a:solidFill>
                  <a:schemeClr val="accent6">
                    <a:lumMod val="10000"/>
                  </a:schemeClr>
                </a:solidFill>
                <a:latin typeface="Comic Sans MS" panose="030F0902030302020204" pitchFamily="66" charset="0"/>
              </a:rPr>
              <a:t>It was cool.</a:t>
            </a:r>
            <a:endParaRPr lang="en-VN" sz="1800" dirty="0">
              <a:solidFill>
                <a:schemeClr val="accent6">
                  <a:lumMod val="10000"/>
                </a:schemeClr>
              </a:solidFill>
              <a:latin typeface="Comic Sans MS" panose="030F0902030302020204" pitchFamily="66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970803" y="1319989"/>
            <a:ext cx="2271491" cy="2160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0376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chimes.wav"/>
          </p:stSnd>
        </p:sndAc>
      </p:transition>
    </mc:Choice>
    <mc:Fallback xmlns="">
      <p:transition spd="slow">
        <p:random/>
        <p:sndAc>
          <p:stSnd>
            <p:snd r:embed="rId10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3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3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3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3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3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3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300" tmFilter="0,0; .5, 1; 1, 1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3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3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3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300" tmFilter="0,0; .5, 1; 1, 1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3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3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3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3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300" tmFilter="0,0; .5, 1; 1, 1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13" grpId="0"/>
      <p:bldP spid="14" grpId="0"/>
      <p:bldP spid="1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/>
          <a:srcRect l="21065" t="17158" r="17867" b="14653"/>
          <a:stretch/>
        </p:blipFill>
        <p:spPr>
          <a:xfrm>
            <a:off x="-1" y="-100183"/>
            <a:ext cx="9153625" cy="518139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731577" y="3912014"/>
            <a:ext cx="1538120" cy="99311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853" y="3311118"/>
            <a:ext cx="2881847" cy="18415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454820" y="2417862"/>
            <a:ext cx="23436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accent4">
                    <a:lumMod val="50000"/>
                  </a:schemeClr>
                </a:solidFill>
              </a:rPr>
              <a:t> 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ADF6FF1-3AE2-7AE3-6C57-0EA4BE703AC2}"/>
              </a:ext>
            </a:extLst>
          </p:cNvPr>
          <p:cNvSpPr txBox="1"/>
          <p:nvPr/>
        </p:nvSpPr>
        <p:spPr>
          <a:xfrm>
            <a:off x="1508001" y="1286337"/>
            <a:ext cx="6127997" cy="8400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1" tIns="91421" rIns="91421" bIns="91421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buClr>
                <a:schemeClr val="accent2"/>
              </a:buClr>
              <a:buSzPts val="3000"/>
              <a:buFont typeface="Changa One"/>
              <a:buNone/>
              <a:defRPr sz="3000">
                <a:solidFill>
                  <a:schemeClr val="accent2"/>
                </a:solidFill>
                <a:latin typeface="Changa One"/>
                <a:ea typeface="Changa One"/>
                <a:cs typeface="Changa One"/>
                <a:sym typeface="Changa One"/>
              </a:defRPr>
            </a:lvl1pPr>
            <a:lvl2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2pPr>
            <a:lvl3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3pPr>
            <a:lvl4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4pPr>
            <a:lvl5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5pPr>
            <a:lvl6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6pPr>
            <a:lvl7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7pPr>
            <a:lvl8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8pPr>
            <a:lvl9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9pPr>
          </a:lstStyle>
          <a:p>
            <a:pPr algn="ctr" defTabSz="914355">
              <a:buClr>
                <a:srgbClr val="F7AE54"/>
              </a:buClr>
            </a:pPr>
            <a:r>
              <a:rPr lang="en-US" sz="3200" b="1" kern="0" spc="300" dirty="0">
                <a:solidFill>
                  <a:schemeClr val="bg2"/>
                </a:solidFill>
                <a:latin typeface="Comic Sans MS" panose="030F0702030302020204" pitchFamily="66" charset="0"/>
              </a:rPr>
              <a:t>UNIT 12: COOL PLACES</a:t>
            </a:r>
          </a:p>
          <a:p>
            <a:pPr algn="ctr" defTabSz="914355">
              <a:buClr>
                <a:srgbClr val="F7AE54"/>
              </a:buClr>
            </a:pPr>
            <a:r>
              <a:rPr lang="en-GB" sz="2400" b="1" spc="300" dirty="0">
                <a:solidFill>
                  <a:schemeClr val="bg2"/>
                </a:solidFill>
                <a:latin typeface="Comic Sans MS" panose="030F0702030302020204" pitchFamily="66" charset="0"/>
              </a:rPr>
              <a:t>LESSON 3: PERIOD 3</a:t>
            </a:r>
            <a:endParaRPr lang="x-none" sz="2400" b="1" kern="0" spc="300" dirty="0">
              <a:solidFill>
                <a:schemeClr val="bg2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18C7ABC-BA6C-E5E6-DCB7-4EE18A54F8FC}"/>
              </a:ext>
            </a:extLst>
          </p:cNvPr>
          <p:cNvSpPr txBox="1"/>
          <p:nvPr/>
        </p:nvSpPr>
        <p:spPr>
          <a:xfrm>
            <a:off x="2469504" y="2226392"/>
            <a:ext cx="4204989" cy="461661"/>
          </a:xfrm>
          <a:prstGeom prst="rect">
            <a:avLst/>
          </a:prstGeom>
          <a:noFill/>
        </p:spPr>
        <p:txBody>
          <a:bodyPr wrap="none" lIns="91436" tIns="45718" rIns="91436" bIns="45718" rtlCol="0">
            <a:spAutoFit/>
          </a:bodyPr>
          <a:lstStyle/>
          <a:p>
            <a:pPr defTabSz="914355">
              <a:buClr>
                <a:srgbClr val="000000"/>
              </a:buClr>
            </a:pPr>
            <a:r>
              <a:rPr lang="x-none" sz="2400" kern="0" spc="300" dirty="0">
                <a:solidFill>
                  <a:schemeClr val="bg2"/>
                </a:solidFill>
                <a:latin typeface="Comic Sans MS" panose="030F0702030302020204" pitchFamily="66" charset="0"/>
                <a:cs typeface="Arial"/>
                <a:sym typeface="Arial"/>
              </a:rPr>
              <a:t>What we learnt today</a:t>
            </a:r>
            <a:r>
              <a:rPr lang="en-US" sz="2400" kern="0" spc="300" dirty="0">
                <a:solidFill>
                  <a:schemeClr val="bg2"/>
                </a:solidFill>
                <a:latin typeface="Comic Sans MS" panose="030F0702030302020204" pitchFamily="66" charset="0"/>
                <a:cs typeface="Arial"/>
                <a:sym typeface="Arial"/>
              </a:rPr>
              <a:t>:</a:t>
            </a:r>
            <a:endParaRPr lang="x-none" sz="2400" kern="0" spc="300" dirty="0">
              <a:solidFill>
                <a:schemeClr val="bg2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3937000" y="2126348"/>
            <a:ext cx="18473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en-US" sz="1800" b="0" i="0" u="none" strike="noStrike" cap="none" normalizeH="0" baseline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latin typeface="Arial" pitchFamily="34" charset="0"/>
                <a:cs typeface="Arial" pitchFamily="34" charset="0"/>
              </a:rPr>
            </a:br>
            <a:endParaRPr kumimoji="0" lang="en-US" sz="1800" b="0" i="0" u="none" strike="noStrike" cap="none" normalizeH="0" baseline="0">
              <a:ln>
                <a:noFill/>
              </a:ln>
              <a:solidFill>
                <a:schemeClr val="accent4">
                  <a:lumMod val="5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18C7ABC-BA6C-E5E6-DCB7-4EE18A54F8FC}"/>
              </a:ext>
            </a:extLst>
          </p:cNvPr>
          <p:cNvSpPr txBox="1"/>
          <p:nvPr/>
        </p:nvSpPr>
        <p:spPr>
          <a:xfrm>
            <a:off x="1748035" y="2855749"/>
            <a:ext cx="5555481" cy="1138769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pPr defTabSz="914355">
              <a:buClr>
                <a:schemeClr val="bg2"/>
              </a:buClr>
            </a:pPr>
            <a:r>
              <a:rPr lang="en-US" sz="2200" spc="300" dirty="0">
                <a:solidFill>
                  <a:schemeClr val="bg2"/>
                </a:solidFill>
                <a:latin typeface="Comic Sans MS" pitchFamily="66" charset="0"/>
              </a:rPr>
              <a:t>Pronunciation</a:t>
            </a:r>
            <a:r>
              <a:rPr lang="en-US" sz="2200" kern="0" spc="300" dirty="0">
                <a:solidFill>
                  <a:schemeClr val="bg2"/>
                </a:solidFill>
                <a:latin typeface="Comic Sans MS" pitchFamily="66" charset="0"/>
                <a:sym typeface="Arial"/>
              </a:rPr>
              <a:t>:</a:t>
            </a:r>
          </a:p>
          <a:p>
            <a:pPr marL="342900" indent="-342900" defTabSz="914355">
              <a:buClr>
                <a:schemeClr val="bg2"/>
              </a:buClr>
              <a:buFontTx/>
              <a:buChar char="-"/>
            </a:pPr>
            <a:r>
              <a:rPr lang="en-US" sz="2200" spc="300" dirty="0">
                <a:solidFill>
                  <a:schemeClr val="bg2"/>
                </a:solidFill>
                <a:latin typeface="Comic Sans MS" panose="030F0702030302020204" pitchFamily="66" charset="0"/>
              </a:rPr>
              <a:t>/</a:t>
            </a:r>
            <a:r>
              <a:rPr lang="en-US" sz="2200" spc="300" dirty="0">
                <a:solidFill>
                  <a:srgbClr val="FF0000"/>
                </a:solidFill>
                <a:latin typeface="Comic Sans MS" panose="030F0702030302020204" pitchFamily="66" charset="0"/>
              </a:rPr>
              <a:t>v</a:t>
            </a:r>
            <a:r>
              <a:rPr lang="en-US" sz="2200" spc="300" dirty="0">
                <a:solidFill>
                  <a:schemeClr val="bg2"/>
                </a:solidFill>
                <a:latin typeface="Comic Sans MS" panose="030F0702030302020204" pitchFamily="66" charset="0"/>
              </a:rPr>
              <a:t>/: </a:t>
            </a:r>
            <a:r>
              <a:rPr lang="en-US" sz="2200" spc="300" dirty="0">
                <a:solidFill>
                  <a:srgbClr val="FF0000"/>
                </a:solidFill>
                <a:latin typeface="Comic Sans MS" panose="030F0702030302020204" pitchFamily="66" charset="0"/>
              </a:rPr>
              <a:t>v</a:t>
            </a:r>
            <a:r>
              <a:rPr lang="en-US" sz="2200" spc="300" dirty="0">
                <a:solidFill>
                  <a:schemeClr val="bg2"/>
                </a:solidFill>
                <a:latin typeface="Comic Sans MS" panose="030F0702030302020204" pitchFamily="66" charset="0"/>
              </a:rPr>
              <a:t>illage</a:t>
            </a:r>
          </a:p>
          <a:p>
            <a:pPr marL="342900" indent="-342900" defTabSz="914355">
              <a:buClr>
                <a:schemeClr val="bg2"/>
              </a:buClr>
              <a:buFontTx/>
              <a:buChar char="-"/>
            </a:pPr>
            <a:r>
              <a:rPr lang="en-GB" sz="2200" spc="300" dirty="0">
                <a:solidFill>
                  <a:schemeClr val="bg2"/>
                </a:solidFill>
                <a:latin typeface="Comic Sans MS" panose="030F0702030302020204" pitchFamily="66" charset="0"/>
              </a:rPr>
              <a:t>/</a:t>
            </a:r>
            <a:r>
              <a:rPr lang="en-US" sz="2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ɜː</a:t>
            </a:r>
            <a:r>
              <a:rPr lang="en-GB" sz="2200" spc="300" dirty="0">
                <a:solidFill>
                  <a:schemeClr val="bg2"/>
                </a:solidFill>
                <a:latin typeface="Comic Sans MS" panose="030F0702030302020204" pitchFamily="66" charset="0"/>
              </a:rPr>
              <a:t>/: T</a:t>
            </a:r>
            <a:r>
              <a:rPr lang="en-GB" sz="2200" spc="300" dirty="0">
                <a:solidFill>
                  <a:srgbClr val="FF0000"/>
                </a:solidFill>
                <a:latin typeface="Comic Sans MS" panose="030F0702030302020204" pitchFamily="66" charset="0"/>
              </a:rPr>
              <a:t>ur</a:t>
            </a:r>
            <a:r>
              <a:rPr lang="en-GB" sz="2200" spc="300" dirty="0">
                <a:solidFill>
                  <a:schemeClr val="bg2"/>
                </a:solidFill>
                <a:latin typeface="Comic Sans MS" panose="030F0702030302020204" pitchFamily="66" charset="0"/>
              </a:rPr>
              <a:t>key</a:t>
            </a:r>
            <a:endParaRPr lang="en-US" sz="2200" dirty="0">
              <a:solidFill>
                <a:schemeClr val="bg2"/>
              </a:solidFill>
              <a:latin typeface="Comic Sans MS" pitchFamily="66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43" y="89916"/>
            <a:ext cx="1072451" cy="51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1581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chimes.wav"/>
          </p:stSnd>
        </p:sndAc>
      </p:transition>
    </mc:Choice>
    <mc:Fallback xmlns="">
      <p:transition spd="slow">
        <p:random/>
        <p:sndAc>
          <p:stSnd>
            <p:snd r:embed="rId8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77778E-6 2.46914E-6 L -2.77778E-6 -0.07222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50"/>
                            </p:stCondLst>
                            <p:childTnLst>
                              <p:par>
                                <p:cTn id="1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50"/>
                            </p:stCondLst>
                            <p:childTnLst>
                              <p:par>
                                <p:cTn id="16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7">
                                          <p:stCondLst>
                                            <p:cond delay="163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" dur="42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" dur="42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7">
                                          <p:stCondLst>
                                            <p:cond delay="411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" dur="42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" dur="42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101"/>
                            </p:stCondLst>
                            <p:childTnLst>
                              <p:par>
                                <p:cTn id="33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1" dur="7">
                                          <p:stCondLst>
                                            <p:cond delay="163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2" dur="42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4" dur="42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7">
                                          <p:stCondLst>
                                            <p:cond delay="411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6" dur="42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8" dur="42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752"/>
                            </p:stCondLst>
                            <p:childTnLst>
                              <p:par>
                                <p:cTn id="50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8" dur="7">
                                          <p:stCondLst>
                                            <p:cond delay="163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9" dur="42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1" dur="42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7">
                                          <p:stCondLst>
                                            <p:cond delay="411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3" dur="42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5" dur="42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3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42" name="图片 64541" descr="封面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5" name="图片 64544" descr="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38717" y="1203798"/>
            <a:ext cx="1675149" cy="56010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6" name="图片 64545" descr="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3331" y="71762"/>
            <a:ext cx="8677340" cy="864459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8" name="图片 64547" descr="1-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056" y="525640"/>
            <a:ext cx="1270149" cy="59112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4534" name="文本框 64533"/>
          <p:cNvSpPr txBox="1"/>
          <p:nvPr/>
        </p:nvSpPr>
        <p:spPr>
          <a:xfrm>
            <a:off x="2678699" y="2635619"/>
            <a:ext cx="4462690" cy="2169821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91436" tIns="45718" rIns="91436" bIns="45718">
            <a:spAutoFit/>
          </a:bodyPr>
          <a:lstStyle/>
          <a:p>
            <a:pPr algn="ctr" defTabSz="814414">
              <a:spcBef>
                <a:spcPct val="50000"/>
              </a:spcBef>
              <a:buClr>
                <a:srgbClr val="000000"/>
              </a:buClr>
            </a:pPr>
            <a:r>
              <a:rPr lang="en-US" altLang="zh-CN" sz="5400" b="1" kern="0" dirty="0">
                <a:solidFill>
                  <a:srgbClr val="F7AE5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黑体" panose="02010609060101010101" pitchFamily="2" charset="-122"/>
                <a:sym typeface="Arial"/>
              </a:rPr>
              <a:t>Thank you </a:t>
            </a:r>
          </a:p>
          <a:p>
            <a:pPr algn="ctr" defTabSz="814414">
              <a:spcBef>
                <a:spcPct val="50000"/>
              </a:spcBef>
              <a:buClr>
                <a:srgbClr val="000000"/>
              </a:buClr>
            </a:pPr>
            <a:r>
              <a:rPr lang="en-US" altLang="zh-CN" sz="5400" b="1" kern="0" dirty="0">
                <a:solidFill>
                  <a:srgbClr val="F7AE5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黑体" panose="02010609060101010101" pitchFamily="2" charset="-122"/>
                <a:sym typeface="Arial"/>
              </a:rPr>
              <a:t>&amp; goodbye!</a:t>
            </a:r>
            <a:endParaRPr lang="zh-CN" altLang="en-US" sz="5400" b="1" kern="0" dirty="0">
              <a:solidFill>
                <a:srgbClr val="F7AE5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ea typeface="黑体" panose="02010609060101010101" pitchFamily="2" charset="-122"/>
              <a:sym typeface="Arial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43" y="89916"/>
            <a:ext cx="1072451" cy="51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4326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3" name="chimes.wav"/>
          </p:stSnd>
        </p:sndAc>
      </p:transition>
    </mc:Choice>
    <mc:Fallback xmlns="">
      <p:transition spd="slow">
        <p:random/>
        <p:sndAc>
          <p:stSnd>
            <p:snd r:embed="rId12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1" dur="10000" fill="hold"/>
                                        <p:tgtEl>
                                          <p:spTgt spid="645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45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45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45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45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45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53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14902" y="-723098"/>
            <a:ext cx="12269337" cy="6858000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09250" y="177764"/>
            <a:ext cx="1173108" cy="562483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1446013" y="1438521"/>
            <a:ext cx="6251980" cy="2145268"/>
          </a:xfrm>
          <a:prstGeom prst="roundRect">
            <a:avLst/>
          </a:prstGeom>
          <a:solidFill>
            <a:srgbClr val="AEBDDE">
              <a:alpha val="61000"/>
            </a:srgbClr>
          </a:solidFill>
          <a:ln>
            <a:solidFill>
              <a:schemeClr val="bg2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>
                <a:ln>
                  <a:solidFill>
                    <a:schemeClr val="bg2"/>
                  </a:solidFill>
                </a:ln>
                <a:solidFill>
                  <a:schemeClr val="accent6">
                    <a:lumMod val="10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</a:rPr>
              <a:t>Unit 12: COOL PLACES</a:t>
            </a:r>
          </a:p>
          <a:p>
            <a:pPr algn="ctr"/>
            <a:r>
              <a:rPr lang="en-US" sz="4000" b="1" dirty="0">
                <a:ln>
                  <a:solidFill>
                    <a:schemeClr val="bg2"/>
                  </a:solidFill>
                </a:ln>
                <a:solidFill>
                  <a:schemeClr val="accent6">
                    <a:lumMod val="10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</a:rPr>
              <a:t>Lesson 3</a:t>
            </a:r>
          </a:p>
          <a:p>
            <a:pPr algn="ctr"/>
            <a:r>
              <a:rPr lang="en-US" sz="4000" b="1" dirty="0">
                <a:ln>
                  <a:solidFill>
                    <a:schemeClr val="bg2"/>
                  </a:solidFill>
                </a:ln>
                <a:solidFill>
                  <a:schemeClr val="accent6">
                    <a:lumMod val="10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</a:rPr>
              <a:t>Task 7, 8, 9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676" y="676120"/>
            <a:ext cx="762401" cy="762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3912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3" name="chimes.wav"/>
          </p:stSnd>
        </p:sndAc>
      </p:transition>
    </mc:Choice>
    <mc:Fallback xmlns="">
      <p:transition spd="slow">
        <p:random/>
        <p:sndAc>
          <p:stSnd>
            <p:snd r:embed="rId11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bg/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>
                                            <p:bg/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>
                                            <p:bg/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>
                                            <p:bg/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>
                                            <p:bg/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8" presetClass="entr" presetSubtype="0" accel="5000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31" dur="13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37" fill="hold">
                                          <p:stCondLst>
                                            <p:cond delay="136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3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47" decel="50000" autoRev="1" fill="hold">
                                          <p:stCondLst>
                                            <p:cond delay="136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41" fill="hold">
                                          <p:stCondLst>
                                            <p:cond delay="259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38" presetClass="entr" presetSubtype="0" accel="5000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38" dur="13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37" fill="hold">
                                          <p:stCondLst>
                                            <p:cond delay="137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3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47" decel="50000" autoRev="1" fill="hold">
                                          <p:stCondLst>
                                            <p:cond delay="137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41" fill="hold">
                                          <p:stCondLst>
                                            <p:cond delay="259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38" presetClass="entr" presetSubtype="0" accel="5000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45" dur="13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37" fill="hold">
                                          <p:stCondLst>
                                            <p:cond delay="137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3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47" decel="50000" autoRev="1" fill="hold">
                                          <p:stCondLst>
                                            <p:cond delay="137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41" fill="hold">
                                          <p:stCondLst>
                                            <p:cond delay="259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build="allAtOnce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Old Saloon | Town drawing, Environment concept art, Cowboy ar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09250" y="177764"/>
            <a:ext cx="1173108" cy="562483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2857690" y="501275"/>
            <a:ext cx="3736626" cy="1464231"/>
          </a:xfrm>
          <a:prstGeom prst="roundRect">
            <a:avLst/>
          </a:prstGeom>
          <a:solidFill>
            <a:srgbClr val="E4EFC7"/>
          </a:solidFill>
          <a:ln>
            <a:solidFill>
              <a:schemeClr val="bg2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accent2">
                    <a:lumMod val="10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</a:rPr>
              <a:t>1. WARM-UP</a:t>
            </a:r>
          </a:p>
          <a:p>
            <a:pPr algn="ctr"/>
            <a:r>
              <a:rPr lang="en-US" sz="4000" b="1" dirty="0">
                <a:solidFill>
                  <a:schemeClr val="accent2">
                    <a:lumMod val="10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</a:rPr>
              <a:t>Cowboy game</a:t>
            </a:r>
          </a:p>
        </p:txBody>
      </p:sp>
      <p:pic>
        <p:nvPicPr>
          <p:cNvPr id="2" name="The good the bad and the ugly  Theme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301.2456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884075" y="-366094"/>
            <a:ext cx="406400" cy="4064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28EEF0D-5836-2A97-DBB3-4398C9425A8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71999" y="1726533"/>
            <a:ext cx="5080000" cy="3810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396" y="2454443"/>
            <a:ext cx="2231144" cy="2801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0409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5" name="chimes.wav"/>
          </p:stSnd>
        </p:sndAc>
      </p:transition>
    </mc:Choice>
    <mc:Fallback xmlns="">
      <p:transition spd="slow">
        <p:random/>
        <p:sndAc>
          <p:stSnd>
            <p:snd r:embed="rId11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019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35584"/>
            <a:ext cx="9144000" cy="5175504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09250" y="177764"/>
            <a:ext cx="1173108" cy="56248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600337" y="2480383"/>
            <a:ext cx="6208913" cy="919401"/>
          </a:xfrm>
          <a:prstGeom prst="roundRect">
            <a:avLst/>
          </a:prstGeom>
          <a:solidFill>
            <a:schemeClr val="bg2">
              <a:alpha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4800" b="1" dirty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2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</a:rPr>
              <a:t>2. PRESENTATION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83754" y="-95572"/>
            <a:ext cx="1484235" cy="1671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5277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3" name="chimes.wav"/>
          </p:stSnd>
        </p:sndAc>
      </p:transition>
    </mc:Choice>
    <mc:Fallback xmlns="">
      <p:transition spd="slow">
        <p:random/>
        <p:sndAc>
          <p:stSnd>
            <p:snd r:embed="rId11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0 L 0 -0.07222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6"/>
          <a:srcRect l="21065" t="17158" r="17867" b="14653"/>
          <a:stretch/>
        </p:blipFill>
        <p:spPr>
          <a:xfrm>
            <a:off x="0" y="-100183"/>
            <a:ext cx="9144000" cy="517595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691150" y="4098341"/>
            <a:ext cx="1209675" cy="78105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853" y="3311118"/>
            <a:ext cx="2881847" cy="18415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43" y="63500"/>
            <a:ext cx="1072451" cy="54063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903381" y="898495"/>
            <a:ext cx="31309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schemeClr val="accent2">
                    <a:lumMod val="10000"/>
                  </a:schemeClr>
                </a:solidFill>
                <a:latin typeface="Comic Sans MS" panose="030F0702030302020204" pitchFamily="66" charset="0"/>
              </a:rPr>
              <a:t>7. Listen and repeat.</a:t>
            </a:r>
            <a:endParaRPr lang="en-US" sz="2400" dirty="0">
              <a:solidFill>
                <a:schemeClr val="accent2">
                  <a:lumMod val="1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06781" y="1260395"/>
            <a:ext cx="5988749" cy="3371136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32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Comic Sans MS" panose="030F0702030302020204" pitchFamily="66" charset="0"/>
              </a:rPr>
              <a:t>v</a:t>
            </a:r>
            <a:r>
              <a:rPr lang="en-GB" sz="3200" b="1" dirty="0">
                <a:ln>
                  <a:solidFill>
                    <a:sysClr val="windowText" lastClr="000000"/>
                  </a:solidFill>
                </a:ln>
                <a:solidFill>
                  <a:schemeClr val="bg2"/>
                </a:solidFill>
                <a:latin typeface="Comic Sans MS" panose="030F0702030302020204" pitchFamily="66" charset="0"/>
              </a:rPr>
              <a:t>illage</a:t>
            </a:r>
          </a:p>
          <a:p>
            <a:pPr>
              <a:lnSpc>
                <a:spcPct val="150000"/>
              </a:lnSpc>
            </a:pPr>
            <a:r>
              <a:rPr lang="en-GB" sz="3200" b="1" dirty="0">
                <a:ln>
                  <a:solidFill>
                    <a:sysClr val="windowText" lastClr="000000"/>
                  </a:solidFill>
                </a:ln>
                <a:solidFill>
                  <a:schemeClr val="bg2"/>
                </a:solidFill>
                <a:latin typeface="Comic Sans MS" panose="030F0702030302020204" pitchFamily="66" charset="0"/>
              </a:rPr>
              <a:t>T</a:t>
            </a:r>
            <a:r>
              <a:rPr lang="en-GB" sz="32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Comic Sans MS" panose="030F0702030302020204" pitchFamily="66" charset="0"/>
              </a:rPr>
              <a:t>ur</a:t>
            </a:r>
            <a:r>
              <a:rPr lang="en-GB" sz="3200" b="1" dirty="0">
                <a:ln>
                  <a:solidFill>
                    <a:sysClr val="windowText" lastClr="000000"/>
                  </a:solidFill>
                </a:ln>
                <a:solidFill>
                  <a:schemeClr val="bg2"/>
                </a:solidFill>
                <a:latin typeface="Comic Sans MS" panose="030F0702030302020204" pitchFamily="66" charset="0"/>
              </a:rPr>
              <a:t>key</a:t>
            </a:r>
          </a:p>
          <a:p>
            <a:pPr>
              <a:lnSpc>
                <a:spcPct val="150000"/>
              </a:lnSpc>
            </a:pPr>
            <a:r>
              <a:rPr lang="en-GB" sz="3200" b="1" dirty="0">
                <a:ln>
                  <a:solidFill>
                    <a:sysClr val="windowText" lastClr="000000"/>
                  </a:solidFill>
                </a:ln>
                <a:solidFill>
                  <a:schemeClr val="bg2"/>
                </a:solidFill>
                <a:latin typeface="Comic Sans MS" panose="030F0702030302020204" pitchFamily="66" charset="0"/>
              </a:rPr>
              <a:t>We were in an old </a:t>
            </a:r>
            <a:r>
              <a:rPr lang="en-GB" sz="32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Comic Sans MS" panose="030F0702030302020204" pitchFamily="66" charset="0"/>
              </a:rPr>
              <a:t>v</a:t>
            </a:r>
            <a:r>
              <a:rPr lang="en-GB" sz="3200" b="1" dirty="0">
                <a:ln>
                  <a:solidFill>
                    <a:sysClr val="windowText" lastClr="000000"/>
                  </a:solidFill>
                </a:ln>
                <a:solidFill>
                  <a:schemeClr val="bg2"/>
                </a:solidFill>
                <a:latin typeface="Comic Sans MS" panose="030F0702030302020204" pitchFamily="66" charset="0"/>
              </a:rPr>
              <a:t>illage in T</a:t>
            </a:r>
            <a:r>
              <a:rPr lang="en-GB" sz="32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Comic Sans MS" panose="030F0702030302020204" pitchFamily="66" charset="0"/>
              </a:rPr>
              <a:t>ur</a:t>
            </a:r>
            <a:r>
              <a:rPr lang="en-GB" sz="3200" b="1" dirty="0">
                <a:ln>
                  <a:solidFill>
                    <a:sysClr val="windowText" lastClr="000000"/>
                  </a:solidFill>
                </a:ln>
                <a:solidFill>
                  <a:schemeClr val="bg2"/>
                </a:solidFill>
                <a:latin typeface="Comic Sans MS" panose="030F0702030302020204" pitchFamily="66" charset="0"/>
              </a:rPr>
              <a:t>key last week.</a:t>
            </a:r>
            <a:endParaRPr lang="en-US" sz="3200" b="1" dirty="0">
              <a:ln>
                <a:solidFill>
                  <a:sysClr val="windowText" lastClr="000000"/>
                </a:solidFill>
              </a:ln>
              <a:solidFill>
                <a:schemeClr val="bg2"/>
              </a:solidFill>
              <a:latin typeface="Comic Sans MS" panose="030F0702030302020204" pitchFamily="66" charset="0"/>
            </a:endParaRPr>
          </a:p>
        </p:txBody>
      </p:sp>
      <p:pic>
        <p:nvPicPr>
          <p:cNvPr id="3074" name="Picture 2" descr="The ins and outs of a Turkish village house | Daily Sabah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3362" y="1120639"/>
            <a:ext cx="2288289" cy="152587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0" dist="5000" dir="5400000" sy="-100000" algn="bl" rotWithShape="0"/>
          </a:effectLst>
        </p:spPr>
      </p:pic>
      <p:pic>
        <p:nvPicPr>
          <p:cNvPr id="5" name="Track 12.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097956" y="95376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0200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5" name="breeze.wav"/>
          </p:stSnd>
        </p:sndAc>
      </p:transition>
    </mc:Choice>
    <mc:Fallback xmlns="">
      <p:transition spd="slow">
        <p:random/>
        <p:sndAc>
          <p:stSnd>
            <p:snd r:embed="rId12" name="breez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2234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16"/>
          <a:srcRect l="21065" t="17158" r="17867" b="14653"/>
          <a:stretch/>
        </p:blipFill>
        <p:spPr>
          <a:xfrm>
            <a:off x="0" y="-100183"/>
            <a:ext cx="9144000" cy="5175950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673566" y="779646"/>
            <a:ext cx="5505853" cy="4013736"/>
          </a:xfrm>
          <a:prstGeom prst="roundRect">
            <a:avLst/>
          </a:prstGeom>
          <a:solidFill>
            <a:srgbClr val="1BCDD9">
              <a:alpha val="80000"/>
            </a:srgbClr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 flipH="1">
            <a:off x="273364" y="4399662"/>
            <a:ext cx="1209675" cy="78105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43" y="89916"/>
            <a:ext cx="1072451" cy="51422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CD455CC-5A6F-146E-709D-3E03DA14751C}"/>
              </a:ext>
            </a:extLst>
          </p:cNvPr>
          <p:cNvSpPr txBox="1"/>
          <p:nvPr/>
        </p:nvSpPr>
        <p:spPr>
          <a:xfrm>
            <a:off x="760128" y="910773"/>
            <a:ext cx="22813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dirty="0">
                <a:solidFill>
                  <a:schemeClr val="accent6">
                    <a:lumMod val="10000"/>
                  </a:schemeClr>
                </a:solidFill>
                <a:latin typeface="Comic Sans MS" panose="030F0902030302020204" pitchFamily="66" charset="0"/>
              </a:rPr>
              <a:t>8</a:t>
            </a:r>
            <a:r>
              <a:rPr lang="en-VN" sz="1800" dirty="0">
                <a:solidFill>
                  <a:schemeClr val="accent6">
                    <a:lumMod val="10000"/>
                  </a:schemeClr>
                </a:solidFill>
                <a:latin typeface="Comic Sans MS" panose="030F0902030302020204" pitchFamily="66" charset="0"/>
              </a:rPr>
              <a:t>. Listen and chant.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0549873-0C19-759F-2F22-149FF2DEB625}"/>
              </a:ext>
            </a:extLst>
          </p:cNvPr>
          <p:cNvSpPr txBox="1"/>
          <p:nvPr/>
        </p:nvSpPr>
        <p:spPr>
          <a:xfrm>
            <a:off x="691150" y="1624842"/>
            <a:ext cx="28232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>
                <a:solidFill>
                  <a:schemeClr val="accent6">
                    <a:lumMod val="10000"/>
                  </a:schemeClr>
                </a:solidFill>
                <a:latin typeface="Comic Sans MS" panose="030F0902030302020204" pitchFamily="66" charset="0"/>
              </a:rPr>
              <a:t>Village, village, village!</a:t>
            </a:r>
            <a:endParaRPr lang="en-VN" sz="2000" dirty="0">
              <a:solidFill>
                <a:schemeClr val="accent6">
                  <a:lumMod val="10000"/>
                </a:schemeClr>
              </a:solidFill>
              <a:latin typeface="Comic Sans MS" panose="030F0902030302020204" pitchFamily="66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B0D7DFF-9ED7-9AF3-9D34-E27EE7AE0636}"/>
              </a:ext>
            </a:extLst>
          </p:cNvPr>
          <p:cNvSpPr txBox="1"/>
          <p:nvPr/>
        </p:nvSpPr>
        <p:spPr>
          <a:xfrm>
            <a:off x="691150" y="2105828"/>
            <a:ext cx="31967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>
                <a:solidFill>
                  <a:schemeClr val="accent6">
                    <a:lumMod val="10000"/>
                  </a:schemeClr>
                </a:solidFill>
                <a:latin typeface="Comic Sans MS" panose="030F0902030302020204" pitchFamily="66" charset="0"/>
              </a:rPr>
              <a:t>We were in an old village.</a:t>
            </a:r>
            <a:endParaRPr lang="en-VN" sz="2000" dirty="0">
              <a:solidFill>
                <a:schemeClr val="accent6">
                  <a:lumMod val="10000"/>
                </a:schemeClr>
              </a:solidFill>
              <a:latin typeface="Comic Sans MS" panose="030F0902030302020204" pitchFamily="66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8C3751C-BB13-DA44-FAA7-8049F3AFB74B}"/>
              </a:ext>
            </a:extLst>
          </p:cNvPr>
          <p:cNvSpPr txBox="1"/>
          <p:nvPr/>
        </p:nvSpPr>
        <p:spPr>
          <a:xfrm>
            <a:off x="673566" y="2610883"/>
            <a:ext cx="307007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>
                <a:solidFill>
                  <a:schemeClr val="accent6">
                    <a:lumMod val="10000"/>
                  </a:schemeClr>
                </a:solidFill>
                <a:latin typeface="Comic Sans MS" panose="030F0902030302020204" pitchFamily="66" charset="0"/>
              </a:rPr>
              <a:t>Turkey, Turkey, Turkey!</a:t>
            </a:r>
            <a:endParaRPr lang="en-VN" sz="2000" dirty="0">
              <a:solidFill>
                <a:schemeClr val="accent6">
                  <a:lumMod val="10000"/>
                </a:schemeClr>
              </a:solidFill>
              <a:latin typeface="Comic Sans MS" panose="030F0902030302020204" pitchFamily="66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F3D3FCF-5851-28D7-A95E-2A9E1D7FDB8E}"/>
              </a:ext>
            </a:extLst>
          </p:cNvPr>
          <p:cNvSpPr txBox="1"/>
          <p:nvPr/>
        </p:nvSpPr>
        <p:spPr>
          <a:xfrm>
            <a:off x="673566" y="3115938"/>
            <a:ext cx="36776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>
                <a:solidFill>
                  <a:schemeClr val="accent6">
                    <a:lumMod val="10000"/>
                  </a:schemeClr>
                </a:solidFill>
                <a:latin typeface="Comic Sans MS" panose="030F0902030302020204" pitchFamily="66" charset="0"/>
              </a:rPr>
              <a:t>We were in beautiful Turkey.</a:t>
            </a:r>
            <a:endParaRPr lang="en-VN" sz="2000" dirty="0">
              <a:solidFill>
                <a:schemeClr val="accent6">
                  <a:lumMod val="10000"/>
                </a:schemeClr>
              </a:solidFill>
              <a:latin typeface="Comic Sans MS" panose="030F0902030302020204" pitchFamily="66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68AF72F-2B5A-659F-365F-6178FE9681F4}"/>
              </a:ext>
            </a:extLst>
          </p:cNvPr>
          <p:cNvSpPr txBox="1"/>
          <p:nvPr/>
        </p:nvSpPr>
        <p:spPr>
          <a:xfrm>
            <a:off x="691150" y="3621380"/>
            <a:ext cx="36955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chemeClr val="accent6">
                    <a:lumMod val="10000"/>
                  </a:schemeClr>
                </a:solidFill>
                <a:latin typeface="Comic Sans MS" panose="030F0902030302020204" pitchFamily="66" charset="0"/>
              </a:rPr>
              <a:t>We were in a beautiful village in beautiful Turkey.</a:t>
            </a:r>
            <a:endParaRPr lang="en-VN" sz="2000" dirty="0">
              <a:solidFill>
                <a:schemeClr val="accent6">
                  <a:lumMod val="10000"/>
                </a:schemeClr>
              </a:solidFill>
              <a:latin typeface="Comic Sans MS" panose="030F0902030302020204" pitchFamily="66" charset="0"/>
            </a:endParaRPr>
          </a:p>
        </p:txBody>
      </p:sp>
      <p:pic>
        <p:nvPicPr>
          <p:cNvPr id="3" name="track 12.1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3041522" y="910773"/>
            <a:ext cx="406400" cy="406400"/>
          </a:xfrm>
          <a:prstGeom prst="rect">
            <a:avLst/>
          </a:prstGeom>
        </p:spPr>
      </p:pic>
      <p:pic>
        <p:nvPicPr>
          <p:cNvPr id="5124" name="Picture 4" descr="You should visit Birgi from the charming Aegean village"/>
          <p:cNvPicPr>
            <a:picLocks noChangeAspect="1" noChangeArrowheads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3"/>
          <a:stretch/>
        </p:blipFill>
        <p:spPr bwMode="auto">
          <a:xfrm>
            <a:off x="6244412" y="2759107"/>
            <a:ext cx="2158757" cy="14270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12700">
            <a:solidFill>
              <a:schemeClr val="bg2"/>
            </a:solidFill>
          </a:ln>
          <a:effectLst>
            <a:reflection blurRad="12700" stA="38000" endPos="0" dist="5000" dir="5400000" sy="-100000" algn="bl" rotWithShape="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853" y="3311118"/>
            <a:ext cx="2881847" cy="1841500"/>
          </a:xfrm>
          <a:prstGeom prst="rect">
            <a:avLst/>
          </a:prstGeom>
        </p:spPr>
      </p:pic>
      <p:pic>
        <p:nvPicPr>
          <p:cNvPr id="8" name="12.12.1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3571009" y="1622190"/>
            <a:ext cx="406400" cy="406400"/>
          </a:xfrm>
          <a:prstGeom prst="rect">
            <a:avLst/>
          </a:prstGeom>
        </p:spPr>
      </p:pic>
      <p:pic>
        <p:nvPicPr>
          <p:cNvPr id="9" name="12.12.2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4044854" y="2102683"/>
            <a:ext cx="406400" cy="406400"/>
          </a:xfrm>
          <a:prstGeom prst="rect">
            <a:avLst/>
          </a:prstGeom>
        </p:spPr>
      </p:pic>
      <p:pic>
        <p:nvPicPr>
          <p:cNvPr id="10" name="12.12.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3841654" y="2618432"/>
            <a:ext cx="406400" cy="406400"/>
          </a:xfrm>
          <a:prstGeom prst="rect">
            <a:avLst/>
          </a:prstGeom>
        </p:spPr>
      </p:pic>
      <p:pic>
        <p:nvPicPr>
          <p:cNvPr id="15" name="12.12.4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4386659" y="3107918"/>
            <a:ext cx="406400" cy="406400"/>
          </a:xfrm>
          <a:prstGeom prst="rect">
            <a:avLst/>
          </a:prstGeom>
        </p:spPr>
      </p:pic>
      <p:pic>
        <p:nvPicPr>
          <p:cNvPr id="17" name="12.12.5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4517700" y="3772123"/>
            <a:ext cx="406400" cy="406400"/>
          </a:xfrm>
          <a:prstGeom prst="rect">
            <a:avLst/>
          </a:prstGeom>
        </p:spPr>
      </p:pic>
      <p:pic>
        <p:nvPicPr>
          <p:cNvPr id="5126" name="Picture 6" descr="A Brief Travel Guide to Turkey | Travel.Earth"/>
          <p:cNvPicPr>
            <a:picLocks noChangeAspect="1" noChangeArrowheads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651"/>
          <a:stretch/>
        </p:blipFill>
        <p:spPr bwMode="auto">
          <a:xfrm>
            <a:off x="6238699" y="1244111"/>
            <a:ext cx="2164470" cy="14270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19050">
            <a:solidFill>
              <a:schemeClr val="bg2"/>
            </a:solidFill>
          </a:ln>
          <a:effectLst>
            <a:reflection blurRad="12700" stA="38000" endPos="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181097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15" name="chimes.wav"/>
          </p:stSnd>
        </p:sndAc>
      </p:transition>
    </mc:Choice>
    <mc:Fallback xmlns="">
      <p:transition spd="slow">
        <p:random/>
        <p:sndAc>
          <p:stSnd>
            <p:snd r:embed="rId23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3152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213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471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235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4518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5" dur="6905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7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6" grpId="0"/>
      <p:bldP spid="11" grpId="0"/>
      <p:bldP spid="12" grpId="0"/>
      <p:bldP spid="13" grpId="0"/>
      <p:bldP spid="14" grpId="0"/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35584"/>
            <a:ext cx="9144000" cy="5175504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09250" y="177764"/>
            <a:ext cx="1173108" cy="56248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252106" y="2552168"/>
            <a:ext cx="4261822" cy="919401"/>
          </a:xfrm>
          <a:prstGeom prst="round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ln>
                  <a:solidFill>
                    <a:schemeClr val="bg2"/>
                  </a:solidFill>
                </a:ln>
                <a:solidFill>
                  <a:schemeClr val="accent6">
                    <a:lumMod val="2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</a:rPr>
              <a:t>3. PRACTICE</a:t>
            </a:r>
          </a:p>
        </p:txBody>
      </p:sp>
    </p:spTree>
    <p:extLst>
      <p:ext uri="{BB962C8B-B14F-4D97-AF65-F5344CB8AC3E}">
        <p14:creationId xmlns:p14="http://schemas.microsoft.com/office/powerpoint/2010/main" val="3477971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3" name="chimes.wav"/>
          </p:stSnd>
        </p:sndAc>
      </p:transition>
    </mc:Choice>
    <mc:Fallback xmlns="">
      <p:transition spd="slow">
        <p:random/>
        <p:sndAc>
          <p:stSnd>
            <p:snd r:embed="rId11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0 L 0 -0.07222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5"/>
          <a:srcRect l="21065" t="17158" r="17867" b="14653"/>
          <a:stretch/>
        </p:blipFill>
        <p:spPr>
          <a:xfrm>
            <a:off x="-1" y="-100183"/>
            <a:ext cx="9153625" cy="5181398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-305562" y="3881691"/>
            <a:ext cx="1538120" cy="993117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853" y="3311118"/>
            <a:ext cx="2881847" cy="18415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43" y="89916"/>
            <a:ext cx="1072451" cy="51422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7595F08-0B3F-B2DD-2C17-03A624DE7718}"/>
              </a:ext>
            </a:extLst>
          </p:cNvPr>
          <p:cNvSpPr txBox="1"/>
          <p:nvPr/>
        </p:nvSpPr>
        <p:spPr>
          <a:xfrm>
            <a:off x="385947" y="168359"/>
            <a:ext cx="1291898" cy="442674"/>
          </a:xfrm>
          <a:prstGeom prst="roundRect">
            <a:avLst/>
          </a:prstGeom>
          <a:solidFill>
            <a:srgbClr val="1BCDD9"/>
          </a:solidFill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2"/>
                </a:solidFill>
                <a:latin typeface="Comic Sans MS" pitchFamily="66" charset="0"/>
              </a:rPr>
              <a:t>9. Say it!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F157AB0-CBD3-70A8-6252-1A4A10D3B47A}"/>
              </a:ext>
            </a:extLst>
          </p:cNvPr>
          <p:cNvSpPr txBox="1"/>
          <p:nvPr/>
        </p:nvSpPr>
        <p:spPr>
          <a:xfrm>
            <a:off x="1031896" y="2137251"/>
            <a:ext cx="2911287" cy="715089"/>
          </a:xfrm>
          <a:prstGeom prst="roundRect">
            <a:avLst/>
          </a:prstGeom>
          <a:solidFill>
            <a:srgbClr val="1BCDD9">
              <a:alpha val="90000"/>
            </a:srgbClr>
          </a:solidFill>
        </p:spPr>
        <p:txBody>
          <a:bodyPr wrap="square" rtlCol="0">
            <a:spAutoFit/>
          </a:bodyPr>
          <a:lstStyle/>
          <a:p>
            <a:r>
              <a:rPr lang="en-GB" sz="1800" dirty="0">
                <a:solidFill>
                  <a:schemeClr val="bg2"/>
                </a:solidFill>
                <a:latin typeface="Comic Sans MS" panose="030F0902030302020204" pitchFamily="66" charset="0"/>
              </a:rPr>
              <a:t>1. He was in an old village in Vietnam.</a:t>
            </a:r>
            <a:endParaRPr lang="en-VN" sz="1800" dirty="0">
              <a:solidFill>
                <a:schemeClr val="bg2"/>
              </a:solidFill>
              <a:latin typeface="Comic Sans MS" panose="030F0902030302020204" pitchFamily="66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9E16E4D-45C7-546B-CCD4-9DEB279E8996}"/>
              </a:ext>
            </a:extLst>
          </p:cNvPr>
          <p:cNvSpPr txBox="1"/>
          <p:nvPr/>
        </p:nvSpPr>
        <p:spPr>
          <a:xfrm>
            <a:off x="5387949" y="2137251"/>
            <a:ext cx="2657598" cy="715089"/>
          </a:xfrm>
          <a:prstGeom prst="roundRect">
            <a:avLst/>
          </a:prstGeom>
          <a:solidFill>
            <a:srgbClr val="1BCDD9">
              <a:alpha val="90000"/>
            </a:srgbClr>
          </a:solidFill>
        </p:spPr>
        <p:txBody>
          <a:bodyPr wrap="square" rtlCol="0">
            <a:spAutoFit/>
          </a:bodyPr>
          <a:lstStyle/>
          <a:p>
            <a:r>
              <a:rPr lang="en-GB" sz="1800" dirty="0">
                <a:solidFill>
                  <a:schemeClr val="bg2"/>
                </a:solidFill>
                <a:latin typeface="Comic Sans MS" panose="030F0902030302020204" pitchFamily="66" charset="0"/>
              </a:rPr>
              <a:t>2. Her trip to Turkey was interesting.</a:t>
            </a:r>
            <a:endParaRPr lang="en-VN" sz="1800" dirty="0">
              <a:solidFill>
                <a:schemeClr val="bg2"/>
              </a:solidFill>
              <a:latin typeface="Comic Sans MS" panose="030F0902030302020204" pitchFamily="66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6E309B7-8C1D-9FE7-E4B6-DFB0E8B3BBF7}"/>
              </a:ext>
            </a:extLst>
          </p:cNvPr>
          <p:cNvSpPr txBox="1"/>
          <p:nvPr/>
        </p:nvSpPr>
        <p:spPr>
          <a:xfrm>
            <a:off x="925381" y="4115576"/>
            <a:ext cx="2899914" cy="715089"/>
          </a:xfrm>
          <a:prstGeom prst="roundRect">
            <a:avLst/>
          </a:prstGeom>
          <a:solidFill>
            <a:srgbClr val="1BCDD9">
              <a:alpha val="90000"/>
            </a:srgbClr>
          </a:solidFill>
        </p:spPr>
        <p:txBody>
          <a:bodyPr wrap="square" rtlCol="0">
            <a:spAutoFit/>
          </a:bodyPr>
          <a:lstStyle/>
          <a:p>
            <a:r>
              <a:rPr lang="en-GB" sz="1800" dirty="0">
                <a:solidFill>
                  <a:schemeClr val="bg2"/>
                </a:solidFill>
                <a:latin typeface="Comic Sans MS" panose="030F0902030302020204" pitchFamily="66" charset="0"/>
              </a:rPr>
              <a:t>3. Our trip to a village in Turkey was wonderful.</a:t>
            </a:r>
            <a:endParaRPr lang="en-VN" sz="1800" dirty="0">
              <a:solidFill>
                <a:schemeClr val="bg2"/>
              </a:solidFill>
              <a:latin typeface="Comic Sans MS" panose="030F0902030302020204" pitchFamily="66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91BF0A1-55EE-652F-ACFB-13F88215DDE1}"/>
              </a:ext>
            </a:extLst>
          </p:cNvPr>
          <p:cNvSpPr txBox="1"/>
          <p:nvPr/>
        </p:nvSpPr>
        <p:spPr>
          <a:xfrm>
            <a:off x="5215340" y="4098341"/>
            <a:ext cx="2871705" cy="715089"/>
          </a:xfrm>
          <a:prstGeom prst="roundRect">
            <a:avLst/>
          </a:prstGeom>
          <a:solidFill>
            <a:srgbClr val="1BCDD9">
              <a:alpha val="90000"/>
            </a:srgbClr>
          </a:solidFill>
        </p:spPr>
        <p:txBody>
          <a:bodyPr wrap="square" rtlCol="0">
            <a:spAutoFit/>
          </a:bodyPr>
          <a:lstStyle/>
          <a:p>
            <a:r>
              <a:rPr lang="en-GB" sz="1800" dirty="0">
                <a:solidFill>
                  <a:schemeClr val="bg2"/>
                </a:solidFill>
                <a:latin typeface="Comic Sans MS" panose="030F0902030302020204" pitchFamily="66" charset="0"/>
              </a:rPr>
              <a:t>4. My trip to the village last week was awesome.</a:t>
            </a:r>
            <a:endParaRPr lang="en-VN" sz="1800" dirty="0">
              <a:solidFill>
                <a:schemeClr val="bg2"/>
              </a:solidFill>
              <a:latin typeface="Comic Sans MS" panose="030F0902030302020204" pitchFamily="66" charset="0"/>
            </a:endParaRPr>
          </a:p>
        </p:txBody>
      </p:sp>
      <p:pic>
        <p:nvPicPr>
          <p:cNvPr id="6146" name="Picture 2" descr="Duong Lam Ancient Village - An Example of a Perfectly Preserved Village in  North Vietnam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9977" y="836747"/>
            <a:ext cx="2210722" cy="127849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12700">
            <a:solidFill>
              <a:schemeClr val="bg2"/>
            </a:solidFill>
          </a:ln>
          <a:effectLst>
            <a:reflection blurRad="12700" stA="38000" endPos="0" dist="5000" dir="5400000" sy="-100000" algn="bl" rotWithShape="0"/>
          </a:effectLst>
        </p:spPr>
      </p:pic>
      <p:pic>
        <p:nvPicPr>
          <p:cNvPr id="6148" name="Picture 4" descr="Turkey Tourism – Information, Facts, Advices in Travel Guide | Planet of  Hotels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7651" y="856756"/>
            <a:ext cx="2210722" cy="127849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12700">
            <a:solidFill>
              <a:schemeClr val="bg2"/>
            </a:solidFill>
          </a:ln>
          <a:effectLst>
            <a:reflection blurRad="12700" stA="38000" endPos="0" dist="5000" dir="5400000" sy="-100000" algn="bl" rotWithShape="0"/>
          </a:effectLst>
        </p:spPr>
      </p:pic>
      <p:pic>
        <p:nvPicPr>
          <p:cNvPr id="6150" name="Picture 6" descr="11 Small Towns and Villages in Turkey for Slow Travel - Tourism on the Edge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831"/>
          <a:stretch/>
        </p:blipFill>
        <p:spPr bwMode="auto">
          <a:xfrm>
            <a:off x="1258471" y="2836808"/>
            <a:ext cx="2219389" cy="12749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12700">
            <a:solidFill>
              <a:schemeClr val="bg2"/>
            </a:solidFill>
          </a:ln>
          <a:effectLst>
            <a:reflection blurRad="12700" stA="38000" endPos="0" dist="5000" dir="5400000" sy="-100000" algn="bl" rotWithShape="0"/>
          </a:effectLst>
        </p:spPr>
      </p:pic>
      <p:pic>
        <p:nvPicPr>
          <p:cNvPr id="6152" name="Picture 8" descr="English Village History | Mature &amp; Senior travellers - Odyssey Traveller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82" b="10422"/>
          <a:stretch/>
        </p:blipFill>
        <p:spPr bwMode="auto">
          <a:xfrm>
            <a:off x="5517651" y="2836808"/>
            <a:ext cx="2210722" cy="126153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12700">
            <a:solidFill>
              <a:schemeClr val="bg2"/>
            </a:solidFill>
          </a:ln>
          <a:effectLst>
            <a:reflection blurRad="12700" stA="38000" endPos="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504773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3" name="chimes.wav"/>
          </p:stSnd>
        </p:sndAc>
      </p:transition>
    </mc:Choice>
    <mc:Fallback xmlns="">
      <p:transition spd="slow">
        <p:random/>
        <p:sndAc>
          <p:stSnd>
            <p:snd r:embed="rId13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35584"/>
            <a:ext cx="9144000" cy="5175504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09250" y="177764"/>
            <a:ext cx="1173108" cy="56248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872979" y="2467502"/>
            <a:ext cx="5398041" cy="919401"/>
          </a:xfrm>
          <a:prstGeom prst="roundRect">
            <a:avLst/>
          </a:prstGeom>
          <a:solidFill>
            <a:schemeClr val="bg2">
              <a:alpha val="58000"/>
            </a:schemeClr>
          </a:solidFill>
          <a:ln>
            <a:solidFill>
              <a:schemeClr val="accent6">
                <a:lumMod val="2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4800" b="1" dirty="0">
                <a:ln>
                  <a:solidFill>
                    <a:schemeClr val="bg2"/>
                  </a:solidFill>
                </a:ln>
                <a:solidFill>
                  <a:schemeClr val="accent6">
                    <a:lumMod val="2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</a:rPr>
              <a:t>4. PRODUCTION</a:t>
            </a:r>
          </a:p>
        </p:txBody>
      </p:sp>
    </p:spTree>
    <p:extLst>
      <p:ext uri="{BB962C8B-B14F-4D97-AF65-F5344CB8AC3E}">
        <p14:creationId xmlns:p14="http://schemas.microsoft.com/office/powerpoint/2010/main" val="976707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3" name="chimes.wav"/>
          </p:stSnd>
        </p:sndAc>
      </p:transition>
    </mc:Choice>
    <mc:Fallback xmlns="">
      <p:transition spd="slow">
        <p:random/>
        <p:sndAc>
          <p:stSnd>
            <p:snd r:embed="rId11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0 L 0 -0.07222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theme/theme1.xml><?xml version="1.0" encoding="utf-8"?>
<a:theme xmlns:a="http://schemas.openxmlformats.org/drawingml/2006/main" name="2_Science Subject for Elementary - 3rd Grade: Physical, Life, and Earth by Slidesgo">
  <a:themeElements>
    <a:clrScheme name="Simple Light">
      <a:dk1>
        <a:srgbClr val="1C0505"/>
      </a:dk1>
      <a:lt1>
        <a:srgbClr val="5A1D1D"/>
      </a:lt1>
      <a:dk2>
        <a:srgbClr val="FFFFFF"/>
      </a:dk2>
      <a:lt2>
        <a:srgbClr val="FF6D5D"/>
      </a:lt2>
      <a:accent1>
        <a:srgbClr val="FFB348"/>
      </a:accent1>
      <a:accent2>
        <a:srgbClr val="F9EFD2"/>
      </a:accent2>
      <a:accent3>
        <a:srgbClr val="98DB7D"/>
      </a:accent3>
      <a:accent4>
        <a:srgbClr val="00A165"/>
      </a:accent4>
      <a:accent5>
        <a:srgbClr val="00D9F6"/>
      </a:accent5>
      <a:accent6>
        <a:srgbClr val="B8E5F4"/>
      </a:accent6>
      <a:hlink>
        <a:srgbClr val="1C050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12203</TotalTime>
  <Words>246</Words>
  <Application>Microsoft Office PowerPoint</Application>
  <PresentationFormat>On-screen Show (16:9)</PresentationFormat>
  <Paragraphs>51</Paragraphs>
  <Slides>13</Slides>
  <Notes>10</Notes>
  <HiddenSlides>0</HiddenSlides>
  <MMClips>8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3" baseType="lpstr">
      <vt:lpstr>Arial</vt:lpstr>
      <vt:lpstr>Life Savers ExtraBold</vt:lpstr>
      <vt:lpstr>黑体</vt:lpstr>
      <vt:lpstr>Changa One</vt:lpstr>
      <vt:lpstr>Life Savers</vt:lpstr>
      <vt:lpstr>Comic Sans MS</vt:lpstr>
      <vt:lpstr>Quicksand SemiBold</vt:lpstr>
      <vt:lpstr>Quicksand</vt:lpstr>
      <vt:lpstr>Bebas Neue</vt:lpstr>
      <vt:lpstr>2_Science Subject for Elementary - 3rd Grade: Physical, Life, and Earth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Organic Poultry Farm MK Campaign</dc:title>
  <dc:creator>Admin</dc:creator>
  <cp:lastModifiedBy>Admin</cp:lastModifiedBy>
  <cp:revision>331</cp:revision>
  <dcterms:modified xsi:type="dcterms:W3CDTF">2025-05-19T13:45:23Z</dcterms:modified>
</cp:coreProperties>
</file>