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audio2.wav" ContentType="audio/wav"/>
  <Override PartName="/ppt/media/audio3.wav" ContentType="audio/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7" r:id="rId2"/>
    <p:sldId id="258" r:id="rId3"/>
    <p:sldId id="259" r:id="rId4"/>
    <p:sldId id="261" r:id="rId5"/>
    <p:sldId id="262" r:id="rId6"/>
    <p:sldId id="273" r:id="rId7"/>
    <p:sldId id="274" r:id="rId8"/>
    <p:sldId id="275" r:id="rId9"/>
    <p:sldId id="277" r:id="rId10"/>
    <p:sldId id="278" r:id="rId11"/>
    <p:sldId id="279" r:id="rId12"/>
    <p:sldId id="280" r:id="rId13"/>
    <p:sldId id="270" r:id="rId14"/>
    <p:sldId id="271" r:id="rId15"/>
    <p:sldId id="272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00"/>
    <a:srgbClr val="060502"/>
    <a:srgbClr val="0A0B06"/>
    <a:srgbClr val="FFEEDA"/>
    <a:srgbClr val="FFD77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89307" autoAdjust="0"/>
  </p:normalViewPr>
  <p:slideViewPr>
    <p:cSldViewPr snapToGrid="0">
      <p:cViewPr>
        <p:scale>
          <a:sx n="50" d="100"/>
          <a:sy n="50" d="100"/>
        </p:scale>
        <p:origin x="1284" y="324"/>
      </p:cViewPr>
      <p:guideLst/>
    </p:cSldViewPr>
  </p:slideViewPr>
  <p:notesTextViewPr>
    <p:cViewPr>
      <p:scale>
        <a:sx n="75" d="100"/>
        <a:sy n="75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72E682-F66F-4D4B-ADF7-2C454B162D44}" type="datetimeFigureOut">
              <a:rPr lang="en-US" smtClean="0"/>
              <a:t>5/19/2025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5D58CF-7BC9-4E67-9E50-FFC8F96336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01091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e57b5fd4a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e57b5fd4a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5397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Chuẩn</a:t>
            </a:r>
            <a:r>
              <a:rPr lang="en-GB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bị</a:t>
            </a:r>
            <a:r>
              <a:rPr lang="en-GB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các</a:t>
            </a:r>
            <a:r>
              <a:rPr lang="en-GB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tấm</a:t>
            </a:r>
            <a:r>
              <a:rPr lang="en-GB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thẻ</a:t>
            </a:r>
            <a:r>
              <a:rPr lang="en-GB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có</a:t>
            </a:r>
            <a:r>
              <a:rPr lang="en-GB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ghi</a:t>
            </a:r>
            <a:r>
              <a:rPr lang="en-GB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tính</a:t>
            </a:r>
            <a:r>
              <a:rPr lang="en-GB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từ</a:t>
            </a:r>
            <a:r>
              <a:rPr lang="en-GB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GB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danh</a:t>
            </a:r>
            <a:r>
              <a:rPr lang="en-GB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từ</a:t>
            </a:r>
            <a:r>
              <a:rPr lang="en-GB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GB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động</a:t>
            </a:r>
            <a:r>
              <a:rPr lang="en-GB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từ</a:t>
            </a:r>
            <a:r>
              <a:rPr lang="en-GB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GB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Mặt</a:t>
            </a:r>
            <a:r>
              <a:rPr lang="en-GB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sau</a:t>
            </a:r>
            <a:r>
              <a:rPr lang="en-GB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các</a:t>
            </a:r>
            <a:r>
              <a:rPr lang="en-GB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tấm</a:t>
            </a:r>
            <a:r>
              <a:rPr lang="en-GB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thẻ</a:t>
            </a:r>
            <a:r>
              <a:rPr lang="en-GB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có</a:t>
            </a:r>
            <a:r>
              <a:rPr lang="en-GB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gắn</a:t>
            </a:r>
            <a:r>
              <a:rPr lang="en-GB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nam</a:t>
            </a:r>
            <a:r>
              <a:rPr lang="en-GB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châm</a:t>
            </a:r>
            <a:r>
              <a:rPr lang="en-GB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GB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Chuẩn</a:t>
            </a:r>
            <a:r>
              <a:rPr lang="en-GB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bị</a:t>
            </a:r>
            <a:r>
              <a:rPr lang="en-GB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các</a:t>
            </a:r>
            <a:r>
              <a:rPr lang="en-GB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cần</a:t>
            </a:r>
            <a:r>
              <a:rPr lang="en-GB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câu</a:t>
            </a:r>
            <a:r>
              <a:rPr lang="en-GB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có</a:t>
            </a:r>
            <a:r>
              <a:rPr lang="en-GB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gắn</a:t>
            </a:r>
            <a:r>
              <a:rPr lang="en-GB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nam</a:t>
            </a:r>
            <a:r>
              <a:rPr lang="en-GB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châm</a:t>
            </a:r>
            <a:r>
              <a:rPr lang="en-GB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ở </a:t>
            </a:r>
            <a:r>
              <a:rPr lang="en-GB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đầu</a:t>
            </a:r>
            <a:r>
              <a:rPr lang="en-GB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GB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Nhóm</a:t>
            </a:r>
            <a:r>
              <a:rPr lang="en-GB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gồm</a:t>
            </a:r>
            <a:r>
              <a:rPr lang="en-GB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4 </a:t>
            </a:r>
            <a:r>
              <a:rPr lang="en-GB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học</a:t>
            </a:r>
            <a:r>
              <a:rPr lang="en-GB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sinh</a:t>
            </a:r>
            <a:r>
              <a:rPr lang="en-GB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từ</a:t>
            </a:r>
            <a:r>
              <a:rPr lang="en-GB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4 </a:t>
            </a:r>
            <a:r>
              <a:rPr lang="en-GB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nhóm</a:t>
            </a:r>
            <a:r>
              <a:rPr lang="en-GB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sẽ</a:t>
            </a:r>
            <a:r>
              <a:rPr lang="en-GB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cùng</a:t>
            </a:r>
            <a:r>
              <a:rPr lang="en-GB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lúc</a:t>
            </a:r>
            <a:r>
              <a:rPr lang="en-GB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câu</a:t>
            </a:r>
            <a:r>
              <a:rPr lang="en-GB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</a:t>
            </a:r>
            <a:r>
              <a:rPr lang="en-GB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GB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Khi</a:t>
            </a:r>
            <a:r>
              <a:rPr lang="en-GB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câu</a:t>
            </a:r>
            <a:r>
              <a:rPr lang="en-GB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được</a:t>
            </a:r>
            <a:r>
              <a:rPr lang="en-GB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tính</a:t>
            </a:r>
            <a:r>
              <a:rPr lang="en-GB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từ</a:t>
            </a:r>
            <a:r>
              <a:rPr lang="en-GB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thì</a:t>
            </a:r>
            <a:r>
              <a:rPr lang="en-GB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dán</a:t>
            </a:r>
            <a:r>
              <a:rPr lang="en-GB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lên</a:t>
            </a:r>
            <a:r>
              <a:rPr lang="en-GB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bảng</a:t>
            </a:r>
            <a:r>
              <a:rPr lang="en-GB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GB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Khi</a:t>
            </a:r>
            <a:r>
              <a:rPr lang="en-GB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thời</a:t>
            </a:r>
            <a:r>
              <a:rPr lang="en-GB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gian</a:t>
            </a:r>
            <a:r>
              <a:rPr lang="en-GB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kết</a:t>
            </a:r>
            <a:r>
              <a:rPr lang="en-GB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thúc</a:t>
            </a:r>
            <a:r>
              <a:rPr lang="en-GB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GB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nhóm</a:t>
            </a:r>
            <a:r>
              <a:rPr lang="en-GB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câu</a:t>
            </a:r>
            <a:r>
              <a:rPr lang="en-GB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được</a:t>
            </a:r>
            <a:r>
              <a:rPr lang="en-GB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nhiều</a:t>
            </a:r>
            <a:r>
              <a:rPr lang="en-GB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hơn</a:t>
            </a:r>
            <a:r>
              <a:rPr lang="en-GB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sẽ</a:t>
            </a:r>
            <a:r>
              <a:rPr lang="en-GB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chiến</a:t>
            </a:r>
            <a:r>
              <a:rPr lang="en-GB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thắng</a:t>
            </a:r>
            <a:r>
              <a:rPr lang="en-GB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GB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GB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game requires a bit of prep, but is hours of fun and can be reused for other word groups like nouns and verbs. You’ll need a deck of flashcards, some magnets and a fishing rod. Here’s how to play:</a:t>
            </a:r>
          </a:p>
          <a:p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Write a noun, adjective or verb on each card. The words need to be clearly readable from a short distance.</a:t>
            </a:r>
          </a:p>
          <a:p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Attach paper clips to each card.</a:t>
            </a:r>
          </a:p>
          <a:p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Attach another magnetic clip to a children’s fishing rod.</a:t>
            </a:r>
          </a:p>
          <a:p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Scatter cards face up on the floor.</a:t>
            </a:r>
          </a:p>
          <a:p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Encourage students to ‘fish’ the adjectives from the pile, with students taking turns controlling the rod. They’ll need to distinguish between the adjectives and non-adjectives before they can fish one out. Once they correctly fish out an adjective, you could also ask them to name an object that could be described using that word.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5D58CF-7BC9-4E67-9E50-FFC8F963360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29771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0D68A0-A4DB-450D-877B-BE90AFD5C902}" type="datetimeFigureOut">
              <a:rPr lang="en-US" smtClean="0"/>
              <a:t>5/19/2025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B6C08A-9EC1-4548-923F-97BA0A9386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09830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0D68A0-A4DB-450D-877B-BE90AFD5C902}" type="datetimeFigureOut">
              <a:rPr lang="en-US" smtClean="0"/>
              <a:t>5/19/2025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B6C08A-9EC1-4548-923F-97BA0A9386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28300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0D68A0-A4DB-450D-877B-BE90AFD5C902}" type="datetimeFigureOut">
              <a:rPr lang="en-US" smtClean="0"/>
              <a:t>5/19/2025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B6C08A-9EC1-4548-923F-97BA0A9386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47880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0D68A0-A4DB-450D-877B-BE90AFD5C902}" type="datetimeFigureOut">
              <a:rPr lang="en-US" smtClean="0"/>
              <a:t>5/19/2025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B6C08A-9EC1-4548-923F-97BA0A9386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01387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0D68A0-A4DB-450D-877B-BE90AFD5C902}" type="datetimeFigureOut">
              <a:rPr lang="en-US" smtClean="0"/>
              <a:t>5/19/2025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B6C08A-9EC1-4548-923F-97BA0A9386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0440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0D68A0-A4DB-450D-877B-BE90AFD5C902}" type="datetimeFigureOut">
              <a:rPr lang="en-US" smtClean="0"/>
              <a:t>5/19/2025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B6C08A-9EC1-4548-923F-97BA0A9386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63199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0D68A0-A4DB-450D-877B-BE90AFD5C902}" type="datetimeFigureOut">
              <a:rPr lang="en-US" smtClean="0"/>
              <a:t>5/19/2025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B6C08A-9EC1-4548-923F-97BA0A9386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64522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0D68A0-A4DB-450D-877B-BE90AFD5C902}" type="datetimeFigureOut">
              <a:rPr lang="en-US" smtClean="0"/>
              <a:t>5/19/2025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B6C08A-9EC1-4548-923F-97BA0A9386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79637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0D68A0-A4DB-450D-877B-BE90AFD5C902}" type="datetimeFigureOut">
              <a:rPr lang="en-US" smtClean="0"/>
              <a:t>5/19/2025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B6C08A-9EC1-4548-923F-97BA0A9386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58919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0D68A0-A4DB-450D-877B-BE90AFD5C902}" type="datetimeFigureOut">
              <a:rPr lang="en-US" smtClean="0"/>
              <a:t>5/19/2025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B6C08A-9EC1-4548-923F-97BA0A9386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30219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0D68A0-A4DB-450D-877B-BE90AFD5C902}" type="datetimeFigureOut">
              <a:rPr lang="en-US" smtClean="0"/>
              <a:t>5/19/2025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B6C08A-9EC1-4548-923F-97BA0A9386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98630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0D68A0-A4DB-450D-877B-BE90AFD5C902}" type="datetimeFigureOut">
              <a:rPr lang="en-US" smtClean="0"/>
              <a:t>5/19/2025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B6C08A-9EC1-4548-923F-97BA0A9386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26567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microsoft.com/office/2007/relationships/hdphoto" Target="../media/hdphoto4.wdp"/><Relationship Id="rId18" Type="http://schemas.openxmlformats.org/officeDocument/2006/relationships/image" Target="../media/image9.png"/><Relationship Id="rId26" Type="http://schemas.openxmlformats.org/officeDocument/2006/relationships/image" Target="../media/image13.png"/><Relationship Id="rId21" Type="http://schemas.microsoft.com/office/2007/relationships/hdphoto" Target="../media/hdphoto8.wdp"/><Relationship Id="rId34" Type="http://schemas.openxmlformats.org/officeDocument/2006/relationships/image" Target="../media/image19.png"/><Relationship Id="rId7" Type="http://schemas.openxmlformats.org/officeDocument/2006/relationships/image" Target="../media/image3.png"/><Relationship Id="rId12" Type="http://schemas.openxmlformats.org/officeDocument/2006/relationships/image" Target="../media/image6.png"/><Relationship Id="rId17" Type="http://schemas.microsoft.com/office/2007/relationships/hdphoto" Target="../media/hdphoto6.wdp"/><Relationship Id="rId25" Type="http://schemas.microsoft.com/office/2007/relationships/hdphoto" Target="../media/hdphoto10.wdp"/><Relationship Id="rId33" Type="http://schemas.openxmlformats.org/officeDocument/2006/relationships/image" Target="../media/image18.gif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8.png"/><Relationship Id="rId20" Type="http://schemas.openxmlformats.org/officeDocument/2006/relationships/image" Target="../media/image10.png"/><Relationship Id="rId29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microsoft.com/office/2007/relationships/hdphoto" Target="../media/hdphoto3.wdp"/><Relationship Id="rId24" Type="http://schemas.openxmlformats.org/officeDocument/2006/relationships/image" Target="../media/image12.png"/><Relationship Id="rId32" Type="http://schemas.openxmlformats.org/officeDocument/2006/relationships/image" Target="../media/image17.emf"/><Relationship Id="rId5" Type="http://schemas.openxmlformats.org/officeDocument/2006/relationships/image" Target="../media/image2.png"/><Relationship Id="rId15" Type="http://schemas.microsoft.com/office/2007/relationships/hdphoto" Target="../media/hdphoto5.wdp"/><Relationship Id="rId23" Type="http://schemas.microsoft.com/office/2007/relationships/hdphoto" Target="../media/hdphoto9.wdp"/><Relationship Id="rId28" Type="http://schemas.openxmlformats.org/officeDocument/2006/relationships/image" Target="../media/image14.png"/><Relationship Id="rId36" Type="http://schemas.openxmlformats.org/officeDocument/2006/relationships/image" Target="../media/image21.png"/><Relationship Id="rId10" Type="http://schemas.openxmlformats.org/officeDocument/2006/relationships/image" Target="../media/image5.png"/><Relationship Id="rId19" Type="http://schemas.microsoft.com/office/2007/relationships/hdphoto" Target="../media/hdphoto7.wdp"/><Relationship Id="rId31" Type="http://schemas.microsoft.com/office/2007/relationships/hdphoto" Target="../media/hdphoto12.wdp"/><Relationship Id="rId44" Type="http://schemas.openxmlformats.org/officeDocument/2006/relationships/audio" Target="../media/audio1.wav"/><Relationship Id="rId4" Type="http://schemas.openxmlformats.org/officeDocument/2006/relationships/image" Target="../media/image1.png"/><Relationship Id="rId9" Type="http://schemas.microsoft.com/office/2007/relationships/hdphoto" Target="../media/hdphoto2.wdp"/><Relationship Id="rId14" Type="http://schemas.openxmlformats.org/officeDocument/2006/relationships/image" Target="../media/image7.png"/><Relationship Id="rId22" Type="http://schemas.openxmlformats.org/officeDocument/2006/relationships/image" Target="../media/image11.png"/><Relationship Id="rId27" Type="http://schemas.microsoft.com/office/2007/relationships/hdphoto" Target="../media/hdphoto11.wdp"/><Relationship Id="rId30" Type="http://schemas.openxmlformats.org/officeDocument/2006/relationships/image" Target="../media/image16.png"/><Relationship Id="rId35" Type="http://schemas.openxmlformats.org/officeDocument/2006/relationships/image" Target="../media/image20.png"/><Relationship Id="rId8" Type="http://schemas.openxmlformats.org/officeDocument/2006/relationships/image" Target="../media/image4.png"/><Relationship Id="rId3" Type="http://schemas.openxmlformats.org/officeDocument/2006/relationships/audio" Target="../media/audio1.wav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10" Type="http://schemas.openxmlformats.org/officeDocument/2006/relationships/audio" Target="../media/audio1.wav"/><Relationship Id="rId4" Type="http://schemas.openxmlformats.org/officeDocument/2006/relationships/audio" Target="../media/audio1.wav"/><Relationship Id="rId9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31.png"/><Relationship Id="rId7" Type="http://schemas.openxmlformats.org/officeDocument/2006/relationships/image" Target="../media/image4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20.png"/><Relationship Id="rId4" Type="http://schemas.openxmlformats.org/officeDocument/2006/relationships/image" Target="../media/image46.jpeg"/><Relationship Id="rId9" Type="http://schemas.openxmlformats.org/officeDocument/2006/relationships/audio" Target="../media/audio1.wav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10" Type="http://schemas.openxmlformats.org/officeDocument/2006/relationships/audio" Target="../media/audio1.wav"/><Relationship Id="rId4" Type="http://schemas.openxmlformats.org/officeDocument/2006/relationships/audio" Target="../media/audio1.wav"/><Relationship Id="rId9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audio" Target="../media/audio2.wav"/><Relationship Id="rId7" Type="http://schemas.openxmlformats.org/officeDocument/2006/relationships/image" Target="../media/image4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11" Type="http://schemas.openxmlformats.org/officeDocument/2006/relationships/audio" Target="../media/audio1.wav"/><Relationship Id="rId5" Type="http://schemas.openxmlformats.org/officeDocument/2006/relationships/image" Target="../media/image20.png"/><Relationship Id="rId10" Type="http://schemas.openxmlformats.org/officeDocument/2006/relationships/image" Target="../media/image52.png"/><Relationship Id="rId4" Type="http://schemas.openxmlformats.org/officeDocument/2006/relationships/image" Target="../media/image31.png"/><Relationship Id="rId9" Type="http://schemas.openxmlformats.org/officeDocument/2006/relationships/image" Target="../media/image5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.wav"/><Relationship Id="rId5" Type="http://schemas.openxmlformats.org/officeDocument/2006/relationships/image" Target="../media/image20.png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5.png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54.png"/><Relationship Id="rId11" Type="http://schemas.openxmlformats.org/officeDocument/2006/relationships/audio" Target="../media/audio1.wav"/><Relationship Id="rId5" Type="http://schemas.openxmlformats.org/officeDocument/2006/relationships/image" Target="../media/image53.jpeg"/><Relationship Id="rId10" Type="http://schemas.openxmlformats.org/officeDocument/2006/relationships/image" Target="../media/image20.png"/><Relationship Id="rId4" Type="http://schemas.openxmlformats.org/officeDocument/2006/relationships/audio" Target="../media/audio1.wav"/><Relationship Id="rId9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10" Type="http://schemas.openxmlformats.org/officeDocument/2006/relationships/audio" Target="../media/audio1.wav"/><Relationship Id="rId4" Type="http://schemas.openxmlformats.org/officeDocument/2006/relationships/audio" Target="../media/audio1.wav"/><Relationship Id="rId9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0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26.gif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.xml"/><Relationship Id="rId9" Type="http://schemas.openxmlformats.org/officeDocument/2006/relationships/audio" Target="../media/audio1.wav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10" Type="http://schemas.openxmlformats.org/officeDocument/2006/relationships/audio" Target="../media/audio1.wav"/><Relationship Id="rId4" Type="http://schemas.openxmlformats.org/officeDocument/2006/relationships/audio" Target="../media/audio1.wav"/><Relationship Id="rId9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wav"/><Relationship Id="rId13" Type="http://schemas.openxmlformats.org/officeDocument/2006/relationships/image" Target="../media/image32.png"/><Relationship Id="rId18" Type="http://schemas.openxmlformats.org/officeDocument/2006/relationships/audio" Target="../media/audio1.wav"/><Relationship Id="rId3" Type="http://schemas.microsoft.com/office/2007/relationships/media" Target="../media/media4.wav"/><Relationship Id="rId7" Type="http://schemas.microsoft.com/office/2007/relationships/media" Target="../media/media6.wav"/><Relationship Id="rId12" Type="http://schemas.openxmlformats.org/officeDocument/2006/relationships/image" Target="../media/image20.png"/><Relationship Id="rId17" Type="http://schemas.openxmlformats.org/officeDocument/2006/relationships/image" Target="../media/image25.png"/><Relationship Id="rId2" Type="http://schemas.openxmlformats.org/officeDocument/2006/relationships/audio" Target="../media/media3.wav"/><Relationship Id="rId16" Type="http://schemas.openxmlformats.org/officeDocument/2006/relationships/image" Target="../media/image35.png"/><Relationship Id="rId1" Type="http://schemas.microsoft.com/office/2007/relationships/media" Target="../media/media3.wav"/><Relationship Id="rId6" Type="http://schemas.openxmlformats.org/officeDocument/2006/relationships/audio" Target="../media/media5.wav"/><Relationship Id="rId11" Type="http://schemas.openxmlformats.org/officeDocument/2006/relationships/image" Target="../media/image31.png"/><Relationship Id="rId5" Type="http://schemas.microsoft.com/office/2007/relationships/media" Target="../media/media5.wav"/><Relationship Id="rId15" Type="http://schemas.openxmlformats.org/officeDocument/2006/relationships/image" Target="../media/image34.png"/><Relationship Id="rId10" Type="http://schemas.openxmlformats.org/officeDocument/2006/relationships/audio" Target="../media/audio1.wav"/><Relationship Id="rId4" Type="http://schemas.openxmlformats.org/officeDocument/2006/relationships/audio" Target="../media/media4.wav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3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10" Type="http://schemas.openxmlformats.org/officeDocument/2006/relationships/audio" Target="../media/audio1.wav"/><Relationship Id="rId4" Type="http://schemas.openxmlformats.org/officeDocument/2006/relationships/audio" Target="../media/audio1.wav"/><Relationship Id="rId9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image" Target="../media/image25.png"/><Relationship Id="rId3" Type="http://schemas.microsoft.com/office/2007/relationships/media" Target="../media/media8.wav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37.png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audio" Target="../media/media9.wav"/><Relationship Id="rId11" Type="http://schemas.openxmlformats.org/officeDocument/2006/relationships/image" Target="../media/image36.png"/><Relationship Id="rId5" Type="http://schemas.microsoft.com/office/2007/relationships/media" Target="../media/media9.wav"/><Relationship Id="rId10" Type="http://schemas.openxmlformats.org/officeDocument/2006/relationships/image" Target="../media/image20.png"/><Relationship Id="rId4" Type="http://schemas.openxmlformats.org/officeDocument/2006/relationships/audio" Target="../media/media8.wav"/><Relationship Id="rId9" Type="http://schemas.openxmlformats.org/officeDocument/2006/relationships/image" Target="../media/image31.png"/><Relationship Id="rId14" Type="http://schemas.openxmlformats.org/officeDocument/2006/relationships/audio" Target="../media/audio1.wav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1.png"/><Relationship Id="rId7" Type="http://schemas.openxmlformats.org/officeDocument/2006/relationships/image" Target="../media/image4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11" Type="http://schemas.openxmlformats.org/officeDocument/2006/relationships/audio" Target="../media/audio1.wav"/><Relationship Id="rId5" Type="http://schemas.openxmlformats.org/officeDocument/2006/relationships/image" Target="../media/image38.png"/><Relationship Id="rId10" Type="http://schemas.openxmlformats.org/officeDocument/2006/relationships/image" Target="../media/image43.png"/><Relationship Id="rId4" Type="http://schemas.openxmlformats.org/officeDocument/2006/relationships/image" Target="../media/image20.png"/><Relationship Id="rId9" Type="http://schemas.openxmlformats.org/officeDocument/2006/relationships/image" Target="../media/image4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1.png"/><Relationship Id="rId7" Type="http://schemas.openxmlformats.org/officeDocument/2006/relationships/image" Target="../media/image4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11" Type="http://schemas.openxmlformats.org/officeDocument/2006/relationships/audio" Target="../media/audio1.wav"/><Relationship Id="rId5" Type="http://schemas.openxmlformats.org/officeDocument/2006/relationships/image" Target="../media/image45.png"/><Relationship Id="rId10" Type="http://schemas.openxmlformats.org/officeDocument/2006/relationships/image" Target="../media/image43.png"/><Relationship Id="rId4" Type="http://schemas.openxmlformats.org/officeDocument/2006/relationships/image" Target="../media/image44.png"/><Relationship Id="rId9" Type="http://schemas.openxmlformats.org/officeDocument/2006/relationships/image" Target="../media/image4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0327" y="2110700"/>
            <a:ext cx="1158268" cy="11037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图片 38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1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9246" y="4901491"/>
            <a:ext cx="14284619" cy="2150860"/>
          </a:xfrm>
          <a:prstGeom prst="rect">
            <a:avLst/>
          </a:prstGeom>
        </p:spPr>
      </p:pic>
      <p:pic>
        <p:nvPicPr>
          <p:cNvPr id="93" name="图片 8">
            <a:extLst>
              <a:ext uri="{FF2B5EF4-FFF2-40B4-BE49-F238E27FC236}">
                <a16:creationId xmlns:a16="http://schemas.microsoft.com/office/drawing/2014/main" id="{A70BE0F2-6240-46DC-B88B-5F8E34652B8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5586" y="4669465"/>
            <a:ext cx="1547892" cy="19927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57" name="Google Shape;1057;p41"/>
          <p:cNvSpPr/>
          <p:nvPr/>
        </p:nvSpPr>
        <p:spPr>
          <a:xfrm>
            <a:off x="10431331" y="483039"/>
            <a:ext cx="429503" cy="498143"/>
          </a:xfrm>
          <a:custGeom>
            <a:avLst/>
            <a:gdLst/>
            <a:ahLst/>
            <a:cxnLst/>
            <a:rect l="l" t="t" r="r" b="b"/>
            <a:pathLst>
              <a:path w="1940" h="2250" extrusionOk="0">
                <a:moveTo>
                  <a:pt x="440" y="0"/>
                </a:moveTo>
                <a:lnTo>
                  <a:pt x="880" y="957"/>
                </a:lnTo>
                <a:lnTo>
                  <a:pt x="1" y="1396"/>
                </a:lnTo>
                <a:lnTo>
                  <a:pt x="983" y="1293"/>
                </a:lnTo>
                <a:lnTo>
                  <a:pt x="1293" y="2249"/>
                </a:lnTo>
                <a:lnTo>
                  <a:pt x="1293" y="1293"/>
                </a:lnTo>
                <a:lnTo>
                  <a:pt x="1940" y="1500"/>
                </a:lnTo>
                <a:lnTo>
                  <a:pt x="1397" y="853"/>
                </a:lnTo>
                <a:lnTo>
                  <a:pt x="1836" y="104"/>
                </a:lnTo>
                <a:lnTo>
                  <a:pt x="1836" y="104"/>
                </a:lnTo>
                <a:lnTo>
                  <a:pt x="1086" y="647"/>
                </a:lnTo>
                <a:lnTo>
                  <a:pt x="44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95" tIns="121895" rIns="121895" bIns="121895" anchor="ctr" anchorCtr="0">
            <a:noAutofit/>
          </a:bodyPr>
          <a:lstStyle/>
          <a:p>
            <a:pPr defTabSz="914332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Comic Sans MS" panose="030F0902030302020204" pitchFamily="66" charset="0"/>
              <a:sym typeface="Arial"/>
            </a:endParaRPr>
          </a:p>
        </p:txBody>
      </p:sp>
      <p:pic>
        <p:nvPicPr>
          <p:cNvPr id="85" name="图片 37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8908" y="4503089"/>
            <a:ext cx="8590048" cy="2009355"/>
          </a:xfrm>
          <a:prstGeom prst="rect">
            <a:avLst/>
          </a:prstGeom>
        </p:spPr>
      </p:pic>
      <p:pic>
        <p:nvPicPr>
          <p:cNvPr id="86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0" r="99375">
                        <a14:foregroundMark x1="15937" y1="50781" x2="18438" y2="5390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32617" y="2700140"/>
            <a:ext cx="3465897" cy="2046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20" descr="Cute Flower Cartoon. Flower and Grass Clipart Vector Illustration Stock  Vector - Illustration of flower, clipart: 223759667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889" b="98222" l="9944" r="89916"/>
                    </a14:imgEffect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278" y="5323927"/>
            <a:ext cx="910340" cy="1147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22" descr="Farm Cartoon Flowers Bouquet Decoration Background Stock Vector -  Illustration of botanical, invitation: 170046110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6250" b="90000" l="10000" r="90000">
                        <a14:foregroundMark x1="43000" y1="24250" x2="61250" y2="27750"/>
                        <a14:foregroundMark x1="50750" y1="12750" x2="59500" y2="35000"/>
                        <a14:foregroundMark x1="42250" y1="20000" x2="54750" y2="33500"/>
                        <a14:foregroundMark x1="58500" y1="16500" x2="65500" y2="24500"/>
                        <a14:foregroundMark x1="28500" y1="34000" x2="36250" y2="35000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2117" y="4542759"/>
            <a:ext cx="961796" cy="9617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19" b="90000" l="2700" r="96400">
                        <a14:foregroundMark x1="15000" y1="9352" x2="27600" y2="32130"/>
                        <a14:foregroundMark x1="26400" y1="42315" x2="28000" y2="57778"/>
                        <a14:foregroundMark x1="20700" y1="64352" x2="19600" y2="76852"/>
                        <a14:foregroundMark x1="30100" y1="65370" x2="31900" y2="78333"/>
                        <a14:foregroundMark x1="12500" y1="83796" x2="15700" y2="85926"/>
                        <a14:foregroundMark x1="17300" y1="46944" x2="7900" y2="61389"/>
                        <a14:foregroundMark x1="18900" y1="40833" x2="34700" y2="45278"/>
                        <a14:foregroundMark x1="20500" y1="76389" x2="16600" y2="83426"/>
                        <a14:foregroundMark x1="63900" y1="24722" x2="79900" y2="28796"/>
                        <a14:foregroundMark x1="65300" y1="65185" x2="64400" y2="74259"/>
                        <a14:foregroundMark x1="55900" y1="86944" x2="59800" y2="84630"/>
                        <a14:foregroundMark x1="58700" y1="68981" x2="77600" y2="69444"/>
                        <a14:foregroundMark x1="73300" y1="75093" x2="74200" y2="76574"/>
                        <a14:foregroundMark x1="83600" y1="80463" x2="78500" y2="80000"/>
                        <a14:foregroundMark x1="69200" y1="43981" x2="78300" y2="46111"/>
                        <a14:foregroundMark x1="84500" y1="80833" x2="83300" y2="84259"/>
                        <a14:foregroundMark x1="67600" y1="32778" x2="72800" y2="34907"/>
                        <a14:foregroundMark x1="23700" y1="33611" x2="30300" y2="34537"/>
                        <a14:foregroundMark x1="66700" y1="34259" x2="68500" y2="36204"/>
                        <a14:foregroundMark x1="67000" y1="42130" x2="68200" y2="42593"/>
                        <a14:foregroundMark x1="62000" y1="80556" x2="59400" y2="85926"/>
                        <a14:backgroundMark x1="22200" y1="39537" x2="22900" y2="39259"/>
                        <a14:backgroundMark x1="23200" y1="39537" x2="24000" y2="39444"/>
                        <a14:backgroundMark x1="28500" y1="39537" x2="28500" y2="3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2224" y="3964881"/>
            <a:ext cx="2313109" cy="24981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138 Preschool Children Sharing Illustrations &amp;amp; Clip Art - iStock"/>
          <p:cNvPicPr>
            <a:picLocks noChangeAspect="1" noChangeArrowheads="1"/>
          </p:cNvPicPr>
          <p:nvPr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9804" b="89706" l="3268" r="98366">
                        <a14:foregroundMark x1="69281" y1="22712" x2="84641" y2="54739"/>
                        <a14:foregroundMark x1="81863" y1="38235" x2="69935" y2="68954"/>
                        <a14:foregroundMark x1="67974" y1="39216" x2="91830" y2="31536"/>
                        <a14:foregroundMark x1="70098" y1="58824" x2="66176" y2="73529"/>
                        <a14:foregroundMark x1="75490" y1="78431" x2="75490" y2="74837"/>
                        <a14:foregroundMark x1="20425" y1="78105" x2="21732" y2="77288"/>
                        <a14:foregroundMark x1="17810" y1="42157" x2="33007" y2="39542"/>
                        <a14:foregroundMark x1="58170" y1="50000" x2="59314" y2="51144"/>
                        <a14:foregroundMark x1="76307" y1="75490" x2="76797" y2="77288"/>
                        <a14:foregroundMark x1="76634" y1="76797" x2="76634" y2="77778"/>
                        <a14:foregroundMark x1="75877" y1="26754" x2="91228" y2="41009"/>
                        <a14:backgroundMark x1="30392" y1="76797" x2="30392" y2="76797"/>
                        <a14:backgroundMark x1="25817" y1="78105" x2="25817" y2="78105"/>
                        <a14:backgroundMark x1="68464" y1="78431" x2="68464" y2="78431"/>
                        <a14:backgroundMark x1="64542" y1="75817" x2="64542" y2="75817"/>
                        <a14:backgroundMark x1="69444" y1="77451" x2="69444" y2="77451"/>
                        <a14:backgroundMark x1="69444" y1="77451" x2="69444" y2="77451"/>
                        <a14:backgroundMark x1="69444" y1="77451" x2="69444" y2="77451"/>
                        <a14:backgroundMark x1="27451" y1="79085" x2="27451" y2="79085"/>
                        <a14:backgroundMark x1="23366" y1="55392" x2="23366" y2="55392"/>
                        <a14:backgroundMark x1="27941" y1="55065" x2="27941" y2="550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372"/>
          <a:stretch/>
        </p:blipFill>
        <p:spPr bwMode="auto">
          <a:xfrm>
            <a:off x="1519533" y="4613499"/>
            <a:ext cx="2531591" cy="21424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6" descr="Red mushroom cartoon Royalty Free Vector Image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3704" b="91852" l="5500" r="95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7060" y="6251717"/>
            <a:ext cx="572481" cy="618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8" descr="Carved autumn leaf. Nature bright leaves of trees. Cartoon style. 3015600  Vector Art at Vecteezy"/>
          <p:cNvPicPr>
            <a:picLocks noChangeAspect="1" noChangeArrowheads="1"/>
          </p:cNvPicPr>
          <p:nvPr/>
        </p:nvPicPr>
        <p:blipFill rotWithShape="1"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0000" b="9806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23" r="9333"/>
          <a:stretch/>
        </p:blipFill>
        <p:spPr bwMode="auto">
          <a:xfrm>
            <a:off x="10744105" y="2338595"/>
            <a:ext cx="419851" cy="523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0" descr="Carved autumn leaf. Nature bright leaves of trees. Cartoon style. 3218131  Vector Art at Vecteezy"/>
          <p:cNvPicPr>
            <a:picLocks noChangeAspect="1" noChangeArrowheads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2755" b="9673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191" r="19156"/>
          <a:stretch/>
        </p:blipFill>
        <p:spPr bwMode="auto">
          <a:xfrm rot="1402055">
            <a:off x="11593248" y="1968540"/>
            <a:ext cx="332189" cy="556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Picture 2" descr="Children Playing Park Stock Vector Image by ©yusufdemirci #318430298"/>
          <p:cNvPicPr>
            <a:picLocks noChangeAspect="1" noChangeArrowheads="1"/>
          </p:cNvPicPr>
          <p:nvPr/>
        </p:nvPicPr>
        <p:blipFill rotWithShape="1"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36739" b="75258" l="2563" r="244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199" r="74324" b="23028"/>
          <a:stretch/>
        </p:blipFill>
        <p:spPr bwMode="auto">
          <a:xfrm>
            <a:off x="3415871" y="3859416"/>
            <a:ext cx="978260" cy="10613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" name="Picture 22"/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54" r="10354"/>
          <a:stretch/>
        </p:blipFill>
        <p:spPr bwMode="auto">
          <a:xfrm>
            <a:off x="4524156" y="3365367"/>
            <a:ext cx="1520950" cy="29361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Picture 22"/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04" r="13904"/>
          <a:stretch/>
        </p:blipFill>
        <p:spPr bwMode="auto">
          <a:xfrm>
            <a:off x="6010734" y="3211211"/>
            <a:ext cx="1255495" cy="31253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2" name="Picture 4" descr="Green bush with pink flowers Royalty Free Vector Image"/>
          <p:cNvPicPr>
            <a:picLocks noChangeAspect="1" noChangeArrowheads="1"/>
          </p:cNvPicPr>
          <p:nvPr/>
        </p:nvPicPr>
        <p:blipFill rotWithShape="1">
          <a:blip r:embed="rId30" cstate="print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532" b="100000" l="0" r="100000">
                        <a14:backgroundMark x1="2100" y1="14468" x2="2100" y2="14468"/>
                        <a14:backgroundMark x1="91403" y1="5682" x2="95475" y2="17614"/>
                        <a14:backgroundMark x1="90498" y1="88636" x2="95928" y2="86932"/>
                        <a14:backgroundMark x1="4072" y1="83523" x2="18100" y2="8920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601"/>
          <a:stretch/>
        </p:blipFill>
        <p:spPr bwMode="auto">
          <a:xfrm>
            <a:off x="2770216" y="4228443"/>
            <a:ext cx="784445" cy="570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7" name="图片 5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95404" y="6301476"/>
            <a:ext cx="452861" cy="331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0" name="Picture 199" descr="200.gif"/>
          <p:cNvPicPr>
            <a:picLocks noChangeAspect="1"/>
          </p:cNvPicPr>
          <p:nvPr/>
        </p:nvPicPr>
        <p:blipFill>
          <a:blip r:embed="rId33" cstate="print"/>
          <a:stretch>
            <a:fillRect/>
          </a:stretch>
        </p:blipFill>
        <p:spPr>
          <a:xfrm>
            <a:off x="932781" y="857830"/>
            <a:ext cx="999691" cy="10306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47" name="Google Shape;1248;p47"/>
          <p:cNvGrpSpPr/>
          <p:nvPr/>
        </p:nvGrpSpPr>
        <p:grpSpPr>
          <a:xfrm>
            <a:off x="4660350" y="6275791"/>
            <a:ext cx="6618081" cy="636992"/>
            <a:chOff x="1610262" y="4439258"/>
            <a:chExt cx="7532671" cy="703746"/>
          </a:xfrm>
        </p:grpSpPr>
        <p:sp>
          <p:nvSpPr>
            <p:cNvPr id="149" name="Google Shape;1250;p47"/>
            <p:cNvSpPr/>
            <p:nvPr/>
          </p:nvSpPr>
          <p:spPr>
            <a:xfrm flipH="1">
              <a:off x="1610262" y="4704922"/>
              <a:ext cx="1428999" cy="438079"/>
            </a:xfrm>
            <a:custGeom>
              <a:avLst/>
              <a:gdLst/>
              <a:ahLst/>
              <a:cxnLst/>
              <a:rect l="l" t="t" r="r" b="b"/>
              <a:pathLst>
                <a:path w="13573" h="4161" extrusionOk="0">
                  <a:moveTo>
                    <a:pt x="6205" y="1"/>
                  </a:moveTo>
                  <a:cubicBezTo>
                    <a:pt x="5665" y="1"/>
                    <a:pt x="5118" y="141"/>
                    <a:pt x="4628" y="387"/>
                  </a:cubicBezTo>
                  <a:cubicBezTo>
                    <a:pt x="3878" y="929"/>
                    <a:pt x="3232" y="1679"/>
                    <a:pt x="2689" y="2429"/>
                  </a:cubicBezTo>
                  <a:cubicBezTo>
                    <a:pt x="2482" y="2119"/>
                    <a:pt x="2146" y="1783"/>
                    <a:pt x="1733" y="1576"/>
                  </a:cubicBezTo>
                  <a:cubicBezTo>
                    <a:pt x="1604" y="1545"/>
                    <a:pt x="1475" y="1533"/>
                    <a:pt x="1347" y="1533"/>
                  </a:cubicBezTo>
                  <a:cubicBezTo>
                    <a:pt x="1038" y="1533"/>
                    <a:pt x="733" y="1606"/>
                    <a:pt x="440" y="1679"/>
                  </a:cubicBezTo>
                  <a:cubicBezTo>
                    <a:pt x="337" y="1783"/>
                    <a:pt x="104" y="1886"/>
                    <a:pt x="1" y="1989"/>
                  </a:cubicBezTo>
                  <a:lnTo>
                    <a:pt x="1" y="4161"/>
                  </a:lnTo>
                  <a:lnTo>
                    <a:pt x="13572" y="4161"/>
                  </a:lnTo>
                  <a:cubicBezTo>
                    <a:pt x="13572" y="3928"/>
                    <a:pt x="13469" y="3825"/>
                    <a:pt x="13365" y="3618"/>
                  </a:cubicBezTo>
                  <a:cubicBezTo>
                    <a:pt x="13029" y="2765"/>
                    <a:pt x="12280" y="2119"/>
                    <a:pt x="11426" y="1886"/>
                  </a:cubicBezTo>
                  <a:cubicBezTo>
                    <a:pt x="11319" y="1873"/>
                    <a:pt x="11211" y="1867"/>
                    <a:pt x="11102" y="1867"/>
                  </a:cubicBezTo>
                  <a:cubicBezTo>
                    <a:pt x="10317" y="1867"/>
                    <a:pt x="9500" y="2182"/>
                    <a:pt x="8841" y="2636"/>
                  </a:cubicBezTo>
                  <a:cubicBezTo>
                    <a:pt x="8738" y="1679"/>
                    <a:pt x="8299" y="697"/>
                    <a:pt x="7446" y="283"/>
                  </a:cubicBezTo>
                  <a:cubicBezTo>
                    <a:pt x="7057" y="89"/>
                    <a:pt x="6633" y="1"/>
                    <a:pt x="6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902030302020204" pitchFamily="66" charset="0"/>
                <a:sym typeface="Arial"/>
              </a:endParaRPr>
            </a:p>
          </p:txBody>
        </p:sp>
        <p:sp>
          <p:nvSpPr>
            <p:cNvPr id="150" name="Google Shape;1251;p47"/>
            <p:cNvSpPr/>
            <p:nvPr/>
          </p:nvSpPr>
          <p:spPr>
            <a:xfrm>
              <a:off x="8236556" y="4776621"/>
              <a:ext cx="906377" cy="366383"/>
            </a:xfrm>
            <a:custGeom>
              <a:avLst/>
              <a:gdLst/>
              <a:ahLst/>
              <a:cxnLst/>
              <a:rect l="l" t="t" r="r" b="b"/>
              <a:pathLst>
                <a:path w="8609" h="3480" extrusionOk="0">
                  <a:moveTo>
                    <a:pt x="6202" y="1"/>
                  </a:moveTo>
                  <a:cubicBezTo>
                    <a:pt x="6108" y="1"/>
                    <a:pt x="6014" y="6"/>
                    <a:pt x="5920" y="16"/>
                  </a:cubicBezTo>
                  <a:cubicBezTo>
                    <a:pt x="4834" y="16"/>
                    <a:pt x="3748" y="895"/>
                    <a:pt x="3335" y="1851"/>
                  </a:cubicBezTo>
                  <a:cubicBezTo>
                    <a:pt x="3244" y="1844"/>
                    <a:pt x="3154" y="1840"/>
                    <a:pt x="3064" y="1840"/>
                  </a:cubicBezTo>
                  <a:cubicBezTo>
                    <a:pt x="1864" y="1840"/>
                    <a:pt x="697" y="2470"/>
                    <a:pt x="0" y="3480"/>
                  </a:cubicBezTo>
                  <a:lnTo>
                    <a:pt x="8608" y="3480"/>
                  </a:lnTo>
                  <a:lnTo>
                    <a:pt x="8608" y="998"/>
                  </a:lnTo>
                  <a:cubicBezTo>
                    <a:pt x="7932" y="415"/>
                    <a:pt x="7067" y="1"/>
                    <a:pt x="62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902030302020204" pitchFamily="66" charset="0"/>
                <a:sym typeface="Arial"/>
              </a:endParaRPr>
            </a:p>
          </p:txBody>
        </p:sp>
        <p:sp>
          <p:nvSpPr>
            <p:cNvPr id="151" name="Google Shape;1252;p47"/>
            <p:cNvSpPr/>
            <p:nvPr/>
          </p:nvSpPr>
          <p:spPr>
            <a:xfrm>
              <a:off x="2692644" y="4710185"/>
              <a:ext cx="827519" cy="432816"/>
            </a:xfrm>
            <a:custGeom>
              <a:avLst/>
              <a:gdLst/>
              <a:ahLst/>
              <a:cxnLst/>
              <a:rect l="l" t="t" r="r" b="b"/>
              <a:pathLst>
                <a:path w="7860" h="4111" extrusionOk="0">
                  <a:moveTo>
                    <a:pt x="3129" y="1"/>
                  </a:moveTo>
                  <a:cubicBezTo>
                    <a:pt x="2793" y="1"/>
                    <a:pt x="2482" y="130"/>
                    <a:pt x="2146" y="337"/>
                  </a:cubicBezTo>
                  <a:cubicBezTo>
                    <a:pt x="957" y="1190"/>
                    <a:pt x="311" y="2586"/>
                    <a:pt x="1" y="4111"/>
                  </a:cubicBezTo>
                  <a:lnTo>
                    <a:pt x="7859" y="4111"/>
                  </a:lnTo>
                  <a:cubicBezTo>
                    <a:pt x="7652" y="3568"/>
                    <a:pt x="7213" y="3128"/>
                    <a:pt x="6670" y="2922"/>
                  </a:cubicBezTo>
                  <a:cubicBezTo>
                    <a:pt x="6295" y="2702"/>
                    <a:pt x="5836" y="2592"/>
                    <a:pt x="5378" y="2592"/>
                  </a:cubicBezTo>
                  <a:cubicBezTo>
                    <a:pt x="4919" y="2592"/>
                    <a:pt x="4460" y="2702"/>
                    <a:pt x="4085" y="2922"/>
                  </a:cubicBezTo>
                  <a:cubicBezTo>
                    <a:pt x="4188" y="2379"/>
                    <a:pt x="4188" y="1733"/>
                    <a:pt x="3982" y="1086"/>
                  </a:cubicBezTo>
                  <a:cubicBezTo>
                    <a:pt x="3878" y="647"/>
                    <a:pt x="3646" y="130"/>
                    <a:pt x="3129" y="1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902030302020204" pitchFamily="66" charset="0"/>
                <a:sym typeface="Arial"/>
              </a:endParaRPr>
            </a:p>
          </p:txBody>
        </p:sp>
        <p:sp>
          <p:nvSpPr>
            <p:cNvPr id="152" name="Google Shape;1253;p47"/>
            <p:cNvSpPr/>
            <p:nvPr/>
          </p:nvSpPr>
          <p:spPr>
            <a:xfrm>
              <a:off x="6034691" y="4514222"/>
              <a:ext cx="215092" cy="511778"/>
            </a:xfrm>
            <a:custGeom>
              <a:avLst/>
              <a:gdLst/>
              <a:ahLst/>
              <a:cxnLst/>
              <a:rect l="l" t="t" r="r" b="b"/>
              <a:pathLst>
                <a:path w="2043" h="4861" extrusionOk="0">
                  <a:moveTo>
                    <a:pt x="1939" y="0"/>
                  </a:moveTo>
                  <a:cubicBezTo>
                    <a:pt x="1939" y="0"/>
                    <a:pt x="1810" y="0"/>
                    <a:pt x="1810" y="130"/>
                  </a:cubicBezTo>
                  <a:cubicBezTo>
                    <a:pt x="750" y="1422"/>
                    <a:pt x="311" y="3128"/>
                    <a:pt x="1" y="4757"/>
                  </a:cubicBezTo>
                  <a:cubicBezTo>
                    <a:pt x="1" y="4860"/>
                    <a:pt x="1" y="4860"/>
                    <a:pt x="104" y="4860"/>
                  </a:cubicBezTo>
                  <a:lnTo>
                    <a:pt x="207" y="4860"/>
                  </a:lnTo>
                  <a:cubicBezTo>
                    <a:pt x="518" y="3128"/>
                    <a:pt x="957" y="1526"/>
                    <a:pt x="1939" y="233"/>
                  </a:cubicBezTo>
                  <a:cubicBezTo>
                    <a:pt x="2043" y="130"/>
                    <a:pt x="2043" y="130"/>
                    <a:pt x="19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902030302020204" pitchFamily="66" charset="0"/>
                <a:sym typeface="Arial"/>
              </a:endParaRPr>
            </a:p>
          </p:txBody>
        </p:sp>
        <p:sp>
          <p:nvSpPr>
            <p:cNvPr id="153" name="Google Shape;1254;p47"/>
            <p:cNvSpPr/>
            <p:nvPr/>
          </p:nvSpPr>
          <p:spPr>
            <a:xfrm>
              <a:off x="6271478" y="4527804"/>
              <a:ext cx="193299" cy="272261"/>
            </a:xfrm>
            <a:custGeom>
              <a:avLst/>
              <a:gdLst/>
              <a:ahLst/>
              <a:cxnLst/>
              <a:rect l="l" t="t" r="r" b="b"/>
              <a:pathLst>
                <a:path w="1836" h="2586" extrusionOk="0">
                  <a:moveTo>
                    <a:pt x="0" y="1"/>
                  </a:moveTo>
                  <a:lnTo>
                    <a:pt x="0" y="1"/>
                  </a:lnTo>
                  <a:cubicBezTo>
                    <a:pt x="207" y="647"/>
                    <a:pt x="543" y="1293"/>
                    <a:pt x="750" y="1940"/>
                  </a:cubicBezTo>
                  <a:cubicBezTo>
                    <a:pt x="854" y="2146"/>
                    <a:pt x="854" y="2250"/>
                    <a:pt x="983" y="2353"/>
                  </a:cubicBezTo>
                  <a:cubicBezTo>
                    <a:pt x="1086" y="2457"/>
                    <a:pt x="1190" y="2586"/>
                    <a:pt x="1293" y="2586"/>
                  </a:cubicBezTo>
                  <a:cubicBezTo>
                    <a:pt x="1500" y="2586"/>
                    <a:pt x="1732" y="2353"/>
                    <a:pt x="1732" y="2043"/>
                  </a:cubicBezTo>
                  <a:cubicBezTo>
                    <a:pt x="1836" y="1810"/>
                    <a:pt x="1629" y="1603"/>
                    <a:pt x="1500" y="1397"/>
                  </a:cubicBezTo>
                  <a:cubicBezTo>
                    <a:pt x="1190" y="854"/>
                    <a:pt x="647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902030302020204" pitchFamily="66" charset="0"/>
                <a:sym typeface="Arial"/>
              </a:endParaRPr>
            </a:p>
          </p:txBody>
        </p:sp>
        <p:sp>
          <p:nvSpPr>
            <p:cNvPr id="154" name="Google Shape;1255;p47"/>
            <p:cNvSpPr/>
            <p:nvPr/>
          </p:nvSpPr>
          <p:spPr>
            <a:xfrm>
              <a:off x="6238840" y="4527804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104" y="1"/>
                  </a:moveTo>
                  <a:cubicBezTo>
                    <a:pt x="0" y="647"/>
                    <a:pt x="104" y="1397"/>
                    <a:pt x="104" y="2043"/>
                  </a:cubicBezTo>
                  <a:cubicBezTo>
                    <a:pt x="104" y="2250"/>
                    <a:pt x="104" y="2353"/>
                    <a:pt x="207" y="2457"/>
                  </a:cubicBezTo>
                  <a:cubicBezTo>
                    <a:pt x="207" y="2586"/>
                    <a:pt x="310" y="2689"/>
                    <a:pt x="414" y="2793"/>
                  </a:cubicBezTo>
                  <a:cubicBezTo>
                    <a:pt x="456" y="2811"/>
                    <a:pt x="498" y="2820"/>
                    <a:pt x="538" y="2820"/>
                  </a:cubicBezTo>
                  <a:cubicBezTo>
                    <a:pt x="718" y="2820"/>
                    <a:pt x="872" y="2647"/>
                    <a:pt x="957" y="2457"/>
                  </a:cubicBezTo>
                  <a:cubicBezTo>
                    <a:pt x="1060" y="2250"/>
                    <a:pt x="1060" y="2043"/>
                    <a:pt x="957" y="1810"/>
                  </a:cubicBezTo>
                  <a:cubicBezTo>
                    <a:pt x="853" y="1164"/>
                    <a:pt x="517" y="414"/>
                    <a:pt x="1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902030302020204" pitchFamily="66" charset="0"/>
                <a:sym typeface="Arial"/>
              </a:endParaRPr>
            </a:p>
          </p:txBody>
        </p:sp>
        <p:sp>
          <p:nvSpPr>
            <p:cNvPr id="155" name="Google Shape;1256;p47"/>
            <p:cNvSpPr/>
            <p:nvPr/>
          </p:nvSpPr>
          <p:spPr>
            <a:xfrm>
              <a:off x="6135344" y="4514222"/>
              <a:ext cx="114442" cy="298476"/>
            </a:xfrm>
            <a:custGeom>
              <a:avLst/>
              <a:gdLst/>
              <a:ahLst/>
              <a:cxnLst/>
              <a:rect l="l" t="t" r="r" b="b"/>
              <a:pathLst>
                <a:path w="1087" h="2835" extrusionOk="0">
                  <a:moveTo>
                    <a:pt x="854" y="0"/>
                  </a:moveTo>
                  <a:cubicBezTo>
                    <a:pt x="544" y="647"/>
                    <a:pt x="337" y="1422"/>
                    <a:pt x="104" y="1939"/>
                  </a:cubicBezTo>
                  <a:cubicBezTo>
                    <a:pt x="104" y="2172"/>
                    <a:pt x="1" y="2275"/>
                    <a:pt x="1" y="2379"/>
                  </a:cubicBezTo>
                  <a:cubicBezTo>
                    <a:pt x="1" y="2482"/>
                    <a:pt x="1" y="2586"/>
                    <a:pt x="104" y="2715"/>
                  </a:cubicBezTo>
                  <a:cubicBezTo>
                    <a:pt x="148" y="2802"/>
                    <a:pt x="233" y="2834"/>
                    <a:pt x="333" y="2834"/>
                  </a:cubicBezTo>
                  <a:cubicBezTo>
                    <a:pt x="469" y="2834"/>
                    <a:pt x="631" y="2774"/>
                    <a:pt x="751" y="2715"/>
                  </a:cubicBezTo>
                  <a:cubicBezTo>
                    <a:pt x="854" y="2482"/>
                    <a:pt x="983" y="2275"/>
                    <a:pt x="983" y="2069"/>
                  </a:cubicBezTo>
                  <a:cubicBezTo>
                    <a:pt x="1087" y="1422"/>
                    <a:pt x="1087" y="647"/>
                    <a:pt x="8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902030302020204" pitchFamily="66" charset="0"/>
                <a:sym typeface="Arial"/>
              </a:endParaRPr>
            </a:p>
          </p:txBody>
        </p:sp>
        <p:sp>
          <p:nvSpPr>
            <p:cNvPr id="156" name="Google Shape;1257;p47"/>
            <p:cNvSpPr/>
            <p:nvPr/>
          </p:nvSpPr>
          <p:spPr>
            <a:xfrm>
              <a:off x="5999315" y="4503377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2146" y="0"/>
                  </a:moveTo>
                  <a:cubicBezTo>
                    <a:pt x="1500" y="233"/>
                    <a:pt x="854" y="750"/>
                    <a:pt x="440" y="1293"/>
                  </a:cubicBezTo>
                  <a:cubicBezTo>
                    <a:pt x="207" y="1525"/>
                    <a:pt x="104" y="1732"/>
                    <a:pt x="104" y="1939"/>
                  </a:cubicBezTo>
                  <a:cubicBezTo>
                    <a:pt x="0" y="2172"/>
                    <a:pt x="207" y="2482"/>
                    <a:pt x="440" y="2482"/>
                  </a:cubicBezTo>
                  <a:cubicBezTo>
                    <a:pt x="647" y="2482"/>
                    <a:pt x="750" y="2482"/>
                    <a:pt x="854" y="2378"/>
                  </a:cubicBezTo>
                  <a:cubicBezTo>
                    <a:pt x="983" y="2275"/>
                    <a:pt x="983" y="2172"/>
                    <a:pt x="1086" y="1939"/>
                  </a:cubicBezTo>
                  <a:cubicBezTo>
                    <a:pt x="1396" y="1396"/>
                    <a:pt x="1939" y="646"/>
                    <a:pt x="21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902030302020204" pitchFamily="66" charset="0"/>
                <a:sym typeface="Arial"/>
              </a:endParaRPr>
            </a:p>
          </p:txBody>
        </p:sp>
        <p:sp>
          <p:nvSpPr>
            <p:cNvPr id="157" name="Google Shape;1258;p47"/>
            <p:cNvSpPr/>
            <p:nvPr/>
          </p:nvSpPr>
          <p:spPr>
            <a:xfrm>
              <a:off x="5909506" y="4500429"/>
              <a:ext cx="294054" cy="163609"/>
            </a:xfrm>
            <a:custGeom>
              <a:avLst/>
              <a:gdLst/>
              <a:ahLst/>
              <a:cxnLst/>
              <a:rect l="l" t="t" r="r" b="b"/>
              <a:pathLst>
                <a:path w="2793" h="1554" extrusionOk="0">
                  <a:moveTo>
                    <a:pt x="2431" y="1"/>
                  </a:moveTo>
                  <a:cubicBezTo>
                    <a:pt x="1877" y="1"/>
                    <a:pt x="1279" y="174"/>
                    <a:pt x="750" y="364"/>
                  </a:cubicBezTo>
                  <a:cubicBezTo>
                    <a:pt x="414" y="468"/>
                    <a:pt x="207" y="571"/>
                    <a:pt x="104" y="778"/>
                  </a:cubicBezTo>
                  <a:cubicBezTo>
                    <a:pt x="0" y="1114"/>
                    <a:pt x="0" y="1424"/>
                    <a:pt x="207" y="1553"/>
                  </a:cubicBezTo>
                  <a:lnTo>
                    <a:pt x="647" y="1553"/>
                  </a:lnTo>
                  <a:cubicBezTo>
                    <a:pt x="750" y="1424"/>
                    <a:pt x="853" y="1424"/>
                    <a:pt x="957" y="1321"/>
                  </a:cubicBezTo>
                  <a:cubicBezTo>
                    <a:pt x="1603" y="907"/>
                    <a:pt x="2249" y="468"/>
                    <a:pt x="2792" y="28"/>
                  </a:cubicBezTo>
                  <a:cubicBezTo>
                    <a:pt x="2675" y="9"/>
                    <a:pt x="2554" y="1"/>
                    <a:pt x="24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902030302020204" pitchFamily="66" charset="0"/>
                <a:sym typeface="Arial"/>
              </a:endParaRPr>
            </a:p>
          </p:txBody>
        </p:sp>
        <p:sp>
          <p:nvSpPr>
            <p:cNvPr id="158" name="Google Shape;1259;p47"/>
            <p:cNvSpPr/>
            <p:nvPr/>
          </p:nvSpPr>
          <p:spPr>
            <a:xfrm>
              <a:off x="6124499" y="4439258"/>
              <a:ext cx="204248" cy="142447"/>
            </a:xfrm>
            <a:custGeom>
              <a:avLst/>
              <a:gdLst/>
              <a:ahLst/>
              <a:cxnLst/>
              <a:rect l="l" t="t" r="r" b="b"/>
              <a:pathLst>
                <a:path w="1940" h="1353" extrusionOk="0">
                  <a:moveTo>
                    <a:pt x="427" y="0"/>
                  </a:moveTo>
                  <a:cubicBezTo>
                    <a:pt x="269" y="0"/>
                    <a:pt x="125" y="25"/>
                    <a:pt x="1" y="66"/>
                  </a:cubicBezTo>
                  <a:cubicBezTo>
                    <a:pt x="104" y="506"/>
                    <a:pt x="311" y="842"/>
                    <a:pt x="750" y="1049"/>
                  </a:cubicBezTo>
                  <a:cubicBezTo>
                    <a:pt x="987" y="1194"/>
                    <a:pt x="1313" y="1352"/>
                    <a:pt x="1602" y="1352"/>
                  </a:cubicBezTo>
                  <a:cubicBezTo>
                    <a:pt x="1724" y="1352"/>
                    <a:pt x="1840" y="1324"/>
                    <a:pt x="1939" y="1255"/>
                  </a:cubicBezTo>
                  <a:cubicBezTo>
                    <a:pt x="1939" y="712"/>
                    <a:pt x="1500" y="402"/>
                    <a:pt x="1190" y="195"/>
                  </a:cubicBezTo>
                  <a:cubicBezTo>
                    <a:pt x="926" y="56"/>
                    <a:pt x="662" y="0"/>
                    <a:pt x="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902030302020204" pitchFamily="66" charset="0"/>
                <a:sym typeface="Arial"/>
              </a:endParaRPr>
            </a:p>
          </p:txBody>
        </p:sp>
        <p:sp>
          <p:nvSpPr>
            <p:cNvPr id="159" name="Google Shape;1260;p47"/>
            <p:cNvSpPr/>
            <p:nvPr/>
          </p:nvSpPr>
          <p:spPr>
            <a:xfrm>
              <a:off x="5931300" y="4764592"/>
              <a:ext cx="136130" cy="125286"/>
            </a:xfrm>
            <a:custGeom>
              <a:avLst/>
              <a:gdLst/>
              <a:ahLst/>
              <a:cxnLst/>
              <a:rect l="l" t="t" r="r" b="b"/>
              <a:pathLst>
                <a:path w="1293" h="1190" extrusionOk="0">
                  <a:moveTo>
                    <a:pt x="0" y="1"/>
                  </a:moveTo>
                  <a:cubicBezTo>
                    <a:pt x="104" y="208"/>
                    <a:pt x="207" y="440"/>
                    <a:pt x="336" y="647"/>
                  </a:cubicBezTo>
                  <a:cubicBezTo>
                    <a:pt x="543" y="983"/>
                    <a:pt x="983" y="1190"/>
                    <a:pt x="1293" y="1190"/>
                  </a:cubicBezTo>
                  <a:cubicBezTo>
                    <a:pt x="1293" y="854"/>
                    <a:pt x="1086" y="544"/>
                    <a:pt x="853" y="337"/>
                  </a:cubicBezTo>
                  <a:cubicBezTo>
                    <a:pt x="646" y="104"/>
                    <a:pt x="336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902030302020204" pitchFamily="66" charset="0"/>
                <a:sym typeface="Arial"/>
              </a:endParaRPr>
            </a:p>
          </p:txBody>
        </p:sp>
        <p:sp>
          <p:nvSpPr>
            <p:cNvPr id="160" name="Google Shape;1261;p47"/>
            <p:cNvSpPr/>
            <p:nvPr/>
          </p:nvSpPr>
          <p:spPr>
            <a:xfrm>
              <a:off x="4861651" y="4647568"/>
              <a:ext cx="168873" cy="419235"/>
            </a:xfrm>
            <a:custGeom>
              <a:avLst/>
              <a:gdLst/>
              <a:ahLst/>
              <a:cxnLst/>
              <a:rect l="l" t="t" r="r" b="b"/>
              <a:pathLst>
                <a:path w="1604" h="3982" extrusionOk="0">
                  <a:moveTo>
                    <a:pt x="1" y="1"/>
                  </a:moveTo>
                  <a:lnTo>
                    <a:pt x="1" y="104"/>
                  </a:lnTo>
                  <a:cubicBezTo>
                    <a:pt x="1" y="208"/>
                    <a:pt x="104" y="208"/>
                    <a:pt x="104" y="311"/>
                  </a:cubicBezTo>
                  <a:cubicBezTo>
                    <a:pt x="207" y="414"/>
                    <a:pt x="311" y="518"/>
                    <a:pt x="414" y="750"/>
                  </a:cubicBezTo>
                  <a:cubicBezTo>
                    <a:pt x="957" y="1707"/>
                    <a:pt x="1293" y="2793"/>
                    <a:pt x="1603" y="3982"/>
                  </a:cubicBezTo>
                  <a:cubicBezTo>
                    <a:pt x="1603" y="3749"/>
                    <a:pt x="1603" y="3646"/>
                    <a:pt x="1500" y="3439"/>
                  </a:cubicBezTo>
                  <a:cubicBezTo>
                    <a:pt x="1293" y="2353"/>
                    <a:pt x="854" y="1293"/>
                    <a:pt x="207" y="311"/>
                  </a:cubicBezTo>
                  <a:cubicBezTo>
                    <a:pt x="104" y="208"/>
                    <a:pt x="104" y="10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902030302020204" pitchFamily="66" charset="0"/>
                <a:sym typeface="Arial"/>
              </a:endParaRPr>
            </a:p>
          </p:txBody>
        </p:sp>
        <p:sp>
          <p:nvSpPr>
            <p:cNvPr id="161" name="Google Shape;1262;p47"/>
            <p:cNvSpPr/>
            <p:nvPr/>
          </p:nvSpPr>
          <p:spPr>
            <a:xfrm>
              <a:off x="4872601" y="4537018"/>
              <a:ext cx="329324" cy="97070"/>
            </a:xfrm>
            <a:custGeom>
              <a:avLst/>
              <a:gdLst/>
              <a:ahLst/>
              <a:cxnLst/>
              <a:rect l="l" t="t" r="r" b="b"/>
              <a:pathLst>
                <a:path w="3128" h="922" extrusionOk="0">
                  <a:moveTo>
                    <a:pt x="2269" y="1"/>
                  </a:moveTo>
                  <a:cubicBezTo>
                    <a:pt x="2115" y="1"/>
                    <a:pt x="1964" y="26"/>
                    <a:pt x="1835" y="68"/>
                  </a:cubicBezTo>
                  <a:cubicBezTo>
                    <a:pt x="1293" y="68"/>
                    <a:pt x="646" y="275"/>
                    <a:pt x="310" y="611"/>
                  </a:cubicBezTo>
                  <a:cubicBezTo>
                    <a:pt x="0" y="818"/>
                    <a:pt x="543" y="818"/>
                    <a:pt x="646" y="818"/>
                  </a:cubicBezTo>
                  <a:cubicBezTo>
                    <a:pt x="853" y="818"/>
                    <a:pt x="1189" y="818"/>
                    <a:pt x="1396" y="922"/>
                  </a:cubicBezTo>
                  <a:cubicBezTo>
                    <a:pt x="1939" y="922"/>
                    <a:pt x="2482" y="922"/>
                    <a:pt x="2895" y="715"/>
                  </a:cubicBezTo>
                  <a:cubicBezTo>
                    <a:pt x="2999" y="611"/>
                    <a:pt x="3128" y="611"/>
                    <a:pt x="3128" y="508"/>
                  </a:cubicBezTo>
                  <a:cubicBezTo>
                    <a:pt x="3128" y="275"/>
                    <a:pt x="2999" y="172"/>
                    <a:pt x="2895" y="172"/>
                  </a:cubicBezTo>
                  <a:cubicBezTo>
                    <a:pt x="2714" y="51"/>
                    <a:pt x="2487" y="1"/>
                    <a:pt x="22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902030302020204" pitchFamily="66" charset="0"/>
                <a:sym typeface="Arial"/>
              </a:endParaRPr>
            </a:p>
          </p:txBody>
        </p:sp>
        <p:sp>
          <p:nvSpPr>
            <p:cNvPr id="162" name="Google Shape;1263;p47"/>
            <p:cNvSpPr/>
            <p:nvPr/>
          </p:nvSpPr>
          <p:spPr>
            <a:xfrm>
              <a:off x="4633076" y="4647568"/>
              <a:ext cx="182455" cy="272261"/>
            </a:xfrm>
            <a:custGeom>
              <a:avLst/>
              <a:gdLst/>
              <a:ahLst/>
              <a:cxnLst/>
              <a:rect l="l" t="t" r="r" b="b"/>
              <a:pathLst>
                <a:path w="1733" h="2586" extrusionOk="0">
                  <a:moveTo>
                    <a:pt x="1732" y="1"/>
                  </a:moveTo>
                  <a:lnTo>
                    <a:pt x="1732" y="1"/>
                  </a:lnTo>
                  <a:cubicBezTo>
                    <a:pt x="1189" y="311"/>
                    <a:pt x="646" y="854"/>
                    <a:pt x="233" y="1397"/>
                  </a:cubicBezTo>
                  <a:cubicBezTo>
                    <a:pt x="104" y="1604"/>
                    <a:pt x="0" y="1810"/>
                    <a:pt x="0" y="2043"/>
                  </a:cubicBezTo>
                  <a:cubicBezTo>
                    <a:pt x="0" y="2353"/>
                    <a:pt x="233" y="2586"/>
                    <a:pt x="440" y="2586"/>
                  </a:cubicBezTo>
                  <a:cubicBezTo>
                    <a:pt x="646" y="2586"/>
                    <a:pt x="750" y="2457"/>
                    <a:pt x="750" y="2353"/>
                  </a:cubicBezTo>
                  <a:cubicBezTo>
                    <a:pt x="879" y="2250"/>
                    <a:pt x="983" y="2146"/>
                    <a:pt x="983" y="2043"/>
                  </a:cubicBezTo>
                  <a:cubicBezTo>
                    <a:pt x="1293" y="1397"/>
                    <a:pt x="1629" y="647"/>
                    <a:pt x="17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902030302020204" pitchFamily="66" charset="0"/>
                <a:sym typeface="Arial"/>
              </a:endParaRPr>
            </a:p>
          </p:txBody>
        </p:sp>
        <p:sp>
          <p:nvSpPr>
            <p:cNvPr id="163" name="Google Shape;1264;p47"/>
            <p:cNvSpPr/>
            <p:nvPr/>
          </p:nvSpPr>
          <p:spPr>
            <a:xfrm>
              <a:off x="4736466" y="4647568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957" y="1"/>
                  </a:moveTo>
                  <a:cubicBezTo>
                    <a:pt x="543" y="518"/>
                    <a:pt x="207" y="1164"/>
                    <a:pt x="104" y="1810"/>
                  </a:cubicBezTo>
                  <a:cubicBezTo>
                    <a:pt x="104" y="2043"/>
                    <a:pt x="1" y="2250"/>
                    <a:pt x="104" y="2457"/>
                  </a:cubicBezTo>
                  <a:cubicBezTo>
                    <a:pt x="189" y="2647"/>
                    <a:pt x="429" y="2820"/>
                    <a:pt x="627" y="2820"/>
                  </a:cubicBezTo>
                  <a:cubicBezTo>
                    <a:pt x="671" y="2820"/>
                    <a:pt x="713" y="2811"/>
                    <a:pt x="750" y="2793"/>
                  </a:cubicBezTo>
                  <a:cubicBezTo>
                    <a:pt x="854" y="2689"/>
                    <a:pt x="957" y="2586"/>
                    <a:pt x="957" y="2457"/>
                  </a:cubicBezTo>
                  <a:lnTo>
                    <a:pt x="957" y="2146"/>
                  </a:lnTo>
                  <a:cubicBezTo>
                    <a:pt x="957" y="1397"/>
                    <a:pt x="1060" y="647"/>
                    <a:pt x="9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902030302020204" pitchFamily="66" charset="0"/>
                <a:sym typeface="Arial"/>
              </a:endParaRPr>
            </a:p>
          </p:txBody>
        </p:sp>
        <p:sp>
          <p:nvSpPr>
            <p:cNvPr id="164" name="Google Shape;1265;p47"/>
            <p:cNvSpPr/>
            <p:nvPr/>
          </p:nvSpPr>
          <p:spPr>
            <a:xfrm>
              <a:off x="4837119" y="4647568"/>
              <a:ext cx="125391" cy="288579"/>
            </a:xfrm>
            <a:custGeom>
              <a:avLst/>
              <a:gdLst/>
              <a:ahLst/>
              <a:cxnLst/>
              <a:rect l="l" t="t" r="r" b="b"/>
              <a:pathLst>
                <a:path w="1191" h="2741" extrusionOk="0">
                  <a:moveTo>
                    <a:pt x="234" y="1"/>
                  </a:moveTo>
                  <a:cubicBezTo>
                    <a:pt x="1" y="518"/>
                    <a:pt x="1" y="1293"/>
                    <a:pt x="104" y="1940"/>
                  </a:cubicBezTo>
                  <a:cubicBezTo>
                    <a:pt x="104" y="2146"/>
                    <a:pt x="234" y="2353"/>
                    <a:pt x="440" y="2586"/>
                  </a:cubicBezTo>
                  <a:cubicBezTo>
                    <a:pt x="492" y="2689"/>
                    <a:pt x="602" y="2741"/>
                    <a:pt x="725" y="2741"/>
                  </a:cubicBezTo>
                  <a:cubicBezTo>
                    <a:pt x="848" y="2741"/>
                    <a:pt x="983" y="2689"/>
                    <a:pt x="1087" y="2586"/>
                  </a:cubicBezTo>
                  <a:cubicBezTo>
                    <a:pt x="1087" y="2586"/>
                    <a:pt x="1190" y="2353"/>
                    <a:pt x="1190" y="2250"/>
                  </a:cubicBezTo>
                  <a:cubicBezTo>
                    <a:pt x="1087" y="2146"/>
                    <a:pt x="1087" y="2043"/>
                    <a:pt x="1087" y="1940"/>
                  </a:cubicBezTo>
                  <a:cubicBezTo>
                    <a:pt x="751" y="1293"/>
                    <a:pt x="544" y="518"/>
                    <a:pt x="2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902030302020204" pitchFamily="66" charset="0"/>
                <a:sym typeface="Arial"/>
              </a:endParaRPr>
            </a:p>
          </p:txBody>
        </p:sp>
        <p:sp>
          <p:nvSpPr>
            <p:cNvPr id="165" name="Google Shape;1266;p47"/>
            <p:cNvSpPr/>
            <p:nvPr/>
          </p:nvSpPr>
          <p:spPr>
            <a:xfrm>
              <a:off x="4861651" y="4623141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1" y="0"/>
                  </a:moveTo>
                  <a:cubicBezTo>
                    <a:pt x="311" y="750"/>
                    <a:pt x="750" y="1396"/>
                    <a:pt x="1060" y="2042"/>
                  </a:cubicBezTo>
                  <a:cubicBezTo>
                    <a:pt x="1164" y="2172"/>
                    <a:pt x="1293" y="2275"/>
                    <a:pt x="1397" y="2378"/>
                  </a:cubicBezTo>
                  <a:cubicBezTo>
                    <a:pt x="1500" y="2482"/>
                    <a:pt x="1603" y="2482"/>
                    <a:pt x="1707" y="2482"/>
                  </a:cubicBezTo>
                  <a:cubicBezTo>
                    <a:pt x="2043" y="2482"/>
                    <a:pt x="2146" y="2275"/>
                    <a:pt x="2146" y="1939"/>
                  </a:cubicBezTo>
                  <a:cubicBezTo>
                    <a:pt x="2146" y="1732"/>
                    <a:pt x="1939" y="1525"/>
                    <a:pt x="1810" y="1293"/>
                  </a:cubicBezTo>
                  <a:cubicBezTo>
                    <a:pt x="1293" y="750"/>
                    <a:pt x="647" y="233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902030302020204" pitchFamily="66" charset="0"/>
                <a:sym typeface="Arial"/>
              </a:endParaRPr>
            </a:p>
          </p:txBody>
        </p:sp>
        <p:sp>
          <p:nvSpPr>
            <p:cNvPr id="166" name="Google Shape;1267;p47"/>
            <p:cNvSpPr/>
            <p:nvPr/>
          </p:nvSpPr>
          <p:spPr>
            <a:xfrm>
              <a:off x="4883445" y="4620193"/>
              <a:ext cx="304898" cy="171716"/>
            </a:xfrm>
            <a:custGeom>
              <a:avLst/>
              <a:gdLst/>
              <a:ahLst/>
              <a:cxnLst/>
              <a:rect l="l" t="t" r="r" b="b"/>
              <a:pathLst>
                <a:path w="2896" h="1631" extrusionOk="0">
                  <a:moveTo>
                    <a:pt x="409" y="1"/>
                  </a:moveTo>
                  <a:cubicBezTo>
                    <a:pt x="273" y="1"/>
                    <a:pt x="137" y="9"/>
                    <a:pt x="0" y="28"/>
                  </a:cubicBezTo>
                  <a:cubicBezTo>
                    <a:pt x="543" y="468"/>
                    <a:pt x="1293" y="907"/>
                    <a:pt x="1836" y="1321"/>
                  </a:cubicBezTo>
                  <a:cubicBezTo>
                    <a:pt x="1939" y="1424"/>
                    <a:pt x="2043" y="1553"/>
                    <a:pt x="2146" y="1553"/>
                  </a:cubicBezTo>
                  <a:cubicBezTo>
                    <a:pt x="2262" y="1605"/>
                    <a:pt x="2346" y="1631"/>
                    <a:pt x="2414" y="1631"/>
                  </a:cubicBezTo>
                  <a:cubicBezTo>
                    <a:pt x="2482" y="1631"/>
                    <a:pt x="2534" y="1605"/>
                    <a:pt x="2585" y="1553"/>
                  </a:cubicBezTo>
                  <a:cubicBezTo>
                    <a:pt x="2792" y="1424"/>
                    <a:pt x="2896" y="1114"/>
                    <a:pt x="2689" y="907"/>
                  </a:cubicBezTo>
                  <a:cubicBezTo>
                    <a:pt x="2585" y="674"/>
                    <a:pt x="2379" y="468"/>
                    <a:pt x="2146" y="364"/>
                  </a:cubicBezTo>
                  <a:cubicBezTo>
                    <a:pt x="1617" y="174"/>
                    <a:pt x="1019" y="1"/>
                    <a:pt x="4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902030302020204" pitchFamily="66" charset="0"/>
                <a:sym typeface="Arial"/>
              </a:endParaRPr>
            </a:p>
          </p:txBody>
        </p:sp>
        <p:sp>
          <p:nvSpPr>
            <p:cNvPr id="167" name="Google Shape;1268;p47"/>
            <p:cNvSpPr/>
            <p:nvPr/>
          </p:nvSpPr>
          <p:spPr>
            <a:xfrm>
              <a:off x="4758260" y="4561549"/>
              <a:ext cx="215092" cy="139920"/>
            </a:xfrm>
            <a:custGeom>
              <a:avLst/>
              <a:gdLst/>
              <a:ahLst/>
              <a:cxnLst/>
              <a:rect l="l" t="t" r="r" b="b"/>
              <a:pathLst>
                <a:path w="2043" h="1329" extrusionOk="0">
                  <a:moveTo>
                    <a:pt x="1685" y="0"/>
                  </a:moveTo>
                  <a:cubicBezTo>
                    <a:pt x="1386" y="0"/>
                    <a:pt x="1093" y="79"/>
                    <a:pt x="853" y="172"/>
                  </a:cubicBezTo>
                  <a:cubicBezTo>
                    <a:pt x="440" y="378"/>
                    <a:pt x="0" y="689"/>
                    <a:pt x="0" y="1231"/>
                  </a:cubicBezTo>
                  <a:cubicBezTo>
                    <a:pt x="131" y="1300"/>
                    <a:pt x="259" y="1328"/>
                    <a:pt x="386" y="1328"/>
                  </a:cubicBezTo>
                  <a:cubicBezTo>
                    <a:pt x="687" y="1328"/>
                    <a:pt x="984" y="1170"/>
                    <a:pt x="1293" y="1025"/>
                  </a:cubicBezTo>
                  <a:cubicBezTo>
                    <a:pt x="1629" y="921"/>
                    <a:pt x="1939" y="482"/>
                    <a:pt x="2042" y="42"/>
                  </a:cubicBezTo>
                  <a:cubicBezTo>
                    <a:pt x="1924" y="13"/>
                    <a:pt x="1804" y="0"/>
                    <a:pt x="16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902030302020204" pitchFamily="66" charset="0"/>
                <a:sym typeface="Arial"/>
              </a:endParaRPr>
            </a:p>
          </p:txBody>
        </p:sp>
        <p:sp>
          <p:nvSpPr>
            <p:cNvPr id="168" name="Google Shape;1269;p47"/>
            <p:cNvSpPr/>
            <p:nvPr/>
          </p:nvSpPr>
          <p:spPr>
            <a:xfrm>
              <a:off x="5019474" y="4884356"/>
              <a:ext cx="136236" cy="125286"/>
            </a:xfrm>
            <a:custGeom>
              <a:avLst/>
              <a:gdLst/>
              <a:ahLst/>
              <a:cxnLst/>
              <a:rect l="l" t="t" r="r" b="b"/>
              <a:pathLst>
                <a:path w="1294" h="1190" extrusionOk="0">
                  <a:moveTo>
                    <a:pt x="1293" y="1"/>
                  </a:moveTo>
                  <a:cubicBezTo>
                    <a:pt x="957" y="1"/>
                    <a:pt x="751" y="104"/>
                    <a:pt x="440" y="337"/>
                  </a:cubicBezTo>
                  <a:cubicBezTo>
                    <a:pt x="208" y="544"/>
                    <a:pt x="104" y="854"/>
                    <a:pt x="1" y="1190"/>
                  </a:cubicBezTo>
                  <a:cubicBezTo>
                    <a:pt x="440" y="1190"/>
                    <a:pt x="751" y="983"/>
                    <a:pt x="1087" y="647"/>
                  </a:cubicBezTo>
                  <a:cubicBezTo>
                    <a:pt x="1190" y="440"/>
                    <a:pt x="1293" y="208"/>
                    <a:pt x="12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902030302020204" pitchFamily="66" charset="0"/>
                <a:sym typeface="Arial"/>
              </a:endParaRPr>
            </a:p>
          </p:txBody>
        </p:sp>
        <p:sp>
          <p:nvSpPr>
            <p:cNvPr id="169" name="Google Shape;1270;p47"/>
            <p:cNvSpPr/>
            <p:nvPr/>
          </p:nvSpPr>
          <p:spPr>
            <a:xfrm>
              <a:off x="7202229" y="4699341"/>
              <a:ext cx="68223" cy="443660"/>
            </a:xfrm>
            <a:custGeom>
              <a:avLst/>
              <a:gdLst/>
              <a:ahLst/>
              <a:cxnLst/>
              <a:rect l="l" t="t" r="r" b="b"/>
              <a:pathLst>
                <a:path w="648" h="4214" extrusionOk="0">
                  <a:moveTo>
                    <a:pt x="647" y="0"/>
                  </a:moveTo>
                  <a:lnTo>
                    <a:pt x="544" y="104"/>
                  </a:lnTo>
                  <a:cubicBezTo>
                    <a:pt x="544" y="233"/>
                    <a:pt x="544" y="336"/>
                    <a:pt x="440" y="336"/>
                  </a:cubicBezTo>
                  <a:lnTo>
                    <a:pt x="440" y="440"/>
                  </a:lnTo>
                  <a:cubicBezTo>
                    <a:pt x="130" y="1525"/>
                    <a:pt x="1" y="2585"/>
                    <a:pt x="1" y="3774"/>
                  </a:cubicBezTo>
                  <a:lnTo>
                    <a:pt x="1" y="4214"/>
                  </a:lnTo>
                  <a:cubicBezTo>
                    <a:pt x="1" y="3025"/>
                    <a:pt x="130" y="1939"/>
                    <a:pt x="440" y="879"/>
                  </a:cubicBezTo>
                  <a:cubicBezTo>
                    <a:pt x="440" y="646"/>
                    <a:pt x="440" y="543"/>
                    <a:pt x="544" y="440"/>
                  </a:cubicBezTo>
                  <a:cubicBezTo>
                    <a:pt x="544" y="336"/>
                    <a:pt x="647" y="233"/>
                    <a:pt x="647" y="104"/>
                  </a:cubicBezTo>
                  <a:lnTo>
                    <a:pt x="6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902030302020204" pitchFamily="66" charset="0"/>
                <a:sym typeface="Arial"/>
              </a:endParaRPr>
            </a:p>
          </p:txBody>
        </p:sp>
        <p:sp>
          <p:nvSpPr>
            <p:cNvPr id="170" name="Google Shape;1271;p47"/>
            <p:cNvSpPr/>
            <p:nvPr/>
          </p:nvSpPr>
          <p:spPr>
            <a:xfrm>
              <a:off x="6919221" y="4646593"/>
              <a:ext cx="329429" cy="103598"/>
            </a:xfrm>
            <a:custGeom>
              <a:avLst/>
              <a:gdLst/>
              <a:ahLst/>
              <a:cxnLst/>
              <a:rect l="l" t="t" r="r" b="b"/>
              <a:pathLst>
                <a:path w="3129" h="984" extrusionOk="0">
                  <a:moveTo>
                    <a:pt x="1917" y="1"/>
                  </a:moveTo>
                  <a:cubicBezTo>
                    <a:pt x="1672" y="1"/>
                    <a:pt x="1421" y="32"/>
                    <a:pt x="1190" y="88"/>
                  </a:cubicBezTo>
                  <a:cubicBezTo>
                    <a:pt x="879" y="88"/>
                    <a:pt x="440" y="191"/>
                    <a:pt x="233" y="501"/>
                  </a:cubicBezTo>
                  <a:cubicBezTo>
                    <a:pt x="104" y="501"/>
                    <a:pt x="0" y="734"/>
                    <a:pt x="0" y="837"/>
                  </a:cubicBezTo>
                  <a:cubicBezTo>
                    <a:pt x="104" y="941"/>
                    <a:pt x="233" y="941"/>
                    <a:pt x="233" y="941"/>
                  </a:cubicBezTo>
                  <a:cubicBezTo>
                    <a:pt x="385" y="971"/>
                    <a:pt x="538" y="983"/>
                    <a:pt x="691" y="983"/>
                  </a:cubicBezTo>
                  <a:cubicBezTo>
                    <a:pt x="1059" y="983"/>
                    <a:pt x="1422" y="910"/>
                    <a:pt x="1732" y="837"/>
                  </a:cubicBezTo>
                  <a:cubicBezTo>
                    <a:pt x="2043" y="734"/>
                    <a:pt x="2275" y="605"/>
                    <a:pt x="2482" y="501"/>
                  </a:cubicBezTo>
                  <a:cubicBezTo>
                    <a:pt x="2689" y="398"/>
                    <a:pt x="3128" y="398"/>
                    <a:pt x="2818" y="191"/>
                  </a:cubicBezTo>
                  <a:cubicBezTo>
                    <a:pt x="2566" y="58"/>
                    <a:pt x="2247" y="1"/>
                    <a:pt x="19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902030302020204" pitchFamily="66" charset="0"/>
                <a:sym typeface="Arial"/>
              </a:endParaRPr>
            </a:p>
          </p:txBody>
        </p:sp>
        <p:sp>
          <p:nvSpPr>
            <p:cNvPr id="171" name="Google Shape;1272;p47"/>
            <p:cNvSpPr/>
            <p:nvPr/>
          </p:nvSpPr>
          <p:spPr>
            <a:xfrm>
              <a:off x="7305725" y="4688392"/>
              <a:ext cx="236886" cy="239623"/>
            </a:xfrm>
            <a:custGeom>
              <a:avLst/>
              <a:gdLst/>
              <a:ahLst/>
              <a:cxnLst/>
              <a:rect l="l" t="t" r="r" b="b"/>
              <a:pathLst>
                <a:path w="2250" h="2276" extrusionOk="0">
                  <a:moveTo>
                    <a:pt x="0" y="1"/>
                  </a:moveTo>
                  <a:cubicBezTo>
                    <a:pt x="310" y="647"/>
                    <a:pt x="853" y="1190"/>
                    <a:pt x="1293" y="1836"/>
                  </a:cubicBezTo>
                  <a:cubicBezTo>
                    <a:pt x="1293" y="1940"/>
                    <a:pt x="1396" y="2043"/>
                    <a:pt x="1500" y="2146"/>
                  </a:cubicBezTo>
                  <a:cubicBezTo>
                    <a:pt x="1603" y="2146"/>
                    <a:pt x="1732" y="2276"/>
                    <a:pt x="1939" y="2276"/>
                  </a:cubicBezTo>
                  <a:cubicBezTo>
                    <a:pt x="2146" y="2146"/>
                    <a:pt x="2249" y="1836"/>
                    <a:pt x="2249" y="1629"/>
                  </a:cubicBezTo>
                  <a:cubicBezTo>
                    <a:pt x="2146" y="1397"/>
                    <a:pt x="2042" y="1190"/>
                    <a:pt x="1836" y="1086"/>
                  </a:cubicBezTo>
                  <a:cubicBezTo>
                    <a:pt x="1293" y="647"/>
                    <a:pt x="646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902030302020204" pitchFamily="66" charset="0"/>
                <a:sym typeface="Arial"/>
              </a:endParaRPr>
            </a:p>
          </p:txBody>
        </p:sp>
        <p:sp>
          <p:nvSpPr>
            <p:cNvPr id="172" name="Google Shape;1273;p47"/>
            <p:cNvSpPr/>
            <p:nvPr/>
          </p:nvSpPr>
          <p:spPr>
            <a:xfrm>
              <a:off x="7283931" y="4699341"/>
              <a:ext cx="157924" cy="275103"/>
            </a:xfrm>
            <a:custGeom>
              <a:avLst/>
              <a:gdLst/>
              <a:ahLst/>
              <a:cxnLst/>
              <a:rect l="l" t="t" r="r" b="b"/>
              <a:pathLst>
                <a:path w="1500" h="2613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646"/>
                    <a:pt x="311" y="1396"/>
                    <a:pt x="517" y="2042"/>
                  </a:cubicBezTo>
                  <a:cubicBezTo>
                    <a:pt x="517" y="2172"/>
                    <a:pt x="647" y="2275"/>
                    <a:pt x="647" y="2378"/>
                  </a:cubicBezTo>
                  <a:cubicBezTo>
                    <a:pt x="750" y="2482"/>
                    <a:pt x="853" y="2585"/>
                    <a:pt x="957" y="2585"/>
                  </a:cubicBezTo>
                  <a:cubicBezTo>
                    <a:pt x="995" y="2604"/>
                    <a:pt x="1034" y="2613"/>
                    <a:pt x="1072" y="2613"/>
                  </a:cubicBezTo>
                  <a:cubicBezTo>
                    <a:pt x="1245" y="2613"/>
                    <a:pt x="1415" y="2444"/>
                    <a:pt x="1500" y="2275"/>
                  </a:cubicBezTo>
                  <a:cubicBezTo>
                    <a:pt x="1500" y="2042"/>
                    <a:pt x="1396" y="1732"/>
                    <a:pt x="1293" y="1525"/>
                  </a:cubicBezTo>
                  <a:cubicBezTo>
                    <a:pt x="1060" y="982"/>
                    <a:pt x="517" y="3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902030302020204" pitchFamily="66" charset="0"/>
                <a:sym typeface="Arial"/>
              </a:endParaRPr>
            </a:p>
          </p:txBody>
        </p:sp>
        <p:sp>
          <p:nvSpPr>
            <p:cNvPr id="173" name="Google Shape;1274;p47"/>
            <p:cNvSpPr/>
            <p:nvPr/>
          </p:nvSpPr>
          <p:spPr>
            <a:xfrm>
              <a:off x="7226760" y="4699341"/>
              <a:ext cx="100755" cy="300897"/>
            </a:xfrm>
            <a:custGeom>
              <a:avLst/>
              <a:gdLst/>
              <a:ahLst/>
              <a:cxnLst/>
              <a:rect l="l" t="t" r="r" b="b"/>
              <a:pathLst>
                <a:path w="957" h="2858" extrusionOk="0">
                  <a:moveTo>
                    <a:pt x="311" y="0"/>
                  </a:moveTo>
                  <a:cubicBezTo>
                    <a:pt x="104" y="646"/>
                    <a:pt x="104" y="1396"/>
                    <a:pt x="104" y="2042"/>
                  </a:cubicBezTo>
                  <a:cubicBezTo>
                    <a:pt x="1" y="2275"/>
                    <a:pt x="1" y="2378"/>
                    <a:pt x="1" y="2482"/>
                  </a:cubicBezTo>
                  <a:cubicBezTo>
                    <a:pt x="104" y="2585"/>
                    <a:pt x="104" y="2689"/>
                    <a:pt x="207" y="2818"/>
                  </a:cubicBezTo>
                  <a:cubicBezTo>
                    <a:pt x="262" y="2845"/>
                    <a:pt x="325" y="2858"/>
                    <a:pt x="391" y="2858"/>
                  </a:cubicBezTo>
                  <a:cubicBezTo>
                    <a:pt x="575" y="2858"/>
                    <a:pt x="777" y="2757"/>
                    <a:pt x="854" y="2585"/>
                  </a:cubicBezTo>
                  <a:cubicBezTo>
                    <a:pt x="957" y="2378"/>
                    <a:pt x="957" y="2172"/>
                    <a:pt x="957" y="1939"/>
                  </a:cubicBezTo>
                  <a:cubicBezTo>
                    <a:pt x="854" y="1293"/>
                    <a:pt x="750" y="543"/>
                    <a:pt x="3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902030302020204" pitchFamily="66" charset="0"/>
                <a:sym typeface="Arial"/>
              </a:endParaRPr>
            </a:p>
          </p:txBody>
        </p:sp>
        <p:sp>
          <p:nvSpPr>
            <p:cNvPr id="174" name="Google Shape;1275;p47"/>
            <p:cNvSpPr/>
            <p:nvPr/>
          </p:nvSpPr>
          <p:spPr>
            <a:xfrm>
              <a:off x="7090731" y="4688392"/>
              <a:ext cx="168768" cy="297107"/>
            </a:xfrm>
            <a:custGeom>
              <a:avLst/>
              <a:gdLst/>
              <a:ahLst/>
              <a:cxnLst/>
              <a:rect l="l" t="t" r="r" b="b"/>
              <a:pathLst>
                <a:path w="1603" h="2822" extrusionOk="0">
                  <a:moveTo>
                    <a:pt x="1603" y="1"/>
                  </a:moveTo>
                  <a:lnTo>
                    <a:pt x="1603" y="1"/>
                  </a:lnTo>
                  <a:cubicBezTo>
                    <a:pt x="956" y="337"/>
                    <a:pt x="543" y="983"/>
                    <a:pt x="207" y="1629"/>
                  </a:cubicBezTo>
                  <a:cubicBezTo>
                    <a:pt x="103" y="1836"/>
                    <a:pt x="0" y="2146"/>
                    <a:pt x="0" y="2379"/>
                  </a:cubicBezTo>
                  <a:cubicBezTo>
                    <a:pt x="87" y="2554"/>
                    <a:pt x="249" y="2821"/>
                    <a:pt x="437" y="2821"/>
                  </a:cubicBezTo>
                  <a:cubicBezTo>
                    <a:pt x="472" y="2821"/>
                    <a:pt x="507" y="2812"/>
                    <a:pt x="543" y="2793"/>
                  </a:cubicBezTo>
                  <a:cubicBezTo>
                    <a:pt x="750" y="2793"/>
                    <a:pt x="853" y="2689"/>
                    <a:pt x="853" y="2586"/>
                  </a:cubicBezTo>
                  <a:cubicBezTo>
                    <a:pt x="956" y="2482"/>
                    <a:pt x="956" y="2276"/>
                    <a:pt x="1060" y="2146"/>
                  </a:cubicBezTo>
                  <a:cubicBezTo>
                    <a:pt x="1189" y="1500"/>
                    <a:pt x="1499" y="750"/>
                    <a:pt x="16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902030302020204" pitchFamily="66" charset="0"/>
                <a:sym typeface="Arial"/>
              </a:endParaRPr>
            </a:p>
          </p:txBody>
        </p:sp>
        <p:sp>
          <p:nvSpPr>
            <p:cNvPr id="175" name="Google Shape;1276;p47"/>
            <p:cNvSpPr/>
            <p:nvPr/>
          </p:nvSpPr>
          <p:spPr>
            <a:xfrm>
              <a:off x="6976391" y="4688392"/>
              <a:ext cx="261311" cy="226042"/>
            </a:xfrm>
            <a:custGeom>
              <a:avLst/>
              <a:gdLst/>
              <a:ahLst/>
              <a:cxnLst/>
              <a:rect l="l" t="t" r="r" b="b"/>
              <a:pathLst>
                <a:path w="2482" h="2147" extrusionOk="0">
                  <a:moveTo>
                    <a:pt x="2482" y="1"/>
                  </a:moveTo>
                  <a:lnTo>
                    <a:pt x="2482" y="1"/>
                  </a:lnTo>
                  <a:cubicBezTo>
                    <a:pt x="1732" y="104"/>
                    <a:pt x="1086" y="440"/>
                    <a:pt x="543" y="854"/>
                  </a:cubicBezTo>
                  <a:cubicBezTo>
                    <a:pt x="336" y="1086"/>
                    <a:pt x="104" y="1190"/>
                    <a:pt x="0" y="1500"/>
                  </a:cubicBezTo>
                  <a:cubicBezTo>
                    <a:pt x="0" y="1733"/>
                    <a:pt x="104" y="2043"/>
                    <a:pt x="336" y="2146"/>
                  </a:cubicBezTo>
                  <a:cubicBezTo>
                    <a:pt x="440" y="2146"/>
                    <a:pt x="647" y="2043"/>
                    <a:pt x="750" y="2043"/>
                  </a:cubicBezTo>
                  <a:cubicBezTo>
                    <a:pt x="853" y="1940"/>
                    <a:pt x="983" y="1836"/>
                    <a:pt x="1086" y="1733"/>
                  </a:cubicBezTo>
                  <a:cubicBezTo>
                    <a:pt x="1500" y="1190"/>
                    <a:pt x="2042" y="647"/>
                    <a:pt x="24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902030302020204" pitchFamily="66" charset="0"/>
                <a:sym typeface="Arial"/>
              </a:endParaRPr>
            </a:p>
          </p:txBody>
        </p:sp>
        <p:sp>
          <p:nvSpPr>
            <p:cNvPr id="176" name="Google Shape;1277;p47"/>
            <p:cNvSpPr/>
            <p:nvPr/>
          </p:nvSpPr>
          <p:spPr>
            <a:xfrm>
              <a:off x="7134214" y="4635222"/>
              <a:ext cx="239623" cy="110441"/>
            </a:xfrm>
            <a:custGeom>
              <a:avLst/>
              <a:gdLst/>
              <a:ahLst/>
              <a:cxnLst/>
              <a:rect l="l" t="t" r="r" b="b"/>
              <a:pathLst>
                <a:path w="2276" h="1049" extrusionOk="0">
                  <a:moveTo>
                    <a:pt x="734" y="0"/>
                  </a:moveTo>
                  <a:cubicBezTo>
                    <a:pt x="478" y="0"/>
                    <a:pt x="202" y="56"/>
                    <a:pt x="1" y="196"/>
                  </a:cubicBezTo>
                  <a:cubicBezTo>
                    <a:pt x="233" y="506"/>
                    <a:pt x="543" y="945"/>
                    <a:pt x="983" y="945"/>
                  </a:cubicBezTo>
                  <a:cubicBezTo>
                    <a:pt x="1203" y="997"/>
                    <a:pt x="1442" y="1049"/>
                    <a:pt x="1668" y="1049"/>
                  </a:cubicBezTo>
                  <a:cubicBezTo>
                    <a:pt x="1894" y="1049"/>
                    <a:pt x="2107" y="997"/>
                    <a:pt x="2275" y="842"/>
                  </a:cubicBezTo>
                  <a:cubicBezTo>
                    <a:pt x="2172" y="402"/>
                    <a:pt x="1629" y="66"/>
                    <a:pt x="1190" y="66"/>
                  </a:cubicBezTo>
                  <a:cubicBezTo>
                    <a:pt x="1066" y="25"/>
                    <a:pt x="904" y="0"/>
                    <a:pt x="7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902030302020204" pitchFamily="66" charset="0"/>
                <a:sym typeface="Arial"/>
              </a:endParaRPr>
            </a:p>
          </p:txBody>
        </p:sp>
        <p:sp>
          <p:nvSpPr>
            <p:cNvPr id="177" name="Google Shape;1278;p47"/>
            <p:cNvSpPr/>
            <p:nvPr/>
          </p:nvSpPr>
          <p:spPr>
            <a:xfrm>
              <a:off x="7033561" y="5006882"/>
              <a:ext cx="168768" cy="94017"/>
            </a:xfrm>
            <a:custGeom>
              <a:avLst/>
              <a:gdLst/>
              <a:ahLst/>
              <a:cxnLst/>
              <a:rect l="l" t="t" r="r" b="b"/>
              <a:pathLst>
                <a:path w="1603" h="893" extrusionOk="0">
                  <a:moveTo>
                    <a:pt x="0" y="0"/>
                  </a:moveTo>
                  <a:cubicBezTo>
                    <a:pt x="104" y="207"/>
                    <a:pt x="310" y="414"/>
                    <a:pt x="440" y="543"/>
                  </a:cubicBezTo>
                  <a:cubicBezTo>
                    <a:pt x="672" y="776"/>
                    <a:pt x="978" y="892"/>
                    <a:pt x="1290" y="892"/>
                  </a:cubicBezTo>
                  <a:cubicBezTo>
                    <a:pt x="1394" y="892"/>
                    <a:pt x="1499" y="879"/>
                    <a:pt x="1603" y="853"/>
                  </a:cubicBezTo>
                  <a:cubicBezTo>
                    <a:pt x="1499" y="543"/>
                    <a:pt x="1189" y="310"/>
                    <a:pt x="957" y="104"/>
                  </a:cubicBezTo>
                  <a:cubicBezTo>
                    <a:pt x="646" y="0"/>
                    <a:pt x="310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32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Comic Sans MS" panose="030F0902030302020204" pitchFamily="66" charset="0"/>
                <a:sym typeface="Arial"/>
              </a:endParaRP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7" t="28323" r="29018" b="25384"/>
          <a:stretch/>
        </p:blipFill>
        <p:spPr>
          <a:xfrm>
            <a:off x="2094766" y="537565"/>
            <a:ext cx="7619751" cy="3317767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10431331" y="4773891"/>
            <a:ext cx="612815" cy="856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962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3" name="arrow.wav"/>
          </p:stSnd>
        </p:sndAc>
      </p:transition>
    </mc:Choice>
    <mc:Fallback xmlns="">
      <p:transition spd="slow">
        <p:random/>
        <p:sndAc>
          <p:stSnd>
            <p:snd r:embed="rId44" name="arrow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44444E-6 L 0.02057 0.00787 " pathEditMode="relative" rAng="0" ptsTypes="AA">
                                      <p:cBhvr>
                                        <p:cTn id="6" dur="125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" y="39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L 0.02526 -1.85185E-6 " pathEditMode="relative" rAng="0" ptsTypes="AA">
                                      <p:cBhvr>
                                        <p:cTn id="8" dur="1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3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06 -0.00579 L -0.0625 0.0002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78" y="301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96296E-6 L -0.00017 0.00031 C -0.00173 0.0074 -0.00416 0.01419 -0.00503 0.02222 C -0.0059 0.03024 -0.00538 0.03889 -0.0059 0.04753 C -0.00625 0.05771 -0.00659 0.06759 -0.00694 0.07808 C -0.00902 0.09382 -0.01059 0.10956 -0.01284 0.12531 C -0.01319 0.12839 -0.01371 0.1321 -0.0151 0.13487 C -0.01632 0.13765 -0.0184 0.13858 -0.01996 0.14105 C -0.03177 0.16111 -0.02222 0.14815 -0.03402 0.17037 C -0.0368 0.175 -0.03975 0.1787 -0.0427 0.18364 C -0.04427 0.18642 -0.04583 0.1895 -0.04757 0.19228 C -0.05538 0.21913 -0.04375 0.17315 -0.04288 0.20432 C -0.04184 0.23889 -0.04375 0.24012 -0.05191 0.25555 C -0.05312 0.26481 -0.05416 0.27376 -0.05572 0.28271 C -0.05625 0.28611 -0.05711 0.28889 -0.05798 0.29259 C -0.05902 0.29784 -0.06007 0.3037 -0.06093 0.30895 C -0.06857 0.36234 -0.06232 0.32747 -0.06822 0.35895 C -0.06996 0.37222 -0.07135 0.38549 -0.07326 0.39876 C -0.07326 0.39907 -0.07691 0.41389 -0.0776 0.41543 C -0.08038 0.41882 -0.0842 0.41913 -0.08697 0.42315 L -0.0901 0.42747 L -0.09027 0.42777 " pathEditMode="relative" rAng="540000" ptsTypes="AAAAAAAAAAAAAAAAAAAAAA">
                                      <p:cBhvr>
                                        <p:cTn id="12" dur="3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14" y="2138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6.41975E-6 L -3.33333E-6 6.41975E-6 C -0.00052 0.00927 -0.00035 0.01852 -0.00156 0.02778 C -0.00191 0.03087 -0.00364 0.03272 -0.00434 0.0355 C -0.00555 0.03951 -0.00608 0.04414 -0.00729 0.04815 C -0.00799 0.05093 -0.0092 0.05309 -0.01007 0.05587 C -0.01736 0.0784 -0.00885 0.05494 -0.0158 0.07346 C -0.01441 0.07686 -0.01302 0.08056 -0.01146 0.08365 C -0.00972 0.08735 -0.00625 0.0892 -0.00573 0.09383 C -0.00382 0.11513 -0.00677 0.12686 -0.01007 0.14476 C -0.01215 0.15587 -0.01076 0.15001 -0.01441 0.16235 C -0.01892 0.20309 -0.01667 0.17809 -0.01441 0.26389 C -0.01406 0.27778 -0.01337 0.27902 -0.01146 0.28951 C -0.01198 0.2997 -0.01215 0.30988 -0.01302 0.31976 C -0.01319 0.32254 -0.01406 0.32501 -0.01441 0.32748 C -0.0151 0.33427 -0.01545 0.34106 -0.0158 0.34785 C -0.01788 0.3818 -0.0151 0.36636 -0.02014 0.38859 C -0.02257 0.41914 -0.02031 0.39476 -0.02292 0.41636 C -0.02378 0.42346 -0.02361 0.43149 -0.02726 0.43673 C -0.02847 0.43828 -0.03003 0.43828 -0.03142 0.4392 C -0.03333 0.44445 -0.03576 0.44908 -0.03715 0.45464 C -0.03854 0.45927 -0.03906 0.46482 -0.0401 0.46976 C -0.04062 0.47223 -0.0408 0.47501 -0.04149 0.47748 C -0.04531 0.49075 -0.04601 0.49198 -0.04861 0.50525 C -0.04965 0.51019 -0.05035 0.51575 -0.05156 0.52068 C -0.05278 0.52593 -0.05451 0.53056 -0.05573 0.53581 C -0.05677 0.53982 -0.05781 0.54414 -0.05868 0.54846 C -0.0592 0.55093 -0.0592 0.55402 -0.06007 0.55618 C -0.06111 0.55834 -0.06285 0.55957 -0.06441 0.56112 C -0.0658 0.56019 -0.06719 0.55865 -0.06858 0.55865 C -0.07205 0.55865 -0.07535 0.55957 -0.07864 0.56112 C -0.08212 0.56297 -0.0875 0.57007 -0.0901 0.57377 C -0.09305 0.57871 -0.09531 0.58519 -0.09861 0.5892 L -0.10295 0.59414 C -0.10364 0.59877 -0.10399 0.6068 -0.10868 0.60433 C -0.11094 0.60309 -0.11424 0.59661 -0.11424 0.59661 L -0.11424 0.59661 " pathEditMode="relative" ptsTypes="AAAAAAAAAAAAAAAAAAAAAAAAAAAAAAAAAAAAA">
                                      <p:cBhvr>
                                        <p:cTn id="14" dur="3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48"/>
          <a:stretch/>
        </p:blipFill>
        <p:spPr>
          <a:xfrm>
            <a:off x="0" y="-38912"/>
            <a:ext cx="12192000" cy="694156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26579" y="-471061"/>
            <a:ext cx="8183571" cy="798872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4080" y="-261501"/>
            <a:ext cx="7323837" cy="756960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8545D61-34C9-4BC8-F087-1BBC639B859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10150" y="169334"/>
            <a:ext cx="1563317" cy="74958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F94B662-5843-2355-1195-9840DE4A4EB6}"/>
              </a:ext>
            </a:extLst>
          </p:cNvPr>
          <p:cNvSpPr txBox="1"/>
          <p:nvPr/>
        </p:nvSpPr>
        <p:spPr>
          <a:xfrm>
            <a:off x="3635568" y="2208372"/>
            <a:ext cx="5565592" cy="1938992"/>
          </a:xfrm>
          <a:custGeom>
            <a:avLst/>
            <a:gdLst>
              <a:gd name="connsiteX0" fmla="*/ 0 w 5565592"/>
              <a:gd name="connsiteY0" fmla="*/ 323165 h 1938992"/>
              <a:gd name="connsiteX1" fmla="*/ 323165 w 5565592"/>
              <a:gd name="connsiteY1" fmla="*/ 0 h 1938992"/>
              <a:gd name="connsiteX2" fmla="*/ 1036458 w 5565592"/>
              <a:gd name="connsiteY2" fmla="*/ 0 h 1938992"/>
              <a:gd name="connsiteX3" fmla="*/ 1602173 w 5565592"/>
              <a:gd name="connsiteY3" fmla="*/ 0 h 1938992"/>
              <a:gd name="connsiteX4" fmla="*/ 2118696 w 5565592"/>
              <a:gd name="connsiteY4" fmla="*/ 0 h 1938992"/>
              <a:gd name="connsiteX5" fmla="*/ 2782796 w 5565592"/>
              <a:gd name="connsiteY5" fmla="*/ 0 h 1938992"/>
              <a:gd name="connsiteX6" fmla="*/ 3348511 w 5565592"/>
              <a:gd name="connsiteY6" fmla="*/ 0 h 1938992"/>
              <a:gd name="connsiteX7" fmla="*/ 4061804 w 5565592"/>
              <a:gd name="connsiteY7" fmla="*/ 0 h 1938992"/>
              <a:gd name="connsiteX8" fmla="*/ 4578327 w 5565592"/>
              <a:gd name="connsiteY8" fmla="*/ 0 h 1938992"/>
              <a:gd name="connsiteX9" fmla="*/ 5242427 w 5565592"/>
              <a:gd name="connsiteY9" fmla="*/ 0 h 1938992"/>
              <a:gd name="connsiteX10" fmla="*/ 5565592 w 5565592"/>
              <a:gd name="connsiteY10" fmla="*/ 323165 h 1938992"/>
              <a:gd name="connsiteX11" fmla="*/ 5565592 w 5565592"/>
              <a:gd name="connsiteY11" fmla="*/ 969496 h 1938992"/>
              <a:gd name="connsiteX12" fmla="*/ 5565592 w 5565592"/>
              <a:gd name="connsiteY12" fmla="*/ 1615827 h 1938992"/>
              <a:gd name="connsiteX13" fmla="*/ 5242427 w 5565592"/>
              <a:gd name="connsiteY13" fmla="*/ 1938992 h 1938992"/>
              <a:gd name="connsiteX14" fmla="*/ 4627519 w 5565592"/>
              <a:gd name="connsiteY14" fmla="*/ 1938992 h 1938992"/>
              <a:gd name="connsiteX15" fmla="*/ 4012612 w 5565592"/>
              <a:gd name="connsiteY15" fmla="*/ 1938992 h 1938992"/>
              <a:gd name="connsiteX16" fmla="*/ 3299319 w 5565592"/>
              <a:gd name="connsiteY16" fmla="*/ 1938992 h 1938992"/>
              <a:gd name="connsiteX17" fmla="*/ 2684411 w 5565592"/>
              <a:gd name="connsiteY17" fmla="*/ 1938992 h 1938992"/>
              <a:gd name="connsiteX18" fmla="*/ 2217081 w 5565592"/>
              <a:gd name="connsiteY18" fmla="*/ 1938992 h 1938992"/>
              <a:gd name="connsiteX19" fmla="*/ 1700558 w 5565592"/>
              <a:gd name="connsiteY19" fmla="*/ 1938992 h 1938992"/>
              <a:gd name="connsiteX20" fmla="*/ 987265 w 5565592"/>
              <a:gd name="connsiteY20" fmla="*/ 1938992 h 1938992"/>
              <a:gd name="connsiteX21" fmla="*/ 323165 w 5565592"/>
              <a:gd name="connsiteY21" fmla="*/ 1938992 h 1938992"/>
              <a:gd name="connsiteX22" fmla="*/ 0 w 5565592"/>
              <a:gd name="connsiteY22" fmla="*/ 1615827 h 1938992"/>
              <a:gd name="connsiteX23" fmla="*/ 0 w 5565592"/>
              <a:gd name="connsiteY23" fmla="*/ 956569 h 1938992"/>
              <a:gd name="connsiteX24" fmla="*/ 0 w 5565592"/>
              <a:gd name="connsiteY24" fmla="*/ 323165 h 1938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5565592" h="1938992" extrusionOk="0">
                <a:moveTo>
                  <a:pt x="0" y="323165"/>
                </a:moveTo>
                <a:cubicBezTo>
                  <a:pt x="-5094" y="141544"/>
                  <a:pt x="104070" y="15244"/>
                  <a:pt x="323165" y="0"/>
                </a:cubicBezTo>
                <a:cubicBezTo>
                  <a:pt x="524649" y="-3130"/>
                  <a:pt x="775599" y="-28564"/>
                  <a:pt x="1036458" y="0"/>
                </a:cubicBezTo>
                <a:cubicBezTo>
                  <a:pt x="1297317" y="28564"/>
                  <a:pt x="1460590" y="-17198"/>
                  <a:pt x="1602173" y="0"/>
                </a:cubicBezTo>
                <a:cubicBezTo>
                  <a:pt x="1743756" y="17198"/>
                  <a:pt x="2013110" y="5067"/>
                  <a:pt x="2118696" y="0"/>
                </a:cubicBezTo>
                <a:cubicBezTo>
                  <a:pt x="2224282" y="-5067"/>
                  <a:pt x="2496977" y="25342"/>
                  <a:pt x="2782796" y="0"/>
                </a:cubicBezTo>
                <a:cubicBezTo>
                  <a:pt x="3068615" y="-25342"/>
                  <a:pt x="3198185" y="-13287"/>
                  <a:pt x="3348511" y="0"/>
                </a:cubicBezTo>
                <a:cubicBezTo>
                  <a:pt x="3498837" y="13287"/>
                  <a:pt x="3877678" y="-30628"/>
                  <a:pt x="4061804" y="0"/>
                </a:cubicBezTo>
                <a:cubicBezTo>
                  <a:pt x="4245930" y="30628"/>
                  <a:pt x="4408401" y="1983"/>
                  <a:pt x="4578327" y="0"/>
                </a:cubicBezTo>
                <a:cubicBezTo>
                  <a:pt x="4748253" y="-1983"/>
                  <a:pt x="5006098" y="-13806"/>
                  <a:pt x="5242427" y="0"/>
                </a:cubicBezTo>
                <a:cubicBezTo>
                  <a:pt x="5431703" y="2596"/>
                  <a:pt x="5541037" y="140714"/>
                  <a:pt x="5565592" y="323165"/>
                </a:cubicBezTo>
                <a:cubicBezTo>
                  <a:pt x="5595745" y="457791"/>
                  <a:pt x="5541602" y="659112"/>
                  <a:pt x="5565592" y="969496"/>
                </a:cubicBezTo>
                <a:cubicBezTo>
                  <a:pt x="5589582" y="1279880"/>
                  <a:pt x="5562545" y="1438015"/>
                  <a:pt x="5565592" y="1615827"/>
                </a:cubicBezTo>
                <a:cubicBezTo>
                  <a:pt x="5575803" y="1806814"/>
                  <a:pt x="5436759" y="1925112"/>
                  <a:pt x="5242427" y="1938992"/>
                </a:cubicBezTo>
                <a:cubicBezTo>
                  <a:pt x="4950747" y="1941877"/>
                  <a:pt x="4911976" y="1959348"/>
                  <a:pt x="4627519" y="1938992"/>
                </a:cubicBezTo>
                <a:cubicBezTo>
                  <a:pt x="4343062" y="1918636"/>
                  <a:pt x="4277646" y="1920344"/>
                  <a:pt x="4012612" y="1938992"/>
                </a:cubicBezTo>
                <a:cubicBezTo>
                  <a:pt x="3747578" y="1957640"/>
                  <a:pt x="3469902" y="1974282"/>
                  <a:pt x="3299319" y="1938992"/>
                </a:cubicBezTo>
                <a:cubicBezTo>
                  <a:pt x="3128736" y="1903702"/>
                  <a:pt x="2849051" y="1961831"/>
                  <a:pt x="2684411" y="1938992"/>
                </a:cubicBezTo>
                <a:cubicBezTo>
                  <a:pt x="2519771" y="1916153"/>
                  <a:pt x="2386490" y="1930033"/>
                  <a:pt x="2217081" y="1938992"/>
                </a:cubicBezTo>
                <a:cubicBezTo>
                  <a:pt x="2047672" y="1947952"/>
                  <a:pt x="1837454" y="1948701"/>
                  <a:pt x="1700558" y="1938992"/>
                </a:cubicBezTo>
                <a:cubicBezTo>
                  <a:pt x="1563662" y="1929283"/>
                  <a:pt x="1199457" y="1961399"/>
                  <a:pt x="987265" y="1938992"/>
                </a:cubicBezTo>
                <a:cubicBezTo>
                  <a:pt x="775073" y="1916585"/>
                  <a:pt x="567385" y="1925150"/>
                  <a:pt x="323165" y="1938992"/>
                </a:cubicBezTo>
                <a:cubicBezTo>
                  <a:pt x="150109" y="1949729"/>
                  <a:pt x="-37802" y="1814241"/>
                  <a:pt x="0" y="1615827"/>
                </a:cubicBezTo>
                <a:cubicBezTo>
                  <a:pt x="21157" y="1350037"/>
                  <a:pt x="-9887" y="1099954"/>
                  <a:pt x="0" y="956569"/>
                </a:cubicBezTo>
                <a:cubicBezTo>
                  <a:pt x="9887" y="813184"/>
                  <a:pt x="28687" y="589571"/>
                  <a:pt x="0" y="323165"/>
                </a:cubicBezTo>
                <a:close/>
              </a:path>
            </a:pathLst>
          </a:custGeom>
          <a:noFill/>
          <a:ln w="19050">
            <a:solidFill>
              <a:schemeClr val="bg2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flowChartAlternateProcess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6000" b="1" dirty="0">
                <a:ln w="9525">
                  <a:solidFill>
                    <a:schemeClr val="tx1"/>
                  </a:solidFill>
                  <a:prstDash val="solid"/>
                </a:ln>
                <a:solidFill>
                  <a:schemeClr val="accent4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itchFamily="66" charset="0"/>
              </a:rPr>
              <a:t>4. PRODUCTION</a:t>
            </a:r>
            <a:endParaRPr lang="en-US" sz="7200" b="1" dirty="0">
              <a:ln w="9525">
                <a:solidFill>
                  <a:schemeClr val="tx1"/>
                </a:solidFill>
                <a:prstDash val="solid"/>
              </a:ln>
              <a:solidFill>
                <a:schemeClr val="accent4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8" name="happy-ukulele-7464">
            <a:hlinkClick r:id="" action="ppaction://media"/>
            <a:extLst>
              <a:ext uri="{FF2B5EF4-FFF2-40B4-BE49-F238E27FC236}">
                <a16:creationId xmlns:a16="http://schemas.microsoft.com/office/drawing/2014/main" id="{390D26B2-11F9-1A6F-E77C-55609A0D695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637579" y="-77586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737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4" name="arrow.wav"/>
          </p:stSnd>
        </p:sndAc>
      </p:transition>
    </mc:Choice>
    <mc:Fallback xmlns="">
      <p:transition spd="slow">
        <p:random/>
        <p:sndAc>
          <p:stSnd>
            <p:snd r:embed="rId10" name="arrow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 tmFilter="0,0; .5, 1; 1, 1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9503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2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204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9624"/>
            <a:ext cx="12192000" cy="69372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0" dist="5000" dir="5400000" sy="-100000" algn="bl" rotWithShape="0"/>
          </a:effectLst>
        </p:spPr>
      </p:pic>
      <p:pic>
        <p:nvPicPr>
          <p:cNvPr id="1026" name="Picture 2" descr="Mã Pí Lèng có nghĩa gì | Mã Pí Lèng ở đâu | Máo Pì Lèng | Hà Gia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0891" y="813541"/>
            <a:ext cx="2888307" cy="20218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9050">
            <a:solidFill>
              <a:schemeClr val="bg1"/>
            </a:solidFill>
          </a:ln>
          <a:effectLst>
            <a:reflection blurRad="12700" stA="38000" endPos="0" dist="5000" dir="5400000" sy="-100000" algn="bl" rotWithShape="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8545D61-34C9-4BC8-F087-1BBC639B85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89198" y="254048"/>
            <a:ext cx="1564144" cy="749977"/>
          </a:xfrm>
          <a:prstGeom prst="rect">
            <a:avLst/>
          </a:prstGeom>
        </p:spPr>
      </p:pic>
      <p:sp>
        <p:nvSpPr>
          <p:cNvPr id="48" name="TextBox 47"/>
          <p:cNvSpPr txBox="1"/>
          <p:nvPr/>
        </p:nvSpPr>
        <p:spPr>
          <a:xfrm>
            <a:off x="458338" y="683893"/>
            <a:ext cx="2208662" cy="510778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latin typeface="Comic Sans MS" panose="030F0702030302020204" pitchFamily="66" charset="0"/>
              </a:rPr>
              <a:t>6. Let’s talk.</a:t>
            </a:r>
            <a:endParaRPr lang="en-US" sz="2400" b="1" dirty="0">
              <a:latin typeface="Comic Sans MS" panose="030F0702030302020204" pitchFamily="66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7976" y="3447287"/>
            <a:ext cx="2149139" cy="308555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078820" y="2148096"/>
            <a:ext cx="3176360" cy="1055608"/>
          </a:xfrm>
          <a:prstGeom prst="wedgeRoundRectCallout">
            <a:avLst>
              <a:gd name="adj1" fmla="val -29893"/>
              <a:gd name="adj2" fmla="val 75287"/>
              <a:gd name="adj3" fmla="val 16667"/>
            </a:avLst>
          </a:prstGeom>
          <a:solidFill>
            <a:srgbClr val="FFEEDA">
              <a:alpha val="80000"/>
            </a:srgbClr>
          </a:solidFill>
          <a:ln w="19050">
            <a:solidFill>
              <a:srgbClr val="FFD772"/>
            </a:solidFill>
          </a:ln>
        </p:spPr>
        <p:txBody>
          <a:bodyPr wrap="square" rtlCol="0">
            <a:spAutoFit/>
          </a:bodyPr>
          <a:lstStyle/>
          <a:p>
            <a:r>
              <a:rPr lang="en-GB" sz="2800" b="1" dirty="0">
                <a:latin typeface="Comic Sans MS" panose="030F0702030302020204" pitchFamily="66" charset="0"/>
              </a:rPr>
              <a:t>Where were you last summer?</a:t>
            </a:r>
            <a:endParaRPr lang="en-US" sz="2800" b="1" dirty="0">
              <a:latin typeface="Comic Sans MS" panose="030F0702030302020204" pitchFamily="66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32719" y="3204016"/>
            <a:ext cx="1717855" cy="3328821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5846673" y="3121370"/>
            <a:ext cx="4286046" cy="1532334"/>
          </a:xfrm>
          <a:prstGeom prst="wedgeRoundRectCallout">
            <a:avLst>
              <a:gd name="adj1" fmla="val 57231"/>
              <a:gd name="adj2" fmla="val 31963"/>
              <a:gd name="adj3" fmla="val 16667"/>
            </a:avLst>
          </a:prstGeom>
          <a:solidFill>
            <a:srgbClr val="FFEEDA">
              <a:alpha val="80000"/>
            </a:srgbClr>
          </a:solidFill>
          <a:ln w="19050">
            <a:solidFill>
              <a:srgbClr val="FFD772"/>
            </a:solidFill>
          </a:ln>
        </p:spPr>
        <p:txBody>
          <a:bodyPr wrap="square" rtlCol="0">
            <a:spAutoFit/>
          </a:bodyPr>
          <a:lstStyle/>
          <a:p>
            <a:r>
              <a:rPr lang="en-GB" sz="2800" b="1" dirty="0">
                <a:latin typeface="Comic Sans MS" panose="030F0702030302020204" pitchFamily="66" charset="0"/>
              </a:rPr>
              <a:t>I was at Ha Long Bay in June, and I was in Ha </a:t>
            </a:r>
            <a:r>
              <a:rPr lang="en-GB" sz="2800" b="1" dirty="0" err="1">
                <a:latin typeface="Comic Sans MS" panose="030F0702030302020204" pitchFamily="66" charset="0"/>
              </a:rPr>
              <a:t>Giang</a:t>
            </a:r>
            <a:r>
              <a:rPr lang="en-GB" sz="2800" b="1" dirty="0">
                <a:latin typeface="Comic Sans MS" panose="030F0702030302020204" pitchFamily="66" charset="0"/>
              </a:rPr>
              <a:t> in July.</a:t>
            </a:r>
            <a:endParaRPr lang="en-US" sz="2800" b="1" dirty="0">
              <a:latin typeface="Comic Sans MS" panose="030F0702030302020204" pitchFamily="66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145615" y="4633202"/>
            <a:ext cx="3465985" cy="1055608"/>
          </a:xfrm>
          <a:prstGeom prst="wedgeRoundRectCallout">
            <a:avLst>
              <a:gd name="adj1" fmla="val -59521"/>
              <a:gd name="adj2" fmla="val -11026"/>
              <a:gd name="adj3" fmla="val 16667"/>
            </a:avLst>
          </a:prstGeom>
          <a:solidFill>
            <a:srgbClr val="FFEEDA">
              <a:alpha val="80000"/>
            </a:srgbClr>
          </a:solidFill>
          <a:ln w="19050">
            <a:solidFill>
              <a:srgbClr val="FFD772"/>
            </a:solidFill>
          </a:ln>
        </p:spPr>
        <p:txBody>
          <a:bodyPr wrap="square" rtlCol="0">
            <a:spAutoFit/>
          </a:bodyPr>
          <a:lstStyle/>
          <a:p>
            <a:r>
              <a:rPr lang="en-GB" sz="2800" b="1" dirty="0">
                <a:latin typeface="Comic Sans MS" panose="030F0702030302020204" pitchFamily="66" charset="0"/>
              </a:rPr>
              <a:t>How was your trip to Ha </a:t>
            </a:r>
            <a:r>
              <a:rPr lang="en-GB" sz="2800" b="1" dirty="0" err="1">
                <a:latin typeface="Comic Sans MS" panose="030F0702030302020204" pitchFamily="66" charset="0"/>
              </a:rPr>
              <a:t>Giang</a:t>
            </a:r>
            <a:r>
              <a:rPr lang="en-GB" sz="2800" b="1" dirty="0">
                <a:latin typeface="Comic Sans MS" panose="030F0702030302020204" pitchFamily="66" charset="0"/>
              </a:rPr>
              <a:t>?</a:t>
            </a:r>
            <a:endParaRPr lang="en-US" sz="2800" b="1" dirty="0">
              <a:latin typeface="Comic Sans MS" panose="030F0702030302020204" pitchFamily="66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808234" y="5283452"/>
            <a:ext cx="3269495" cy="578882"/>
          </a:xfrm>
          <a:prstGeom prst="wedgeRoundRectCallout">
            <a:avLst>
              <a:gd name="adj1" fmla="val 57172"/>
              <a:gd name="adj2" fmla="val -51697"/>
              <a:gd name="adj3" fmla="val 16667"/>
            </a:avLst>
          </a:prstGeom>
          <a:solidFill>
            <a:srgbClr val="FFEEDA">
              <a:alpha val="80000"/>
            </a:srgbClr>
          </a:solidFill>
          <a:ln w="19050">
            <a:solidFill>
              <a:srgbClr val="FFD772"/>
            </a:solidFill>
          </a:ln>
        </p:spPr>
        <p:txBody>
          <a:bodyPr wrap="square" rtlCol="0">
            <a:spAutoFit/>
          </a:bodyPr>
          <a:lstStyle/>
          <a:p>
            <a:r>
              <a:rPr lang="en-GB" sz="2800" b="1" dirty="0">
                <a:latin typeface="Comic Sans MS" panose="030F0702030302020204" pitchFamily="66" charset="0"/>
              </a:rPr>
              <a:t>It was awesome.</a:t>
            </a:r>
            <a:endParaRPr lang="en-US" sz="2800" b="1" dirty="0">
              <a:latin typeface="Comic Sans MS" panose="030F0702030302020204" pitchFamily="66" charset="0"/>
            </a:endParaRPr>
          </a:p>
        </p:txBody>
      </p:sp>
      <p:pic>
        <p:nvPicPr>
          <p:cNvPr id="1028" name="Picture 4" descr="Ha Long Bay among world's 25 most beautiful places: CNN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17" r="7489"/>
          <a:stretch/>
        </p:blipFill>
        <p:spPr bwMode="auto">
          <a:xfrm>
            <a:off x="4721623" y="812302"/>
            <a:ext cx="2879268" cy="202305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9050">
            <a:solidFill>
              <a:schemeClr val="bg1"/>
            </a:solidFill>
          </a:ln>
          <a:effectLst>
            <a:reflection blurRad="12700" stA="38000" endPos="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79210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arrow.wav"/>
          </p:stSnd>
        </p:sndAc>
      </p:transition>
    </mc:Choice>
    <mc:Fallback xmlns="">
      <p:transition spd="slow">
        <p:random/>
        <p:sndAc>
          <p:stSnd>
            <p:snd r:embed="rId9" name="arrow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500"/>
                            </p:stCondLst>
                            <p:childTnLst>
                              <p:par>
                                <p:cTn id="4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15" grpId="0" animBg="1"/>
      <p:bldP spid="18" grpId="0" animBg="1"/>
      <p:bldP spid="22" grpId="0" animBg="1"/>
      <p:bldP spid="2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48"/>
          <a:stretch/>
        </p:blipFill>
        <p:spPr>
          <a:xfrm>
            <a:off x="0" y="-38912"/>
            <a:ext cx="12192000" cy="694156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26579" y="-471061"/>
            <a:ext cx="8183571" cy="798872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4080" y="-261501"/>
            <a:ext cx="7323837" cy="756960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8545D61-34C9-4BC8-F087-1BBC639B859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10150" y="169334"/>
            <a:ext cx="1563317" cy="74958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F94B662-5843-2355-1195-9840DE4A4EB6}"/>
              </a:ext>
            </a:extLst>
          </p:cNvPr>
          <p:cNvSpPr txBox="1"/>
          <p:nvPr/>
        </p:nvSpPr>
        <p:spPr>
          <a:xfrm>
            <a:off x="3494624" y="2218646"/>
            <a:ext cx="5847479" cy="1938992"/>
          </a:xfrm>
          <a:custGeom>
            <a:avLst/>
            <a:gdLst>
              <a:gd name="connsiteX0" fmla="*/ 0 w 5847479"/>
              <a:gd name="connsiteY0" fmla="*/ 323165 h 1938992"/>
              <a:gd name="connsiteX1" fmla="*/ 323165 w 5847479"/>
              <a:gd name="connsiteY1" fmla="*/ 0 h 1938992"/>
              <a:gd name="connsiteX2" fmla="*/ 1077332 w 5847479"/>
              <a:gd name="connsiteY2" fmla="*/ 0 h 1938992"/>
              <a:gd name="connsiteX3" fmla="*/ 1675464 w 5847479"/>
              <a:gd name="connsiteY3" fmla="*/ 0 h 1938992"/>
              <a:gd name="connsiteX4" fmla="*/ 2221584 w 5847479"/>
              <a:gd name="connsiteY4" fmla="*/ 0 h 1938992"/>
              <a:gd name="connsiteX5" fmla="*/ 2923740 w 5847479"/>
              <a:gd name="connsiteY5" fmla="*/ 0 h 1938992"/>
              <a:gd name="connsiteX6" fmla="*/ 3521872 w 5847479"/>
              <a:gd name="connsiteY6" fmla="*/ 0 h 1938992"/>
              <a:gd name="connsiteX7" fmla="*/ 4276038 w 5847479"/>
              <a:gd name="connsiteY7" fmla="*/ 0 h 1938992"/>
              <a:gd name="connsiteX8" fmla="*/ 4822159 w 5847479"/>
              <a:gd name="connsiteY8" fmla="*/ 0 h 1938992"/>
              <a:gd name="connsiteX9" fmla="*/ 5524314 w 5847479"/>
              <a:gd name="connsiteY9" fmla="*/ 0 h 1938992"/>
              <a:gd name="connsiteX10" fmla="*/ 5847479 w 5847479"/>
              <a:gd name="connsiteY10" fmla="*/ 323165 h 1938992"/>
              <a:gd name="connsiteX11" fmla="*/ 5847479 w 5847479"/>
              <a:gd name="connsiteY11" fmla="*/ 969496 h 1938992"/>
              <a:gd name="connsiteX12" fmla="*/ 5847479 w 5847479"/>
              <a:gd name="connsiteY12" fmla="*/ 1615827 h 1938992"/>
              <a:gd name="connsiteX13" fmla="*/ 5524314 w 5847479"/>
              <a:gd name="connsiteY13" fmla="*/ 1938992 h 1938992"/>
              <a:gd name="connsiteX14" fmla="*/ 4874170 w 5847479"/>
              <a:gd name="connsiteY14" fmla="*/ 1938992 h 1938992"/>
              <a:gd name="connsiteX15" fmla="*/ 4224027 w 5847479"/>
              <a:gd name="connsiteY15" fmla="*/ 1938992 h 1938992"/>
              <a:gd name="connsiteX16" fmla="*/ 3469860 w 5847479"/>
              <a:gd name="connsiteY16" fmla="*/ 1938992 h 1938992"/>
              <a:gd name="connsiteX17" fmla="*/ 2819717 w 5847479"/>
              <a:gd name="connsiteY17" fmla="*/ 1938992 h 1938992"/>
              <a:gd name="connsiteX18" fmla="*/ 2325607 w 5847479"/>
              <a:gd name="connsiteY18" fmla="*/ 1938992 h 1938992"/>
              <a:gd name="connsiteX19" fmla="*/ 1779487 w 5847479"/>
              <a:gd name="connsiteY19" fmla="*/ 1938992 h 1938992"/>
              <a:gd name="connsiteX20" fmla="*/ 1025320 w 5847479"/>
              <a:gd name="connsiteY20" fmla="*/ 1938992 h 1938992"/>
              <a:gd name="connsiteX21" fmla="*/ 323165 w 5847479"/>
              <a:gd name="connsiteY21" fmla="*/ 1938992 h 1938992"/>
              <a:gd name="connsiteX22" fmla="*/ 0 w 5847479"/>
              <a:gd name="connsiteY22" fmla="*/ 1615827 h 1938992"/>
              <a:gd name="connsiteX23" fmla="*/ 0 w 5847479"/>
              <a:gd name="connsiteY23" fmla="*/ 956569 h 1938992"/>
              <a:gd name="connsiteX24" fmla="*/ 0 w 5847479"/>
              <a:gd name="connsiteY24" fmla="*/ 323165 h 1938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5847479" h="1938992" extrusionOk="0">
                <a:moveTo>
                  <a:pt x="0" y="323165"/>
                </a:moveTo>
                <a:cubicBezTo>
                  <a:pt x="-5094" y="141544"/>
                  <a:pt x="104070" y="15244"/>
                  <a:pt x="323165" y="0"/>
                </a:cubicBezTo>
                <a:cubicBezTo>
                  <a:pt x="533076" y="-9747"/>
                  <a:pt x="796169" y="25355"/>
                  <a:pt x="1077332" y="0"/>
                </a:cubicBezTo>
                <a:cubicBezTo>
                  <a:pt x="1358495" y="-25355"/>
                  <a:pt x="1500108" y="12379"/>
                  <a:pt x="1675464" y="0"/>
                </a:cubicBezTo>
                <a:cubicBezTo>
                  <a:pt x="1850820" y="-12379"/>
                  <a:pt x="1988932" y="1646"/>
                  <a:pt x="2221584" y="0"/>
                </a:cubicBezTo>
                <a:cubicBezTo>
                  <a:pt x="2454236" y="-1646"/>
                  <a:pt x="2629683" y="28334"/>
                  <a:pt x="2923740" y="0"/>
                </a:cubicBezTo>
                <a:cubicBezTo>
                  <a:pt x="3217797" y="-28334"/>
                  <a:pt x="3384049" y="29312"/>
                  <a:pt x="3521872" y="0"/>
                </a:cubicBezTo>
                <a:cubicBezTo>
                  <a:pt x="3659695" y="-29312"/>
                  <a:pt x="4021326" y="18415"/>
                  <a:pt x="4276038" y="0"/>
                </a:cubicBezTo>
                <a:cubicBezTo>
                  <a:pt x="4530750" y="-18415"/>
                  <a:pt x="4636262" y="-11903"/>
                  <a:pt x="4822159" y="0"/>
                </a:cubicBezTo>
                <a:cubicBezTo>
                  <a:pt x="5008056" y="11903"/>
                  <a:pt x="5281020" y="-13496"/>
                  <a:pt x="5524314" y="0"/>
                </a:cubicBezTo>
                <a:cubicBezTo>
                  <a:pt x="5713590" y="2596"/>
                  <a:pt x="5822924" y="140714"/>
                  <a:pt x="5847479" y="323165"/>
                </a:cubicBezTo>
                <a:cubicBezTo>
                  <a:pt x="5877632" y="457791"/>
                  <a:pt x="5823489" y="659112"/>
                  <a:pt x="5847479" y="969496"/>
                </a:cubicBezTo>
                <a:cubicBezTo>
                  <a:pt x="5871469" y="1279880"/>
                  <a:pt x="5844432" y="1438015"/>
                  <a:pt x="5847479" y="1615827"/>
                </a:cubicBezTo>
                <a:cubicBezTo>
                  <a:pt x="5857690" y="1806814"/>
                  <a:pt x="5718646" y="1925112"/>
                  <a:pt x="5524314" y="1938992"/>
                </a:cubicBezTo>
                <a:cubicBezTo>
                  <a:pt x="5281527" y="1913319"/>
                  <a:pt x="5023329" y="1921474"/>
                  <a:pt x="4874170" y="1938992"/>
                </a:cubicBezTo>
                <a:cubicBezTo>
                  <a:pt x="4725011" y="1956510"/>
                  <a:pt x="4407819" y="1923409"/>
                  <a:pt x="4224027" y="1938992"/>
                </a:cubicBezTo>
                <a:cubicBezTo>
                  <a:pt x="4040235" y="1954575"/>
                  <a:pt x="3716939" y="1924383"/>
                  <a:pt x="3469860" y="1938992"/>
                </a:cubicBezTo>
                <a:cubicBezTo>
                  <a:pt x="3222781" y="1953601"/>
                  <a:pt x="3074075" y="1911040"/>
                  <a:pt x="2819717" y="1938992"/>
                </a:cubicBezTo>
                <a:cubicBezTo>
                  <a:pt x="2565359" y="1966944"/>
                  <a:pt x="2482146" y="1955815"/>
                  <a:pt x="2325607" y="1938992"/>
                </a:cubicBezTo>
                <a:cubicBezTo>
                  <a:pt x="2169068" y="1922170"/>
                  <a:pt x="1969443" y="1926199"/>
                  <a:pt x="1779487" y="1938992"/>
                </a:cubicBezTo>
                <a:cubicBezTo>
                  <a:pt x="1589531" y="1951785"/>
                  <a:pt x="1222692" y="1960865"/>
                  <a:pt x="1025320" y="1938992"/>
                </a:cubicBezTo>
                <a:cubicBezTo>
                  <a:pt x="827948" y="1917119"/>
                  <a:pt x="599276" y="1948145"/>
                  <a:pt x="323165" y="1938992"/>
                </a:cubicBezTo>
                <a:cubicBezTo>
                  <a:pt x="150109" y="1949729"/>
                  <a:pt x="-37802" y="1814241"/>
                  <a:pt x="0" y="1615827"/>
                </a:cubicBezTo>
                <a:cubicBezTo>
                  <a:pt x="21157" y="1350037"/>
                  <a:pt x="-9887" y="1099954"/>
                  <a:pt x="0" y="956569"/>
                </a:cubicBezTo>
                <a:cubicBezTo>
                  <a:pt x="9887" y="813184"/>
                  <a:pt x="28687" y="589571"/>
                  <a:pt x="0" y="323165"/>
                </a:cubicBezTo>
                <a:close/>
              </a:path>
            </a:pathLst>
          </a:custGeom>
          <a:noFill/>
          <a:ln w="19050">
            <a:solidFill>
              <a:schemeClr val="bg2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flowChartAlternateProcess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6000" b="1" dirty="0">
                <a:ln w="9525">
                  <a:solidFill>
                    <a:schemeClr val="tx1"/>
                  </a:solidFill>
                  <a:prstDash val="solid"/>
                </a:ln>
                <a:solidFill>
                  <a:schemeClr val="accent4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itchFamily="66" charset="0"/>
              </a:rPr>
              <a:t>5. ASSESSMENT</a:t>
            </a:r>
            <a:endParaRPr lang="en-US" sz="7200" b="1" dirty="0">
              <a:ln w="9525">
                <a:solidFill>
                  <a:schemeClr val="tx1"/>
                </a:solidFill>
                <a:prstDash val="solid"/>
              </a:ln>
              <a:solidFill>
                <a:schemeClr val="accent4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8" name="happy-ukulele-7464">
            <a:hlinkClick r:id="" action="ppaction://media"/>
            <a:extLst>
              <a:ext uri="{FF2B5EF4-FFF2-40B4-BE49-F238E27FC236}">
                <a16:creationId xmlns:a16="http://schemas.microsoft.com/office/drawing/2014/main" id="{390D26B2-11F9-1A6F-E77C-55609A0D695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637579" y="-77586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715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4" name="arrow.wav"/>
          </p:stSnd>
        </p:sndAc>
      </p:transition>
    </mc:Choice>
    <mc:Fallback xmlns="">
      <p:transition spd="slow">
        <p:random/>
        <p:sndAc>
          <p:stSnd>
            <p:snd r:embed="rId10" name="arrow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 tmFilter="0,0; .5, 1; 1, 1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9503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2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204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39624"/>
            <a:ext cx="12192000" cy="69372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0" dist="5000" dir="5400000" sy="-100000" algn="bl" rotWithShape="0"/>
          </a:effec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A8545D61-34C9-4BC8-F087-1BBC639B85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10150" y="169334"/>
            <a:ext cx="1563317" cy="749581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458337" y="451403"/>
            <a:ext cx="2716377" cy="510778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latin typeface="Comic Sans MS" panose="030F0702030302020204" pitchFamily="66" charset="0"/>
              </a:rPr>
              <a:t>Look and write.</a:t>
            </a:r>
            <a:endParaRPr lang="en-US" sz="2400" b="1" dirty="0">
              <a:latin typeface="Comic Sans MS" panose="030F0702030302020204" pitchFamily="66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58338" y="1409942"/>
            <a:ext cx="11120637" cy="4869418"/>
          </a:xfrm>
          <a:prstGeom prst="roundRect">
            <a:avLst/>
          </a:prstGeom>
          <a:solidFill>
            <a:srgbClr val="FFEEDA">
              <a:alpha val="80000"/>
            </a:srgbClr>
          </a:solidFill>
          <a:ln w="19050">
            <a:solidFill>
              <a:srgbClr val="FFD772"/>
            </a:solidFill>
          </a:ln>
        </p:spPr>
        <p:txBody>
          <a:bodyPr wrap="square" rtlCol="0">
            <a:spAutoFit/>
          </a:bodyPr>
          <a:lstStyle/>
          <a:p>
            <a:pPr marL="514350" indent="-514350">
              <a:buAutoNum type="arabicPeriod"/>
            </a:pPr>
            <a:r>
              <a:rPr lang="en-GB" sz="2800" dirty="0">
                <a:latin typeface="Comic Sans MS" panose="030F0702030302020204" pitchFamily="66" charset="0"/>
              </a:rPr>
              <a:t>your trip to/ ?/ exciting</a:t>
            </a:r>
          </a:p>
          <a:p>
            <a:r>
              <a:rPr lang="en-GB" sz="2800" dirty="0">
                <a:latin typeface="Comic Sans MS" panose="030F0702030302020204" pitchFamily="66" charset="0"/>
              </a:rPr>
              <a:t>__________________________________</a:t>
            </a:r>
          </a:p>
          <a:p>
            <a:r>
              <a:rPr lang="en-GB" sz="2800" dirty="0">
                <a:latin typeface="Comic Sans MS" panose="030F0702030302020204" pitchFamily="66" charset="0"/>
              </a:rPr>
              <a:t>2. his trip to/ ?/ cool</a:t>
            </a:r>
          </a:p>
          <a:p>
            <a:r>
              <a:rPr lang="en-GB" sz="2800" dirty="0">
                <a:latin typeface="Comic Sans MS" panose="030F0702030302020204" pitchFamily="66" charset="0"/>
              </a:rPr>
              <a:t>__________________________________</a:t>
            </a:r>
          </a:p>
          <a:p>
            <a:r>
              <a:rPr lang="en-GB" sz="2800" dirty="0">
                <a:latin typeface="Comic Sans MS" panose="030F0702030302020204" pitchFamily="66" charset="0"/>
              </a:rPr>
              <a:t>3. their trip to/ ?/ wonderful</a:t>
            </a:r>
          </a:p>
          <a:p>
            <a:r>
              <a:rPr lang="en-GB" sz="2800" dirty="0">
                <a:latin typeface="Comic Sans MS" panose="030F0702030302020204" pitchFamily="66" charset="0"/>
              </a:rPr>
              <a:t>__________________________________</a:t>
            </a:r>
          </a:p>
          <a:p>
            <a:r>
              <a:rPr lang="en-GB" sz="2800" dirty="0">
                <a:latin typeface="Comic Sans MS" panose="030F0702030302020204" pitchFamily="66" charset="0"/>
              </a:rPr>
              <a:t>4. her trip to/ ?/ awesome</a:t>
            </a:r>
          </a:p>
          <a:p>
            <a:r>
              <a:rPr lang="en-GB" sz="2800" dirty="0">
                <a:latin typeface="Comic Sans MS" panose="030F0702030302020204" pitchFamily="66" charset="0"/>
              </a:rPr>
              <a:t>__________________________________</a:t>
            </a:r>
          </a:p>
          <a:p>
            <a:r>
              <a:rPr lang="en-GB" sz="2800" dirty="0">
                <a:latin typeface="Comic Sans MS" panose="030F0702030302020204" pitchFamily="66" charset="0"/>
              </a:rPr>
              <a:t>5. our trip to/ ?/ great</a:t>
            </a:r>
          </a:p>
          <a:p>
            <a:r>
              <a:rPr lang="en-GB" sz="2800" dirty="0">
                <a:latin typeface="Comic Sans MS" panose="030F0702030302020204" pitchFamily="66" charset="0"/>
              </a:rPr>
              <a:t>__________________________________</a:t>
            </a: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38823" y="1506895"/>
            <a:ext cx="1511474" cy="1140476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84255" y="2378944"/>
            <a:ext cx="1494266" cy="1127575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56031" y="3265635"/>
            <a:ext cx="1494266" cy="1150493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184255" y="4067919"/>
            <a:ext cx="1508017" cy="1155077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647427" y="5034392"/>
            <a:ext cx="1494265" cy="1159660"/>
          </a:xfrm>
          <a:prstGeom prst="rect">
            <a:avLst/>
          </a:prstGeom>
        </p:spPr>
      </p:pic>
      <p:sp>
        <p:nvSpPr>
          <p:cNvPr id="41" name="TextBox 40"/>
          <p:cNvSpPr txBox="1"/>
          <p:nvPr/>
        </p:nvSpPr>
        <p:spPr>
          <a:xfrm>
            <a:off x="692928" y="2077133"/>
            <a:ext cx="8317506" cy="510778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How was your trip to America? – It was exciting.</a:t>
            </a:r>
            <a:endParaRPr lang="en-US" sz="2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682653" y="2924307"/>
            <a:ext cx="8338055" cy="512040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How was your trip to England? – It was cool.</a:t>
            </a:r>
            <a:endParaRPr lang="en-US" sz="2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692928" y="3791605"/>
            <a:ext cx="8403128" cy="510778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How was your trip to Egypt? – It was wonderful.</a:t>
            </a:r>
            <a:endParaRPr lang="en-US" sz="2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692928" y="4635538"/>
            <a:ext cx="8362030" cy="510778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How was your trip to Turkey? – It was awesome.</a:t>
            </a:r>
            <a:endParaRPr lang="en-US" sz="2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184255" y="4046994"/>
            <a:ext cx="1508017" cy="1155077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682653" y="5479471"/>
            <a:ext cx="8362030" cy="510778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How was your trip to Vietnam? – It was great.</a:t>
            </a:r>
            <a:endParaRPr lang="en-US" sz="2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0237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arrow.wav"/>
          </p:stSnd>
        </p:sndAc>
      </p:transition>
    </mc:Choice>
    <mc:Fallback xmlns="">
      <p:transition spd="slow">
        <p:random/>
        <p:sndAc>
          <p:stSnd>
            <p:snd r:embed="rId11" name="arrow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 animBg="1"/>
      <p:bldP spid="41" grpId="0"/>
      <p:bldP spid="42" grpId="0"/>
      <p:bldP spid="43" grpId="0"/>
      <p:bldP spid="44" grpId="0"/>
      <p:bldP spid="4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39624"/>
            <a:ext cx="12192000" cy="69372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0" dist="5000" dir="5400000" sy="-100000" algn="bl" rotWithShape="0"/>
          </a:effectLst>
        </p:spPr>
      </p:pic>
      <p:sp>
        <p:nvSpPr>
          <p:cNvPr id="13" name="Rounded Rectangle 12"/>
          <p:cNvSpPr/>
          <p:nvPr/>
        </p:nvSpPr>
        <p:spPr>
          <a:xfrm>
            <a:off x="1594108" y="568325"/>
            <a:ext cx="9291240" cy="5801461"/>
          </a:xfrm>
          <a:prstGeom prst="roundRect">
            <a:avLst/>
          </a:prstGeom>
          <a:solidFill>
            <a:srgbClr val="FFEEDA">
              <a:alpha val="80000"/>
            </a:srgbClr>
          </a:solidFill>
          <a:ln w="57150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1B5638C-F987-D7DD-2DCF-4E6E34CFEED6}"/>
              </a:ext>
            </a:extLst>
          </p:cNvPr>
          <p:cNvSpPr txBox="1"/>
          <p:nvPr/>
        </p:nvSpPr>
        <p:spPr>
          <a:xfrm>
            <a:off x="2674740" y="823625"/>
            <a:ext cx="7176891" cy="11006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1" tIns="91421" rIns="91421" bIns="91421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buClr>
                <a:schemeClr val="accent2"/>
              </a:buClr>
              <a:buSzPts val="3000"/>
              <a:buFont typeface="Changa One"/>
              <a:buNone/>
              <a:defRPr sz="3000">
                <a:solidFill>
                  <a:schemeClr val="accent2"/>
                </a:solidFill>
                <a:latin typeface="Changa One"/>
                <a:ea typeface="Changa One"/>
                <a:cs typeface="Changa One"/>
                <a:sym typeface="Changa One"/>
              </a:defRPr>
            </a:lvl1pPr>
            <a:lvl2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2pPr>
            <a:lvl3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3pPr>
            <a:lvl4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4pPr>
            <a:lvl5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5pPr>
            <a:lvl6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6pPr>
            <a:lvl7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7pPr>
            <a:lvl8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8pPr>
            <a:lvl9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9pPr>
          </a:lstStyle>
          <a:p>
            <a:pPr algn="ctr" defTabSz="914355">
              <a:buClr>
                <a:srgbClr val="F7AE54"/>
              </a:buClr>
            </a:pPr>
            <a:r>
              <a:rPr lang="en-US" sz="4000" b="1" kern="0" spc="300" dirty="0">
                <a:solidFill>
                  <a:srgbClr val="C00000"/>
                </a:solidFill>
                <a:latin typeface="Comic Sans MS" panose="030F0702030302020204" pitchFamily="66" charset="0"/>
              </a:rPr>
              <a:t>UNIT 12: COOL PLACES</a:t>
            </a:r>
          </a:p>
          <a:p>
            <a:pPr algn="ctr" defTabSz="914355">
              <a:buClr>
                <a:srgbClr val="F7AE54"/>
              </a:buClr>
            </a:pPr>
            <a:r>
              <a:rPr lang="en-GB" sz="4000" b="1" spc="300" dirty="0">
                <a:solidFill>
                  <a:srgbClr val="C00000"/>
                </a:solidFill>
                <a:latin typeface="Comic Sans MS" panose="030F0702030302020204" pitchFamily="66" charset="0"/>
              </a:rPr>
              <a:t>LESSON 3: PERIOD 2</a:t>
            </a:r>
            <a:endParaRPr lang="x-none" sz="4000" b="1" kern="0" spc="300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D9FB625-6A68-5FF0-DF26-E15BE231D9D5}"/>
              </a:ext>
            </a:extLst>
          </p:cNvPr>
          <p:cNvSpPr txBox="1"/>
          <p:nvPr/>
        </p:nvSpPr>
        <p:spPr>
          <a:xfrm>
            <a:off x="3461342" y="2036644"/>
            <a:ext cx="5603686" cy="584771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defTabSz="914355">
              <a:buClr>
                <a:srgbClr val="000000"/>
              </a:buClr>
            </a:pPr>
            <a:r>
              <a:rPr lang="x-none" sz="3200" kern="0" spc="300" dirty="0">
                <a:solidFill>
                  <a:srgbClr val="C00000"/>
                </a:solidFill>
                <a:highlight>
                  <a:srgbClr val="FFFF00"/>
                </a:highlight>
                <a:latin typeface="Comic Sans MS" panose="030F0702030302020204" pitchFamily="66" charset="0"/>
                <a:cs typeface="Arial"/>
                <a:sym typeface="Arial"/>
              </a:rPr>
              <a:t>What we learnt today</a:t>
            </a:r>
            <a:r>
              <a:rPr lang="en-US" sz="3200" kern="0" spc="300" dirty="0">
                <a:solidFill>
                  <a:srgbClr val="C00000"/>
                </a:solidFill>
                <a:highlight>
                  <a:srgbClr val="FFFF00"/>
                </a:highlight>
                <a:latin typeface="Comic Sans MS" panose="030F0702030302020204" pitchFamily="66" charset="0"/>
                <a:cs typeface="Arial"/>
                <a:sym typeface="Arial"/>
              </a:rPr>
              <a:t>:</a:t>
            </a:r>
            <a:endParaRPr lang="x-none" sz="3200" kern="0" spc="300" dirty="0">
              <a:solidFill>
                <a:srgbClr val="C00000"/>
              </a:solidFill>
              <a:highlight>
                <a:srgbClr val="FFFF00"/>
              </a:highlight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059701B-801A-4103-2093-96C12922D5C2}"/>
              </a:ext>
            </a:extLst>
          </p:cNvPr>
          <p:cNvSpPr txBox="1"/>
          <p:nvPr/>
        </p:nvSpPr>
        <p:spPr>
          <a:xfrm>
            <a:off x="1963855" y="2895867"/>
            <a:ext cx="8551745" cy="3046984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defTabSz="914355">
              <a:buClr>
                <a:srgbClr val="000000"/>
              </a:buClr>
            </a:pPr>
            <a:r>
              <a:rPr lang="en-US" sz="3200" kern="0" spc="300" dirty="0">
                <a:solidFill>
                  <a:srgbClr val="C00000"/>
                </a:solidFill>
                <a:latin typeface="Comic Sans MS" panose="030F0702030302020204" pitchFamily="66" charset="0"/>
                <a:cs typeface="Arial"/>
                <a:sym typeface="Arial"/>
              </a:rPr>
              <a:t>1. Vocabulary:</a:t>
            </a:r>
            <a:endParaRPr lang="en-US" sz="3200" kern="0" spc="300" dirty="0">
              <a:solidFill>
                <a:srgbClr val="C00000"/>
              </a:solidFill>
              <a:latin typeface="Comic Sans MS" panose="030F0702030302020204" pitchFamily="66" charset="0"/>
              <a:sym typeface="Arial"/>
            </a:endParaRPr>
          </a:p>
          <a:p>
            <a:pPr defTabSz="914355">
              <a:buClr>
                <a:srgbClr val="000000"/>
              </a:buClr>
            </a:pPr>
            <a:r>
              <a:rPr lang="en-GB" sz="3200" kern="0" spc="300" dirty="0">
                <a:solidFill>
                  <a:srgbClr val="C00000"/>
                </a:solidFill>
                <a:latin typeface="Comic Sans MS" panose="030F0702030302020204" pitchFamily="66" charset="0"/>
                <a:cs typeface="Arial"/>
                <a:sym typeface="Arial"/>
              </a:rPr>
              <a:t>awesome, exciting, wonderful, boring</a:t>
            </a:r>
          </a:p>
          <a:p>
            <a:pPr defTabSz="914355">
              <a:buClr>
                <a:srgbClr val="000000"/>
              </a:buClr>
            </a:pPr>
            <a:r>
              <a:rPr lang="en-GB" sz="3200" kern="0" spc="300" dirty="0">
                <a:solidFill>
                  <a:srgbClr val="C00000"/>
                </a:solidFill>
                <a:latin typeface="Comic Sans MS" panose="030F0702030302020204" pitchFamily="66" charset="0"/>
                <a:cs typeface="Arial"/>
                <a:sym typeface="Arial"/>
              </a:rPr>
              <a:t>2. Structure:</a:t>
            </a:r>
          </a:p>
          <a:p>
            <a:pPr defTabSz="914355">
              <a:buClr>
                <a:srgbClr val="000000"/>
              </a:buClr>
            </a:pPr>
            <a:r>
              <a:rPr lang="en-GB" sz="3200" kern="0" spc="300" dirty="0">
                <a:solidFill>
                  <a:srgbClr val="C00000"/>
                </a:solidFill>
                <a:latin typeface="Comic Sans MS" panose="030F0702030302020204" pitchFamily="66" charset="0"/>
                <a:cs typeface="Arial"/>
                <a:sym typeface="Arial"/>
              </a:rPr>
              <a:t>- How was your trip to America last week?</a:t>
            </a:r>
          </a:p>
          <a:p>
            <a:pPr defTabSz="914355">
              <a:buClr>
                <a:srgbClr val="000000"/>
              </a:buClr>
            </a:pPr>
            <a:r>
              <a:rPr lang="en-GB" sz="3200" kern="0" spc="300" dirty="0">
                <a:solidFill>
                  <a:srgbClr val="C00000"/>
                </a:solidFill>
                <a:latin typeface="Comic Sans MS" panose="030F0702030302020204" pitchFamily="66" charset="0"/>
                <a:cs typeface="Arial"/>
                <a:sym typeface="Arial"/>
              </a:rPr>
              <a:t>- It was interesting.</a:t>
            </a:r>
            <a:endParaRPr lang="en-US" sz="3200" kern="0" spc="300" dirty="0">
              <a:solidFill>
                <a:srgbClr val="C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F9F752B-EFC8-73EB-709D-F983DDA20EA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39211" y="147668"/>
            <a:ext cx="1429178" cy="685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0772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arrow.wav"/>
          </p:stSnd>
        </p:sndAc>
      </p:transition>
    </mc:Choice>
    <mc:Fallback xmlns="">
      <p:transition spd="slow">
        <p:random/>
        <p:sndAc>
          <p:stSnd>
            <p:snd r:embed="rId6" name="arrow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900"/>
                            </p:stCondLst>
                            <p:childTnLst>
                              <p:par>
                                <p:cTn id="22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300"/>
                            </p:stCondLst>
                            <p:childTnLst>
                              <p:par>
                                <p:cTn id="39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9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0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2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4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6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5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6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8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0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2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1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2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4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6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7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8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 build="allAtOnce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图片 64541" descr="封面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图片 64544" descr="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38717" y="1203798"/>
            <a:ext cx="2233532" cy="74680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图片 64545" descr="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3330" y="71762"/>
            <a:ext cx="11569787" cy="1152612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64547" descr="1-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056" y="525639"/>
            <a:ext cx="1693532" cy="78817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文本框 64533"/>
          <p:cNvSpPr txBox="1"/>
          <p:nvPr/>
        </p:nvSpPr>
        <p:spPr>
          <a:xfrm>
            <a:off x="3551274" y="2873159"/>
            <a:ext cx="6097711" cy="2554541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91436" tIns="45718" rIns="91436" bIns="45718">
            <a:spAutoFit/>
          </a:bodyPr>
          <a:lstStyle/>
          <a:p>
            <a:pPr algn="ctr" defTabSz="814414">
              <a:spcBef>
                <a:spcPct val="50000"/>
              </a:spcBef>
              <a:buClr>
                <a:srgbClr val="000000"/>
              </a:buClr>
            </a:pPr>
            <a:r>
              <a:rPr lang="en-US" altLang="zh-CN" sz="8000" b="1" kern="0" dirty="0">
                <a:solidFill>
                  <a:srgbClr val="F7AE5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黑体" panose="02010609060101010101" pitchFamily="2" charset="-122"/>
                <a:sym typeface="Arial"/>
              </a:rPr>
              <a:t>Thank you &amp; goodbye!</a:t>
            </a:r>
            <a:endParaRPr lang="zh-CN" altLang="en-US" sz="8000" b="1" kern="0" dirty="0">
              <a:solidFill>
                <a:srgbClr val="F7AE5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ea typeface="黑体" panose="02010609060101010101" pitchFamily="2" charset="-122"/>
              <a:sym typeface="Arial"/>
            </a:endParaRPr>
          </a:p>
        </p:txBody>
      </p:sp>
      <p:pic>
        <p:nvPicPr>
          <p:cNvPr id="9" name="🎵 Mr. Sunny Face - Wayne Jones 🎧 No Copyright Music 🎶 YouTube Audio Librar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498859" y="655755"/>
            <a:ext cx="441192" cy="44119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87161" y="182825"/>
            <a:ext cx="1429935" cy="685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9658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4" name="arrow.wav"/>
          </p:stSnd>
        </p:sndAc>
      </p:transition>
    </mc:Choice>
    <mc:Fallback xmlns="">
      <p:transition spd="slow">
        <p:random/>
        <p:sndAc>
          <p:stSnd>
            <p:snd r:embed="rId11" name="arrow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1" dur="1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1175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8663" y="-2244894"/>
            <a:ext cx="11694673" cy="1174942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5746" y="-1864272"/>
            <a:ext cx="10500506" cy="1098817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0583" y="170484"/>
            <a:ext cx="1456273" cy="69825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147237" y="2660322"/>
            <a:ext cx="5620712" cy="2145268"/>
          </a:xfrm>
          <a:custGeom>
            <a:avLst/>
            <a:gdLst>
              <a:gd name="connsiteX0" fmla="*/ 0 w 5620712"/>
              <a:gd name="connsiteY0" fmla="*/ 357545 h 2145268"/>
              <a:gd name="connsiteX1" fmla="*/ 357545 w 5620712"/>
              <a:gd name="connsiteY1" fmla="*/ 0 h 2145268"/>
              <a:gd name="connsiteX2" fmla="*/ 921692 w 5620712"/>
              <a:gd name="connsiteY2" fmla="*/ 0 h 2145268"/>
              <a:gd name="connsiteX3" fmla="*/ 1387726 w 5620712"/>
              <a:gd name="connsiteY3" fmla="*/ 0 h 2145268"/>
              <a:gd name="connsiteX4" fmla="*/ 2049985 w 5620712"/>
              <a:gd name="connsiteY4" fmla="*/ 0 h 2145268"/>
              <a:gd name="connsiteX5" fmla="*/ 2565075 w 5620712"/>
              <a:gd name="connsiteY5" fmla="*/ 0 h 2145268"/>
              <a:gd name="connsiteX6" fmla="*/ 3031109 w 5620712"/>
              <a:gd name="connsiteY6" fmla="*/ 0 h 2145268"/>
              <a:gd name="connsiteX7" fmla="*/ 3546199 w 5620712"/>
              <a:gd name="connsiteY7" fmla="*/ 0 h 2145268"/>
              <a:gd name="connsiteX8" fmla="*/ 4208458 w 5620712"/>
              <a:gd name="connsiteY8" fmla="*/ 0 h 2145268"/>
              <a:gd name="connsiteX9" fmla="*/ 4723549 w 5620712"/>
              <a:gd name="connsiteY9" fmla="*/ 0 h 2145268"/>
              <a:gd name="connsiteX10" fmla="*/ 5263167 w 5620712"/>
              <a:gd name="connsiteY10" fmla="*/ 0 h 2145268"/>
              <a:gd name="connsiteX11" fmla="*/ 5620712 w 5620712"/>
              <a:gd name="connsiteY11" fmla="*/ 357545 h 2145268"/>
              <a:gd name="connsiteX12" fmla="*/ 5620712 w 5620712"/>
              <a:gd name="connsiteY12" fmla="*/ 848573 h 2145268"/>
              <a:gd name="connsiteX13" fmla="*/ 5620712 w 5620712"/>
              <a:gd name="connsiteY13" fmla="*/ 1296695 h 2145268"/>
              <a:gd name="connsiteX14" fmla="*/ 5620712 w 5620712"/>
              <a:gd name="connsiteY14" fmla="*/ 1787723 h 2145268"/>
              <a:gd name="connsiteX15" fmla="*/ 5263167 w 5620712"/>
              <a:gd name="connsiteY15" fmla="*/ 2145268 h 2145268"/>
              <a:gd name="connsiteX16" fmla="*/ 4797133 w 5620712"/>
              <a:gd name="connsiteY16" fmla="*/ 2145268 h 2145268"/>
              <a:gd name="connsiteX17" fmla="*/ 4232986 w 5620712"/>
              <a:gd name="connsiteY17" fmla="*/ 2145268 h 2145268"/>
              <a:gd name="connsiteX18" fmla="*/ 3570727 w 5620712"/>
              <a:gd name="connsiteY18" fmla="*/ 2145268 h 2145268"/>
              <a:gd name="connsiteX19" fmla="*/ 3055637 w 5620712"/>
              <a:gd name="connsiteY19" fmla="*/ 2145268 h 2145268"/>
              <a:gd name="connsiteX20" fmla="*/ 2442434 w 5620712"/>
              <a:gd name="connsiteY20" fmla="*/ 2145268 h 2145268"/>
              <a:gd name="connsiteX21" fmla="*/ 1976400 w 5620712"/>
              <a:gd name="connsiteY21" fmla="*/ 2145268 h 2145268"/>
              <a:gd name="connsiteX22" fmla="*/ 1265085 w 5620712"/>
              <a:gd name="connsiteY22" fmla="*/ 2145268 h 2145268"/>
              <a:gd name="connsiteX23" fmla="*/ 357545 w 5620712"/>
              <a:gd name="connsiteY23" fmla="*/ 2145268 h 2145268"/>
              <a:gd name="connsiteX24" fmla="*/ 0 w 5620712"/>
              <a:gd name="connsiteY24" fmla="*/ 1787723 h 2145268"/>
              <a:gd name="connsiteX25" fmla="*/ 0 w 5620712"/>
              <a:gd name="connsiteY25" fmla="*/ 1310997 h 2145268"/>
              <a:gd name="connsiteX26" fmla="*/ 0 w 5620712"/>
              <a:gd name="connsiteY26" fmla="*/ 834271 h 2145268"/>
              <a:gd name="connsiteX27" fmla="*/ 0 w 5620712"/>
              <a:gd name="connsiteY27" fmla="*/ 357545 h 2145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620712" h="2145268" fill="none" extrusionOk="0">
                <a:moveTo>
                  <a:pt x="0" y="357545"/>
                </a:moveTo>
                <a:cubicBezTo>
                  <a:pt x="-1263" y="133865"/>
                  <a:pt x="201077" y="25829"/>
                  <a:pt x="357545" y="0"/>
                </a:cubicBezTo>
                <a:cubicBezTo>
                  <a:pt x="605452" y="13230"/>
                  <a:pt x="759264" y="1237"/>
                  <a:pt x="921692" y="0"/>
                </a:cubicBezTo>
                <a:cubicBezTo>
                  <a:pt x="1084120" y="-1237"/>
                  <a:pt x="1162400" y="9968"/>
                  <a:pt x="1387726" y="0"/>
                </a:cubicBezTo>
                <a:cubicBezTo>
                  <a:pt x="1613052" y="-9968"/>
                  <a:pt x="1869966" y="-32945"/>
                  <a:pt x="2049985" y="0"/>
                </a:cubicBezTo>
                <a:cubicBezTo>
                  <a:pt x="2230004" y="32945"/>
                  <a:pt x="2332498" y="-15707"/>
                  <a:pt x="2565075" y="0"/>
                </a:cubicBezTo>
                <a:cubicBezTo>
                  <a:pt x="2797652" y="15707"/>
                  <a:pt x="2811414" y="-8278"/>
                  <a:pt x="3031109" y="0"/>
                </a:cubicBezTo>
                <a:cubicBezTo>
                  <a:pt x="3250804" y="8278"/>
                  <a:pt x="3414207" y="-5205"/>
                  <a:pt x="3546199" y="0"/>
                </a:cubicBezTo>
                <a:cubicBezTo>
                  <a:pt x="3678191" y="5205"/>
                  <a:pt x="3885039" y="4882"/>
                  <a:pt x="4208458" y="0"/>
                </a:cubicBezTo>
                <a:cubicBezTo>
                  <a:pt x="4531877" y="-4882"/>
                  <a:pt x="4619410" y="-19579"/>
                  <a:pt x="4723549" y="0"/>
                </a:cubicBezTo>
                <a:cubicBezTo>
                  <a:pt x="4827688" y="19579"/>
                  <a:pt x="5119115" y="21139"/>
                  <a:pt x="5263167" y="0"/>
                </a:cubicBezTo>
                <a:cubicBezTo>
                  <a:pt x="5502226" y="8247"/>
                  <a:pt x="5595579" y="176306"/>
                  <a:pt x="5620712" y="357545"/>
                </a:cubicBezTo>
                <a:cubicBezTo>
                  <a:pt x="5641646" y="548990"/>
                  <a:pt x="5631139" y="645936"/>
                  <a:pt x="5620712" y="848573"/>
                </a:cubicBezTo>
                <a:cubicBezTo>
                  <a:pt x="5610285" y="1051210"/>
                  <a:pt x="5635778" y="1145483"/>
                  <a:pt x="5620712" y="1296695"/>
                </a:cubicBezTo>
                <a:cubicBezTo>
                  <a:pt x="5605646" y="1447907"/>
                  <a:pt x="5610227" y="1584155"/>
                  <a:pt x="5620712" y="1787723"/>
                </a:cubicBezTo>
                <a:cubicBezTo>
                  <a:pt x="5612674" y="1970832"/>
                  <a:pt x="5430383" y="2159327"/>
                  <a:pt x="5263167" y="2145268"/>
                </a:cubicBezTo>
                <a:cubicBezTo>
                  <a:pt x="5140080" y="2151469"/>
                  <a:pt x="5016468" y="2166275"/>
                  <a:pt x="4797133" y="2145268"/>
                </a:cubicBezTo>
                <a:cubicBezTo>
                  <a:pt x="4577798" y="2124261"/>
                  <a:pt x="4388206" y="2163555"/>
                  <a:pt x="4232986" y="2145268"/>
                </a:cubicBezTo>
                <a:cubicBezTo>
                  <a:pt x="4077766" y="2126981"/>
                  <a:pt x="3879145" y="2162176"/>
                  <a:pt x="3570727" y="2145268"/>
                </a:cubicBezTo>
                <a:cubicBezTo>
                  <a:pt x="3262309" y="2128360"/>
                  <a:pt x="3272898" y="2132554"/>
                  <a:pt x="3055637" y="2145268"/>
                </a:cubicBezTo>
                <a:cubicBezTo>
                  <a:pt x="2838376" y="2157983"/>
                  <a:pt x="2643037" y="2119580"/>
                  <a:pt x="2442434" y="2145268"/>
                </a:cubicBezTo>
                <a:cubicBezTo>
                  <a:pt x="2241831" y="2170956"/>
                  <a:pt x="2181124" y="2123657"/>
                  <a:pt x="1976400" y="2145268"/>
                </a:cubicBezTo>
                <a:cubicBezTo>
                  <a:pt x="1771676" y="2166879"/>
                  <a:pt x="1448358" y="2111428"/>
                  <a:pt x="1265085" y="2145268"/>
                </a:cubicBezTo>
                <a:cubicBezTo>
                  <a:pt x="1081812" y="2179108"/>
                  <a:pt x="753585" y="2164453"/>
                  <a:pt x="357545" y="2145268"/>
                </a:cubicBezTo>
                <a:cubicBezTo>
                  <a:pt x="161624" y="2139284"/>
                  <a:pt x="11066" y="1943626"/>
                  <a:pt x="0" y="1787723"/>
                </a:cubicBezTo>
                <a:cubicBezTo>
                  <a:pt x="11100" y="1671122"/>
                  <a:pt x="20166" y="1548882"/>
                  <a:pt x="0" y="1310997"/>
                </a:cubicBezTo>
                <a:cubicBezTo>
                  <a:pt x="-20166" y="1073112"/>
                  <a:pt x="15140" y="960416"/>
                  <a:pt x="0" y="834271"/>
                </a:cubicBezTo>
                <a:cubicBezTo>
                  <a:pt x="-15140" y="708126"/>
                  <a:pt x="23025" y="496343"/>
                  <a:pt x="0" y="357545"/>
                </a:cubicBezTo>
                <a:close/>
              </a:path>
              <a:path w="5620712" h="2145268" stroke="0" extrusionOk="0">
                <a:moveTo>
                  <a:pt x="0" y="357545"/>
                </a:moveTo>
                <a:cubicBezTo>
                  <a:pt x="-17767" y="149119"/>
                  <a:pt x="118960" y="15432"/>
                  <a:pt x="357545" y="0"/>
                </a:cubicBezTo>
                <a:cubicBezTo>
                  <a:pt x="677140" y="-18391"/>
                  <a:pt x="758333" y="8269"/>
                  <a:pt x="1068860" y="0"/>
                </a:cubicBezTo>
                <a:cubicBezTo>
                  <a:pt x="1379388" y="-8269"/>
                  <a:pt x="1423894" y="21954"/>
                  <a:pt x="1633007" y="0"/>
                </a:cubicBezTo>
                <a:cubicBezTo>
                  <a:pt x="1842120" y="-21954"/>
                  <a:pt x="1917933" y="-7351"/>
                  <a:pt x="2148097" y="0"/>
                </a:cubicBezTo>
                <a:cubicBezTo>
                  <a:pt x="2378261" y="7351"/>
                  <a:pt x="2521040" y="18902"/>
                  <a:pt x="2810356" y="0"/>
                </a:cubicBezTo>
                <a:cubicBezTo>
                  <a:pt x="3099672" y="-18902"/>
                  <a:pt x="3215126" y="12346"/>
                  <a:pt x="3374503" y="0"/>
                </a:cubicBezTo>
                <a:cubicBezTo>
                  <a:pt x="3533880" y="-12346"/>
                  <a:pt x="3786471" y="-19556"/>
                  <a:pt x="4085818" y="0"/>
                </a:cubicBezTo>
                <a:cubicBezTo>
                  <a:pt x="4385166" y="19556"/>
                  <a:pt x="4380346" y="-24984"/>
                  <a:pt x="4600908" y="0"/>
                </a:cubicBezTo>
                <a:cubicBezTo>
                  <a:pt x="4821470" y="24984"/>
                  <a:pt x="5124396" y="25829"/>
                  <a:pt x="5263167" y="0"/>
                </a:cubicBezTo>
                <a:cubicBezTo>
                  <a:pt x="5472212" y="2784"/>
                  <a:pt x="5589400" y="155013"/>
                  <a:pt x="5620712" y="357545"/>
                </a:cubicBezTo>
                <a:cubicBezTo>
                  <a:pt x="5618343" y="511756"/>
                  <a:pt x="5628560" y="639771"/>
                  <a:pt x="5620712" y="834271"/>
                </a:cubicBezTo>
                <a:cubicBezTo>
                  <a:pt x="5612864" y="1028771"/>
                  <a:pt x="5606598" y="1180493"/>
                  <a:pt x="5620712" y="1296695"/>
                </a:cubicBezTo>
                <a:cubicBezTo>
                  <a:pt x="5634826" y="1412897"/>
                  <a:pt x="5634379" y="1658208"/>
                  <a:pt x="5620712" y="1787723"/>
                </a:cubicBezTo>
                <a:cubicBezTo>
                  <a:pt x="5645012" y="1955024"/>
                  <a:pt x="5427127" y="2132315"/>
                  <a:pt x="5263167" y="2145268"/>
                </a:cubicBezTo>
                <a:cubicBezTo>
                  <a:pt x="5066164" y="2159789"/>
                  <a:pt x="4949071" y="2125261"/>
                  <a:pt x="4649964" y="2145268"/>
                </a:cubicBezTo>
                <a:cubicBezTo>
                  <a:pt x="4350857" y="2165275"/>
                  <a:pt x="4257091" y="2168295"/>
                  <a:pt x="3938649" y="2145268"/>
                </a:cubicBezTo>
                <a:cubicBezTo>
                  <a:pt x="3620207" y="2122241"/>
                  <a:pt x="3548604" y="2145659"/>
                  <a:pt x="3325446" y="2145268"/>
                </a:cubicBezTo>
                <a:cubicBezTo>
                  <a:pt x="3102288" y="2144877"/>
                  <a:pt x="3074333" y="2143686"/>
                  <a:pt x="2859412" y="2145268"/>
                </a:cubicBezTo>
                <a:cubicBezTo>
                  <a:pt x="2644491" y="2146850"/>
                  <a:pt x="2587210" y="2128454"/>
                  <a:pt x="2344322" y="2145268"/>
                </a:cubicBezTo>
                <a:cubicBezTo>
                  <a:pt x="2101434" y="2162083"/>
                  <a:pt x="1967627" y="2163907"/>
                  <a:pt x="1633007" y="2145268"/>
                </a:cubicBezTo>
                <a:cubicBezTo>
                  <a:pt x="1298388" y="2126629"/>
                  <a:pt x="1218765" y="2122889"/>
                  <a:pt x="1019804" y="2145268"/>
                </a:cubicBezTo>
                <a:cubicBezTo>
                  <a:pt x="820843" y="2167647"/>
                  <a:pt x="566042" y="2155257"/>
                  <a:pt x="357545" y="2145268"/>
                </a:cubicBezTo>
                <a:cubicBezTo>
                  <a:pt x="158849" y="2112116"/>
                  <a:pt x="11849" y="1987661"/>
                  <a:pt x="0" y="1787723"/>
                </a:cubicBezTo>
                <a:cubicBezTo>
                  <a:pt x="3598" y="1655607"/>
                  <a:pt x="-15808" y="1448965"/>
                  <a:pt x="0" y="1310997"/>
                </a:cubicBezTo>
                <a:cubicBezTo>
                  <a:pt x="15808" y="1173029"/>
                  <a:pt x="3734" y="954532"/>
                  <a:pt x="0" y="834271"/>
                </a:cubicBezTo>
                <a:cubicBezTo>
                  <a:pt x="-3734" y="714010"/>
                  <a:pt x="23125" y="572357"/>
                  <a:pt x="0" y="357545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  <a:alpha val="50000"/>
            </a:schemeClr>
          </a:solidFill>
          <a:ln w="19050">
            <a:solidFill>
              <a:schemeClr val="bg2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flowChartAlternateProcess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Unit 12: Cool places</a:t>
            </a:r>
          </a:p>
          <a:p>
            <a:pPr algn="ctr"/>
            <a:r>
              <a:rPr lang="en-US" sz="4000" b="1" dirty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Lesson 3</a:t>
            </a:r>
          </a:p>
          <a:p>
            <a:pPr algn="ctr"/>
            <a:r>
              <a:rPr lang="en-US" sz="4000" b="1" dirty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Task 4, 5, 6</a:t>
            </a:r>
          </a:p>
        </p:txBody>
      </p:sp>
      <p:pic>
        <p:nvPicPr>
          <p:cNvPr id="14" name="happy-ukulele-7464">
            <a:hlinkClick r:id="" action="ppaction://media"/>
            <a:extLst>
              <a:ext uri="{FF2B5EF4-FFF2-40B4-BE49-F238E27FC236}">
                <a16:creationId xmlns:a16="http://schemas.microsoft.com/office/drawing/2014/main" id="{390D26B2-11F9-1A6F-E77C-55609A0D695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048719" y="-142724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946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4" name="arrow.wav"/>
          </p:stSnd>
        </p:sndAc>
      </p:transition>
    </mc:Choice>
    <mc:Fallback xmlns="">
      <p:transition spd="slow">
        <p:random/>
        <p:sndAc>
          <p:stSnd>
            <p:snd r:embed="rId10" name="arrow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wd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1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1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1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15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3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wd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1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1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1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0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3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wd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5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27" dur="2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9" dur="2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95033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7551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58757"/>
            <a:ext cx="12192000" cy="9144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8545D61-34C9-4BC8-F087-1BBC639B859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72141" y="203874"/>
            <a:ext cx="1563317" cy="74958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F94B662-5843-2355-1195-9840DE4A4EB6}"/>
              </a:ext>
            </a:extLst>
          </p:cNvPr>
          <p:cNvSpPr txBox="1"/>
          <p:nvPr/>
        </p:nvSpPr>
        <p:spPr>
          <a:xfrm>
            <a:off x="2642955" y="1851939"/>
            <a:ext cx="6906090" cy="1446550"/>
          </a:xfrm>
          <a:custGeom>
            <a:avLst/>
            <a:gdLst>
              <a:gd name="connsiteX0" fmla="*/ 0 w 6906090"/>
              <a:gd name="connsiteY0" fmla="*/ 241092 h 1446550"/>
              <a:gd name="connsiteX1" fmla="*/ 241092 w 6906090"/>
              <a:gd name="connsiteY1" fmla="*/ 0 h 1446550"/>
              <a:gd name="connsiteX2" fmla="*/ 947722 w 6906090"/>
              <a:gd name="connsiteY2" fmla="*/ 0 h 1446550"/>
              <a:gd name="connsiteX3" fmla="*/ 1397395 w 6906090"/>
              <a:gd name="connsiteY3" fmla="*/ 0 h 1446550"/>
              <a:gd name="connsiteX4" fmla="*/ 1911308 w 6906090"/>
              <a:gd name="connsiteY4" fmla="*/ 0 h 1446550"/>
              <a:gd name="connsiteX5" fmla="*/ 2617937 w 6906090"/>
              <a:gd name="connsiteY5" fmla="*/ 0 h 1446550"/>
              <a:gd name="connsiteX6" fmla="*/ 3131850 w 6906090"/>
              <a:gd name="connsiteY6" fmla="*/ 0 h 1446550"/>
              <a:gd name="connsiteX7" fmla="*/ 3581523 w 6906090"/>
              <a:gd name="connsiteY7" fmla="*/ 0 h 1446550"/>
              <a:gd name="connsiteX8" fmla="*/ 4095436 w 6906090"/>
              <a:gd name="connsiteY8" fmla="*/ 0 h 1446550"/>
              <a:gd name="connsiteX9" fmla="*/ 4673587 w 6906090"/>
              <a:gd name="connsiteY9" fmla="*/ 0 h 1446550"/>
              <a:gd name="connsiteX10" fmla="*/ 5315978 w 6906090"/>
              <a:gd name="connsiteY10" fmla="*/ 0 h 1446550"/>
              <a:gd name="connsiteX11" fmla="*/ 5829890 w 6906090"/>
              <a:gd name="connsiteY11" fmla="*/ 0 h 1446550"/>
              <a:gd name="connsiteX12" fmla="*/ 6664998 w 6906090"/>
              <a:gd name="connsiteY12" fmla="*/ 0 h 1446550"/>
              <a:gd name="connsiteX13" fmla="*/ 6906090 w 6906090"/>
              <a:gd name="connsiteY13" fmla="*/ 241092 h 1446550"/>
              <a:gd name="connsiteX14" fmla="*/ 6906090 w 6906090"/>
              <a:gd name="connsiteY14" fmla="*/ 694344 h 1446550"/>
              <a:gd name="connsiteX15" fmla="*/ 6906090 w 6906090"/>
              <a:gd name="connsiteY15" fmla="*/ 1205458 h 1446550"/>
              <a:gd name="connsiteX16" fmla="*/ 6664998 w 6906090"/>
              <a:gd name="connsiteY16" fmla="*/ 1446550 h 1446550"/>
              <a:gd name="connsiteX17" fmla="*/ 6086846 w 6906090"/>
              <a:gd name="connsiteY17" fmla="*/ 1446550 h 1446550"/>
              <a:gd name="connsiteX18" fmla="*/ 5637173 w 6906090"/>
              <a:gd name="connsiteY18" fmla="*/ 1446550 h 1446550"/>
              <a:gd name="connsiteX19" fmla="*/ 4866304 w 6906090"/>
              <a:gd name="connsiteY19" fmla="*/ 1446550 h 1446550"/>
              <a:gd name="connsiteX20" fmla="*/ 4223914 w 6906090"/>
              <a:gd name="connsiteY20" fmla="*/ 1446550 h 1446550"/>
              <a:gd name="connsiteX21" fmla="*/ 3453045 w 6906090"/>
              <a:gd name="connsiteY21" fmla="*/ 1446550 h 1446550"/>
              <a:gd name="connsiteX22" fmla="*/ 2874893 w 6906090"/>
              <a:gd name="connsiteY22" fmla="*/ 1446550 h 1446550"/>
              <a:gd name="connsiteX23" fmla="*/ 2360981 w 6906090"/>
              <a:gd name="connsiteY23" fmla="*/ 1446550 h 1446550"/>
              <a:gd name="connsiteX24" fmla="*/ 1718590 w 6906090"/>
              <a:gd name="connsiteY24" fmla="*/ 1446550 h 1446550"/>
              <a:gd name="connsiteX25" fmla="*/ 1011961 w 6906090"/>
              <a:gd name="connsiteY25" fmla="*/ 1446550 h 1446550"/>
              <a:gd name="connsiteX26" fmla="*/ 241092 w 6906090"/>
              <a:gd name="connsiteY26" fmla="*/ 1446550 h 1446550"/>
              <a:gd name="connsiteX27" fmla="*/ 0 w 6906090"/>
              <a:gd name="connsiteY27" fmla="*/ 1205458 h 1446550"/>
              <a:gd name="connsiteX28" fmla="*/ 0 w 6906090"/>
              <a:gd name="connsiteY28" fmla="*/ 713631 h 1446550"/>
              <a:gd name="connsiteX29" fmla="*/ 0 w 6906090"/>
              <a:gd name="connsiteY29" fmla="*/ 241092 h 1446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6906090" h="1446550" fill="none" extrusionOk="0">
                <a:moveTo>
                  <a:pt x="0" y="241092"/>
                </a:moveTo>
                <a:cubicBezTo>
                  <a:pt x="-14722" y="122843"/>
                  <a:pt x="100209" y="16546"/>
                  <a:pt x="241092" y="0"/>
                </a:cubicBezTo>
                <a:cubicBezTo>
                  <a:pt x="553307" y="-6227"/>
                  <a:pt x="679191" y="15995"/>
                  <a:pt x="947722" y="0"/>
                </a:cubicBezTo>
                <a:cubicBezTo>
                  <a:pt x="1216253" y="-15995"/>
                  <a:pt x="1184828" y="-15045"/>
                  <a:pt x="1397395" y="0"/>
                </a:cubicBezTo>
                <a:cubicBezTo>
                  <a:pt x="1609962" y="15045"/>
                  <a:pt x="1799568" y="8003"/>
                  <a:pt x="1911308" y="0"/>
                </a:cubicBezTo>
                <a:cubicBezTo>
                  <a:pt x="2023048" y="-8003"/>
                  <a:pt x="2446338" y="-20240"/>
                  <a:pt x="2617937" y="0"/>
                </a:cubicBezTo>
                <a:cubicBezTo>
                  <a:pt x="2789536" y="20240"/>
                  <a:pt x="2940524" y="-4571"/>
                  <a:pt x="3131850" y="0"/>
                </a:cubicBezTo>
                <a:cubicBezTo>
                  <a:pt x="3323176" y="4571"/>
                  <a:pt x="3370609" y="20531"/>
                  <a:pt x="3581523" y="0"/>
                </a:cubicBezTo>
                <a:cubicBezTo>
                  <a:pt x="3792437" y="-20531"/>
                  <a:pt x="3953708" y="9139"/>
                  <a:pt x="4095436" y="0"/>
                </a:cubicBezTo>
                <a:cubicBezTo>
                  <a:pt x="4237164" y="-9139"/>
                  <a:pt x="4474062" y="-4541"/>
                  <a:pt x="4673587" y="0"/>
                </a:cubicBezTo>
                <a:cubicBezTo>
                  <a:pt x="4873112" y="4541"/>
                  <a:pt x="5185701" y="-17539"/>
                  <a:pt x="5315978" y="0"/>
                </a:cubicBezTo>
                <a:cubicBezTo>
                  <a:pt x="5446255" y="17539"/>
                  <a:pt x="5661597" y="16399"/>
                  <a:pt x="5829890" y="0"/>
                </a:cubicBezTo>
                <a:cubicBezTo>
                  <a:pt x="5998183" y="-16399"/>
                  <a:pt x="6383629" y="-12696"/>
                  <a:pt x="6664998" y="0"/>
                </a:cubicBezTo>
                <a:cubicBezTo>
                  <a:pt x="6790221" y="-14161"/>
                  <a:pt x="6889400" y="115698"/>
                  <a:pt x="6906090" y="241092"/>
                </a:cubicBezTo>
                <a:cubicBezTo>
                  <a:pt x="6895795" y="362403"/>
                  <a:pt x="6912242" y="479740"/>
                  <a:pt x="6906090" y="694344"/>
                </a:cubicBezTo>
                <a:cubicBezTo>
                  <a:pt x="6899938" y="908948"/>
                  <a:pt x="6889273" y="1070198"/>
                  <a:pt x="6906090" y="1205458"/>
                </a:cubicBezTo>
                <a:cubicBezTo>
                  <a:pt x="6933711" y="1343344"/>
                  <a:pt x="6792004" y="1448798"/>
                  <a:pt x="6664998" y="1446550"/>
                </a:cubicBezTo>
                <a:cubicBezTo>
                  <a:pt x="6468745" y="1424151"/>
                  <a:pt x="6211313" y="1472623"/>
                  <a:pt x="6086846" y="1446550"/>
                </a:cubicBezTo>
                <a:cubicBezTo>
                  <a:pt x="5962379" y="1420477"/>
                  <a:pt x="5836017" y="1458806"/>
                  <a:pt x="5637173" y="1446550"/>
                </a:cubicBezTo>
                <a:cubicBezTo>
                  <a:pt x="5438329" y="1434294"/>
                  <a:pt x="5139429" y="1439942"/>
                  <a:pt x="4866304" y="1446550"/>
                </a:cubicBezTo>
                <a:cubicBezTo>
                  <a:pt x="4593179" y="1453158"/>
                  <a:pt x="4430851" y="1420952"/>
                  <a:pt x="4223914" y="1446550"/>
                </a:cubicBezTo>
                <a:cubicBezTo>
                  <a:pt x="4016977" y="1472149"/>
                  <a:pt x="3648302" y="1427914"/>
                  <a:pt x="3453045" y="1446550"/>
                </a:cubicBezTo>
                <a:cubicBezTo>
                  <a:pt x="3257788" y="1465186"/>
                  <a:pt x="3066075" y="1473751"/>
                  <a:pt x="2874893" y="1446550"/>
                </a:cubicBezTo>
                <a:cubicBezTo>
                  <a:pt x="2683711" y="1419349"/>
                  <a:pt x="2572970" y="1441179"/>
                  <a:pt x="2360981" y="1446550"/>
                </a:cubicBezTo>
                <a:cubicBezTo>
                  <a:pt x="2148992" y="1451921"/>
                  <a:pt x="1974644" y="1472268"/>
                  <a:pt x="1718590" y="1446550"/>
                </a:cubicBezTo>
                <a:cubicBezTo>
                  <a:pt x="1462536" y="1420832"/>
                  <a:pt x="1279604" y="1464220"/>
                  <a:pt x="1011961" y="1446550"/>
                </a:cubicBezTo>
                <a:cubicBezTo>
                  <a:pt x="744318" y="1428880"/>
                  <a:pt x="593946" y="1441077"/>
                  <a:pt x="241092" y="1446550"/>
                </a:cubicBezTo>
                <a:cubicBezTo>
                  <a:pt x="106640" y="1466242"/>
                  <a:pt x="-9082" y="1330649"/>
                  <a:pt x="0" y="1205458"/>
                </a:cubicBezTo>
                <a:cubicBezTo>
                  <a:pt x="319" y="986694"/>
                  <a:pt x="-13079" y="872697"/>
                  <a:pt x="0" y="713631"/>
                </a:cubicBezTo>
                <a:cubicBezTo>
                  <a:pt x="13079" y="554565"/>
                  <a:pt x="9895" y="366404"/>
                  <a:pt x="0" y="241092"/>
                </a:cubicBezTo>
                <a:close/>
              </a:path>
              <a:path w="6906090" h="1446550" stroke="0" extrusionOk="0">
                <a:moveTo>
                  <a:pt x="0" y="241092"/>
                </a:moveTo>
                <a:cubicBezTo>
                  <a:pt x="-9332" y="102185"/>
                  <a:pt x="98756" y="3447"/>
                  <a:pt x="241092" y="0"/>
                </a:cubicBezTo>
                <a:cubicBezTo>
                  <a:pt x="621267" y="22738"/>
                  <a:pt x="657053" y="19192"/>
                  <a:pt x="1011961" y="0"/>
                </a:cubicBezTo>
                <a:cubicBezTo>
                  <a:pt x="1366869" y="-19192"/>
                  <a:pt x="1397028" y="-8156"/>
                  <a:pt x="1590112" y="0"/>
                </a:cubicBezTo>
                <a:cubicBezTo>
                  <a:pt x="1783196" y="8156"/>
                  <a:pt x="1898813" y="-11903"/>
                  <a:pt x="2104025" y="0"/>
                </a:cubicBezTo>
                <a:cubicBezTo>
                  <a:pt x="2309237" y="11903"/>
                  <a:pt x="2591093" y="-32410"/>
                  <a:pt x="2810654" y="0"/>
                </a:cubicBezTo>
                <a:cubicBezTo>
                  <a:pt x="3030215" y="32410"/>
                  <a:pt x="3223206" y="18587"/>
                  <a:pt x="3388806" y="0"/>
                </a:cubicBezTo>
                <a:cubicBezTo>
                  <a:pt x="3554406" y="-18587"/>
                  <a:pt x="3918144" y="-31699"/>
                  <a:pt x="4159675" y="0"/>
                </a:cubicBezTo>
                <a:cubicBezTo>
                  <a:pt x="4401206" y="31699"/>
                  <a:pt x="4538783" y="-24408"/>
                  <a:pt x="4673587" y="0"/>
                </a:cubicBezTo>
                <a:cubicBezTo>
                  <a:pt x="4808391" y="24408"/>
                  <a:pt x="5085583" y="21101"/>
                  <a:pt x="5444456" y="0"/>
                </a:cubicBezTo>
                <a:cubicBezTo>
                  <a:pt x="5803329" y="-21101"/>
                  <a:pt x="5706835" y="17130"/>
                  <a:pt x="5894129" y="0"/>
                </a:cubicBezTo>
                <a:cubicBezTo>
                  <a:pt x="6081423" y="-17130"/>
                  <a:pt x="6506608" y="21551"/>
                  <a:pt x="6664998" y="0"/>
                </a:cubicBezTo>
                <a:cubicBezTo>
                  <a:pt x="6813592" y="22988"/>
                  <a:pt x="6908068" y="128422"/>
                  <a:pt x="6906090" y="241092"/>
                </a:cubicBezTo>
                <a:cubicBezTo>
                  <a:pt x="6910173" y="414071"/>
                  <a:pt x="6913015" y="496903"/>
                  <a:pt x="6906090" y="694344"/>
                </a:cubicBezTo>
                <a:cubicBezTo>
                  <a:pt x="6899165" y="891785"/>
                  <a:pt x="6904135" y="1069925"/>
                  <a:pt x="6906090" y="1205458"/>
                </a:cubicBezTo>
                <a:cubicBezTo>
                  <a:pt x="6873540" y="1343954"/>
                  <a:pt x="6779475" y="1433665"/>
                  <a:pt x="6664998" y="1446550"/>
                </a:cubicBezTo>
                <a:cubicBezTo>
                  <a:pt x="6361139" y="1429311"/>
                  <a:pt x="6149153" y="1460525"/>
                  <a:pt x="5958368" y="1446550"/>
                </a:cubicBezTo>
                <a:cubicBezTo>
                  <a:pt x="5767583" y="1432576"/>
                  <a:pt x="5586821" y="1440666"/>
                  <a:pt x="5315978" y="1446550"/>
                </a:cubicBezTo>
                <a:cubicBezTo>
                  <a:pt x="5045135" y="1452435"/>
                  <a:pt x="5016395" y="1460676"/>
                  <a:pt x="4866304" y="1446550"/>
                </a:cubicBezTo>
                <a:cubicBezTo>
                  <a:pt x="4716213" y="1432424"/>
                  <a:pt x="4494372" y="1421932"/>
                  <a:pt x="4352392" y="1446550"/>
                </a:cubicBezTo>
                <a:cubicBezTo>
                  <a:pt x="4210412" y="1471168"/>
                  <a:pt x="3818706" y="1458187"/>
                  <a:pt x="3581523" y="1446550"/>
                </a:cubicBezTo>
                <a:cubicBezTo>
                  <a:pt x="3344340" y="1434913"/>
                  <a:pt x="3182852" y="1434670"/>
                  <a:pt x="2939133" y="1446550"/>
                </a:cubicBezTo>
                <a:cubicBezTo>
                  <a:pt x="2695414" y="1458431"/>
                  <a:pt x="2646173" y="1466726"/>
                  <a:pt x="2425220" y="1446550"/>
                </a:cubicBezTo>
                <a:cubicBezTo>
                  <a:pt x="2204267" y="1426374"/>
                  <a:pt x="2052720" y="1431259"/>
                  <a:pt x="1782829" y="1446550"/>
                </a:cubicBezTo>
                <a:cubicBezTo>
                  <a:pt x="1512938" y="1461841"/>
                  <a:pt x="1469479" y="1459879"/>
                  <a:pt x="1333156" y="1446550"/>
                </a:cubicBezTo>
                <a:cubicBezTo>
                  <a:pt x="1196833" y="1433221"/>
                  <a:pt x="1105719" y="1458336"/>
                  <a:pt x="883483" y="1446550"/>
                </a:cubicBezTo>
                <a:cubicBezTo>
                  <a:pt x="661247" y="1434764"/>
                  <a:pt x="454234" y="1462644"/>
                  <a:pt x="241092" y="1446550"/>
                </a:cubicBezTo>
                <a:cubicBezTo>
                  <a:pt x="137806" y="1457002"/>
                  <a:pt x="8544" y="1367389"/>
                  <a:pt x="0" y="1205458"/>
                </a:cubicBezTo>
                <a:cubicBezTo>
                  <a:pt x="755" y="1068966"/>
                  <a:pt x="-15912" y="911941"/>
                  <a:pt x="0" y="752206"/>
                </a:cubicBezTo>
                <a:cubicBezTo>
                  <a:pt x="15912" y="592471"/>
                  <a:pt x="-11583" y="436396"/>
                  <a:pt x="0" y="241092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  <a:alpha val="70000"/>
            </a:schemeClr>
          </a:solidFill>
          <a:ln w="19050">
            <a:solidFill>
              <a:schemeClr val="bg2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flowChartAlternateProcess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n w="9525">
                  <a:solidFill>
                    <a:schemeClr val="tx1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itchFamily="66" charset="0"/>
              </a:rPr>
              <a:t>1. Warm up</a:t>
            </a:r>
          </a:p>
          <a:p>
            <a:pPr algn="ctr"/>
            <a:r>
              <a:rPr lang="en-GB" sz="4800" b="1" dirty="0">
                <a:ln w="9525">
                  <a:solidFill>
                    <a:schemeClr val="tx1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itchFamily="66" charset="0"/>
              </a:rPr>
              <a:t>Fishing</a:t>
            </a:r>
            <a:endParaRPr lang="en-US" sz="4800" b="1" dirty="0">
              <a:ln w="9525">
                <a:solidFill>
                  <a:schemeClr val="tx1"/>
                </a:solidFill>
                <a:prstDash val="solid"/>
              </a:ln>
              <a:solidFill>
                <a:schemeClr val="tx2">
                  <a:lumMod val="75000"/>
                </a:schemeClr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10" name="Upbeat and Happy Pop Background Music For Videos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000" end="267834.6228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836326" y="-1397479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860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5" name="arrow.wav"/>
          </p:stSnd>
        </p:sndAc>
      </p:transition>
    </mc:Choice>
    <mc:Fallback xmlns="">
      <p:transition spd="slow">
        <p:random/>
        <p:sndAc>
          <p:stSnd>
            <p:snd r:embed="rId9" name="arrow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 tmFilter="0,0; .5, 1; 1, 1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 tmFilter="0,0; .5, 1; 1, 1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43899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48"/>
          <a:stretch/>
        </p:blipFill>
        <p:spPr>
          <a:xfrm>
            <a:off x="0" y="-38912"/>
            <a:ext cx="12192000" cy="694156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26579" y="-471061"/>
            <a:ext cx="8183571" cy="798872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3742" y="-95535"/>
            <a:ext cx="7323837" cy="756960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8545D61-34C9-4BC8-F087-1BBC639B859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10150" y="169334"/>
            <a:ext cx="1563317" cy="74958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F94B662-5843-2355-1195-9840DE4A4EB6}"/>
              </a:ext>
            </a:extLst>
          </p:cNvPr>
          <p:cNvSpPr txBox="1"/>
          <p:nvPr/>
        </p:nvSpPr>
        <p:spPr>
          <a:xfrm>
            <a:off x="3692708" y="2924036"/>
            <a:ext cx="4806583" cy="1015663"/>
          </a:xfrm>
          <a:custGeom>
            <a:avLst/>
            <a:gdLst>
              <a:gd name="connsiteX0" fmla="*/ 0 w 4806583"/>
              <a:gd name="connsiteY0" fmla="*/ 169277 h 1015663"/>
              <a:gd name="connsiteX1" fmla="*/ 169277 w 4806583"/>
              <a:gd name="connsiteY1" fmla="*/ 0 h 1015663"/>
              <a:gd name="connsiteX2" fmla="*/ 896927 w 4806583"/>
              <a:gd name="connsiteY2" fmla="*/ 0 h 1015663"/>
              <a:gd name="connsiteX3" fmla="*/ 1490537 w 4806583"/>
              <a:gd name="connsiteY3" fmla="*/ 0 h 1015663"/>
              <a:gd name="connsiteX4" fmla="*/ 2039466 w 4806583"/>
              <a:gd name="connsiteY4" fmla="*/ 0 h 1015663"/>
              <a:gd name="connsiteX5" fmla="*/ 2722436 w 4806583"/>
              <a:gd name="connsiteY5" fmla="*/ 0 h 1015663"/>
              <a:gd name="connsiteX6" fmla="*/ 3316046 w 4806583"/>
              <a:gd name="connsiteY6" fmla="*/ 0 h 1015663"/>
              <a:gd name="connsiteX7" fmla="*/ 4043696 w 4806583"/>
              <a:gd name="connsiteY7" fmla="*/ 0 h 1015663"/>
              <a:gd name="connsiteX8" fmla="*/ 4637306 w 4806583"/>
              <a:gd name="connsiteY8" fmla="*/ 0 h 1015663"/>
              <a:gd name="connsiteX9" fmla="*/ 4806583 w 4806583"/>
              <a:gd name="connsiteY9" fmla="*/ 169277 h 1015663"/>
              <a:gd name="connsiteX10" fmla="*/ 4806583 w 4806583"/>
              <a:gd name="connsiteY10" fmla="*/ 846386 h 1015663"/>
              <a:gd name="connsiteX11" fmla="*/ 4637306 w 4806583"/>
              <a:gd name="connsiteY11" fmla="*/ 1015663 h 1015663"/>
              <a:gd name="connsiteX12" fmla="*/ 4133057 w 4806583"/>
              <a:gd name="connsiteY12" fmla="*/ 1015663 h 1015663"/>
              <a:gd name="connsiteX13" fmla="*/ 3405407 w 4806583"/>
              <a:gd name="connsiteY13" fmla="*/ 1015663 h 1015663"/>
              <a:gd name="connsiteX14" fmla="*/ 2856477 w 4806583"/>
              <a:gd name="connsiteY14" fmla="*/ 1015663 h 1015663"/>
              <a:gd name="connsiteX15" fmla="*/ 2218187 w 4806583"/>
              <a:gd name="connsiteY15" fmla="*/ 1015663 h 1015663"/>
              <a:gd name="connsiteX16" fmla="*/ 1490537 w 4806583"/>
              <a:gd name="connsiteY16" fmla="*/ 1015663 h 1015663"/>
              <a:gd name="connsiteX17" fmla="*/ 852247 w 4806583"/>
              <a:gd name="connsiteY17" fmla="*/ 1015663 h 1015663"/>
              <a:gd name="connsiteX18" fmla="*/ 169277 w 4806583"/>
              <a:gd name="connsiteY18" fmla="*/ 1015663 h 1015663"/>
              <a:gd name="connsiteX19" fmla="*/ 0 w 4806583"/>
              <a:gd name="connsiteY19" fmla="*/ 846386 h 1015663"/>
              <a:gd name="connsiteX20" fmla="*/ 0 w 4806583"/>
              <a:gd name="connsiteY20" fmla="*/ 169277 h 1015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806583" h="1015663" extrusionOk="0">
                <a:moveTo>
                  <a:pt x="0" y="169277"/>
                </a:moveTo>
                <a:cubicBezTo>
                  <a:pt x="-3357" y="73717"/>
                  <a:pt x="63360" y="4664"/>
                  <a:pt x="169277" y="0"/>
                </a:cubicBezTo>
                <a:cubicBezTo>
                  <a:pt x="354305" y="-32425"/>
                  <a:pt x="641799" y="8047"/>
                  <a:pt x="896927" y="0"/>
                </a:cubicBezTo>
                <a:cubicBezTo>
                  <a:pt x="1152055" y="-8047"/>
                  <a:pt x="1338861" y="25621"/>
                  <a:pt x="1490537" y="0"/>
                </a:cubicBezTo>
                <a:cubicBezTo>
                  <a:pt x="1642213" y="-25621"/>
                  <a:pt x="1915314" y="6773"/>
                  <a:pt x="2039466" y="0"/>
                </a:cubicBezTo>
                <a:cubicBezTo>
                  <a:pt x="2163618" y="-6773"/>
                  <a:pt x="2524816" y="9687"/>
                  <a:pt x="2722436" y="0"/>
                </a:cubicBezTo>
                <a:cubicBezTo>
                  <a:pt x="2920056" y="-9687"/>
                  <a:pt x="3051556" y="-7039"/>
                  <a:pt x="3316046" y="0"/>
                </a:cubicBezTo>
                <a:cubicBezTo>
                  <a:pt x="3580536" y="7039"/>
                  <a:pt x="3707794" y="-36114"/>
                  <a:pt x="4043696" y="0"/>
                </a:cubicBezTo>
                <a:cubicBezTo>
                  <a:pt x="4379598" y="36114"/>
                  <a:pt x="4399176" y="9097"/>
                  <a:pt x="4637306" y="0"/>
                </a:cubicBezTo>
                <a:cubicBezTo>
                  <a:pt x="4720794" y="16544"/>
                  <a:pt x="4795069" y="62434"/>
                  <a:pt x="4806583" y="169277"/>
                </a:cubicBezTo>
                <a:cubicBezTo>
                  <a:pt x="4814783" y="325234"/>
                  <a:pt x="4824352" y="519798"/>
                  <a:pt x="4806583" y="846386"/>
                </a:cubicBezTo>
                <a:cubicBezTo>
                  <a:pt x="4812278" y="948353"/>
                  <a:pt x="4731573" y="1023719"/>
                  <a:pt x="4637306" y="1015663"/>
                </a:cubicBezTo>
                <a:cubicBezTo>
                  <a:pt x="4505758" y="1006868"/>
                  <a:pt x="4379160" y="1009970"/>
                  <a:pt x="4133057" y="1015663"/>
                </a:cubicBezTo>
                <a:cubicBezTo>
                  <a:pt x="3886954" y="1021356"/>
                  <a:pt x="3762661" y="986680"/>
                  <a:pt x="3405407" y="1015663"/>
                </a:cubicBezTo>
                <a:cubicBezTo>
                  <a:pt x="3048153" y="1044647"/>
                  <a:pt x="2993417" y="1005258"/>
                  <a:pt x="2856477" y="1015663"/>
                </a:cubicBezTo>
                <a:cubicBezTo>
                  <a:pt x="2719537" y="1026069"/>
                  <a:pt x="2446996" y="1029842"/>
                  <a:pt x="2218187" y="1015663"/>
                </a:cubicBezTo>
                <a:cubicBezTo>
                  <a:pt x="1989378" y="1001485"/>
                  <a:pt x="1794302" y="998521"/>
                  <a:pt x="1490537" y="1015663"/>
                </a:cubicBezTo>
                <a:cubicBezTo>
                  <a:pt x="1186772" y="1032806"/>
                  <a:pt x="1170184" y="999395"/>
                  <a:pt x="852247" y="1015663"/>
                </a:cubicBezTo>
                <a:cubicBezTo>
                  <a:pt x="534310" y="1031932"/>
                  <a:pt x="423682" y="1007369"/>
                  <a:pt x="169277" y="1015663"/>
                </a:cubicBezTo>
                <a:cubicBezTo>
                  <a:pt x="65078" y="1016104"/>
                  <a:pt x="2647" y="935103"/>
                  <a:pt x="0" y="846386"/>
                </a:cubicBezTo>
                <a:cubicBezTo>
                  <a:pt x="32769" y="572237"/>
                  <a:pt x="18282" y="360918"/>
                  <a:pt x="0" y="169277"/>
                </a:cubicBezTo>
                <a:close/>
              </a:path>
            </a:pathLst>
          </a:custGeom>
          <a:noFill/>
          <a:ln w="19050">
            <a:solidFill>
              <a:schemeClr val="bg2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flowChartAlternateProcess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6000" b="1" dirty="0">
                <a:ln w="9525">
                  <a:solidFill>
                    <a:schemeClr val="tx1"/>
                  </a:solidFill>
                  <a:prstDash val="solid"/>
                </a:ln>
                <a:solidFill>
                  <a:schemeClr val="accent4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itchFamily="66" charset="0"/>
              </a:rPr>
              <a:t>2. REVIEW</a:t>
            </a:r>
            <a:endParaRPr lang="en-US" sz="7200" b="1" dirty="0">
              <a:ln w="9525">
                <a:solidFill>
                  <a:schemeClr val="tx1"/>
                </a:solidFill>
                <a:prstDash val="solid"/>
              </a:ln>
              <a:solidFill>
                <a:schemeClr val="accent4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8" name="happy-ukulele-7464">
            <a:hlinkClick r:id="" action="ppaction://media"/>
            <a:extLst>
              <a:ext uri="{FF2B5EF4-FFF2-40B4-BE49-F238E27FC236}">
                <a16:creationId xmlns:a16="http://schemas.microsoft.com/office/drawing/2014/main" id="{390D26B2-11F9-1A6F-E77C-55609A0D695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637579" y="-77586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761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4" name="arrow.wav"/>
          </p:stSnd>
        </p:sndAc>
      </p:transition>
    </mc:Choice>
    <mc:Fallback xmlns="">
      <p:transition spd="slow">
        <p:random/>
        <p:sndAc>
          <p:stSnd>
            <p:snd r:embed="rId10" name="arrow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 tmFilter="0,0; .5, 1; 1, 1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9503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0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2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204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0" y="-39624"/>
            <a:ext cx="12192000" cy="693724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8545D61-34C9-4BC8-F087-1BBC639B859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89198" y="254048"/>
            <a:ext cx="1564144" cy="749977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2943752" y="2458117"/>
            <a:ext cx="2517248" cy="783193"/>
          </a:xfrm>
          <a:prstGeom prst="roundRect">
            <a:avLst/>
          </a:prstGeom>
          <a:solidFill>
            <a:srgbClr val="FFEEDA">
              <a:alpha val="70000"/>
            </a:srgbClr>
          </a:solidFill>
        </p:spPr>
        <p:txBody>
          <a:bodyPr wrap="square" rtlCol="0">
            <a:spAutoFit/>
          </a:bodyPr>
          <a:lstStyle/>
          <a:p>
            <a:r>
              <a:rPr lang="en-GB" sz="4000" b="1" dirty="0">
                <a:latin typeface="Comic Sans MS" panose="030F0702030302020204" pitchFamily="66" charset="0"/>
              </a:rPr>
              <a:t>awesome</a:t>
            </a:r>
            <a:endParaRPr lang="en-US" sz="4000" b="1" dirty="0">
              <a:latin typeface="Comic Sans MS" panose="030F0702030302020204" pitchFamily="66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8543553" y="5713760"/>
            <a:ext cx="1848667" cy="783193"/>
          </a:xfrm>
          <a:prstGeom prst="roundRect">
            <a:avLst/>
          </a:prstGeom>
          <a:solidFill>
            <a:srgbClr val="FFEEDA">
              <a:alpha val="70000"/>
            </a:srgbClr>
          </a:solidFill>
        </p:spPr>
        <p:txBody>
          <a:bodyPr wrap="square" rtlCol="0">
            <a:spAutoFit/>
          </a:bodyPr>
          <a:lstStyle/>
          <a:p>
            <a:r>
              <a:rPr lang="en-GB" sz="4000" b="1" dirty="0">
                <a:latin typeface="Comic Sans MS" panose="030F0702030302020204" pitchFamily="66" charset="0"/>
              </a:rPr>
              <a:t>boring</a:t>
            </a:r>
            <a:endParaRPr lang="en-US" sz="4000" b="1" dirty="0">
              <a:latin typeface="Comic Sans MS" panose="030F0702030302020204" pitchFamily="66" charset="0"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23495" y="3899260"/>
            <a:ext cx="2792343" cy="2437963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992632" y="610517"/>
            <a:ext cx="3555458" cy="2555485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2952090" y="5713760"/>
            <a:ext cx="2293828" cy="783193"/>
          </a:xfrm>
          <a:prstGeom prst="roundRect">
            <a:avLst/>
          </a:prstGeom>
          <a:solidFill>
            <a:srgbClr val="FFEEDA">
              <a:alpha val="70000"/>
            </a:srgbClr>
          </a:solidFill>
        </p:spPr>
        <p:txBody>
          <a:bodyPr wrap="square" rtlCol="0">
            <a:spAutoFit/>
          </a:bodyPr>
          <a:lstStyle/>
          <a:p>
            <a:r>
              <a:rPr lang="en-GB" sz="4000" b="1" dirty="0">
                <a:latin typeface="Comic Sans MS" panose="030F0702030302020204" pitchFamily="66" charset="0"/>
              </a:rPr>
              <a:t>exciting</a:t>
            </a:r>
            <a:endParaRPr lang="en-US" sz="4000" b="1" dirty="0">
              <a:latin typeface="Comic Sans MS" panose="030F0702030302020204" pitchFamily="66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8507507" y="2462035"/>
            <a:ext cx="2681193" cy="783193"/>
          </a:xfrm>
          <a:prstGeom prst="roundRect">
            <a:avLst/>
          </a:prstGeom>
          <a:solidFill>
            <a:srgbClr val="FFEEDA">
              <a:alpha val="70000"/>
            </a:srgbClr>
          </a:solidFill>
        </p:spPr>
        <p:txBody>
          <a:bodyPr wrap="square" rtlCol="0">
            <a:spAutoFit/>
          </a:bodyPr>
          <a:lstStyle/>
          <a:p>
            <a:r>
              <a:rPr lang="en-GB" sz="4000" b="1" dirty="0">
                <a:latin typeface="Comic Sans MS" panose="030F0702030302020204" pitchFamily="66" charset="0"/>
              </a:rPr>
              <a:t>wonderful</a:t>
            </a:r>
            <a:endParaRPr lang="en-US" sz="4000" b="1" dirty="0">
              <a:latin typeface="Comic Sans MS" panose="030F0702030302020204" pitchFamily="66" charset="0"/>
            </a:endParaRP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42210" y="610518"/>
            <a:ext cx="2714625" cy="2628900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2632" y="3816143"/>
            <a:ext cx="2721146" cy="2655418"/>
          </a:xfrm>
          <a:prstGeom prst="rect">
            <a:avLst/>
          </a:prstGeom>
        </p:spPr>
      </p:pic>
      <p:sp>
        <p:nvSpPr>
          <p:cNvPr id="48" name="TextBox 47"/>
          <p:cNvSpPr txBox="1"/>
          <p:nvPr/>
        </p:nvSpPr>
        <p:spPr>
          <a:xfrm>
            <a:off x="2748376" y="2973646"/>
            <a:ext cx="6799714" cy="1021556"/>
          </a:xfrm>
          <a:prstGeom prst="roundRect">
            <a:avLst/>
          </a:prstGeom>
          <a:solidFill>
            <a:srgbClr val="FFEEDA">
              <a:alpha val="70000"/>
            </a:srgbClr>
          </a:solidFill>
        </p:spPr>
        <p:txBody>
          <a:bodyPr wrap="square" rtlCol="0">
            <a:spAutoFit/>
          </a:bodyPr>
          <a:lstStyle/>
          <a:p>
            <a:r>
              <a:rPr lang="en-GB" sz="5400" b="1" dirty="0">
                <a:latin typeface="Comic Sans MS" panose="030F0702030302020204" pitchFamily="66" charset="0"/>
              </a:rPr>
              <a:t>Listen and repeat.</a:t>
            </a:r>
            <a:endParaRPr lang="en-US" sz="5400" b="1" dirty="0">
              <a:latin typeface="Comic Sans MS" panose="030F0702030302020204" pitchFamily="66" charset="0"/>
            </a:endParaRPr>
          </a:p>
        </p:txBody>
      </p:sp>
      <p:pic>
        <p:nvPicPr>
          <p:cNvPr id="2" name="awesom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5525154" y="2646513"/>
            <a:ext cx="406400" cy="406400"/>
          </a:xfrm>
          <a:prstGeom prst="rect">
            <a:avLst/>
          </a:prstGeom>
        </p:spPr>
      </p:pic>
      <p:pic>
        <p:nvPicPr>
          <p:cNvPr id="3" name="wonderful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1188700" y="2646513"/>
            <a:ext cx="406400" cy="406400"/>
          </a:xfrm>
          <a:prstGeom prst="rect">
            <a:avLst/>
          </a:prstGeom>
        </p:spPr>
      </p:pic>
      <p:pic>
        <p:nvPicPr>
          <p:cNvPr id="4" name="exciting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5245918" y="5930823"/>
            <a:ext cx="406400" cy="406400"/>
          </a:xfrm>
          <a:prstGeom prst="rect">
            <a:avLst/>
          </a:prstGeom>
        </p:spPr>
      </p:pic>
      <p:pic>
        <p:nvPicPr>
          <p:cNvPr id="5" name="boring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0392220" y="593082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143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10" name="arrow.wav"/>
          </p:stSnd>
        </p:sndAc>
      </p:transition>
    </mc:Choice>
    <mc:Fallback xmlns="">
      <p:transition spd="slow">
        <p:random/>
        <p:sndAc>
          <p:stSnd>
            <p:snd r:embed="rId18" name="arrow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5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5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3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4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2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6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6" dur="127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7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9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9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bg/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3">
                                            <p:bg/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3">
                                            <p:bg/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3">
                                            <p:bg/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3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0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0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2" dur="181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3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1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1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bg/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5">
                                            <p:bg/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5">
                                            <p:bg/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1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5">
                                            <p:bg/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9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2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2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8" dur="255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9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3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3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bg/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4">
                                            <p:bg/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4">
                                            <p:bg/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4">
                                            <p:bg/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5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3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3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4" dur="233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5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4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4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bg/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6">
                                            <p:bg/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6">
                                            <p:bg/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6">
                                            <p:bg/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1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5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5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3" grpId="0" build="allAtOnce" animBg="1"/>
      <p:bldP spid="23" grpId="1" build="allAtOnce" animBg="1" autoUpdateAnimBg="0" rev="1"/>
      <p:bldP spid="26" grpId="0" build="allAtOnce" animBg="1"/>
      <p:bldP spid="26" grpId="1" build="allAtOnce" animBg="1" rev="1"/>
      <p:bldP spid="34" grpId="0" build="allAtOnce" animBg="1"/>
      <p:bldP spid="34" grpId="1" build="allAtOnce" animBg="1" rev="1"/>
      <p:bldP spid="35" grpId="0" build="allAtOnce" animBg="1"/>
      <p:bldP spid="35" grpId="1" build="allAtOnce" animBg="1" rev="1"/>
      <p:bldP spid="48" grpId="0" animBg="1"/>
      <p:bldP spid="48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48"/>
          <a:stretch/>
        </p:blipFill>
        <p:spPr>
          <a:xfrm>
            <a:off x="0" y="-38912"/>
            <a:ext cx="12192000" cy="694156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26579" y="-471061"/>
            <a:ext cx="8183571" cy="798872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4081" y="-166261"/>
            <a:ext cx="7323837" cy="756960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8545D61-34C9-4BC8-F087-1BBC639B859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10150" y="169334"/>
            <a:ext cx="1563317" cy="74958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F94B662-5843-2355-1195-9840DE4A4EB6}"/>
              </a:ext>
            </a:extLst>
          </p:cNvPr>
          <p:cNvSpPr txBox="1"/>
          <p:nvPr/>
        </p:nvSpPr>
        <p:spPr>
          <a:xfrm>
            <a:off x="3845108" y="2263636"/>
            <a:ext cx="4806583" cy="1938992"/>
          </a:xfrm>
          <a:custGeom>
            <a:avLst/>
            <a:gdLst>
              <a:gd name="connsiteX0" fmla="*/ 0 w 4806583"/>
              <a:gd name="connsiteY0" fmla="*/ 323165 h 1938992"/>
              <a:gd name="connsiteX1" fmla="*/ 323165 w 4806583"/>
              <a:gd name="connsiteY1" fmla="*/ 0 h 1938992"/>
              <a:gd name="connsiteX2" fmla="*/ 1099746 w 4806583"/>
              <a:gd name="connsiteY2" fmla="*/ 0 h 1938992"/>
              <a:gd name="connsiteX3" fmla="*/ 1751519 w 4806583"/>
              <a:gd name="connsiteY3" fmla="*/ 0 h 1938992"/>
              <a:gd name="connsiteX4" fmla="*/ 2361689 w 4806583"/>
              <a:gd name="connsiteY4" fmla="*/ 0 h 1938992"/>
              <a:gd name="connsiteX5" fmla="*/ 3096667 w 4806583"/>
              <a:gd name="connsiteY5" fmla="*/ 0 h 1938992"/>
              <a:gd name="connsiteX6" fmla="*/ 3748440 w 4806583"/>
              <a:gd name="connsiteY6" fmla="*/ 0 h 1938992"/>
              <a:gd name="connsiteX7" fmla="*/ 4483418 w 4806583"/>
              <a:gd name="connsiteY7" fmla="*/ 0 h 1938992"/>
              <a:gd name="connsiteX8" fmla="*/ 4806583 w 4806583"/>
              <a:gd name="connsiteY8" fmla="*/ 323165 h 1938992"/>
              <a:gd name="connsiteX9" fmla="*/ 4806583 w 4806583"/>
              <a:gd name="connsiteY9" fmla="*/ 943643 h 1938992"/>
              <a:gd name="connsiteX10" fmla="*/ 4806583 w 4806583"/>
              <a:gd name="connsiteY10" fmla="*/ 1615827 h 1938992"/>
              <a:gd name="connsiteX11" fmla="*/ 4483418 w 4806583"/>
              <a:gd name="connsiteY11" fmla="*/ 1938992 h 1938992"/>
              <a:gd name="connsiteX12" fmla="*/ 3914850 w 4806583"/>
              <a:gd name="connsiteY12" fmla="*/ 1938992 h 1938992"/>
              <a:gd name="connsiteX13" fmla="*/ 3138270 w 4806583"/>
              <a:gd name="connsiteY13" fmla="*/ 1938992 h 1938992"/>
              <a:gd name="connsiteX14" fmla="*/ 2528099 w 4806583"/>
              <a:gd name="connsiteY14" fmla="*/ 1938992 h 1938992"/>
              <a:gd name="connsiteX15" fmla="*/ 1834724 w 4806583"/>
              <a:gd name="connsiteY15" fmla="*/ 1938992 h 1938992"/>
              <a:gd name="connsiteX16" fmla="*/ 1058143 w 4806583"/>
              <a:gd name="connsiteY16" fmla="*/ 1938992 h 1938992"/>
              <a:gd name="connsiteX17" fmla="*/ 323165 w 4806583"/>
              <a:gd name="connsiteY17" fmla="*/ 1938992 h 1938992"/>
              <a:gd name="connsiteX18" fmla="*/ 0 w 4806583"/>
              <a:gd name="connsiteY18" fmla="*/ 1615827 h 1938992"/>
              <a:gd name="connsiteX19" fmla="*/ 0 w 4806583"/>
              <a:gd name="connsiteY19" fmla="*/ 995349 h 1938992"/>
              <a:gd name="connsiteX20" fmla="*/ 0 w 4806583"/>
              <a:gd name="connsiteY20" fmla="*/ 323165 h 1938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806583" h="1938992" extrusionOk="0">
                <a:moveTo>
                  <a:pt x="0" y="323165"/>
                </a:moveTo>
                <a:cubicBezTo>
                  <a:pt x="-5094" y="141544"/>
                  <a:pt x="104070" y="15244"/>
                  <a:pt x="323165" y="0"/>
                </a:cubicBezTo>
                <a:cubicBezTo>
                  <a:pt x="676113" y="-9194"/>
                  <a:pt x="875588" y="22404"/>
                  <a:pt x="1099746" y="0"/>
                </a:cubicBezTo>
                <a:cubicBezTo>
                  <a:pt x="1323904" y="-22404"/>
                  <a:pt x="1543844" y="-31416"/>
                  <a:pt x="1751519" y="0"/>
                </a:cubicBezTo>
                <a:cubicBezTo>
                  <a:pt x="1959194" y="31416"/>
                  <a:pt x="2129401" y="20494"/>
                  <a:pt x="2361689" y="0"/>
                </a:cubicBezTo>
                <a:cubicBezTo>
                  <a:pt x="2593977" y="-20494"/>
                  <a:pt x="2823977" y="-3458"/>
                  <a:pt x="3096667" y="0"/>
                </a:cubicBezTo>
                <a:cubicBezTo>
                  <a:pt x="3369357" y="3458"/>
                  <a:pt x="3459166" y="3397"/>
                  <a:pt x="3748440" y="0"/>
                </a:cubicBezTo>
                <a:cubicBezTo>
                  <a:pt x="4037714" y="-3397"/>
                  <a:pt x="4291962" y="-17154"/>
                  <a:pt x="4483418" y="0"/>
                </a:cubicBezTo>
                <a:cubicBezTo>
                  <a:pt x="4658041" y="-36770"/>
                  <a:pt x="4801623" y="151579"/>
                  <a:pt x="4806583" y="323165"/>
                </a:cubicBezTo>
                <a:cubicBezTo>
                  <a:pt x="4776331" y="568684"/>
                  <a:pt x="4792192" y="800600"/>
                  <a:pt x="4806583" y="943643"/>
                </a:cubicBezTo>
                <a:cubicBezTo>
                  <a:pt x="4820974" y="1086686"/>
                  <a:pt x="4810759" y="1418726"/>
                  <a:pt x="4806583" y="1615827"/>
                </a:cubicBezTo>
                <a:cubicBezTo>
                  <a:pt x="4828132" y="1826383"/>
                  <a:pt x="4662681" y="1947110"/>
                  <a:pt x="4483418" y="1938992"/>
                </a:cubicBezTo>
                <a:cubicBezTo>
                  <a:pt x="4236230" y="1921663"/>
                  <a:pt x="4115125" y="1960880"/>
                  <a:pt x="3914850" y="1938992"/>
                </a:cubicBezTo>
                <a:cubicBezTo>
                  <a:pt x="3714575" y="1917104"/>
                  <a:pt x="3335986" y="1910670"/>
                  <a:pt x="3138270" y="1938992"/>
                </a:cubicBezTo>
                <a:cubicBezTo>
                  <a:pt x="2940554" y="1967314"/>
                  <a:pt x="2661529" y="1929969"/>
                  <a:pt x="2528099" y="1938992"/>
                </a:cubicBezTo>
                <a:cubicBezTo>
                  <a:pt x="2394669" y="1948015"/>
                  <a:pt x="2109700" y="1952920"/>
                  <a:pt x="1834724" y="1938992"/>
                </a:cubicBezTo>
                <a:cubicBezTo>
                  <a:pt x="1559748" y="1925064"/>
                  <a:pt x="1369595" y="1921453"/>
                  <a:pt x="1058143" y="1938992"/>
                </a:cubicBezTo>
                <a:cubicBezTo>
                  <a:pt x="746691" y="1956531"/>
                  <a:pt x="595064" y="1922994"/>
                  <a:pt x="323165" y="1938992"/>
                </a:cubicBezTo>
                <a:cubicBezTo>
                  <a:pt x="140313" y="1946812"/>
                  <a:pt x="29161" y="1815975"/>
                  <a:pt x="0" y="1615827"/>
                </a:cubicBezTo>
                <a:cubicBezTo>
                  <a:pt x="9288" y="1319633"/>
                  <a:pt x="-21041" y="1194152"/>
                  <a:pt x="0" y="995349"/>
                </a:cubicBezTo>
                <a:cubicBezTo>
                  <a:pt x="21041" y="796546"/>
                  <a:pt x="8785" y="614827"/>
                  <a:pt x="0" y="323165"/>
                </a:cubicBezTo>
                <a:close/>
              </a:path>
            </a:pathLst>
          </a:custGeom>
          <a:noFill/>
          <a:ln w="19050">
            <a:solidFill>
              <a:schemeClr val="bg2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flowChartAlternateProcess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6000" b="1" dirty="0">
                <a:ln w="9525">
                  <a:solidFill>
                    <a:schemeClr val="tx1"/>
                  </a:solidFill>
                  <a:prstDash val="solid"/>
                </a:ln>
                <a:solidFill>
                  <a:schemeClr val="accent4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itchFamily="66" charset="0"/>
              </a:rPr>
              <a:t>3. PRACTICE</a:t>
            </a:r>
            <a:endParaRPr lang="en-US" sz="7200" b="1" dirty="0">
              <a:ln w="9525">
                <a:solidFill>
                  <a:schemeClr val="tx1"/>
                </a:solidFill>
                <a:prstDash val="solid"/>
              </a:ln>
              <a:solidFill>
                <a:schemeClr val="accent4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8" name="happy-ukulele-7464">
            <a:hlinkClick r:id="" action="ppaction://media"/>
            <a:extLst>
              <a:ext uri="{FF2B5EF4-FFF2-40B4-BE49-F238E27FC236}">
                <a16:creationId xmlns:a16="http://schemas.microsoft.com/office/drawing/2014/main" id="{390D26B2-11F9-1A6F-E77C-55609A0D695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637579" y="-77586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5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4" name="arrow.wav"/>
          </p:stSnd>
        </p:sndAc>
      </p:transition>
    </mc:Choice>
    <mc:Fallback xmlns="">
      <p:transition spd="slow">
        <p:random/>
        <p:sndAc>
          <p:stSnd>
            <p:snd r:embed="rId10" name="arrow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 tmFilter="0,0; .5, 1; 1, 1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9503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0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2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204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-39624"/>
            <a:ext cx="12192000" cy="693724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8545D61-34C9-4BC8-F087-1BBC639B859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89198" y="254048"/>
            <a:ext cx="1564144" cy="749977"/>
          </a:xfrm>
          <a:prstGeom prst="rect">
            <a:avLst/>
          </a:prstGeom>
        </p:spPr>
      </p:pic>
      <p:sp>
        <p:nvSpPr>
          <p:cNvPr id="48" name="TextBox 47"/>
          <p:cNvSpPr txBox="1"/>
          <p:nvPr/>
        </p:nvSpPr>
        <p:spPr>
          <a:xfrm>
            <a:off x="458338" y="536228"/>
            <a:ext cx="4088262" cy="578882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latin typeface="Comic Sans MS" panose="030F0702030302020204" pitchFamily="66" charset="0"/>
              </a:rPr>
              <a:t>4. Listen and repeat.</a:t>
            </a:r>
            <a:endParaRPr lang="en-US" sz="2800" b="1" dirty="0">
              <a:latin typeface="Comic Sans MS" panose="030F0702030302020204" pitchFamily="66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03037" y="1479848"/>
            <a:ext cx="4398392" cy="284767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9050">
            <a:solidFill>
              <a:schemeClr val="bg1"/>
            </a:solidFill>
          </a:ln>
          <a:effectLst>
            <a:reflection blurRad="12700" stA="38000" endPos="0" dist="5000" dir="5400000" sy="-100000" algn="bl" rotWithShape="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807200" y="1479848"/>
            <a:ext cx="4356100" cy="27912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9050">
            <a:solidFill>
              <a:schemeClr val="bg1"/>
            </a:solidFill>
          </a:ln>
          <a:effectLst>
            <a:reflection blurRad="12700" stA="38000" endPos="0" dist="5000" dir="5400000" sy="-100000" algn="bl" rotWithShape="0"/>
          </a:effectLst>
        </p:spPr>
      </p:pic>
      <p:sp>
        <p:nvSpPr>
          <p:cNvPr id="16" name="TextBox 15"/>
          <p:cNvSpPr txBox="1"/>
          <p:nvPr/>
        </p:nvSpPr>
        <p:spPr>
          <a:xfrm>
            <a:off x="838768" y="4484134"/>
            <a:ext cx="4126931" cy="1546828"/>
          </a:xfrm>
          <a:prstGeom prst="roundRect">
            <a:avLst/>
          </a:prstGeom>
          <a:solidFill>
            <a:srgbClr val="FFEEDA">
              <a:alpha val="50000"/>
            </a:srgbClr>
          </a:solidFill>
        </p:spPr>
        <p:txBody>
          <a:bodyPr wrap="square" rtlCol="0">
            <a:spAutoFit/>
          </a:bodyPr>
          <a:lstStyle/>
          <a:p>
            <a:pPr marL="514350" indent="-514350">
              <a:buAutoNum type="arabicPeriod"/>
            </a:pPr>
            <a:r>
              <a:rPr lang="en-GB" sz="2800" b="1" dirty="0">
                <a:latin typeface="Comic Sans MS" panose="030F0702030302020204" pitchFamily="66" charset="0"/>
              </a:rPr>
              <a:t>How was your trip to America?</a:t>
            </a:r>
          </a:p>
          <a:p>
            <a:r>
              <a:rPr lang="en-GB" sz="2800" b="1" dirty="0">
                <a:latin typeface="Comic Sans MS" panose="030F0702030302020204" pitchFamily="66" charset="0"/>
              </a:rPr>
              <a:t>- It was exciting.</a:t>
            </a:r>
            <a:endParaRPr lang="en-US" sz="2800" b="1" dirty="0">
              <a:latin typeface="Comic Sans MS" panose="030F0702030302020204" pitchFamily="66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036369" y="4484134"/>
            <a:ext cx="4126931" cy="1532334"/>
          </a:xfrm>
          <a:prstGeom prst="roundRect">
            <a:avLst/>
          </a:prstGeom>
          <a:solidFill>
            <a:srgbClr val="FFEEDA">
              <a:alpha val="50000"/>
            </a:srgbClr>
          </a:solidFill>
        </p:spPr>
        <p:txBody>
          <a:bodyPr wrap="square" rtlCol="0">
            <a:spAutoFit/>
          </a:bodyPr>
          <a:lstStyle/>
          <a:p>
            <a:r>
              <a:rPr lang="en-GB" sz="2800" b="1" dirty="0">
                <a:latin typeface="Comic Sans MS" panose="030F0702030302020204" pitchFamily="66" charset="0"/>
              </a:rPr>
              <a:t>2. How was your trip to Vietnam?</a:t>
            </a:r>
          </a:p>
          <a:p>
            <a:r>
              <a:rPr lang="en-GB" sz="2800" b="1" dirty="0">
                <a:latin typeface="Comic Sans MS" panose="030F0702030302020204" pitchFamily="66" charset="0"/>
              </a:rPr>
              <a:t>- It was awesome.</a:t>
            </a:r>
          </a:p>
        </p:txBody>
      </p:sp>
      <p:pic>
        <p:nvPicPr>
          <p:cNvPr id="4" name="track 12.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412729" y="622469"/>
            <a:ext cx="406400" cy="406400"/>
          </a:xfrm>
          <a:prstGeom prst="rect">
            <a:avLst/>
          </a:prstGeom>
        </p:spPr>
      </p:pic>
      <p:pic>
        <p:nvPicPr>
          <p:cNvPr id="5" name="12.11.1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425429" y="5206174"/>
            <a:ext cx="406400" cy="406400"/>
          </a:xfrm>
          <a:prstGeom prst="rect">
            <a:avLst/>
          </a:prstGeom>
        </p:spPr>
      </p:pic>
      <p:pic>
        <p:nvPicPr>
          <p:cNvPr id="6" name="12.11.2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0756900" y="522490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814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8" name="arrow.wav"/>
          </p:stSnd>
        </p:sndAc>
      </p:transition>
    </mc:Choice>
    <mc:Fallback xmlns="">
      <p:transition spd="slow">
        <p:random/>
        <p:sndAc>
          <p:stSnd>
            <p:snd r:embed="rId14" name="arrow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8" grpId="0"/>
      <p:bldP spid="16" grpId="0" animBg="1"/>
      <p:bldP spid="1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9624"/>
            <a:ext cx="12192000" cy="693724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8545D61-34C9-4BC8-F087-1BBC639B859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89198" y="254048"/>
            <a:ext cx="1564144" cy="749977"/>
          </a:xfrm>
          <a:prstGeom prst="rect">
            <a:avLst/>
          </a:prstGeom>
        </p:spPr>
      </p:pic>
      <p:sp>
        <p:nvSpPr>
          <p:cNvPr id="48" name="TextBox 47"/>
          <p:cNvSpPr txBox="1"/>
          <p:nvPr/>
        </p:nvSpPr>
        <p:spPr>
          <a:xfrm>
            <a:off x="458338" y="451403"/>
            <a:ext cx="4088262" cy="510778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latin typeface="Comic Sans MS" panose="030F0702030302020204" pitchFamily="66" charset="0"/>
              </a:rPr>
              <a:t>5. Look and say.</a:t>
            </a:r>
            <a:endParaRPr lang="en-US" sz="2400" b="1" dirty="0">
              <a:latin typeface="Comic Sans MS" panose="030F0702030302020204" pitchFamily="66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16514" y="3256394"/>
            <a:ext cx="4371910" cy="442674"/>
          </a:xfrm>
          <a:prstGeom prst="roundRect">
            <a:avLst/>
          </a:prstGeom>
          <a:solidFill>
            <a:srgbClr val="FFEEDA">
              <a:alpha val="50000"/>
            </a:srgbClr>
          </a:solidFill>
        </p:spPr>
        <p:txBody>
          <a:bodyPr wrap="square" rtlCol="0">
            <a:spAutoFit/>
          </a:bodyPr>
          <a:lstStyle/>
          <a:p>
            <a:r>
              <a:rPr lang="en-GB" sz="2000" b="1" dirty="0">
                <a:latin typeface="Comic Sans MS" panose="030F0702030302020204" pitchFamily="66" charset="0"/>
              </a:rPr>
              <a:t>1. your trip to Turkey/ exciting</a:t>
            </a:r>
            <a:endParaRPr lang="en-US" sz="2000" b="1" dirty="0">
              <a:latin typeface="Comic Sans MS" panose="030F0702030302020204" pitchFamily="66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16514" y="6105641"/>
            <a:ext cx="4075401" cy="442674"/>
          </a:xfrm>
          <a:prstGeom prst="roundRect">
            <a:avLst/>
          </a:prstGeom>
          <a:solidFill>
            <a:srgbClr val="FFEEDA">
              <a:alpha val="50000"/>
            </a:srgbClr>
          </a:solidFill>
        </p:spPr>
        <p:txBody>
          <a:bodyPr wrap="square" rtlCol="0">
            <a:spAutoFit/>
          </a:bodyPr>
          <a:lstStyle/>
          <a:p>
            <a:r>
              <a:rPr lang="en-GB" sz="2000" b="1" dirty="0">
                <a:latin typeface="Comic Sans MS" panose="030F0702030302020204" pitchFamily="66" charset="0"/>
              </a:rPr>
              <a:t>2. His trip to Egypt/ awesome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8336" y="1004025"/>
            <a:ext cx="3212271" cy="225236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9050">
            <a:solidFill>
              <a:schemeClr val="bg1"/>
            </a:solidFill>
          </a:ln>
          <a:effectLst>
            <a:reflection blurRad="12700" stA="38000" endPos="0" dist="5000" dir="5400000" sy="-100000" algn="bl" rotWithShape="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9309" y="3839717"/>
            <a:ext cx="3241298" cy="22372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9050">
            <a:solidFill>
              <a:schemeClr val="bg1"/>
            </a:solidFill>
          </a:ln>
          <a:effectLst>
            <a:reflection blurRad="12700" stA="38000" endPos="0" dist="5000" dir="5400000" sy="-100000" algn="bl" rotWithShape="0"/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87378" y="3836422"/>
            <a:ext cx="1817243" cy="260904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4560479" y="1453208"/>
            <a:ext cx="3726741" cy="22860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876601" y="1819065"/>
            <a:ext cx="3644757" cy="1191816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latin typeface="Comic Sans MS" panose="030F0702030302020204" pitchFamily="66" charset="0"/>
              </a:rPr>
              <a:t>How was your trip to Turkey?</a:t>
            </a:r>
            <a:endParaRPr lang="en-US" sz="3200" b="1" dirty="0">
              <a:latin typeface="Comic Sans MS" panose="030F0702030302020204" pitchFamily="66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120492" y="3733571"/>
            <a:ext cx="1452563" cy="281474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9291232" y="1609925"/>
            <a:ext cx="2638425" cy="217170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9694260" y="1872457"/>
            <a:ext cx="2155813" cy="1191816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latin typeface="Comic Sans MS" panose="030F0702030302020204" pitchFamily="66" charset="0"/>
              </a:rPr>
              <a:t>It was exciting.</a:t>
            </a:r>
            <a:endParaRPr lang="en-US" sz="32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494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arrow.wav"/>
          </p:stSnd>
        </p:sndAc>
      </p:transition>
    </mc:Choice>
    <mc:Fallback xmlns="">
      <p:transition spd="slow">
        <p:random/>
        <p:sndAc>
          <p:stSnd>
            <p:snd r:embed="rId11" name="arrow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16" grpId="0" animBg="1"/>
      <p:bldP spid="17" grpId="0" animBg="1"/>
      <p:bldP spid="15" grpId="0"/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9624"/>
            <a:ext cx="12192000" cy="693724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9309" y="990853"/>
            <a:ext cx="3227388" cy="225236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9050">
            <a:solidFill>
              <a:schemeClr val="bg1"/>
            </a:solidFill>
          </a:ln>
          <a:effectLst>
            <a:reflection blurRad="12700" stA="38000" endPos="0" dist="5000" dir="5400000" sy="-100000" algn="bl" rotWithShape="0"/>
          </a:effec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1984" y="3853272"/>
            <a:ext cx="3204713" cy="225236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9050">
            <a:solidFill>
              <a:schemeClr val="bg1"/>
            </a:solidFill>
          </a:ln>
          <a:effectLst>
            <a:reflection blurRad="12700" stA="38000" endPos="0" dist="5000" dir="5400000" sy="-100000" algn="bl" rotWithShape="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8545D61-34C9-4BC8-F087-1BBC639B859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89198" y="254048"/>
            <a:ext cx="1564144" cy="749977"/>
          </a:xfrm>
          <a:prstGeom prst="rect">
            <a:avLst/>
          </a:prstGeom>
        </p:spPr>
      </p:pic>
      <p:sp>
        <p:nvSpPr>
          <p:cNvPr id="48" name="TextBox 47"/>
          <p:cNvSpPr txBox="1"/>
          <p:nvPr/>
        </p:nvSpPr>
        <p:spPr>
          <a:xfrm>
            <a:off x="458338" y="451403"/>
            <a:ext cx="4088262" cy="510778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latin typeface="Comic Sans MS" panose="030F0702030302020204" pitchFamily="66" charset="0"/>
              </a:rPr>
              <a:t>5. Look and say.</a:t>
            </a:r>
            <a:endParaRPr lang="en-US" sz="2400" b="1" dirty="0">
              <a:latin typeface="Comic Sans MS" panose="030F0702030302020204" pitchFamily="66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16513" y="3256394"/>
            <a:ext cx="4560087" cy="442674"/>
          </a:xfrm>
          <a:prstGeom prst="roundRect">
            <a:avLst/>
          </a:prstGeom>
          <a:solidFill>
            <a:srgbClr val="FFEEDA">
              <a:alpha val="50000"/>
            </a:srgbClr>
          </a:solidFill>
        </p:spPr>
        <p:txBody>
          <a:bodyPr wrap="square" rtlCol="0">
            <a:spAutoFit/>
          </a:bodyPr>
          <a:lstStyle/>
          <a:p>
            <a:r>
              <a:rPr lang="en-GB" sz="2000" b="1" dirty="0">
                <a:latin typeface="Comic Sans MS" panose="030F0702030302020204" pitchFamily="66" charset="0"/>
              </a:rPr>
              <a:t>3. Her trip to Vietnam/ wonderful</a:t>
            </a:r>
            <a:endParaRPr lang="en-US" sz="2000" b="1" dirty="0">
              <a:latin typeface="Comic Sans MS" panose="030F0702030302020204" pitchFamily="66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16514" y="6105641"/>
            <a:ext cx="4230086" cy="442674"/>
          </a:xfrm>
          <a:prstGeom prst="roundRect">
            <a:avLst/>
          </a:prstGeom>
          <a:solidFill>
            <a:srgbClr val="FFEEDA">
              <a:alpha val="50000"/>
            </a:srgbClr>
          </a:solidFill>
        </p:spPr>
        <p:txBody>
          <a:bodyPr wrap="square" rtlCol="0">
            <a:spAutoFit/>
          </a:bodyPr>
          <a:lstStyle/>
          <a:p>
            <a:r>
              <a:rPr lang="en-GB" sz="2000" b="1" dirty="0">
                <a:latin typeface="Comic Sans MS" panose="030F0702030302020204" pitchFamily="66" charset="0"/>
              </a:rPr>
              <a:t>4. Their trip to England/ boring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87378" y="3836422"/>
            <a:ext cx="1817243" cy="260904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4704281" y="1680067"/>
            <a:ext cx="3280067" cy="2012008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144469" y="2048789"/>
            <a:ext cx="3644757" cy="646986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latin typeface="Comic Sans MS" panose="030F0702030302020204" pitchFamily="66" charset="0"/>
              </a:rPr>
              <a:t>How was …</a:t>
            </a:r>
            <a:endParaRPr lang="en-US" sz="3200" b="1" dirty="0">
              <a:latin typeface="Comic Sans MS" panose="030F0702030302020204" pitchFamily="66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120492" y="3733571"/>
            <a:ext cx="1452563" cy="281474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9291232" y="1609925"/>
            <a:ext cx="2638425" cy="217170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9656160" y="2063877"/>
            <a:ext cx="2155813" cy="646986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latin typeface="Comic Sans MS" panose="030F0702030302020204" pitchFamily="66" charset="0"/>
              </a:rPr>
              <a:t>It was …</a:t>
            </a:r>
            <a:endParaRPr lang="en-US" sz="32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5217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arrow.wav"/>
          </p:stSnd>
        </p:sndAc>
      </p:transition>
    </mc:Choice>
    <mc:Fallback xmlns="">
      <p:transition spd="slow">
        <p:random/>
        <p:sndAc>
          <p:stSnd>
            <p:snd r:embed="rId11" name="arrow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16" grpId="0" animBg="1"/>
      <p:bldP spid="17" grpId="0" animBg="1"/>
      <p:bldP spid="15" grpId="0"/>
      <p:bldP spid="1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594</TotalTime>
  <Words>561</Words>
  <Application>Microsoft Office PowerPoint</Application>
  <PresentationFormat>Widescreen</PresentationFormat>
  <Paragraphs>71</Paragraphs>
  <Slides>15</Slides>
  <Notes>2</Notes>
  <HiddenSlides>0</HiddenSlides>
  <MMClips>14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Arial</vt:lpstr>
      <vt:lpstr>Calibri</vt:lpstr>
      <vt:lpstr>Calibri Light</vt:lpstr>
      <vt:lpstr>Changa One</vt:lpstr>
      <vt:lpstr>Comic Sans MS</vt:lpstr>
      <vt:lpstr>黑体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Linh Le Khanh</dc:creator>
  <cp:lastModifiedBy>Admin</cp:lastModifiedBy>
  <cp:revision>61</cp:revision>
  <dcterms:created xsi:type="dcterms:W3CDTF">2023-07-16T09:39:02Z</dcterms:created>
  <dcterms:modified xsi:type="dcterms:W3CDTF">2025-05-19T13:29:38Z</dcterms:modified>
</cp:coreProperties>
</file>