
<file path=[Content_Types].xml><?xml version="1.0" encoding="utf-8"?>
<Types xmlns="http://schemas.openxmlformats.org/package/2006/content-types">
  <Default Extension="png" ContentType="image/png"/>
  <Default Extension="mp3" ContentType="audio/mpe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04" r:id="rId2"/>
  </p:sldMasterIdLst>
  <p:notesMasterIdLst>
    <p:notesMasterId r:id="rId32"/>
  </p:notesMasterIdLst>
  <p:sldIdLst>
    <p:sldId id="257" r:id="rId3"/>
    <p:sldId id="258" r:id="rId4"/>
    <p:sldId id="259" r:id="rId5"/>
    <p:sldId id="285" r:id="rId6"/>
    <p:sldId id="312" r:id="rId7"/>
    <p:sldId id="314" r:id="rId8"/>
    <p:sldId id="313" r:id="rId9"/>
    <p:sldId id="264" r:id="rId10"/>
    <p:sldId id="286" r:id="rId11"/>
    <p:sldId id="288" r:id="rId12"/>
    <p:sldId id="289" r:id="rId13"/>
    <p:sldId id="287" r:id="rId14"/>
    <p:sldId id="290" r:id="rId15"/>
    <p:sldId id="271" r:id="rId16"/>
    <p:sldId id="298" r:id="rId17"/>
    <p:sldId id="297" r:id="rId18"/>
    <p:sldId id="276" r:id="rId19"/>
    <p:sldId id="301" r:id="rId20"/>
    <p:sldId id="299" r:id="rId21"/>
    <p:sldId id="302" r:id="rId22"/>
    <p:sldId id="304" r:id="rId23"/>
    <p:sldId id="305" r:id="rId24"/>
    <p:sldId id="310" r:id="rId25"/>
    <p:sldId id="309" r:id="rId26"/>
    <p:sldId id="307" r:id="rId27"/>
    <p:sldId id="281" r:id="rId28"/>
    <p:sldId id="303" r:id="rId29"/>
    <p:sldId id="283" r:id="rId30"/>
    <p:sldId id="284"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1" autoAdjust="0"/>
    <p:restoredTop sz="94660"/>
  </p:normalViewPr>
  <p:slideViewPr>
    <p:cSldViewPr>
      <p:cViewPr>
        <p:scale>
          <a:sx n="85" d="100"/>
          <a:sy n="85" d="100"/>
        </p:scale>
        <p:origin x="65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67EAD-2B1D-49F6-A36A-FAA27DB11A2A}" type="datetimeFigureOut">
              <a:rPr lang="en-US" smtClean="0"/>
              <a:t>4/20/2025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8652C-30FF-45AE-B77E-3F5280E6E9BA}" type="slidenum">
              <a:rPr lang="en-US" smtClean="0"/>
              <a:t>‹#›</a:t>
            </a:fld>
            <a:endParaRPr lang="en-US"/>
          </a:p>
        </p:txBody>
      </p:sp>
    </p:spTree>
    <p:extLst>
      <p:ext uri="{BB962C8B-B14F-4D97-AF65-F5344CB8AC3E}">
        <p14:creationId xmlns:p14="http://schemas.microsoft.com/office/powerpoint/2010/main" val="234470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Warm-up: Play a small game “ Guess what”</a:t>
            </a:r>
          </a:p>
          <a:p>
            <a:r>
              <a:rPr lang="en-AU" sz="1200" kern="1200" dirty="0">
                <a:solidFill>
                  <a:schemeClr val="tx1"/>
                </a:solidFill>
                <a:effectLst/>
                <a:latin typeface="+mn-lt"/>
                <a:ea typeface="+mn-ea"/>
                <a:cs typeface="+mn-cs"/>
              </a:rPr>
              <a:t>T divides the class into 2 teams. </a:t>
            </a:r>
          </a:p>
          <a:p>
            <a:r>
              <a:rPr lang="en-AU" sz="1200" kern="1200" dirty="0">
                <a:solidFill>
                  <a:schemeClr val="tx1"/>
                </a:solidFill>
                <a:effectLst/>
                <a:latin typeface="+mn-lt"/>
                <a:ea typeface="+mn-ea"/>
                <a:cs typeface="+mn-cs"/>
              </a:rPr>
              <a:t>The teacher asks SS to look at the picture and time in the past to make a sentence where someone was. If he/she can answer, he/she can get the points for his/her team. </a:t>
            </a:r>
          </a:p>
          <a:p>
            <a:r>
              <a:rPr lang="en-AU" sz="1200" kern="1200" dirty="0">
                <a:solidFill>
                  <a:schemeClr val="tx1"/>
                </a:solidFill>
                <a:effectLst/>
                <a:latin typeface="+mn-lt"/>
                <a:ea typeface="+mn-ea"/>
                <a:cs typeface="+mn-cs"/>
              </a:rPr>
              <a:t>T asks Ss to repeat full sentences after each picture. </a:t>
            </a:r>
          </a:p>
        </p:txBody>
      </p:sp>
      <p:sp>
        <p:nvSpPr>
          <p:cNvPr id="4" name="Slide Number Placeholder 3"/>
          <p:cNvSpPr>
            <a:spLocks noGrp="1"/>
          </p:cNvSpPr>
          <p:nvPr>
            <p:ph type="sldNum" sz="quarter" idx="10"/>
          </p:nvPr>
        </p:nvSpPr>
        <p:spPr/>
        <p:txBody>
          <a:bodyPr/>
          <a:lstStyle/>
          <a:p>
            <a:fld id="{19251290-5F4F-4259-8CC9-04BDED65999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075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Task 1: Listen and point. Repeat. (Track 11.4)</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 flashcards to introduce the vocabulary of the lesson.</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the words for students to listen and repeat in the chorus.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Say a word for students to repeat then point.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C8652C-30FF-45AE-B77E-3F5280E6E9BA}" type="slidenum">
              <a:rPr lang="en-US" smtClean="0"/>
              <a:t>9</a:t>
            </a:fld>
            <a:endParaRPr lang="en-US"/>
          </a:p>
        </p:txBody>
      </p:sp>
    </p:spTree>
    <p:extLst>
      <p:ext uri="{BB962C8B-B14F-4D97-AF65-F5344CB8AC3E}">
        <p14:creationId xmlns:p14="http://schemas.microsoft.com/office/powerpoint/2010/main" val="126206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Play track 11.4 for the students to listen to, point to, and repeat the words in chorus and groups.</a:t>
            </a:r>
          </a:p>
        </p:txBody>
      </p:sp>
      <p:sp>
        <p:nvSpPr>
          <p:cNvPr id="4" name="Slide Number Placeholder 3"/>
          <p:cNvSpPr>
            <a:spLocks noGrp="1"/>
          </p:cNvSpPr>
          <p:nvPr>
            <p:ph type="sldNum" sz="quarter" idx="10"/>
          </p:nvPr>
        </p:nvSpPr>
        <p:spPr/>
        <p:txBody>
          <a:bodyPr/>
          <a:lstStyle/>
          <a:p>
            <a:fld id="{FCC8652C-30FF-45AE-B77E-3F5280E6E9BA}" type="slidenum">
              <a:rPr lang="en-US" smtClean="0"/>
              <a:t>13</a:t>
            </a:fld>
            <a:endParaRPr lang="en-US"/>
          </a:p>
        </p:txBody>
      </p:sp>
    </p:spTree>
    <p:extLst>
      <p:ext uri="{BB962C8B-B14F-4D97-AF65-F5344CB8AC3E}">
        <p14:creationId xmlns:p14="http://schemas.microsoft.com/office/powerpoint/2010/main" val="179855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f111183c5_1_1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af111183c5_1_1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 Work in groups. </a:t>
            </a:r>
          </a:p>
          <a:p>
            <a:pPr marL="0" lvl="0" indent="0" algn="l" rtl="0">
              <a:spcBef>
                <a:spcPts val="0"/>
              </a:spcBef>
              <a:spcAft>
                <a:spcPts val="0"/>
              </a:spcAft>
              <a:buNone/>
            </a:pPr>
            <a:r>
              <a:rPr lang="vi-VN" dirty="0"/>
              <a:t>- T asks SS to introduce “Lucky letters” game. </a:t>
            </a:r>
          </a:p>
          <a:p>
            <a:pPr marL="0" lvl="0" indent="0" algn="l" rtl="0">
              <a:spcBef>
                <a:spcPts val="0"/>
              </a:spcBef>
              <a:spcAft>
                <a:spcPts val="0"/>
              </a:spcAft>
              <a:buNone/>
            </a:pPr>
            <a:r>
              <a:rPr lang="vi-VN" dirty="0"/>
              <a:t>(The rule of the game: </a:t>
            </a:r>
          </a:p>
          <a:p>
            <a:pPr marL="0" lvl="0" indent="0" algn="l" rtl="0">
              <a:spcBef>
                <a:spcPts val="0"/>
              </a:spcBef>
              <a:spcAft>
                <a:spcPts val="0"/>
              </a:spcAft>
              <a:buNone/>
            </a:pPr>
            <a:r>
              <a:rPr lang="vi-VN" dirty="0"/>
              <a:t>-  T divides the class into 2 teams. </a:t>
            </a:r>
          </a:p>
          <a:p>
            <a:pPr marL="0" lvl="0" indent="0" algn="l" rtl="0">
              <a:spcBef>
                <a:spcPts val="0"/>
              </a:spcBef>
              <a:spcAft>
                <a:spcPts val="0"/>
              </a:spcAft>
              <a:buNone/>
            </a:pPr>
            <a:r>
              <a:rPr lang="vi-VN" dirty="0"/>
              <a:t>- 2 teams choose letters and answer the question. Ss have to make full sentences with the suggestion which can be suitable to the picture.  Which team can get more points will be a winner. )</a:t>
            </a:r>
          </a:p>
          <a:p>
            <a:pPr marL="0" lvl="0" indent="0" algn="l" rtl="0">
              <a:spcBef>
                <a:spcPts val="0"/>
              </a:spcBef>
              <a:spcAft>
                <a:spcPts val="0"/>
              </a:spcAft>
              <a:buNone/>
            </a:pPr>
            <a:r>
              <a:rPr lang="vi-VN" dirty="0"/>
              <a:t>- Call SS to read aloud in front of the class. </a:t>
            </a:r>
          </a:p>
          <a:p>
            <a:pPr marL="0" lvl="0" indent="0" algn="l" rtl="0">
              <a:spcBef>
                <a:spcPts val="0"/>
              </a:spcBef>
              <a:spcAft>
                <a:spcPts val="0"/>
              </a:spcAft>
              <a:buNone/>
            </a:pPr>
            <a:r>
              <a:rPr lang="vi-VN" dirty="0"/>
              <a:t> - Check and give feedback.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29</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7282702" y="1165627"/>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0;p2"/>
          <p:cNvSpPr/>
          <p:nvPr/>
        </p:nvSpPr>
        <p:spPr>
          <a:xfrm rot="1129416">
            <a:off x="-1326702" y="-1426337"/>
            <a:ext cx="7874406" cy="585996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977551" y="3298225"/>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txBox="1">
            <a:spLocks noGrp="1"/>
          </p:cNvSpPr>
          <p:nvPr>
            <p:ph type="ctrTitle"/>
          </p:nvPr>
        </p:nvSpPr>
        <p:spPr>
          <a:xfrm>
            <a:off x="969900" y="820775"/>
            <a:ext cx="59850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4600"/>
              <a:buNone/>
              <a:defRPr sz="4600" b="0">
                <a:solidFill>
                  <a:schemeClr val="accent6"/>
                </a:solidFill>
              </a:defRPr>
            </a:lvl1pPr>
            <a:lvl2pPr lvl="1">
              <a:spcBef>
                <a:spcPts val="0"/>
              </a:spcBef>
              <a:spcAft>
                <a:spcPts val="0"/>
              </a:spcAft>
              <a:buClr>
                <a:schemeClr val="accent6"/>
              </a:buClr>
              <a:buSzPts val="5200"/>
              <a:buNone/>
              <a:defRPr sz="5200">
                <a:solidFill>
                  <a:schemeClr val="accent6"/>
                </a:solidFill>
              </a:defRPr>
            </a:lvl2pPr>
            <a:lvl3pPr lvl="2">
              <a:spcBef>
                <a:spcPts val="0"/>
              </a:spcBef>
              <a:spcAft>
                <a:spcPts val="0"/>
              </a:spcAft>
              <a:buClr>
                <a:schemeClr val="accent6"/>
              </a:buClr>
              <a:buSzPts val="5200"/>
              <a:buNone/>
              <a:defRPr sz="5200">
                <a:solidFill>
                  <a:schemeClr val="accent6"/>
                </a:solidFill>
              </a:defRPr>
            </a:lvl3pPr>
            <a:lvl4pPr lvl="3">
              <a:spcBef>
                <a:spcPts val="0"/>
              </a:spcBef>
              <a:spcAft>
                <a:spcPts val="0"/>
              </a:spcAft>
              <a:buClr>
                <a:schemeClr val="accent6"/>
              </a:buClr>
              <a:buSzPts val="5200"/>
              <a:buNone/>
              <a:defRPr sz="5200">
                <a:solidFill>
                  <a:schemeClr val="accent6"/>
                </a:solidFill>
              </a:defRPr>
            </a:lvl4pPr>
            <a:lvl5pPr lvl="4">
              <a:spcBef>
                <a:spcPts val="0"/>
              </a:spcBef>
              <a:spcAft>
                <a:spcPts val="0"/>
              </a:spcAft>
              <a:buClr>
                <a:schemeClr val="accent6"/>
              </a:buClr>
              <a:buSzPts val="5200"/>
              <a:buNone/>
              <a:defRPr sz="5200">
                <a:solidFill>
                  <a:schemeClr val="accent6"/>
                </a:solidFill>
              </a:defRPr>
            </a:lvl5pPr>
            <a:lvl6pPr lvl="5">
              <a:spcBef>
                <a:spcPts val="0"/>
              </a:spcBef>
              <a:spcAft>
                <a:spcPts val="0"/>
              </a:spcAft>
              <a:buClr>
                <a:schemeClr val="accent6"/>
              </a:buClr>
              <a:buSzPts val="5200"/>
              <a:buNone/>
              <a:defRPr sz="5200">
                <a:solidFill>
                  <a:schemeClr val="accent6"/>
                </a:solidFill>
              </a:defRPr>
            </a:lvl6pPr>
            <a:lvl7pPr lvl="6">
              <a:spcBef>
                <a:spcPts val="0"/>
              </a:spcBef>
              <a:spcAft>
                <a:spcPts val="0"/>
              </a:spcAft>
              <a:buClr>
                <a:schemeClr val="accent6"/>
              </a:buClr>
              <a:buSzPts val="5200"/>
              <a:buNone/>
              <a:defRPr sz="5200">
                <a:solidFill>
                  <a:schemeClr val="accent6"/>
                </a:solidFill>
              </a:defRPr>
            </a:lvl7pPr>
            <a:lvl8pPr lvl="7">
              <a:spcBef>
                <a:spcPts val="0"/>
              </a:spcBef>
              <a:spcAft>
                <a:spcPts val="0"/>
              </a:spcAft>
              <a:buClr>
                <a:schemeClr val="accent6"/>
              </a:buClr>
              <a:buSzPts val="5200"/>
              <a:buNone/>
              <a:defRPr sz="5200">
                <a:solidFill>
                  <a:schemeClr val="accent6"/>
                </a:solidFill>
              </a:defRPr>
            </a:lvl8pPr>
            <a:lvl9pPr lvl="8">
              <a:spcBef>
                <a:spcPts val="0"/>
              </a:spcBef>
              <a:spcAft>
                <a:spcPts val="0"/>
              </a:spcAft>
              <a:buClr>
                <a:schemeClr val="accent6"/>
              </a:buClr>
              <a:buSzPts val="5200"/>
              <a:buNone/>
              <a:defRPr sz="5200">
                <a:solidFill>
                  <a:schemeClr val="accent6"/>
                </a:solidFill>
              </a:defRPr>
            </a:lvl9pPr>
          </a:lstStyle>
          <a:p>
            <a:endParaRPr/>
          </a:p>
        </p:txBody>
      </p:sp>
      <p:sp>
        <p:nvSpPr>
          <p:cNvPr id="13" name="Google Shape;13;p2"/>
          <p:cNvSpPr txBox="1">
            <a:spLocks noGrp="1"/>
          </p:cNvSpPr>
          <p:nvPr>
            <p:ph type="subTitle" idx="1"/>
          </p:nvPr>
        </p:nvSpPr>
        <p:spPr>
          <a:xfrm>
            <a:off x="969900" y="2859500"/>
            <a:ext cx="31041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2000"/>
              <a:buNone/>
              <a:defRPr sz="2000">
                <a:solidFill>
                  <a:schemeClr val="accent6"/>
                </a:solidFill>
              </a:defRPr>
            </a:lvl1pPr>
            <a:lvl2pPr lvl="1">
              <a:lnSpc>
                <a:spcPct val="100000"/>
              </a:lnSpc>
              <a:spcBef>
                <a:spcPts val="0"/>
              </a:spcBef>
              <a:spcAft>
                <a:spcPts val="0"/>
              </a:spcAft>
              <a:buClr>
                <a:schemeClr val="accent6"/>
              </a:buClr>
              <a:buSzPts val="2300"/>
              <a:buNone/>
              <a:defRPr sz="2300">
                <a:solidFill>
                  <a:schemeClr val="accent6"/>
                </a:solidFill>
              </a:defRPr>
            </a:lvl2pPr>
            <a:lvl3pPr lvl="2">
              <a:lnSpc>
                <a:spcPct val="100000"/>
              </a:lnSpc>
              <a:spcBef>
                <a:spcPts val="0"/>
              </a:spcBef>
              <a:spcAft>
                <a:spcPts val="0"/>
              </a:spcAft>
              <a:buClr>
                <a:schemeClr val="accent6"/>
              </a:buClr>
              <a:buSzPts val="2300"/>
              <a:buNone/>
              <a:defRPr sz="2300">
                <a:solidFill>
                  <a:schemeClr val="accent6"/>
                </a:solidFill>
              </a:defRPr>
            </a:lvl3pPr>
            <a:lvl4pPr lvl="3">
              <a:lnSpc>
                <a:spcPct val="100000"/>
              </a:lnSpc>
              <a:spcBef>
                <a:spcPts val="0"/>
              </a:spcBef>
              <a:spcAft>
                <a:spcPts val="0"/>
              </a:spcAft>
              <a:buClr>
                <a:schemeClr val="accent6"/>
              </a:buClr>
              <a:buSzPts val="2300"/>
              <a:buNone/>
              <a:defRPr sz="2300">
                <a:solidFill>
                  <a:schemeClr val="accent6"/>
                </a:solidFill>
              </a:defRPr>
            </a:lvl4pPr>
            <a:lvl5pPr lvl="4">
              <a:lnSpc>
                <a:spcPct val="100000"/>
              </a:lnSpc>
              <a:spcBef>
                <a:spcPts val="0"/>
              </a:spcBef>
              <a:spcAft>
                <a:spcPts val="0"/>
              </a:spcAft>
              <a:buClr>
                <a:schemeClr val="accent6"/>
              </a:buClr>
              <a:buSzPts val="2300"/>
              <a:buNone/>
              <a:defRPr sz="2300">
                <a:solidFill>
                  <a:schemeClr val="accent6"/>
                </a:solidFill>
              </a:defRPr>
            </a:lvl5pPr>
            <a:lvl6pPr lvl="5">
              <a:lnSpc>
                <a:spcPct val="100000"/>
              </a:lnSpc>
              <a:spcBef>
                <a:spcPts val="0"/>
              </a:spcBef>
              <a:spcAft>
                <a:spcPts val="0"/>
              </a:spcAft>
              <a:buClr>
                <a:schemeClr val="accent6"/>
              </a:buClr>
              <a:buSzPts val="2300"/>
              <a:buNone/>
              <a:defRPr sz="2300">
                <a:solidFill>
                  <a:schemeClr val="accent6"/>
                </a:solidFill>
              </a:defRPr>
            </a:lvl6pPr>
            <a:lvl7pPr lvl="6">
              <a:lnSpc>
                <a:spcPct val="100000"/>
              </a:lnSpc>
              <a:spcBef>
                <a:spcPts val="0"/>
              </a:spcBef>
              <a:spcAft>
                <a:spcPts val="0"/>
              </a:spcAft>
              <a:buClr>
                <a:schemeClr val="accent6"/>
              </a:buClr>
              <a:buSzPts val="2300"/>
              <a:buNone/>
              <a:defRPr sz="2300">
                <a:solidFill>
                  <a:schemeClr val="accent6"/>
                </a:solidFill>
              </a:defRPr>
            </a:lvl7pPr>
            <a:lvl8pPr lvl="7">
              <a:lnSpc>
                <a:spcPct val="100000"/>
              </a:lnSpc>
              <a:spcBef>
                <a:spcPts val="0"/>
              </a:spcBef>
              <a:spcAft>
                <a:spcPts val="0"/>
              </a:spcAft>
              <a:buClr>
                <a:schemeClr val="accent6"/>
              </a:buClr>
              <a:buSzPts val="2300"/>
              <a:buNone/>
              <a:defRPr sz="2300">
                <a:solidFill>
                  <a:schemeClr val="accent6"/>
                </a:solidFill>
              </a:defRPr>
            </a:lvl8pPr>
            <a:lvl9pPr lvl="8">
              <a:lnSpc>
                <a:spcPct val="100000"/>
              </a:lnSpc>
              <a:spcBef>
                <a:spcPts val="0"/>
              </a:spcBef>
              <a:spcAft>
                <a:spcPts val="0"/>
              </a:spcAft>
              <a:buClr>
                <a:schemeClr val="accent6"/>
              </a:buClr>
              <a:buSzPts val="2300"/>
              <a:buNone/>
              <a:defRPr sz="2300">
                <a:solidFill>
                  <a:schemeClr val="accent6"/>
                </a:solidFill>
              </a:defRPr>
            </a:lvl9pPr>
          </a:lstStyle>
          <a:p>
            <a:endParaRPr/>
          </a:p>
        </p:txBody>
      </p:sp>
    </p:spTree>
    <p:extLst>
      <p:ext uri="{BB962C8B-B14F-4D97-AF65-F5344CB8AC3E}">
        <p14:creationId xmlns:p14="http://schemas.microsoft.com/office/powerpoint/2010/main" val="32417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sp>
        <p:nvSpPr>
          <p:cNvPr id="104" name="Google Shape;104;p11"/>
          <p:cNvSpPr/>
          <p:nvPr/>
        </p:nvSpPr>
        <p:spPr>
          <a:xfrm rot="-1367017" flipH="1">
            <a:off x="1598570" y="129796"/>
            <a:ext cx="6433546" cy="4695354"/>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11"/>
          <p:cNvSpPr/>
          <p:nvPr/>
        </p:nvSpPr>
        <p:spPr>
          <a:xfrm>
            <a:off x="-480551" y="177547"/>
            <a:ext cx="2987940" cy="1540443"/>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11"/>
          <p:cNvSpPr/>
          <p:nvPr/>
        </p:nvSpPr>
        <p:spPr>
          <a:xfrm rot="-602453">
            <a:off x="6614854" y="3233333"/>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11"/>
          <p:cNvSpPr txBox="1">
            <a:spLocks noGrp="1"/>
          </p:cNvSpPr>
          <p:nvPr>
            <p:ph type="title" hasCustomPrompt="1"/>
          </p:nvPr>
        </p:nvSpPr>
        <p:spPr>
          <a:xfrm>
            <a:off x="1874850" y="1050025"/>
            <a:ext cx="53943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8000"/>
              <a:buNone/>
              <a:defRPr sz="8000">
                <a:solidFill>
                  <a:schemeClr val="accent4"/>
                </a:solidFill>
              </a:defRPr>
            </a:lvl1pPr>
            <a:lvl2pPr lvl="1" algn="ctr">
              <a:spcBef>
                <a:spcPts val="0"/>
              </a:spcBef>
              <a:spcAft>
                <a:spcPts val="0"/>
              </a:spcAft>
              <a:buClr>
                <a:schemeClr val="accent4"/>
              </a:buClr>
              <a:buSzPts val="8000"/>
              <a:buNone/>
              <a:defRPr sz="8000">
                <a:solidFill>
                  <a:schemeClr val="accent4"/>
                </a:solidFill>
              </a:defRPr>
            </a:lvl2pPr>
            <a:lvl3pPr lvl="2" algn="ctr">
              <a:spcBef>
                <a:spcPts val="0"/>
              </a:spcBef>
              <a:spcAft>
                <a:spcPts val="0"/>
              </a:spcAft>
              <a:buClr>
                <a:schemeClr val="accent4"/>
              </a:buClr>
              <a:buSzPts val="8000"/>
              <a:buNone/>
              <a:defRPr sz="8000">
                <a:solidFill>
                  <a:schemeClr val="accent4"/>
                </a:solidFill>
              </a:defRPr>
            </a:lvl3pPr>
            <a:lvl4pPr lvl="3" algn="ctr">
              <a:spcBef>
                <a:spcPts val="0"/>
              </a:spcBef>
              <a:spcAft>
                <a:spcPts val="0"/>
              </a:spcAft>
              <a:buClr>
                <a:schemeClr val="accent4"/>
              </a:buClr>
              <a:buSzPts val="8000"/>
              <a:buNone/>
              <a:defRPr sz="8000">
                <a:solidFill>
                  <a:schemeClr val="accent4"/>
                </a:solidFill>
              </a:defRPr>
            </a:lvl4pPr>
            <a:lvl5pPr lvl="4" algn="ctr">
              <a:spcBef>
                <a:spcPts val="0"/>
              </a:spcBef>
              <a:spcAft>
                <a:spcPts val="0"/>
              </a:spcAft>
              <a:buClr>
                <a:schemeClr val="accent4"/>
              </a:buClr>
              <a:buSzPts val="8000"/>
              <a:buNone/>
              <a:defRPr sz="8000">
                <a:solidFill>
                  <a:schemeClr val="accent4"/>
                </a:solidFill>
              </a:defRPr>
            </a:lvl5pPr>
            <a:lvl6pPr lvl="5" algn="ctr">
              <a:spcBef>
                <a:spcPts val="0"/>
              </a:spcBef>
              <a:spcAft>
                <a:spcPts val="0"/>
              </a:spcAft>
              <a:buClr>
                <a:schemeClr val="accent4"/>
              </a:buClr>
              <a:buSzPts val="8000"/>
              <a:buNone/>
              <a:defRPr sz="8000">
                <a:solidFill>
                  <a:schemeClr val="accent4"/>
                </a:solidFill>
              </a:defRPr>
            </a:lvl6pPr>
            <a:lvl7pPr lvl="6" algn="ctr">
              <a:spcBef>
                <a:spcPts val="0"/>
              </a:spcBef>
              <a:spcAft>
                <a:spcPts val="0"/>
              </a:spcAft>
              <a:buClr>
                <a:schemeClr val="accent4"/>
              </a:buClr>
              <a:buSzPts val="8000"/>
              <a:buNone/>
              <a:defRPr sz="8000">
                <a:solidFill>
                  <a:schemeClr val="accent4"/>
                </a:solidFill>
              </a:defRPr>
            </a:lvl7pPr>
            <a:lvl8pPr lvl="7" algn="ctr">
              <a:spcBef>
                <a:spcPts val="0"/>
              </a:spcBef>
              <a:spcAft>
                <a:spcPts val="0"/>
              </a:spcAft>
              <a:buClr>
                <a:schemeClr val="accent4"/>
              </a:buClr>
              <a:buSzPts val="8000"/>
              <a:buNone/>
              <a:defRPr sz="8000">
                <a:solidFill>
                  <a:schemeClr val="accent4"/>
                </a:solidFill>
              </a:defRPr>
            </a:lvl8pPr>
            <a:lvl9pPr lvl="8" algn="ctr">
              <a:spcBef>
                <a:spcPts val="0"/>
              </a:spcBef>
              <a:spcAft>
                <a:spcPts val="0"/>
              </a:spcAft>
              <a:buClr>
                <a:schemeClr val="accent4"/>
              </a:buClr>
              <a:buSzPts val="8000"/>
              <a:buNone/>
              <a:defRPr sz="8000">
                <a:solidFill>
                  <a:schemeClr val="accent4"/>
                </a:solidFill>
              </a:defRPr>
            </a:lvl9pPr>
          </a:lstStyle>
          <a:p>
            <a:r>
              <a:t>xx%</a:t>
            </a:r>
          </a:p>
        </p:txBody>
      </p:sp>
      <p:sp>
        <p:nvSpPr>
          <p:cNvPr id="108" name="Google Shape;108;p11"/>
          <p:cNvSpPr txBox="1">
            <a:spLocks noGrp="1"/>
          </p:cNvSpPr>
          <p:nvPr>
            <p:ph type="body" idx="1"/>
          </p:nvPr>
        </p:nvSpPr>
        <p:spPr>
          <a:xfrm>
            <a:off x="2220000" y="2974850"/>
            <a:ext cx="47040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6"/>
              </a:buClr>
              <a:buSzPts val="1400"/>
              <a:buChar char="●"/>
              <a:defRPr>
                <a:solidFill>
                  <a:schemeClr val="accent6"/>
                </a:solidFill>
              </a:defRPr>
            </a:lvl1pPr>
            <a:lvl2pPr marL="914400" lvl="1" indent="-317500" algn="ctr">
              <a:spcBef>
                <a:spcPts val="1600"/>
              </a:spcBef>
              <a:spcAft>
                <a:spcPts val="0"/>
              </a:spcAft>
              <a:buClr>
                <a:schemeClr val="accent6"/>
              </a:buClr>
              <a:buSzPts val="1400"/>
              <a:buChar char="○"/>
              <a:defRPr>
                <a:solidFill>
                  <a:schemeClr val="accent6"/>
                </a:solidFill>
              </a:defRPr>
            </a:lvl2pPr>
            <a:lvl3pPr marL="1371600" lvl="2" indent="-317500" algn="ctr">
              <a:spcBef>
                <a:spcPts val="1600"/>
              </a:spcBef>
              <a:spcAft>
                <a:spcPts val="0"/>
              </a:spcAft>
              <a:buClr>
                <a:schemeClr val="accent6"/>
              </a:buClr>
              <a:buSzPts val="1400"/>
              <a:buChar char="■"/>
              <a:defRPr>
                <a:solidFill>
                  <a:schemeClr val="accent6"/>
                </a:solidFill>
              </a:defRPr>
            </a:lvl3pPr>
            <a:lvl4pPr marL="1828800" lvl="3" indent="-317500" algn="ctr">
              <a:spcBef>
                <a:spcPts val="1600"/>
              </a:spcBef>
              <a:spcAft>
                <a:spcPts val="0"/>
              </a:spcAft>
              <a:buClr>
                <a:schemeClr val="accent6"/>
              </a:buClr>
              <a:buSzPts val="1400"/>
              <a:buChar char="●"/>
              <a:defRPr>
                <a:solidFill>
                  <a:schemeClr val="accent6"/>
                </a:solidFill>
              </a:defRPr>
            </a:lvl4pPr>
            <a:lvl5pPr marL="2286000" lvl="4" indent="-317500" algn="ctr">
              <a:spcBef>
                <a:spcPts val="1600"/>
              </a:spcBef>
              <a:spcAft>
                <a:spcPts val="0"/>
              </a:spcAft>
              <a:buClr>
                <a:schemeClr val="accent6"/>
              </a:buClr>
              <a:buSzPts val="1400"/>
              <a:buChar char="○"/>
              <a:defRPr>
                <a:solidFill>
                  <a:schemeClr val="accent6"/>
                </a:solidFill>
              </a:defRPr>
            </a:lvl5pPr>
            <a:lvl6pPr marL="2743200" lvl="5" indent="-317500" algn="ctr">
              <a:spcBef>
                <a:spcPts val="1600"/>
              </a:spcBef>
              <a:spcAft>
                <a:spcPts val="0"/>
              </a:spcAft>
              <a:buClr>
                <a:schemeClr val="accent6"/>
              </a:buClr>
              <a:buSzPts val="1400"/>
              <a:buChar char="■"/>
              <a:defRPr>
                <a:solidFill>
                  <a:schemeClr val="accent6"/>
                </a:solidFill>
              </a:defRPr>
            </a:lvl6pPr>
            <a:lvl7pPr marL="3200400" lvl="6" indent="-317500" algn="ctr">
              <a:spcBef>
                <a:spcPts val="1600"/>
              </a:spcBef>
              <a:spcAft>
                <a:spcPts val="0"/>
              </a:spcAft>
              <a:buClr>
                <a:schemeClr val="accent6"/>
              </a:buClr>
              <a:buSzPts val="1400"/>
              <a:buChar char="●"/>
              <a:defRPr>
                <a:solidFill>
                  <a:schemeClr val="accent6"/>
                </a:solidFill>
              </a:defRPr>
            </a:lvl7pPr>
            <a:lvl8pPr marL="3657600" lvl="7" indent="-317500" algn="ctr">
              <a:spcBef>
                <a:spcPts val="1600"/>
              </a:spcBef>
              <a:spcAft>
                <a:spcPts val="0"/>
              </a:spcAft>
              <a:buClr>
                <a:schemeClr val="accent6"/>
              </a:buClr>
              <a:buSzPts val="1400"/>
              <a:buChar char="○"/>
              <a:defRPr>
                <a:solidFill>
                  <a:schemeClr val="accent6"/>
                </a:solidFill>
              </a:defRPr>
            </a:lvl8pPr>
            <a:lvl9pPr marL="4114800" lvl="8" indent="-317500" algn="ctr">
              <a:spcBef>
                <a:spcPts val="1600"/>
              </a:spcBef>
              <a:spcAft>
                <a:spcPts val="1600"/>
              </a:spcAft>
              <a:buClr>
                <a:schemeClr val="accent6"/>
              </a:buClr>
              <a:buSzPts val="1400"/>
              <a:buChar char="■"/>
              <a:defRPr>
                <a:solidFill>
                  <a:schemeClr val="accent6"/>
                </a:solidFill>
              </a:defRPr>
            </a:lvl9pPr>
          </a:lstStyle>
          <a:p>
            <a:endParaRPr/>
          </a:p>
        </p:txBody>
      </p:sp>
    </p:spTree>
    <p:extLst>
      <p:ext uri="{BB962C8B-B14F-4D97-AF65-F5344CB8AC3E}">
        <p14:creationId xmlns:p14="http://schemas.microsoft.com/office/powerpoint/2010/main" val="380307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141719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0"/>
        <p:cNvGrpSpPr/>
        <p:nvPr/>
      </p:nvGrpSpPr>
      <p:grpSpPr>
        <a:xfrm>
          <a:off x="0" y="0"/>
          <a:ext cx="0" cy="0"/>
          <a:chOff x="0" y="0"/>
          <a:chExt cx="0" cy="0"/>
        </a:xfrm>
      </p:grpSpPr>
      <p:sp>
        <p:nvSpPr>
          <p:cNvPr id="111" name="Google Shape;111;p13"/>
          <p:cNvSpPr/>
          <p:nvPr/>
        </p:nvSpPr>
        <p:spPr>
          <a:xfrm>
            <a:off x="7244602" y="101952"/>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13"/>
          <p:cNvSpPr/>
          <p:nvPr/>
        </p:nvSpPr>
        <p:spPr>
          <a:xfrm>
            <a:off x="-901351" y="4064475"/>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13"/>
          <p:cNvSpPr/>
          <p:nvPr/>
        </p:nvSpPr>
        <p:spPr>
          <a:xfrm rot="-223">
            <a:off x="3920448" y="4419058"/>
            <a:ext cx="6449876" cy="4799929"/>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13"/>
          <p:cNvSpPr txBox="1">
            <a:spLocks noGrp="1"/>
          </p:cNvSpPr>
          <p:nvPr>
            <p:ph type="title"/>
          </p:nvPr>
        </p:nvSpPr>
        <p:spPr>
          <a:xfrm>
            <a:off x="1197427" y="2698710"/>
            <a:ext cx="2444400" cy="4863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115" name="Google Shape;115;p13"/>
          <p:cNvSpPr txBox="1">
            <a:spLocks noGrp="1"/>
          </p:cNvSpPr>
          <p:nvPr>
            <p:ph type="subTitle" idx="1"/>
          </p:nvPr>
        </p:nvSpPr>
        <p:spPr>
          <a:xfrm>
            <a:off x="1419877" y="3105530"/>
            <a:ext cx="1999500" cy="6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2"/>
          </p:nvPr>
        </p:nvSpPr>
        <p:spPr>
          <a:xfrm>
            <a:off x="5502174" y="2698710"/>
            <a:ext cx="2444400" cy="4863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117" name="Google Shape;117;p13"/>
          <p:cNvSpPr txBox="1">
            <a:spLocks noGrp="1"/>
          </p:cNvSpPr>
          <p:nvPr>
            <p:ph type="subTitle" idx="3"/>
          </p:nvPr>
        </p:nvSpPr>
        <p:spPr>
          <a:xfrm>
            <a:off x="5724624" y="3105530"/>
            <a:ext cx="1999500" cy="6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title" idx="4"/>
          </p:nvPr>
        </p:nvSpPr>
        <p:spPr>
          <a:xfrm>
            <a:off x="3350604" y="2698710"/>
            <a:ext cx="2444400" cy="4863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None/>
              <a:defRPr sz="17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119" name="Google Shape;119;p13"/>
          <p:cNvSpPr txBox="1">
            <a:spLocks noGrp="1"/>
          </p:cNvSpPr>
          <p:nvPr>
            <p:ph type="subTitle" idx="5"/>
          </p:nvPr>
        </p:nvSpPr>
        <p:spPr>
          <a:xfrm>
            <a:off x="3573054" y="3105530"/>
            <a:ext cx="1999500" cy="6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13"/>
          <p:cNvSpPr txBox="1">
            <a:spLocks noGrp="1"/>
          </p:cNvSpPr>
          <p:nvPr>
            <p:ph type="title" idx="6"/>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1" name="Google Shape;121;p13"/>
          <p:cNvSpPr txBox="1">
            <a:spLocks noGrp="1"/>
          </p:cNvSpPr>
          <p:nvPr>
            <p:ph type="title" idx="7" hasCustomPrompt="1"/>
          </p:nvPr>
        </p:nvSpPr>
        <p:spPr>
          <a:xfrm>
            <a:off x="1767277" y="2337076"/>
            <a:ext cx="1304700" cy="50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3500"/>
              <a:buNone/>
              <a:defRPr sz="3500">
                <a:solidFill>
                  <a:schemeClr val="accent5"/>
                </a:solidFill>
              </a:defRPr>
            </a:lvl1pPr>
            <a:lvl2pPr lvl="1" rtl="0">
              <a:spcBef>
                <a:spcPts val="0"/>
              </a:spcBef>
              <a:spcAft>
                <a:spcPts val="0"/>
              </a:spcAft>
              <a:buClr>
                <a:schemeClr val="accent5"/>
              </a:buClr>
              <a:buSzPts val="3500"/>
              <a:buNone/>
              <a:defRPr sz="3500">
                <a:solidFill>
                  <a:schemeClr val="accent5"/>
                </a:solidFill>
              </a:defRPr>
            </a:lvl2pPr>
            <a:lvl3pPr lvl="2" rtl="0">
              <a:spcBef>
                <a:spcPts val="0"/>
              </a:spcBef>
              <a:spcAft>
                <a:spcPts val="0"/>
              </a:spcAft>
              <a:buClr>
                <a:schemeClr val="accent5"/>
              </a:buClr>
              <a:buSzPts val="3500"/>
              <a:buNone/>
              <a:defRPr sz="3500">
                <a:solidFill>
                  <a:schemeClr val="accent5"/>
                </a:solidFill>
              </a:defRPr>
            </a:lvl3pPr>
            <a:lvl4pPr lvl="3" rtl="0">
              <a:spcBef>
                <a:spcPts val="0"/>
              </a:spcBef>
              <a:spcAft>
                <a:spcPts val="0"/>
              </a:spcAft>
              <a:buClr>
                <a:schemeClr val="accent5"/>
              </a:buClr>
              <a:buSzPts val="3500"/>
              <a:buNone/>
              <a:defRPr sz="3500">
                <a:solidFill>
                  <a:schemeClr val="accent5"/>
                </a:solidFill>
              </a:defRPr>
            </a:lvl4pPr>
            <a:lvl5pPr lvl="4" rtl="0">
              <a:spcBef>
                <a:spcPts val="0"/>
              </a:spcBef>
              <a:spcAft>
                <a:spcPts val="0"/>
              </a:spcAft>
              <a:buClr>
                <a:schemeClr val="accent5"/>
              </a:buClr>
              <a:buSzPts val="3500"/>
              <a:buNone/>
              <a:defRPr sz="3500">
                <a:solidFill>
                  <a:schemeClr val="accent5"/>
                </a:solidFill>
              </a:defRPr>
            </a:lvl5pPr>
            <a:lvl6pPr lvl="5" rtl="0">
              <a:spcBef>
                <a:spcPts val="0"/>
              </a:spcBef>
              <a:spcAft>
                <a:spcPts val="0"/>
              </a:spcAft>
              <a:buClr>
                <a:schemeClr val="accent5"/>
              </a:buClr>
              <a:buSzPts val="3500"/>
              <a:buNone/>
              <a:defRPr sz="3500">
                <a:solidFill>
                  <a:schemeClr val="accent5"/>
                </a:solidFill>
              </a:defRPr>
            </a:lvl6pPr>
            <a:lvl7pPr lvl="6" rtl="0">
              <a:spcBef>
                <a:spcPts val="0"/>
              </a:spcBef>
              <a:spcAft>
                <a:spcPts val="0"/>
              </a:spcAft>
              <a:buClr>
                <a:schemeClr val="accent5"/>
              </a:buClr>
              <a:buSzPts val="3500"/>
              <a:buNone/>
              <a:defRPr sz="3500">
                <a:solidFill>
                  <a:schemeClr val="accent5"/>
                </a:solidFill>
              </a:defRPr>
            </a:lvl7pPr>
            <a:lvl8pPr lvl="7" rtl="0">
              <a:spcBef>
                <a:spcPts val="0"/>
              </a:spcBef>
              <a:spcAft>
                <a:spcPts val="0"/>
              </a:spcAft>
              <a:buClr>
                <a:schemeClr val="accent5"/>
              </a:buClr>
              <a:buSzPts val="3500"/>
              <a:buNone/>
              <a:defRPr sz="3500">
                <a:solidFill>
                  <a:schemeClr val="accent5"/>
                </a:solidFill>
              </a:defRPr>
            </a:lvl8pPr>
            <a:lvl9pPr lvl="8" rtl="0">
              <a:spcBef>
                <a:spcPts val="0"/>
              </a:spcBef>
              <a:spcAft>
                <a:spcPts val="0"/>
              </a:spcAft>
              <a:buClr>
                <a:schemeClr val="accent5"/>
              </a:buClr>
              <a:buSzPts val="3500"/>
              <a:buNone/>
              <a:defRPr sz="3500">
                <a:solidFill>
                  <a:schemeClr val="accent5"/>
                </a:solidFill>
              </a:defRPr>
            </a:lvl9pPr>
          </a:lstStyle>
          <a:p>
            <a:r>
              <a:t>xx%</a:t>
            </a:r>
          </a:p>
        </p:txBody>
      </p:sp>
      <p:sp>
        <p:nvSpPr>
          <p:cNvPr id="122" name="Google Shape;122;p13"/>
          <p:cNvSpPr txBox="1">
            <a:spLocks noGrp="1"/>
          </p:cNvSpPr>
          <p:nvPr>
            <p:ph type="title" idx="8" hasCustomPrompt="1"/>
          </p:nvPr>
        </p:nvSpPr>
        <p:spPr>
          <a:xfrm>
            <a:off x="3920454" y="2337076"/>
            <a:ext cx="1304700" cy="50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3500"/>
              <a:buNone/>
              <a:defRPr sz="3500">
                <a:solidFill>
                  <a:schemeClr val="accent5"/>
                </a:solidFill>
              </a:defRPr>
            </a:lvl1pPr>
            <a:lvl2pPr lvl="1" rtl="0">
              <a:spcBef>
                <a:spcPts val="0"/>
              </a:spcBef>
              <a:spcAft>
                <a:spcPts val="0"/>
              </a:spcAft>
              <a:buClr>
                <a:schemeClr val="accent5"/>
              </a:buClr>
              <a:buSzPts val="3500"/>
              <a:buNone/>
              <a:defRPr sz="3500">
                <a:solidFill>
                  <a:schemeClr val="accent5"/>
                </a:solidFill>
              </a:defRPr>
            </a:lvl2pPr>
            <a:lvl3pPr lvl="2" rtl="0">
              <a:spcBef>
                <a:spcPts val="0"/>
              </a:spcBef>
              <a:spcAft>
                <a:spcPts val="0"/>
              </a:spcAft>
              <a:buClr>
                <a:schemeClr val="accent5"/>
              </a:buClr>
              <a:buSzPts val="3500"/>
              <a:buNone/>
              <a:defRPr sz="3500">
                <a:solidFill>
                  <a:schemeClr val="accent5"/>
                </a:solidFill>
              </a:defRPr>
            </a:lvl3pPr>
            <a:lvl4pPr lvl="3" rtl="0">
              <a:spcBef>
                <a:spcPts val="0"/>
              </a:spcBef>
              <a:spcAft>
                <a:spcPts val="0"/>
              </a:spcAft>
              <a:buClr>
                <a:schemeClr val="accent5"/>
              </a:buClr>
              <a:buSzPts val="3500"/>
              <a:buNone/>
              <a:defRPr sz="3500">
                <a:solidFill>
                  <a:schemeClr val="accent5"/>
                </a:solidFill>
              </a:defRPr>
            </a:lvl4pPr>
            <a:lvl5pPr lvl="4" rtl="0">
              <a:spcBef>
                <a:spcPts val="0"/>
              </a:spcBef>
              <a:spcAft>
                <a:spcPts val="0"/>
              </a:spcAft>
              <a:buClr>
                <a:schemeClr val="accent5"/>
              </a:buClr>
              <a:buSzPts val="3500"/>
              <a:buNone/>
              <a:defRPr sz="3500">
                <a:solidFill>
                  <a:schemeClr val="accent5"/>
                </a:solidFill>
              </a:defRPr>
            </a:lvl5pPr>
            <a:lvl6pPr lvl="5" rtl="0">
              <a:spcBef>
                <a:spcPts val="0"/>
              </a:spcBef>
              <a:spcAft>
                <a:spcPts val="0"/>
              </a:spcAft>
              <a:buClr>
                <a:schemeClr val="accent5"/>
              </a:buClr>
              <a:buSzPts val="3500"/>
              <a:buNone/>
              <a:defRPr sz="3500">
                <a:solidFill>
                  <a:schemeClr val="accent5"/>
                </a:solidFill>
              </a:defRPr>
            </a:lvl6pPr>
            <a:lvl7pPr lvl="6" rtl="0">
              <a:spcBef>
                <a:spcPts val="0"/>
              </a:spcBef>
              <a:spcAft>
                <a:spcPts val="0"/>
              </a:spcAft>
              <a:buClr>
                <a:schemeClr val="accent5"/>
              </a:buClr>
              <a:buSzPts val="3500"/>
              <a:buNone/>
              <a:defRPr sz="3500">
                <a:solidFill>
                  <a:schemeClr val="accent5"/>
                </a:solidFill>
              </a:defRPr>
            </a:lvl7pPr>
            <a:lvl8pPr lvl="7" rtl="0">
              <a:spcBef>
                <a:spcPts val="0"/>
              </a:spcBef>
              <a:spcAft>
                <a:spcPts val="0"/>
              </a:spcAft>
              <a:buClr>
                <a:schemeClr val="accent5"/>
              </a:buClr>
              <a:buSzPts val="3500"/>
              <a:buNone/>
              <a:defRPr sz="3500">
                <a:solidFill>
                  <a:schemeClr val="accent5"/>
                </a:solidFill>
              </a:defRPr>
            </a:lvl8pPr>
            <a:lvl9pPr lvl="8" rtl="0">
              <a:spcBef>
                <a:spcPts val="0"/>
              </a:spcBef>
              <a:spcAft>
                <a:spcPts val="0"/>
              </a:spcAft>
              <a:buClr>
                <a:schemeClr val="accent5"/>
              </a:buClr>
              <a:buSzPts val="3500"/>
              <a:buNone/>
              <a:defRPr sz="3500">
                <a:solidFill>
                  <a:schemeClr val="accent5"/>
                </a:solidFill>
              </a:defRPr>
            </a:lvl9pPr>
          </a:lstStyle>
          <a:p>
            <a:r>
              <a:t>xx%</a:t>
            </a:r>
          </a:p>
        </p:txBody>
      </p:sp>
      <p:sp>
        <p:nvSpPr>
          <p:cNvPr id="123" name="Google Shape;123;p13"/>
          <p:cNvSpPr txBox="1">
            <a:spLocks noGrp="1"/>
          </p:cNvSpPr>
          <p:nvPr>
            <p:ph type="title" idx="9" hasCustomPrompt="1"/>
          </p:nvPr>
        </p:nvSpPr>
        <p:spPr>
          <a:xfrm>
            <a:off x="6072024" y="2337076"/>
            <a:ext cx="1304700" cy="50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3500"/>
              <a:buNone/>
              <a:defRPr sz="3500">
                <a:solidFill>
                  <a:schemeClr val="accent5"/>
                </a:solidFill>
              </a:defRPr>
            </a:lvl1pPr>
            <a:lvl2pPr lvl="1" rtl="0">
              <a:spcBef>
                <a:spcPts val="0"/>
              </a:spcBef>
              <a:spcAft>
                <a:spcPts val="0"/>
              </a:spcAft>
              <a:buClr>
                <a:schemeClr val="accent5"/>
              </a:buClr>
              <a:buSzPts val="3500"/>
              <a:buNone/>
              <a:defRPr sz="3500">
                <a:solidFill>
                  <a:schemeClr val="accent5"/>
                </a:solidFill>
              </a:defRPr>
            </a:lvl2pPr>
            <a:lvl3pPr lvl="2" rtl="0">
              <a:spcBef>
                <a:spcPts val="0"/>
              </a:spcBef>
              <a:spcAft>
                <a:spcPts val="0"/>
              </a:spcAft>
              <a:buClr>
                <a:schemeClr val="accent5"/>
              </a:buClr>
              <a:buSzPts val="3500"/>
              <a:buNone/>
              <a:defRPr sz="3500">
                <a:solidFill>
                  <a:schemeClr val="accent5"/>
                </a:solidFill>
              </a:defRPr>
            </a:lvl3pPr>
            <a:lvl4pPr lvl="3" rtl="0">
              <a:spcBef>
                <a:spcPts val="0"/>
              </a:spcBef>
              <a:spcAft>
                <a:spcPts val="0"/>
              </a:spcAft>
              <a:buClr>
                <a:schemeClr val="accent5"/>
              </a:buClr>
              <a:buSzPts val="3500"/>
              <a:buNone/>
              <a:defRPr sz="3500">
                <a:solidFill>
                  <a:schemeClr val="accent5"/>
                </a:solidFill>
              </a:defRPr>
            </a:lvl4pPr>
            <a:lvl5pPr lvl="4" rtl="0">
              <a:spcBef>
                <a:spcPts val="0"/>
              </a:spcBef>
              <a:spcAft>
                <a:spcPts val="0"/>
              </a:spcAft>
              <a:buClr>
                <a:schemeClr val="accent5"/>
              </a:buClr>
              <a:buSzPts val="3500"/>
              <a:buNone/>
              <a:defRPr sz="3500">
                <a:solidFill>
                  <a:schemeClr val="accent5"/>
                </a:solidFill>
              </a:defRPr>
            </a:lvl5pPr>
            <a:lvl6pPr lvl="5" rtl="0">
              <a:spcBef>
                <a:spcPts val="0"/>
              </a:spcBef>
              <a:spcAft>
                <a:spcPts val="0"/>
              </a:spcAft>
              <a:buClr>
                <a:schemeClr val="accent5"/>
              </a:buClr>
              <a:buSzPts val="3500"/>
              <a:buNone/>
              <a:defRPr sz="3500">
                <a:solidFill>
                  <a:schemeClr val="accent5"/>
                </a:solidFill>
              </a:defRPr>
            </a:lvl6pPr>
            <a:lvl7pPr lvl="6" rtl="0">
              <a:spcBef>
                <a:spcPts val="0"/>
              </a:spcBef>
              <a:spcAft>
                <a:spcPts val="0"/>
              </a:spcAft>
              <a:buClr>
                <a:schemeClr val="accent5"/>
              </a:buClr>
              <a:buSzPts val="3500"/>
              <a:buNone/>
              <a:defRPr sz="3500">
                <a:solidFill>
                  <a:schemeClr val="accent5"/>
                </a:solidFill>
              </a:defRPr>
            </a:lvl7pPr>
            <a:lvl8pPr lvl="7" rtl="0">
              <a:spcBef>
                <a:spcPts val="0"/>
              </a:spcBef>
              <a:spcAft>
                <a:spcPts val="0"/>
              </a:spcAft>
              <a:buClr>
                <a:schemeClr val="accent5"/>
              </a:buClr>
              <a:buSzPts val="3500"/>
              <a:buNone/>
              <a:defRPr sz="3500">
                <a:solidFill>
                  <a:schemeClr val="accent5"/>
                </a:solidFill>
              </a:defRPr>
            </a:lvl8pPr>
            <a:lvl9pPr lvl="8" rtl="0">
              <a:spcBef>
                <a:spcPts val="0"/>
              </a:spcBef>
              <a:spcAft>
                <a:spcPts val="0"/>
              </a:spcAft>
              <a:buClr>
                <a:schemeClr val="accent5"/>
              </a:buClr>
              <a:buSzPts val="3500"/>
              <a:buNone/>
              <a:defRPr sz="3500">
                <a:solidFill>
                  <a:schemeClr val="accent5"/>
                </a:solidFill>
              </a:defRPr>
            </a:lvl9pPr>
          </a:lstStyle>
          <a:p>
            <a:r>
              <a:t>xx%</a:t>
            </a:r>
          </a:p>
        </p:txBody>
      </p:sp>
    </p:spTree>
    <p:extLst>
      <p:ext uri="{BB962C8B-B14F-4D97-AF65-F5344CB8AC3E}">
        <p14:creationId xmlns:p14="http://schemas.microsoft.com/office/powerpoint/2010/main" val="1684148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4"/>
        <p:cNvGrpSpPr/>
        <p:nvPr/>
      </p:nvGrpSpPr>
      <p:grpSpPr>
        <a:xfrm>
          <a:off x="0" y="0"/>
          <a:ext cx="0" cy="0"/>
          <a:chOff x="0" y="0"/>
          <a:chExt cx="0" cy="0"/>
        </a:xfrm>
      </p:grpSpPr>
      <p:sp>
        <p:nvSpPr>
          <p:cNvPr id="125" name="Google Shape;125;p14"/>
          <p:cNvSpPr/>
          <p:nvPr/>
        </p:nvSpPr>
        <p:spPr>
          <a:xfrm>
            <a:off x="6248375" y="2745100"/>
            <a:ext cx="4011523" cy="1594953"/>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14"/>
          <p:cNvSpPr/>
          <p:nvPr/>
        </p:nvSpPr>
        <p:spPr>
          <a:xfrm>
            <a:off x="-1890850" y="-536897"/>
            <a:ext cx="4972687" cy="2563664"/>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 name="Google Shape;127;p14"/>
          <p:cNvGrpSpPr/>
          <p:nvPr/>
        </p:nvGrpSpPr>
        <p:grpSpPr>
          <a:xfrm rot="2700000">
            <a:off x="5875879" y="1609783"/>
            <a:ext cx="2730729" cy="5439086"/>
            <a:chOff x="7532868" y="327700"/>
            <a:chExt cx="2730755" cy="5439139"/>
          </a:xfrm>
        </p:grpSpPr>
        <p:sp>
          <p:nvSpPr>
            <p:cNvPr id="128" name="Google Shape;128;p14"/>
            <p:cNvSpPr/>
            <p:nvPr/>
          </p:nvSpPr>
          <p:spPr>
            <a:xfrm>
              <a:off x="8611752" y="2231057"/>
              <a:ext cx="1459977" cy="3535782"/>
            </a:xfrm>
            <a:custGeom>
              <a:avLst/>
              <a:gdLst/>
              <a:ahLst/>
              <a:cxnLst/>
              <a:rect l="l" t="t" r="r" b="b"/>
              <a:pathLst>
                <a:path w="21434" h="51909" extrusionOk="0">
                  <a:moveTo>
                    <a:pt x="323" y="1"/>
                  </a:moveTo>
                  <a:cubicBezTo>
                    <a:pt x="168" y="1"/>
                    <a:pt x="0" y="134"/>
                    <a:pt x="38" y="341"/>
                  </a:cubicBezTo>
                  <a:cubicBezTo>
                    <a:pt x="1422" y="6996"/>
                    <a:pt x="4314" y="13900"/>
                    <a:pt x="9367" y="18581"/>
                  </a:cubicBezTo>
                  <a:cubicBezTo>
                    <a:pt x="12539" y="21535"/>
                    <a:pt x="16271" y="23945"/>
                    <a:pt x="18744" y="27584"/>
                  </a:cubicBezTo>
                  <a:cubicBezTo>
                    <a:pt x="20065" y="29527"/>
                    <a:pt x="20781" y="31782"/>
                    <a:pt x="20921" y="34130"/>
                  </a:cubicBezTo>
                  <a:cubicBezTo>
                    <a:pt x="21045" y="36260"/>
                    <a:pt x="20407" y="38204"/>
                    <a:pt x="19397" y="40039"/>
                  </a:cubicBezTo>
                  <a:cubicBezTo>
                    <a:pt x="16194" y="45870"/>
                    <a:pt x="9678" y="50208"/>
                    <a:pt x="3210" y="51421"/>
                  </a:cubicBezTo>
                  <a:cubicBezTo>
                    <a:pt x="2903" y="51465"/>
                    <a:pt x="3022" y="51908"/>
                    <a:pt x="3297" y="51908"/>
                  </a:cubicBezTo>
                  <a:cubicBezTo>
                    <a:pt x="3314" y="51908"/>
                    <a:pt x="3332" y="51906"/>
                    <a:pt x="3350" y="51903"/>
                  </a:cubicBezTo>
                  <a:cubicBezTo>
                    <a:pt x="8186" y="51001"/>
                    <a:pt x="12602" y="48466"/>
                    <a:pt x="16116" y="45061"/>
                  </a:cubicBezTo>
                  <a:cubicBezTo>
                    <a:pt x="18868" y="42371"/>
                    <a:pt x="21434" y="38717"/>
                    <a:pt x="21434" y="34721"/>
                  </a:cubicBezTo>
                  <a:cubicBezTo>
                    <a:pt x="21434" y="25034"/>
                    <a:pt x="11467" y="21520"/>
                    <a:pt x="6553" y="14693"/>
                  </a:cubicBezTo>
                  <a:cubicBezTo>
                    <a:pt x="3536" y="10526"/>
                    <a:pt x="1593" y="5239"/>
                    <a:pt x="551" y="186"/>
                  </a:cubicBezTo>
                  <a:cubicBezTo>
                    <a:pt x="520" y="57"/>
                    <a:pt x="425" y="1"/>
                    <a:pt x="323" y="1"/>
                  </a:cubicBezTo>
                  <a:close/>
                </a:path>
              </a:pathLst>
            </a:custGeom>
            <a:solidFill>
              <a:srgbClr val="80CACE"/>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14"/>
            <p:cNvSpPr/>
            <p:nvPr/>
          </p:nvSpPr>
          <p:spPr>
            <a:xfrm>
              <a:off x="8526880" y="2606375"/>
              <a:ext cx="229411" cy="149717"/>
            </a:xfrm>
            <a:custGeom>
              <a:avLst/>
              <a:gdLst/>
              <a:ahLst/>
              <a:cxnLst/>
              <a:rect l="l" t="t" r="r" b="b"/>
              <a:pathLst>
                <a:path w="3368" h="2198" extrusionOk="0">
                  <a:moveTo>
                    <a:pt x="1424" y="0"/>
                  </a:moveTo>
                  <a:cubicBezTo>
                    <a:pt x="642" y="0"/>
                    <a:pt x="1" y="289"/>
                    <a:pt x="366" y="1378"/>
                  </a:cubicBezTo>
                  <a:cubicBezTo>
                    <a:pt x="575" y="1976"/>
                    <a:pt x="876" y="2198"/>
                    <a:pt x="1208" y="2198"/>
                  </a:cubicBezTo>
                  <a:cubicBezTo>
                    <a:pt x="2161" y="2198"/>
                    <a:pt x="3367" y="367"/>
                    <a:pt x="3367" y="367"/>
                  </a:cubicBezTo>
                  <a:cubicBezTo>
                    <a:pt x="3367" y="367"/>
                    <a:pt x="2306" y="0"/>
                    <a:pt x="1424"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14"/>
            <p:cNvSpPr/>
            <p:nvPr/>
          </p:nvSpPr>
          <p:spPr>
            <a:xfrm>
              <a:off x="8730818" y="2516121"/>
              <a:ext cx="228866" cy="149376"/>
            </a:xfrm>
            <a:custGeom>
              <a:avLst/>
              <a:gdLst/>
              <a:ahLst/>
              <a:cxnLst/>
              <a:rect l="l" t="t" r="r" b="b"/>
              <a:pathLst>
                <a:path w="3360" h="2193" extrusionOk="0">
                  <a:moveTo>
                    <a:pt x="2160" y="1"/>
                  </a:moveTo>
                  <a:cubicBezTo>
                    <a:pt x="1215" y="1"/>
                    <a:pt x="0" y="1832"/>
                    <a:pt x="0" y="1832"/>
                  </a:cubicBezTo>
                  <a:cubicBezTo>
                    <a:pt x="0" y="1832"/>
                    <a:pt x="1056" y="2193"/>
                    <a:pt x="1935" y="2193"/>
                  </a:cubicBezTo>
                  <a:cubicBezTo>
                    <a:pt x="2718" y="2193"/>
                    <a:pt x="3360" y="1906"/>
                    <a:pt x="2986" y="821"/>
                  </a:cubicBezTo>
                  <a:cubicBezTo>
                    <a:pt x="2785" y="223"/>
                    <a:pt x="2489" y="1"/>
                    <a:pt x="2160" y="1"/>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14"/>
            <p:cNvSpPr/>
            <p:nvPr/>
          </p:nvSpPr>
          <p:spPr>
            <a:xfrm>
              <a:off x="8665155" y="2952334"/>
              <a:ext cx="230910" cy="151011"/>
            </a:xfrm>
            <a:custGeom>
              <a:avLst/>
              <a:gdLst/>
              <a:ahLst/>
              <a:cxnLst/>
              <a:rect l="l" t="t" r="r" b="b"/>
              <a:pathLst>
                <a:path w="3390" h="2217" extrusionOk="0">
                  <a:moveTo>
                    <a:pt x="1668" y="0"/>
                  </a:moveTo>
                  <a:cubicBezTo>
                    <a:pt x="790" y="0"/>
                    <a:pt x="1" y="282"/>
                    <a:pt x="482" y="1445"/>
                  </a:cubicBezTo>
                  <a:cubicBezTo>
                    <a:pt x="716" y="2005"/>
                    <a:pt x="1012" y="2216"/>
                    <a:pt x="1324" y="2216"/>
                  </a:cubicBezTo>
                  <a:cubicBezTo>
                    <a:pt x="2278" y="2216"/>
                    <a:pt x="3390" y="248"/>
                    <a:pt x="3390" y="248"/>
                  </a:cubicBezTo>
                  <a:cubicBezTo>
                    <a:pt x="3390" y="248"/>
                    <a:pt x="2490" y="0"/>
                    <a:pt x="1668"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14"/>
            <p:cNvSpPr/>
            <p:nvPr/>
          </p:nvSpPr>
          <p:spPr>
            <a:xfrm>
              <a:off x="8871681" y="2844848"/>
              <a:ext cx="231659" cy="151352"/>
            </a:xfrm>
            <a:custGeom>
              <a:avLst/>
              <a:gdLst/>
              <a:ahLst/>
              <a:cxnLst/>
              <a:rect l="l" t="t" r="r" b="b"/>
              <a:pathLst>
                <a:path w="3401" h="2222" extrusionOk="0">
                  <a:moveTo>
                    <a:pt x="2076" y="0"/>
                  </a:moveTo>
                  <a:cubicBezTo>
                    <a:pt x="1124" y="0"/>
                    <a:pt x="0" y="1982"/>
                    <a:pt x="0" y="1982"/>
                  </a:cubicBezTo>
                  <a:cubicBezTo>
                    <a:pt x="0" y="1982"/>
                    <a:pt x="890" y="2222"/>
                    <a:pt x="1709" y="2222"/>
                  </a:cubicBezTo>
                  <a:cubicBezTo>
                    <a:pt x="2596" y="2222"/>
                    <a:pt x="3401" y="1941"/>
                    <a:pt x="2908" y="769"/>
                  </a:cubicBezTo>
                  <a:cubicBezTo>
                    <a:pt x="2679" y="211"/>
                    <a:pt x="2386" y="0"/>
                    <a:pt x="2076"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14"/>
            <p:cNvSpPr/>
            <p:nvPr/>
          </p:nvSpPr>
          <p:spPr>
            <a:xfrm>
              <a:off x="8846206" y="3271184"/>
              <a:ext cx="247939" cy="158844"/>
            </a:xfrm>
            <a:custGeom>
              <a:avLst/>
              <a:gdLst/>
              <a:ahLst/>
              <a:cxnLst/>
              <a:rect l="l" t="t" r="r" b="b"/>
              <a:pathLst>
                <a:path w="3640" h="2332" extrusionOk="0">
                  <a:moveTo>
                    <a:pt x="2934" y="1"/>
                  </a:moveTo>
                  <a:cubicBezTo>
                    <a:pt x="1852" y="1"/>
                    <a:pt x="0" y="206"/>
                    <a:pt x="950" y="1709"/>
                  </a:cubicBezTo>
                  <a:cubicBezTo>
                    <a:pt x="1232" y="2156"/>
                    <a:pt x="1518" y="2332"/>
                    <a:pt x="1793" y="2332"/>
                  </a:cubicBezTo>
                  <a:cubicBezTo>
                    <a:pt x="2790" y="2332"/>
                    <a:pt x="3640" y="30"/>
                    <a:pt x="3640" y="30"/>
                  </a:cubicBezTo>
                  <a:cubicBezTo>
                    <a:pt x="3640" y="30"/>
                    <a:pt x="3341" y="1"/>
                    <a:pt x="2934"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14"/>
            <p:cNvSpPr/>
            <p:nvPr/>
          </p:nvSpPr>
          <p:spPr>
            <a:xfrm>
              <a:off x="9069762" y="3131206"/>
              <a:ext cx="246849" cy="158844"/>
            </a:xfrm>
            <a:custGeom>
              <a:avLst/>
              <a:gdLst/>
              <a:ahLst/>
              <a:cxnLst/>
              <a:rect l="l" t="t" r="r" b="b"/>
              <a:pathLst>
                <a:path w="3624" h="2332" extrusionOk="0">
                  <a:moveTo>
                    <a:pt x="1839" y="1"/>
                  </a:moveTo>
                  <a:cubicBezTo>
                    <a:pt x="850" y="1"/>
                    <a:pt x="0" y="2302"/>
                    <a:pt x="0" y="2302"/>
                  </a:cubicBezTo>
                  <a:cubicBezTo>
                    <a:pt x="0" y="2302"/>
                    <a:pt x="297" y="2331"/>
                    <a:pt x="702" y="2331"/>
                  </a:cubicBezTo>
                  <a:cubicBezTo>
                    <a:pt x="1781" y="2331"/>
                    <a:pt x="3624" y="2126"/>
                    <a:pt x="2675" y="623"/>
                  </a:cubicBezTo>
                  <a:cubicBezTo>
                    <a:pt x="2395" y="176"/>
                    <a:pt x="2112" y="1"/>
                    <a:pt x="1839"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14"/>
            <p:cNvSpPr/>
            <p:nvPr/>
          </p:nvSpPr>
          <p:spPr>
            <a:xfrm>
              <a:off x="9054912" y="3530568"/>
              <a:ext cx="271166" cy="176418"/>
            </a:xfrm>
            <a:custGeom>
              <a:avLst/>
              <a:gdLst/>
              <a:ahLst/>
              <a:cxnLst/>
              <a:rect l="l" t="t" r="r" b="b"/>
              <a:pathLst>
                <a:path w="3981" h="2590" extrusionOk="0">
                  <a:moveTo>
                    <a:pt x="3981" y="0"/>
                  </a:moveTo>
                  <a:cubicBezTo>
                    <a:pt x="3981" y="0"/>
                    <a:pt x="0" y="280"/>
                    <a:pt x="1633" y="2115"/>
                  </a:cubicBezTo>
                  <a:cubicBezTo>
                    <a:pt x="1944" y="2452"/>
                    <a:pt x="2221" y="2590"/>
                    <a:pt x="2466" y="2590"/>
                  </a:cubicBezTo>
                  <a:cubicBezTo>
                    <a:pt x="3529" y="2590"/>
                    <a:pt x="3981" y="0"/>
                    <a:pt x="3981"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14"/>
            <p:cNvSpPr/>
            <p:nvPr/>
          </p:nvSpPr>
          <p:spPr>
            <a:xfrm>
              <a:off x="9307008" y="3372199"/>
              <a:ext cx="271166" cy="176418"/>
            </a:xfrm>
            <a:custGeom>
              <a:avLst/>
              <a:gdLst/>
              <a:ahLst/>
              <a:cxnLst/>
              <a:rect l="l" t="t" r="r" b="b"/>
              <a:pathLst>
                <a:path w="3981" h="2590" extrusionOk="0">
                  <a:moveTo>
                    <a:pt x="1521" y="0"/>
                  </a:moveTo>
                  <a:cubicBezTo>
                    <a:pt x="462" y="0"/>
                    <a:pt x="0" y="2590"/>
                    <a:pt x="0" y="2590"/>
                  </a:cubicBezTo>
                  <a:cubicBezTo>
                    <a:pt x="0" y="2590"/>
                    <a:pt x="3981" y="2279"/>
                    <a:pt x="2348" y="475"/>
                  </a:cubicBezTo>
                  <a:cubicBezTo>
                    <a:pt x="2040" y="137"/>
                    <a:pt x="1764" y="0"/>
                    <a:pt x="1521"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14"/>
            <p:cNvSpPr/>
            <p:nvPr/>
          </p:nvSpPr>
          <p:spPr>
            <a:xfrm>
              <a:off x="9324991" y="3754056"/>
              <a:ext cx="270144" cy="181050"/>
            </a:xfrm>
            <a:custGeom>
              <a:avLst/>
              <a:gdLst/>
              <a:ahLst/>
              <a:cxnLst/>
              <a:rect l="l" t="t" r="r" b="b"/>
              <a:pathLst>
                <a:path w="3966" h="2658" extrusionOk="0">
                  <a:moveTo>
                    <a:pt x="3966" y="0"/>
                  </a:moveTo>
                  <a:lnTo>
                    <a:pt x="3966" y="0"/>
                  </a:lnTo>
                  <a:cubicBezTo>
                    <a:pt x="3965" y="0"/>
                    <a:pt x="0" y="467"/>
                    <a:pt x="1711" y="2208"/>
                  </a:cubicBezTo>
                  <a:cubicBezTo>
                    <a:pt x="2027" y="2527"/>
                    <a:pt x="2302" y="2657"/>
                    <a:pt x="2542" y="2657"/>
                  </a:cubicBezTo>
                  <a:cubicBezTo>
                    <a:pt x="3622" y="2657"/>
                    <a:pt x="3966" y="0"/>
                    <a:pt x="3966"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14"/>
            <p:cNvSpPr/>
            <p:nvPr/>
          </p:nvSpPr>
          <p:spPr>
            <a:xfrm>
              <a:off x="9575997" y="3591055"/>
              <a:ext cx="271234" cy="181050"/>
            </a:xfrm>
            <a:custGeom>
              <a:avLst/>
              <a:gdLst/>
              <a:ahLst/>
              <a:cxnLst/>
              <a:rect l="l" t="t" r="r" b="b"/>
              <a:pathLst>
                <a:path w="3982" h="2658" extrusionOk="0">
                  <a:moveTo>
                    <a:pt x="1425" y="0"/>
                  </a:moveTo>
                  <a:cubicBezTo>
                    <a:pt x="344" y="0"/>
                    <a:pt x="1" y="2658"/>
                    <a:pt x="1" y="2658"/>
                  </a:cubicBezTo>
                  <a:cubicBezTo>
                    <a:pt x="1" y="2658"/>
                    <a:pt x="3981" y="2191"/>
                    <a:pt x="2255" y="450"/>
                  </a:cubicBezTo>
                  <a:cubicBezTo>
                    <a:pt x="1939" y="131"/>
                    <a:pt x="1664" y="0"/>
                    <a:pt x="1425"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14"/>
            <p:cNvSpPr/>
            <p:nvPr/>
          </p:nvSpPr>
          <p:spPr>
            <a:xfrm>
              <a:off x="9552702" y="3972231"/>
              <a:ext cx="273345" cy="171173"/>
            </a:xfrm>
            <a:custGeom>
              <a:avLst/>
              <a:gdLst/>
              <a:ahLst/>
              <a:cxnLst/>
              <a:rect l="l" t="t" r="r" b="b"/>
              <a:pathLst>
                <a:path w="4013" h="2513" extrusionOk="0">
                  <a:moveTo>
                    <a:pt x="4012" y="0"/>
                  </a:moveTo>
                  <a:lnTo>
                    <a:pt x="4012" y="0"/>
                  </a:lnTo>
                  <a:cubicBezTo>
                    <a:pt x="4012" y="0"/>
                    <a:pt x="1" y="63"/>
                    <a:pt x="1540" y="1991"/>
                  </a:cubicBezTo>
                  <a:cubicBezTo>
                    <a:pt x="1842" y="2363"/>
                    <a:pt x="2120" y="2512"/>
                    <a:pt x="2373" y="2512"/>
                  </a:cubicBezTo>
                  <a:cubicBezTo>
                    <a:pt x="3409" y="2512"/>
                    <a:pt x="4012" y="0"/>
                    <a:pt x="4012"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14"/>
            <p:cNvSpPr/>
            <p:nvPr/>
          </p:nvSpPr>
          <p:spPr>
            <a:xfrm>
              <a:off x="9804798" y="3818630"/>
              <a:ext cx="272256" cy="170628"/>
            </a:xfrm>
            <a:custGeom>
              <a:avLst/>
              <a:gdLst/>
              <a:ahLst/>
              <a:cxnLst/>
              <a:rect l="l" t="t" r="r" b="b"/>
              <a:pathLst>
                <a:path w="3997" h="2505" extrusionOk="0">
                  <a:moveTo>
                    <a:pt x="1634" y="0"/>
                  </a:moveTo>
                  <a:cubicBezTo>
                    <a:pt x="601" y="0"/>
                    <a:pt x="0" y="2504"/>
                    <a:pt x="0" y="2504"/>
                  </a:cubicBezTo>
                  <a:cubicBezTo>
                    <a:pt x="0" y="2504"/>
                    <a:pt x="3996" y="2457"/>
                    <a:pt x="2473" y="529"/>
                  </a:cubicBezTo>
                  <a:cubicBezTo>
                    <a:pt x="2169" y="152"/>
                    <a:pt x="1888" y="0"/>
                    <a:pt x="1634"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14"/>
            <p:cNvSpPr/>
            <p:nvPr/>
          </p:nvSpPr>
          <p:spPr>
            <a:xfrm>
              <a:off x="9783137" y="4222624"/>
              <a:ext cx="229275" cy="149853"/>
            </a:xfrm>
            <a:custGeom>
              <a:avLst/>
              <a:gdLst/>
              <a:ahLst/>
              <a:cxnLst/>
              <a:rect l="l" t="t" r="r" b="b"/>
              <a:pathLst>
                <a:path w="3366" h="2200" extrusionOk="0">
                  <a:moveTo>
                    <a:pt x="1474" y="0"/>
                  </a:moveTo>
                  <a:cubicBezTo>
                    <a:pt x="670" y="0"/>
                    <a:pt x="0" y="288"/>
                    <a:pt x="396" y="1393"/>
                  </a:cubicBezTo>
                  <a:cubicBezTo>
                    <a:pt x="602" y="1981"/>
                    <a:pt x="897" y="2199"/>
                    <a:pt x="1221" y="2199"/>
                  </a:cubicBezTo>
                  <a:cubicBezTo>
                    <a:pt x="2167" y="2199"/>
                    <a:pt x="3366" y="336"/>
                    <a:pt x="3366" y="336"/>
                  </a:cubicBezTo>
                  <a:cubicBezTo>
                    <a:pt x="3366" y="336"/>
                    <a:pt x="2342" y="0"/>
                    <a:pt x="1474"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14"/>
            <p:cNvSpPr/>
            <p:nvPr/>
          </p:nvSpPr>
          <p:spPr>
            <a:xfrm>
              <a:off x="9985917" y="4127058"/>
              <a:ext cx="229888" cy="149444"/>
            </a:xfrm>
            <a:custGeom>
              <a:avLst/>
              <a:gdLst/>
              <a:ahLst/>
              <a:cxnLst/>
              <a:rect l="l" t="t" r="r" b="b"/>
              <a:pathLst>
                <a:path w="3375" h="2194" extrusionOk="0">
                  <a:moveTo>
                    <a:pt x="2145" y="0"/>
                  </a:moveTo>
                  <a:cubicBezTo>
                    <a:pt x="1199" y="0"/>
                    <a:pt x="0" y="1863"/>
                    <a:pt x="0" y="1863"/>
                  </a:cubicBezTo>
                  <a:cubicBezTo>
                    <a:pt x="0" y="1863"/>
                    <a:pt x="1023" y="2193"/>
                    <a:pt x="1891" y="2193"/>
                  </a:cubicBezTo>
                  <a:cubicBezTo>
                    <a:pt x="2700" y="2193"/>
                    <a:pt x="3375" y="1908"/>
                    <a:pt x="2970" y="806"/>
                  </a:cubicBezTo>
                  <a:cubicBezTo>
                    <a:pt x="2764" y="219"/>
                    <a:pt x="2469" y="0"/>
                    <a:pt x="2145"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14"/>
            <p:cNvSpPr/>
            <p:nvPr/>
          </p:nvSpPr>
          <p:spPr>
            <a:xfrm>
              <a:off x="9855067" y="4474448"/>
              <a:ext cx="218785" cy="148627"/>
            </a:xfrm>
            <a:custGeom>
              <a:avLst/>
              <a:gdLst/>
              <a:ahLst/>
              <a:cxnLst/>
              <a:rect l="l" t="t" r="r" b="b"/>
              <a:pathLst>
                <a:path w="3212" h="2182" extrusionOk="0">
                  <a:moveTo>
                    <a:pt x="869" y="1"/>
                  </a:moveTo>
                  <a:cubicBezTo>
                    <a:pt x="433" y="1"/>
                    <a:pt x="100" y="265"/>
                    <a:pt x="55" y="1039"/>
                  </a:cubicBezTo>
                  <a:cubicBezTo>
                    <a:pt x="1" y="1902"/>
                    <a:pt x="374" y="2182"/>
                    <a:pt x="880" y="2182"/>
                  </a:cubicBezTo>
                  <a:cubicBezTo>
                    <a:pt x="1817" y="2182"/>
                    <a:pt x="3212" y="1226"/>
                    <a:pt x="3212" y="1226"/>
                  </a:cubicBezTo>
                  <a:cubicBezTo>
                    <a:pt x="3212" y="1226"/>
                    <a:pt x="1805" y="1"/>
                    <a:pt x="869"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14"/>
            <p:cNvSpPr/>
            <p:nvPr/>
          </p:nvSpPr>
          <p:spPr>
            <a:xfrm>
              <a:off x="10045178" y="4490727"/>
              <a:ext cx="218445" cy="148627"/>
            </a:xfrm>
            <a:custGeom>
              <a:avLst/>
              <a:gdLst/>
              <a:ahLst/>
              <a:cxnLst/>
              <a:rect l="l" t="t" r="r" b="b"/>
              <a:pathLst>
                <a:path w="3207" h="2182" extrusionOk="0">
                  <a:moveTo>
                    <a:pt x="2325" y="0"/>
                  </a:moveTo>
                  <a:cubicBezTo>
                    <a:pt x="1389" y="0"/>
                    <a:pt x="1" y="956"/>
                    <a:pt x="1" y="956"/>
                  </a:cubicBezTo>
                  <a:cubicBezTo>
                    <a:pt x="1" y="956"/>
                    <a:pt x="1407" y="2181"/>
                    <a:pt x="2344" y="2181"/>
                  </a:cubicBezTo>
                  <a:cubicBezTo>
                    <a:pt x="2779" y="2181"/>
                    <a:pt x="3113" y="1917"/>
                    <a:pt x="3157" y="1143"/>
                  </a:cubicBezTo>
                  <a:cubicBezTo>
                    <a:pt x="3207" y="280"/>
                    <a:pt x="2832" y="0"/>
                    <a:pt x="232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14"/>
            <p:cNvSpPr/>
            <p:nvPr/>
          </p:nvSpPr>
          <p:spPr>
            <a:xfrm>
              <a:off x="9800643" y="4726612"/>
              <a:ext cx="226619" cy="149240"/>
            </a:xfrm>
            <a:custGeom>
              <a:avLst/>
              <a:gdLst/>
              <a:ahLst/>
              <a:cxnLst/>
              <a:rect l="l" t="t" r="r" b="b"/>
              <a:pathLst>
                <a:path w="3327" h="2191" extrusionOk="0">
                  <a:moveTo>
                    <a:pt x="1115" y="0"/>
                  </a:moveTo>
                  <a:cubicBezTo>
                    <a:pt x="770" y="0"/>
                    <a:pt x="470" y="232"/>
                    <a:pt x="295" y="867"/>
                  </a:cubicBezTo>
                  <a:cubicBezTo>
                    <a:pt x="0" y="1901"/>
                    <a:pt x="553" y="2190"/>
                    <a:pt x="1263" y="2190"/>
                  </a:cubicBezTo>
                  <a:cubicBezTo>
                    <a:pt x="2167" y="2190"/>
                    <a:pt x="3327" y="1722"/>
                    <a:pt x="3327" y="1722"/>
                  </a:cubicBezTo>
                  <a:cubicBezTo>
                    <a:pt x="3327" y="1722"/>
                    <a:pt x="2054" y="0"/>
                    <a:pt x="1115"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14"/>
            <p:cNvSpPr/>
            <p:nvPr/>
          </p:nvSpPr>
          <p:spPr>
            <a:xfrm>
              <a:off x="10001788" y="4803583"/>
              <a:ext cx="227095" cy="148763"/>
            </a:xfrm>
            <a:custGeom>
              <a:avLst/>
              <a:gdLst/>
              <a:ahLst/>
              <a:cxnLst/>
              <a:rect l="l" t="t" r="r" b="b"/>
              <a:pathLst>
                <a:path w="3334" h="2184" extrusionOk="0">
                  <a:moveTo>
                    <a:pt x="2070" y="0"/>
                  </a:moveTo>
                  <a:cubicBezTo>
                    <a:pt x="1165" y="0"/>
                    <a:pt x="0" y="468"/>
                    <a:pt x="0" y="468"/>
                  </a:cubicBezTo>
                  <a:cubicBezTo>
                    <a:pt x="0" y="468"/>
                    <a:pt x="1274" y="2183"/>
                    <a:pt x="2214" y="2183"/>
                  </a:cubicBezTo>
                  <a:cubicBezTo>
                    <a:pt x="2558" y="2183"/>
                    <a:pt x="2857" y="1953"/>
                    <a:pt x="3033" y="1323"/>
                  </a:cubicBezTo>
                  <a:cubicBezTo>
                    <a:pt x="3334" y="290"/>
                    <a:pt x="2782" y="0"/>
                    <a:pt x="2070"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14"/>
            <p:cNvSpPr/>
            <p:nvPr/>
          </p:nvSpPr>
          <p:spPr>
            <a:xfrm>
              <a:off x="9562238" y="4968287"/>
              <a:ext cx="271234" cy="171173"/>
            </a:xfrm>
            <a:custGeom>
              <a:avLst/>
              <a:gdLst/>
              <a:ahLst/>
              <a:cxnLst/>
              <a:rect l="l" t="t" r="r" b="b"/>
              <a:pathLst>
                <a:path w="3982" h="2513" extrusionOk="0">
                  <a:moveTo>
                    <a:pt x="2376" y="1"/>
                  </a:moveTo>
                  <a:cubicBezTo>
                    <a:pt x="2124" y="1"/>
                    <a:pt x="1845" y="150"/>
                    <a:pt x="1540" y="522"/>
                  </a:cubicBezTo>
                  <a:cubicBezTo>
                    <a:pt x="0" y="2404"/>
                    <a:pt x="3981" y="2513"/>
                    <a:pt x="3981" y="2513"/>
                  </a:cubicBezTo>
                  <a:cubicBezTo>
                    <a:pt x="3981" y="2513"/>
                    <a:pt x="3408" y="1"/>
                    <a:pt x="2376"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14"/>
            <p:cNvSpPr/>
            <p:nvPr/>
          </p:nvSpPr>
          <p:spPr>
            <a:xfrm>
              <a:off x="9812222" y="5122432"/>
              <a:ext cx="273277" cy="172535"/>
            </a:xfrm>
            <a:custGeom>
              <a:avLst/>
              <a:gdLst/>
              <a:ahLst/>
              <a:cxnLst/>
              <a:rect l="l" t="t" r="r" b="b"/>
              <a:pathLst>
                <a:path w="4012" h="2533" extrusionOk="0">
                  <a:moveTo>
                    <a:pt x="0" y="1"/>
                  </a:moveTo>
                  <a:cubicBezTo>
                    <a:pt x="0" y="1"/>
                    <a:pt x="583" y="2533"/>
                    <a:pt x="1619" y="2533"/>
                  </a:cubicBezTo>
                  <a:cubicBezTo>
                    <a:pt x="1872" y="2533"/>
                    <a:pt x="2152" y="2382"/>
                    <a:pt x="2457" y="2007"/>
                  </a:cubicBezTo>
                  <a:cubicBezTo>
                    <a:pt x="4012" y="125"/>
                    <a:pt x="0" y="1"/>
                    <a:pt x="0"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14"/>
            <p:cNvSpPr/>
            <p:nvPr/>
          </p:nvSpPr>
          <p:spPr>
            <a:xfrm>
              <a:off x="9348287" y="5195793"/>
              <a:ext cx="266943" cy="188338"/>
            </a:xfrm>
            <a:custGeom>
              <a:avLst/>
              <a:gdLst/>
              <a:ahLst/>
              <a:cxnLst/>
              <a:rect l="l" t="t" r="r" b="b"/>
              <a:pathLst>
                <a:path w="3919" h="2765" extrusionOk="0">
                  <a:moveTo>
                    <a:pt x="2639" y="0"/>
                  </a:moveTo>
                  <a:cubicBezTo>
                    <a:pt x="2412" y="0"/>
                    <a:pt x="2147" y="113"/>
                    <a:pt x="1835" y="385"/>
                  </a:cubicBezTo>
                  <a:cubicBezTo>
                    <a:pt x="1" y="1987"/>
                    <a:pt x="3919" y="2765"/>
                    <a:pt x="3919" y="2765"/>
                  </a:cubicBezTo>
                  <a:cubicBezTo>
                    <a:pt x="3919" y="2765"/>
                    <a:pt x="3758" y="0"/>
                    <a:pt x="2639"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14"/>
            <p:cNvSpPr/>
            <p:nvPr/>
          </p:nvSpPr>
          <p:spPr>
            <a:xfrm>
              <a:off x="9598271" y="5362881"/>
              <a:ext cx="266943" cy="187384"/>
            </a:xfrm>
            <a:custGeom>
              <a:avLst/>
              <a:gdLst/>
              <a:ahLst/>
              <a:cxnLst/>
              <a:rect l="l" t="t" r="r" b="b"/>
              <a:pathLst>
                <a:path w="3919" h="2751" extrusionOk="0">
                  <a:moveTo>
                    <a:pt x="0" y="1"/>
                  </a:moveTo>
                  <a:cubicBezTo>
                    <a:pt x="0" y="1"/>
                    <a:pt x="161" y="2751"/>
                    <a:pt x="1278" y="2751"/>
                  </a:cubicBezTo>
                  <a:cubicBezTo>
                    <a:pt x="1505" y="2751"/>
                    <a:pt x="1771" y="2637"/>
                    <a:pt x="2084" y="2364"/>
                  </a:cubicBezTo>
                  <a:cubicBezTo>
                    <a:pt x="3919" y="778"/>
                    <a:pt x="0" y="1"/>
                    <a:pt x="0"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14"/>
            <p:cNvSpPr/>
            <p:nvPr/>
          </p:nvSpPr>
          <p:spPr>
            <a:xfrm>
              <a:off x="9079230" y="5383860"/>
              <a:ext cx="263809" cy="193038"/>
            </a:xfrm>
            <a:custGeom>
              <a:avLst/>
              <a:gdLst/>
              <a:ahLst/>
              <a:cxnLst/>
              <a:rect l="l" t="t" r="r" b="b"/>
              <a:pathLst>
                <a:path w="3873" h="2834" extrusionOk="0">
                  <a:moveTo>
                    <a:pt x="2685" y="0"/>
                  </a:moveTo>
                  <a:cubicBezTo>
                    <a:pt x="2466" y="0"/>
                    <a:pt x="2206" y="102"/>
                    <a:pt x="1898" y="346"/>
                  </a:cubicBezTo>
                  <a:cubicBezTo>
                    <a:pt x="1" y="1854"/>
                    <a:pt x="3873" y="2833"/>
                    <a:pt x="3873" y="2833"/>
                  </a:cubicBezTo>
                  <a:cubicBezTo>
                    <a:pt x="3873" y="2833"/>
                    <a:pt x="3840" y="0"/>
                    <a:pt x="268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14"/>
            <p:cNvSpPr/>
            <p:nvPr/>
          </p:nvSpPr>
          <p:spPr>
            <a:xfrm>
              <a:off x="9324991" y="5555648"/>
              <a:ext cx="264831" cy="192357"/>
            </a:xfrm>
            <a:custGeom>
              <a:avLst/>
              <a:gdLst/>
              <a:ahLst/>
              <a:cxnLst/>
              <a:rect l="l" t="t" r="r" b="b"/>
              <a:pathLst>
                <a:path w="3888" h="2824" extrusionOk="0">
                  <a:moveTo>
                    <a:pt x="0" y="0"/>
                  </a:moveTo>
                  <a:lnTo>
                    <a:pt x="0" y="0"/>
                  </a:lnTo>
                  <a:cubicBezTo>
                    <a:pt x="0" y="1"/>
                    <a:pt x="34" y="2823"/>
                    <a:pt x="1195" y="2823"/>
                  </a:cubicBezTo>
                  <a:cubicBezTo>
                    <a:pt x="1413" y="2823"/>
                    <a:pt x="1671" y="2724"/>
                    <a:pt x="1975" y="2488"/>
                  </a:cubicBezTo>
                  <a:cubicBezTo>
                    <a:pt x="3888" y="980"/>
                    <a:pt x="1" y="1"/>
                    <a:pt x="0"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14"/>
            <p:cNvSpPr/>
            <p:nvPr/>
          </p:nvSpPr>
          <p:spPr>
            <a:xfrm>
              <a:off x="8311362" y="885840"/>
              <a:ext cx="778554" cy="1630128"/>
            </a:xfrm>
            <a:custGeom>
              <a:avLst/>
              <a:gdLst/>
              <a:ahLst/>
              <a:cxnLst/>
              <a:rect l="l" t="t" r="r" b="b"/>
              <a:pathLst>
                <a:path w="11430" h="23932" extrusionOk="0">
                  <a:moveTo>
                    <a:pt x="11429" y="1"/>
                  </a:moveTo>
                  <a:lnTo>
                    <a:pt x="1" y="3219"/>
                  </a:lnTo>
                  <a:lnTo>
                    <a:pt x="5816" y="23931"/>
                  </a:lnTo>
                  <a:lnTo>
                    <a:pt x="11429" y="1"/>
                  </a:ln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14"/>
            <p:cNvSpPr/>
            <p:nvPr/>
          </p:nvSpPr>
          <p:spPr>
            <a:xfrm>
              <a:off x="7532868" y="327700"/>
              <a:ext cx="778554" cy="995637"/>
            </a:xfrm>
            <a:custGeom>
              <a:avLst/>
              <a:gdLst/>
              <a:ahLst/>
              <a:cxnLst/>
              <a:rect l="l" t="t" r="r" b="b"/>
              <a:pathLst>
                <a:path w="11430" h="14617" extrusionOk="0">
                  <a:moveTo>
                    <a:pt x="8227" y="0"/>
                  </a:moveTo>
                  <a:lnTo>
                    <a:pt x="1" y="14617"/>
                  </a:lnTo>
                  <a:lnTo>
                    <a:pt x="11430" y="11413"/>
                  </a:lnTo>
                  <a:lnTo>
                    <a:pt x="8227" y="0"/>
                  </a:ln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14"/>
            <p:cNvSpPr/>
            <p:nvPr/>
          </p:nvSpPr>
          <p:spPr>
            <a:xfrm>
              <a:off x="8093187" y="327700"/>
              <a:ext cx="996727" cy="777465"/>
            </a:xfrm>
            <a:custGeom>
              <a:avLst/>
              <a:gdLst/>
              <a:ahLst/>
              <a:cxnLst/>
              <a:rect l="l" t="t" r="r" b="b"/>
              <a:pathLst>
                <a:path w="14633" h="11414" extrusionOk="0">
                  <a:moveTo>
                    <a:pt x="1" y="0"/>
                  </a:moveTo>
                  <a:lnTo>
                    <a:pt x="3204" y="11413"/>
                  </a:lnTo>
                  <a:lnTo>
                    <a:pt x="14632" y="8195"/>
                  </a:lnTo>
                  <a:lnTo>
                    <a:pt x="1" y="0"/>
                  </a:ln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14"/>
            <p:cNvSpPr/>
            <p:nvPr/>
          </p:nvSpPr>
          <p:spPr>
            <a:xfrm>
              <a:off x="7532868" y="1105105"/>
              <a:ext cx="1174711" cy="1410866"/>
            </a:xfrm>
            <a:custGeom>
              <a:avLst/>
              <a:gdLst/>
              <a:ahLst/>
              <a:cxnLst/>
              <a:rect l="l" t="t" r="r" b="b"/>
              <a:pathLst>
                <a:path w="17246" h="20713" extrusionOk="0">
                  <a:moveTo>
                    <a:pt x="11430" y="0"/>
                  </a:moveTo>
                  <a:lnTo>
                    <a:pt x="1" y="3204"/>
                  </a:lnTo>
                  <a:lnTo>
                    <a:pt x="17245" y="20712"/>
                  </a:lnTo>
                  <a:lnTo>
                    <a:pt x="11430" y="0"/>
                  </a:ln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57" name="Google Shape;157;p14"/>
          <p:cNvSpPr/>
          <p:nvPr/>
        </p:nvSpPr>
        <p:spPr>
          <a:xfrm rot="-1327417" flipH="1">
            <a:off x="-1261912" y="4524099"/>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14"/>
          <p:cNvSpPr txBox="1">
            <a:spLocks noGrp="1"/>
          </p:cNvSpPr>
          <p:nvPr>
            <p:ph type="title"/>
          </p:nvPr>
        </p:nvSpPr>
        <p:spPr>
          <a:xfrm>
            <a:off x="702900" y="1440840"/>
            <a:ext cx="7738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500"/>
              <a:buNone/>
              <a:defRPr sz="65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159" name="Google Shape;159;p14"/>
          <p:cNvSpPr txBox="1">
            <a:spLocks noGrp="1"/>
          </p:cNvSpPr>
          <p:nvPr>
            <p:ph type="subTitle" idx="1"/>
          </p:nvPr>
        </p:nvSpPr>
        <p:spPr>
          <a:xfrm>
            <a:off x="2741400" y="2579600"/>
            <a:ext cx="3661200" cy="128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a:solidFill>
                  <a:schemeClr val="dk1"/>
                </a:solidFill>
              </a:defRPr>
            </a:lvl2pPr>
            <a:lvl3pPr lvl="2" algn="ctr" rtl="0">
              <a:lnSpc>
                <a:spcPct val="100000"/>
              </a:lnSpc>
              <a:spcBef>
                <a:spcPts val="1600"/>
              </a:spcBef>
              <a:spcAft>
                <a:spcPts val="0"/>
              </a:spcAft>
              <a:buNone/>
              <a:defRPr>
                <a:solidFill>
                  <a:schemeClr val="dk1"/>
                </a:solidFill>
              </a:defRPr>
            </a:lvl3pPr>
            <a:lvl4pPr lvl="3" algn="ctr" rtl="0">
              <a:lnSpc>
                <a:spcPct val="100000"/>
              </a:lnSpc>
              <a:spcBef>
                <a:spcPts val="1600"/>
              </a:spcBef>
              <a:spcAft>
                <a:spcPts val="0"/>
              </a:spcAft>
              <a:buNone/>
              <a:defRPr>
                <a:solidFill>
                  <a:schemeClr val="dk1"/>
                </a:solidFill>
              </a:defRPr>
            </a:lvl4pPr>
            <a:lvl5pPr lvl="4" algn="ctr" rtl="0">
              <a:lnSpc>
                <a:spcPct val="100000"/>
              </a:lnSpc>
              <a:spcBef>
                <a:spcPts val="1600"/>
              </a:spcBef>
              <a:spcAft>
                <a:spcPts val="0"/>
              </a:spcAft>
              <a:buNone/>
              <a:defRPr>
                <a:solidFill>
                  <a:schemeClr val="dk1"/>
                </a:solidFill>
              </a:defRPr>
            </a:lvl5pPr>
            <a:lvl6pPr lvl="5" algn="ctr" rtl="0">
              <a:lnSpc>
                <a:spcPct val="100000"/>
              </a:lnSpc>
              <a:spcBef>
                <a:spcPts val="1600"/>
              </a:spcBef>
              <a:spcAft>
                <a:spcPts val="0"/>
              </a:spcAft>
              <a:buNone/>
              <a:defRPr>
                <a:solidFill>
                  <a:schemeClr val="dk1"/>
                </a:solidFill>
              </a:defRPr>
            </a:lvl6pPr>
            <a:lvl7pPr lvl="6" algn="ctr" rtl="0">
              <a:lnSpc>
                <a:spcPct val="100000"/>
              </a:lnSpc>
              <a:spcBef>
                <a:spcPts val="1600"/>
              </a:spcBef>
              <a:spcAft>
                <a:spcPts val="0"/>
              </a:spcAft>
              <a:buNone/>
              <a:defRPr>
                <a:solidFill>
                  <a:schemeClr val="dk1"/>
                </a:solidFill>
              </a:defRPr>
            </a:lvl7pPr>
            <a:lvl8pPr lvl="7" algn="ctr" rtl="0">
              <a:lnSpc>
                <a:spcPct val="100000"/>
              </a:lnSpc>
              <a:spcBef>
                <a:spcPts val="1600"/>
              </a:spcBef>
              <a:spcAft>
                <a:spcPts val="0"/>
              </a:spcAft>
              <a:buNone/>
              <a:defRPr>
                <a:solidFill>
                  <a:schemeClr val="dk1"/>
                </a:solidFill>
              </a:defRPr>
            </a:lvl8pPr>
            <a:lvl9pPr lvl="8" algn="ctr" rtl="0">
              <a:lnSpc>
                <a:spcPct val="100000"/>
              </a:lnSpc>
              <a:spcBef>
                <a:spcPts val="1600"/>
              </a:spcBef>
              <a:spcAft>
                <a:spcPts val="1600"/>
              </a:spcAft>
              <a:buNone/>
              <a:defRPr>
                <a:solidFill>
                  <a:schemeClr val="dk1"/>
                </a:solidFill>
              </a:defRPr>
            </a:lvl9pPr>
          </a:lstStyle>
          <a:p>
            <a:endParaRPr/>
          </a:p>
        </p:txBody>
      </p:sp>
    </p:spTree>
    <p:extLst>
      <p:ext uri="{BB962C8B-B14F-4D97-AF65-F5344CB8AC3E}">
        <p14:creationId xmlns:p14="http://schemas.microsoft.com/office/powerpoint/2010/main" val="277253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0"/>
        <p:cNvGrpSpPr/>
        <p:nvPr/>
      </p:nvGrpSpPr>
      <p:grpSpPr>
        <a:xfrm>
          <a:off x="0" y="0"/>
          <a:ext cx="0" cy="0"/>
          <a:chOff x="0" y="0"/>
          <a:chExt cx="0" cy="0"/>
        </a:xfrm>
      </p:grpSpPr>
      <p:sp>
        <p:nvSpPr>
          <p:cNvPr id="161" name="Google Shape;161;p15"/>
          <p:cNvSpPr txBox="1">
            <a:spLocks noGrp="1"/>
          </p:cNvSpPr>
          <p:nvPr>
            <p:ph type="body" idx="1"/>
          </p:nvPr>
        </p:nvSpPr>
        <p:spPr>
          <a:xfrm>
            <a:off x="4406925" y="1990000"/>
            <a:ext cx="4169400" cy="567000"/>
          </a:xfrm>
          <a:prstGeom prst="rect">
            <a:avLst/>
          </a:prstGeom>
        </p:spPr>
        <p:txBody>
          <a:bodyPr spcFirstLastPara="1" wrap="square" lIns="91425" tIns="91425" rIns="91425" bIns="91425" anchor="ctr" anchorCtr="0">
            <a:noAutofit/>
          </a:bodyPr>
          <a:lstStyle>
            <a:lvl1pPr marL="457200" lvl="0"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1pPr>
            <a:lvl2pPr marL="914400" lvl="1"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2pPr>
            <a:lvl3pPr marL="1371600" lvl="2"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3pPr>
            <a:lvl4pPr marL="1828800" lvl="3"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4pPr>
            <a:lvl5pPr marL="2286000" lvl="4"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5pPr>
            <a:lvl6pPr marL="2743200" lvl="5"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6pPr>
            <a:lvl7pPr marL="3200400" lvl="6"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7pPr>
            <a:lvl8pPr marL="3657600" lvl="7"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8pPr>
            <a:lvl9pPr marL="4114800" lvl="8" indent="-317500" algn="r" rtl="0">
              <a:lnSpc>
                <a:spcPct val="100000"/>
              </a:lnSpc>
              <a:spcBef>
                <a:spcPts val="0"/>
              </a:spcBef>
              <a:spcAft>
                <a:spcPts val="0"/>
              </a:spcAft>
              <a:buSzPts val="1400"/>
              <a:buChar char="■"/>
              <a:defRPr sz="3400" b="1">
                <a:latin typeface="Hammersmith One"/>
                <a:ea typeface="Hammersmith One"/>
                <a:cs typeface="Hammersmith One"/>
                <a:sym typeface="Hammersmith One"/>
              </a:defRPr>
            </a:lvl9pPr>
          </a:lstStyle>
          <a:p>
            <a:endParaRPr/>
          </a:p>
        </p:txBody>
      </p:sp>
      <p:sp>
        <p:nvSpPr>
          <p:cNvPr id="162" name="Google Shape;162;p15"/>
          <p:cNvSpPr txBox="1">
            <a:spLocks noGrp="1"/>
          </p:cNvSpPr>
          <p:nvPr>
            <p:ph type="subTitle" idx="2"/>
          </p:nvPr>
        </p:nvSpPr>
        <p:spPr>
          <a:xfrm>
            <a:off x="4915075" y="3113000"/>
            <a:ext cx="3661200" cy="1283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
        <p:nvSpPr>
          <p:cNvPr id="163" name="Google Shape;163;p15"/>
          <p:cNvSpPr/>
          <p:nvPr/>
        </p:nvSpPr>
        <p:spPr>
          <a:xfrm rot="8731690" flipH="1">
            <a:off x="-2552316" y="55043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15"/>
          <p:cNvSpPr/>
          <p:nvPr/>
        </p:nvSpPr>
        <p:spPr>
          <a:xfrm>
            <a:off x="2248187" y="754588"/>
            <a:ext cx="120311" cy="693624"/>
          </a:xfrm>
          <a:custGeom>
            <a:avLst/>
            <a:gdLst/>
            <a:ahLst/>
            <a:cxnLst/>
            <a:rect l="l" t="t" r="r" b="b"/>
            <a:pathLst>
              <a:path w="1917" h="11052" extrusionOk="0">
                <a:moveTo>
                  <a:pt x="1279" y="0"/>
                </a:moveTo>
                <a:cubicBezTo>
                  <a:pt x="990" y="0"/>
                  <a:pt x="700" y="181"/>
                  <a:pt x="671" y="558"/>
                </a:cubicBezTo>
                <a:lnTo>
                  <a:pt x="33" y="10416"/>
                </a:lnTo>
                <a:cubicBezTo>
                  <a:pt x="1" y="10832"/>
                  <a:pt x="327" y="11051"/>
                  <a:pt x="650" y="11051"/>
                </a:cubicBezTo>
                <a:cubicBezTo>
                  <a:pt x="942" y="11051"/>
                  <a:pt x="1231" y="10871"/>
                  <a:pt x="1246" y="10494"/>
                </a:cubicBezTo>
                <a:lnTo>
                  <a:pt x="1884" y="635"/>
                </a:lnTo>
                <a:cubicBezTo>
                  <a:pt x="1916" y="220"/>
                  <a:pt x="1598" y="0"/>
                  <a:pt x="127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15"/>
          <p:cNvSpPr/>
          <p:nvPr/>
        </p:nvSpPr>
        <p:spPr>
          <a:xfrm>
            <a:off x="2045220" y="3860785"/>
            <a:ext cx="121252" cy="693624"/>
          </a:xfrm>
          <a:custGeom>
            <a:avLst/>
            <a:gdLst/>
            <a:ahLst/>
            <a:cxnLst/>
            <a:rect l="l" t="t" r="r" b="b"/>
            <a:pathLst>
              <a:path w="1932" h="11052" extrusionOk="0">
                <a:moveTo>
                  <a:pt x="1280" y="1"/>
                </a:moveTo>
                <a:cubicBezTo>
                  <a:pt x="986" y="1"/>
                  <a:pt x="693" y="181"/>
                  <a:pt x="671" y="558"/>
                </a:cubicBezTo>
                <a:lnTo>
                  <a:pt x="33" y="10416"/>
                </a:lnTo>
                <a:cubicBezTo>
                  <a:pt x="0" y="10832"/>
                  <a:pt x="327" y="11051"/>
                  <a:pt x="652" y="11051"/>
                </a:cubicBezTo>
                <a:cubicBezTo>
                  <a:pt x="946" y="11051"/>
                  <a:pt x="1239" y="10871"/>
                  <a:pt x="1261" y="10494"/>
                </a:cubicBezTo>
                <a:lnTo>
                  <a:pt x="1899" y="636"/>
                </a:lnTo>
                <a:cubicBezTo>
                  <a:pt x="1932" y="220"/>
                  <a:pt x="1605" y="1"/>
                  <a:pt x="1280"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15"/>
          <p:cNvSpPr/>
          <p:nvPr/>
        </p:nvSpPr>
        <p:spPr>
          <a:xfrm>
            <a:off x="2583954" y="1092050"/>
            <a:ext cx="211564" cy="427019"/>
          </a:xfrm>
          <a:custGeom>
            <a:avLst/>
            <a:gdLst/>
            <a:ahLst/>
            <a:cxnLst/>
            <a:rect l="l" t="t" r="r" b="b"/>
            <a:pathLst>
              <a:path w="3371" h="6804" extrusionOk="0">
                <a:moveTo>
                  <a:pt x="2589" y="0"/>
                </a:moveTo>
                <a:cubicBezTo>
                  <a:pt x="2360" y="0"/>
                  <a:pt x="2137" y="117"/>
                  <a:pt x="2038" y="390"/>
                </a:cubicBezTo>
                <a:cubicBezTo>
                  <a:pt x="1416" y="2256"/>
                  <a:pt x="794" y="4122"/>
                  <a:pt x="157" y="5987"/>
                </a:cubicBezTo>
                <a:cubicBezTo>
                  <a:pt x="0" y="6466"/>
                  <a:pt x="402" y="6803"/>
                  <a:pt x="784" y="6803"/>
                </a:cubicBezTo>
                <a:cubicBezTo>
                  <a:pt x="1011" y="6803"/>
                  <a:pt x="1230" y="6685"/>
                  <a:pt x="1323" y="6407"/>
                </a:cubicBezTo>
                <a:cubicBezTo>
                  <a:pt x="1945" y="4541"/>
                  <a:pt x="2567" y="2675"/>
                  <a:pt x="3204" y="810"/>
                </a:cubicBezTo>
                <a:cubicBezTo>
                  <a:pt x="3370" y="332"/>
                  <a:pt x="2973" y="0"/>
                  <a:pt x="258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15"/>
          <p:cNvSpPr/>
          <p:nvPr/>
        </p:nvSpPr>
        <p:spPr>
          <a:xfrm>
            <a:off x="1609475" y="3788611"/>
            <a:ext cx="221417" cy="427082"/>
          </a:xfrm>
          <a:custGeom>
            <a:avLst/>
            <a:gdLst/>
            <a:ahLst/>
            <a:cxnLst/>
            <a:rect l="l" t="t" r="r" b="b"/>
            <a:pathLst>
              <a:path w="3528" h="6805" extrusionOk="0">
                <a:moveTo>
                  <a:pt x="2755" y="1"/>
                </a:moveTo>
                <a:cubicBezTo>
                  <a:pt x="2523" y="1"/>
                  <a:pt x="2292" y="121"/>
                  <a:pt x="2187" y="402"/>
                </a:cubicBezTo>
                <a:cubicBezTo>
                  <a:pt x="1518" y="2268"/>
                  <a:pt x="850" y="4134"/>
                  <a:pt x="165" y="6000"/>
                </a:cubicBezTo>
                <a:cubicBezTo>
                  <a:pt x="1" y="6475"/>
                  <a:pt x="392" y="6805"/>
                  <a:pt x="774" y="6805"/>
                </a:cubicBezTo>
                <a:cubicBezTo>
                  <a:pt x="1005" y="6805"/>
                  <a:pt x="1232" y="6685"/>
                  <a:pt x="1332" y="6404"/>
                </a:cubicBezTo>
                <a:cubicBezTo>
                  <a:pt x="2016" y="4538"/>
                  <a:pt x="2684" y="2672"/>
                  <a:pt x="3353" y="806"/>
                </a:cubicBezTo>
                <a:cubicBezTo>
                  <a:pt x="3528" y="331"/>
                  <a:pt x="3140" y="1"/>
                  <a:pt x="2755"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15"/>
          <p:cNvSpPr/>
          <p:nvPr/>
        </p:nvSpPr>
        <p:spPr>
          <a:xfrm>
            <a:off x="2870455" y="1092113"/>
            <a:ext cx="462541" cy="582601"/>
          </a:xfrm>
          <a:custGeom>
            <a:avLst/>
            <a:gdLst/>
            <a:ahLst/>
            <a:cxnLst/>
            <a:rect l="l" t="t" r="r" b="b"/>
            <a:pathLst>
              <a:path w="7370" h="9283" extrusionOk="0">
                <a:moveTo>
                  <a:pt x="6498" y="0"/>
                </a:moveTo>
                <a:cubicBezTo>
                  <a:pt x="6322" y="0"/>
                  <a:pt x="6143" y="78"/>
                  <a:pt x="6010" y="264"/>
                </a:cubicBezTo>
                <a:cubicBezTo>
                  <a:pt x="4128" y="2939"/>
                  <a:pt x="2216" y="5644"/>
                  <a:pt x="334" y="8319"/>
                </a:cubicBezTo>
                <a:cubicBezTo>
                  <a:pt x="1" y="8797"/>
                  <a:pt x="430" y="9282"/>
                  <a:pt x="872" y="9282"/>
                </a:cubicBezTo>
                <a:cubicBezTo>
                  <a:pt x="1049" y="9282"/>
                  <a:pt x="1227" y="9205"/>
                  <a:pt x="1360" y="9019"/>
                </a:cubicBezTo>
                <a:cubicBezTo>
                  <a:pt x="3242" y="6344"/>
                  <a:pt x="5154" y="3639"/>
                  <a:pt x="7036" y="964"/>
                </a:cubicBezTo>
                <a:cubicBezTo>
                  <a:pt x="7369" y="486"/>
                  <a:pt x="6940" y="0"/>
                  <a:pt x="6498"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15"/>
          <p:cNvSpPr/>
          <p:nvPr/>
        </p:nvSpPr>
        <p:spPr>
          <a:xfrm>
            <a:off x="1079716" y="3637798"/>
            <a:ext cx="461914" cy="582538"/>
          </a:xfrm>
          <a:custGeom>
            <a:avLst/>
            <a:gdLst/>
            <a:ahLst/>
            <a:cxnLst/>
            <a:rect l="l" t="t" r="r" b="b"/>
            <a:pathLst>
              <a:path w="7360" h="9282" extrusionOk="0">
                <a:moveTo>
                  <a:pt x="6482" y="0"/>
                </a:moveTo>
                <a:cubicBezTo>
                  <a:pt x="6310" y="0"/>
                  <a:pt x="6137" y="75"/>
                  <a:pt x="6010" y="255"/>
                </a:cubicBezTo>
                <a:cubicBezTo>
                  <a:pt x="4128" y="2945"/>
                  <a:pt x="2216" y="5650"/>
                  <a:pt x="334" y="8325"/>
                </a:cubicBezTo>
                <a:cubicBezTo>
                  <a:pt x="0" y="8803"/>
                  <a:pt x="431" y="9282"/>
                  <a:pt x="874" y="9282"/>
                </a:cubicBezTo>
                <a:cubicBezTo>
                  <a:pt x="1050" y="9282"/>
                  <a:pt x="1228" y="9206"/>
                  <a:pt x="1360" y="9025"/>
                </a:cubicBezTo>
                <a:cubicBezTo>
                  <a:pt x="3242" y="6350"/>
                  <a:pt x="5154" y="3645"/>
                  <a:pt x="7036" y="955"/>
                </a:cubicBezTo>
                <a:cubicBezTo>
                  <a:pt x="7360" y="486"/>
                  <a:pt x="6922" y="0"/>
                  <a:pt x="6482"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15"/>
          <p:cNvSpPr/>
          <p:nvPr/>
        </p:nvSpPr>
        <p:spPr>
          <a:xfrm>
            <a:off x="3122625" y="1599216"/>
            <a:ext cx="395388" cy="316185"/>
          </a:xfrm>
          <a:custGeom>
            <a:avLst/>
            <a:gdLst/>
            <a:ahLst/>
            <a:cxnLst/>
            <a:rect l="l" t="t" r="r" b="b"/>
            <a:pathLst>
              <a:path w="6300" h="5038" extrusionOk="0">
                <a:moveTo>
                  <a:pt x="5391" y="1"/>
                </a:moveTo>
                <a:cubicBezTo>
                  <a:pt x="5264" y="1"/>
                  <a:pt x="5132" y="44"/>
                  <a:pt x="5008" y="146"/>
                </a:cubicBezTo>
                <a:cubicBezTo>
                  <a:pt x="3484" y="1405"/>
                  <a:pt x="1992" y="2680"/>
                  <a:pt x="483" y="3955"/>
                </a:cubicBezTo>
                <a:cubicBezTo>
                  <a:pt x="1" y="4363"/>
                  <a:pt x="414" y="5037"/>
                  <a:pt x="909" y="5037"/>
                </a:cubicBezTo>
                <a:cubicBezTo>
                  <a:pt x="1036" y="5037"/>
                  <a:pt x="1168" y="4993"/>
                  <a:pt x="1292" y="4888"/>
                </a:cubicBezTo>
                <a:cubicBezTo>
                  <a:pt x="2816" y="3629"/>
                  <a:pt x="4309" y="2369"/>
                  <a:pt x="5817" y="1079"/>
                </a:cubicBezTo>
                <a:cubicBezTo>
                  <a:pt x="6299" y="658"/>
                  <a:pt x="5886" y="1"/>
                  <a:pt x="5391"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15"/>
          <p:cNvSpPr/>
          <p:nvPr/>
        </p:nvSpPr>
        <p:spPr>
          <a:xfrm>
            <a:off x="884908" y="3398492"/>
            <a:ext cx="405932" cy="310725"/>
          </a:xfrm>
          <a:custGeom>
            <a:avLst/>
            <a:gdLst/>
            <a:ahLst/>
            <a:cxnLst/>
            <a:rect l="l" t="t" r="r" b="b"/>
            <a:pathLst>
              <a:path w="6468" h="4951" extrusionOk="0">
                <a:moveTo>
                  <a:pt x="5541" y="0"/>
                </a:moveTo>
                <a:cubicBezTo>
                  <a:pt x="5411" y="0"/>
                  <a:pt x="5276" y="45"/>
                  <a:pt x="5149" y="149"/>
                </a:cubicBezTo>
                <a:cubicBezTo>
                  <a:pt x="3594" y="1393"/>
                  <a:pt x="2054" y="2637"/>
                  <a:pt x="499" y="3881"/>
                </a:cubicBezTo>
                <a:cubicBezTo>
                  <a:pt x="0" y="4281"/>
                  <a:pt x="432" y="4950"/>
                  <a:pt x="944" y="4950"/>
                </a:cubicBezTo>
                <a:cubicBezTo>
                  <a:pt x="1070" y="4950"/>
                  <a:pt x="1201" y="4909"/>
                  <a:pt x="1323" y="4814"/>
                </a:cubicBezTo>
                <a:cubicBezTo>
                  <a:pt x="2878" y="3570"/>
                  <a:pt x="4418" y="2326"/>
                  <a:pt x="5973" y="1082"/>
                </a:cubicBezTo>
                <a:cubicBezTo>
                  <a:pt x="6468" y="674"/>
                  <a:pt x="6047" y="0"/>
                  <a:pt x="5541"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15"/>
          <p:cNvSpPr/>
          <p:nvPr/>
        </p:nvSpPr>
        <p:spPr>
          <a:xfrm>
            <a:off x="3295153" y="1892746"/>
            <a:ext cx="686532" cy="318256"/>
          </a:xfrm>
          <a:custGeom>
            <a:avLst/>
            <a:gdLst/>
            <a:ahLst/>
            <a:cxnLst/>
            <a:rect l="l" t="t" r="r" b="b"/>
            <a:pathLst>
              <a:path w="10939" h="5071" extrusionOk="0">
                <a:moveTo>
                  <a:pt x="9999" y="1"/>
                </a:moveTo>
                <a:cubicBezTo>
                  <a:pt x="9917" y="1"/>
                  <a:pt x="9829" y="18"/>
                  <a:pt x="9739" y="56"/>
                </a:cubicBezTo>
                <a:lnTo>
                  <a:pt x="642" y="3912"/>
                </a:lnTo>
                <a:cubicBezTo>
                  <a:pt x="0" y="4185"/>
                  <a:pt x="354" y="5070"/>
                  <a:pt x="935" y="5070"/>
                </a:cubicBezTo>
                <a:cubicBezTo>
                  <a:pt x="1015" y="5070"/>
                  <a:pt x="1100" y="5054"/>
                  <a:pt x="1186" y="5016"/>
                </a:cubicBezTo>
                <a:lnTo>
                  <a:pt x="10283" y="1160"/>
                </a:lnTo>
                <a:cubicBezTo>
                  <a:pt x="10939" y="886"/>
                  <a:pt x="10598" y="1"/>
                  <a:pt x="9999"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5"/>
          <p:cNvSpPr/>
          <p:nvPr/>
        </p:nvSpPr>
        <p:spPr>
          <a:xfrm>
            <a:off x="428829" y="3106720"/>
            <a:ext cx="686783" cy="317942"/>
          </a:xfrm>
          <a:custGeom>
            <a:avLst/>
            <a:gdLst/>
            <a:ahLst/>
            <a:cxnLst/>
            <a:rect l="l" t="t" r="r" b="b"/>
            <a:pathLst>
              <a:path w="10943" h="5066" extrusionOk="0">
                <a:moveTo>
                  <a:pt x="10011" y="1"/>
                </a:moveTo>
                <a:cubicBezTo>
                  <a:pt x="9930" y="1"/>
                  <a:pt x="9844" y="18"/>
                  <a:pt x="9757" y="56"/>
                </a:cubicBezTo>
                <a:lnTo>
                  <a:pt x="660" y="3897"/>
                </a:lnTo>
                <a:cubicBezTo>
                  <a:pt x="1" y="4171"/>
                  <a:pt x="373" y="5066"/>
                  <a:pt x="963" y="5066"/>
                </a:cubicBezTo>
                <a:cubicBezTo>
                  <a:pt x="1040" y="5066"/>
                  <a:pt x="1121" y="5050"/>
                  <a:pt x="1205" y="5016"/>
                </a:cubicBezTo>
                <a:lnTo>
                  <a:pt x="10301" y="1160"/>
                </a:lnTo>
                <a:cubicBezTo>
                  <a:pt x="10942" y="873"/>
                  <a:pt x="10590" y="1"/>
                  <a:pt x="10011"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15"/>
          <p:cNvSpPr/>
          <p:nvPr/>
        </p:nvSpPr>
        <p:spPr>
          <a:xfrm>
            <a:off x="3387411" y="2418866"/>
            <a:ext cx="477792" cy="129725"/>
          </a:xfrm>
          <a:custGeom>
            <a:avLst/>
            <a:gdLst/>
            <a:ahLst/>
            <a:cxnLst/>
            <a:rect l="l" t="t" r="r" b="b"/>
            <a:pathLst>
              <a:path w="7613" h="2067" extrusionOk="0">
                <a:moveTo>
                  <a:pt x="6718" y="0"/>
                </a:moveTo>
                <a:cubicBezTo>
                  <a:pt x="6687" y="0"/>
                  <a:pt x="6654" y="2"/>
                  <a:pt x="6620" y="7"/>
                </a:cubicBezTo>
                <a:cubicBezTo>
                  <a:pt x="4677" y="287"/>
                  <a:pt x="2717" y="582"/>
                  <a:pt x="774" y="847"/>
                </a:cubicBezTo>
                <a:cubicBezTo>
                  <a:pt x="0" y="966"/>
                  <a:pt x="209" y="2067"/>
                  <a:pt x="922" y="2067"/>
                </a:cubicBezTo>
                <a:cubicBezTo>
                  <a:pt x="955" y="2067"/>
                  <a:pt x="988" y="2064"/>
                  <a:pt x="1023" y="2060"/>
                </a:cubicBezTo>
                <a:cubicBezTo>
                  <a:pt x="2966" y="1780"/>
                  <a:pt x="4925" y="1484"/>
                  <a:pt x="6869" y="1220"/>
                </a:cubicBezTo>
                <a:cubicBezTo>
                  <a:pt x="7613" y="1101"/>
                  <a:pt x="7417" y="0"/>
                  <a:pt x="6718"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15"/>
          <p:cNvSpPr/>
          <p:nvPr/>
        </p:nvSpPr>
        <p:spPr>
          <a:xfrm>
            <a:off x="541672" y="2768316"/>
            <a:ext cx="482060" cy="119872"/>
          </a:xfrm>
          <a:custGeom>
            <a:avLst/>
            <a:gdLst/>
            <a:ahLst/>
            <a:cxnLst/>
            <a:rect l="l" t="t" r="r" b="b"/>
            <a:pathLst>
              <a:path w="7681" h="1910" extrusionOk="0">
                <a:moveTo>
                  <a:pt x="6753" y="0"/>
                </a:moveTo>
                <a:cubicBezTo>
                  <a:pt x="6726" y="0"/>
                  <a:pt x="6697" y="2"/>
                  <a:pt x="6668" y="6"/>
                </a:cubicBezTo>
                <a:cubicBezTo>
                  <a:pt x="4709" y="239"/>
                  <a:pt x="2734" y="472"/>
                  <a:pt x="759" y="705"/>
                </a:cubicBezTo>
                <a:cubicBezTo>
                  <a:pt x="0" y="795"/>
                  <a:pt x="196" y="1910"/>
                  <a:pt x="909" y="1910"/>
                </a:cubicBezTo>
                <a:cubicBezTo>
                  <a:pt x="941" y="1910"/>
                  <a:pt x="974" y="1907"/>
                  <a:pt x="1008" y="1903"/>
                </a:cubicBezTo>
                <a:cubicBezTo>
                  <a:pt x="2983" y="1669"/>
                  <a:pt x="4958" y="1436"/>
                  <a:pt x="6917" y="1203"/>
                </a:cubicBezTo>
                <a:cubicBezTo>
                  <a:pt x="7680" y="1113"/>
                  <a:pt x="7464" y="0"/>
                  <a:pt x="6753"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5"/>
          <p:cNvSpPr/>
          <p:nvPr/>
        </p:nvSpPr>
        <p:spPr>
          <a:xfrm>
            <a:off x="3390172" y="2798441"/>
            <a:ext cx="711949" cy="166942"/>
          </a:xfrm>
          <a:custGeom>
            <a:avLst/>
            <a:gdLst/>
            <a:ahLst/>
            <a:cxnLst/>
            <a:rect l="l" t="t" r="r" b="b"/>
            <a:pathLst>
              <a:path w="11344" h="2660" extrusionOk="0">
                <a:moveTo>
                  <a:pt x="727" y="1"/>
                </a:moveTo>
                <a:cubicBezTo>
                  <a:pt x="26" y="1"/>
                  <a:pt x="0" y="1147"/>
                  <a:pt x="745" y="1236"/>
                </a:cubicBezTo>
                <a:cubicBezTo>
                  <a:pt x="4011" y="1703"/>
                  <a:pt x="7245" y="2185"/>
                  <a:pt x="10526" y="2651"/>
                </a:cubicBezTo>
                <a:cubicBezTo>
                  <a:pt x="10563" y="2657"/>
                  <a:pt x="10599" y="2660"/>
                  <a:pt x="10633" y="2660"/>
                </a:cubicBezTo>
                <a:cubicBezTo>
                  <a:pt x="11309" y="2660"/>
                  <a:pt x="11344" y="1541"/>
                  <a:pt x="10604" y="1423"/>
                </a:cubicBezTo>
                <a:cubicBezTo>
                  <a:pt x="7338" y="956"/>
                  <a:pt x="4088" y="474"/>
                  <a:pt x="823" y="8"/>
                </a:cubicBezTo>
                <a:cubicBezTo>
                  <a:pt x="790" y="3"/>
                  <a:pt x="758" y="1"/>
                  <a:pt x="727"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15"/>
          <p:cNvSpPr/>
          <p:nvPr/>
        </p:nvSpPr>
        <p:spPr>
          <a:xfrm>
            <a:off x="310275" y="2350520"/>
            <a:ext cx="711008" cy="166942"/>
          </a:xfrm>
          <a:custGeom>
            <a:avLst/>
            <a:gdLst/>
            <a:ahLst/>
            <a:cxnLst/>
            <a:rect l="l" t="t" r="r" b="b"/>
            <a:pathLst>
              <a:path w="11329" h="2660" extrusionOk="0">
                <a:moveTo>
                  <a:pt x="726" y="1"/>
                </a:moveTo>
                <a:cubicBezTo>
                  <a:pt x="12" y="1"/>
                  <a:pt x="1" y="1147"/>
                  <a:pt x="746" y="1236"/>
                </a:cubicBezTo>
                <a:cubicBezTo>
                  <a:pt x="4011" y="1702"/>
                  <a:pt x="7245" y="2184"/>
                  <a:pt x="10511" y="2651"/>
                </a:cubicBezTo>
                <a:cubicBezTo>
                  <a:pt x="10548" y="2657"/>
                  <a:pt x="10584" y="2660"/>
                  <a:pt x="10618" y="2660"/>
                </a:cubicBezTo>
                <a:cubicBezTo>
                  <a:pt x="11294" y="2660"/>
                  <a:pt x="11328" y="1542"/>
                  <a:pt x="10588" y="1438"/>
                </a:cubicBezTo>
                <a:cubicBezTo>
                  <a:pt x="7323" y="972"/>
                  <a:pt x="4089" y="474"/>
                  <a:pt x="823" y="8"/>
                </a:cubicBezTo>
                <a:cubicBezTo>
                  <a:pt x="790" y="3"/>
                  <a:pt x="757" y="1"/>
                  <a:pt x="726"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15"/>
          <p:cNvSpPr/>
          <p:nvPr/>
        </p:nvSpPr>
        <p:spPr>
          <a:xfrm>
            <a:off x="3288062" y="3133267"/>
            <a:ext cx="447228" cy="225183"/>
          </a:xfrm>
          <a:custGeom>
            <a:avLst/>
            <a:gdLst/>
            <a:ahLst/>
            <a:cxnLst/>
            <a:rect l="l" t="t" r="r" b="b"/>
            <a:pathLst>
              <a:path w="7126" h="3588" extrusionOk="0">
                <a:moveTo>
                  <a:pt x="807" y="1"/>
                </a:moveTo>
                <a:cubicBezTo>
                  <a:pt x="229" y="1"/>
                  <a:pt x="0" y="944"/>
                  <a:pt x="646" y="1219"/>
                </a:cubicBezTo>
                <a:cubicBezTo>
                  <a:pt x="2450" y="1996"/>
                  <a:pt x="4269" y="2758"/>
                  <a:pt x="6089" y="3536"/>
                </a:cubicBezTo>
                <a:cubicBezTo>
                  <a:pt x="6173" y="3572"/>
                  <a:pt x="6253" y="3588"/>
                  <a:pt x="6328" y="3588"/>
                </a:cubicBezTo>
                <a:cubicBezTo>
                  <a:pt x="6895" y="3588"/>
                  <a:pt x="7125" y="2645"/>
                  <a:pt x="6493" y="2370"/>
                </a:cubicBezTo>
                <a:cubicBezTo>
                  <a:pt x="4689" y="1592"/>
                  <a:pt x="2854" y="830"/>
                  <a:pt x="1051" y="53"/>
                </a:cubicBezTo>
                <a:cubicBezTo>
                  <a:pt x="964" y="17"/>
                  <a:pt x="882" y="1"/>
                  <a:pt x="807"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15"/>
          <p:cNvSpPr/>
          <p:nvPr/>
        </p:nvSpPr>
        <p:spPr>
          <a:xfrm>
            <a:off x="676669" y="1950172"/>
            <a:ext cx="445596" cy="233969"/>
          </a:xfrm>
          <a:custGeom>
            <a:avLst/>
            <a:gdLst/>
            <a:ahLst/>
            <a:cxnLst/>
            <a:rect l="l" t="t" r="r" b="b"/>
            <a:pathLst>
              <a:path w="7100" h="3728" extrusionOk="0">
                <a:moveTo>
                  <a:pt x="790" y="1"/>
                </a:moveTo>
                <a:cubicBezTo>
                  <a:pt x="237" y="1"/>
                  <a:pt x="1" y="937"/>
                  <a:pt x="630" y="1224"/>
                </a:cubicBezTo>
                <a:lnTo>
                  <a:pt x="6056" y="3665"/>
                </a:lnTo>
                <a:cubicBezTo>
                  <a:pt x="6150" y="3708"/>
                  <a:pt x="6238" y="3728"/>
                  <a:pt x="6319" y="3728"/>
                </a:cubicBezTo>
                <a:cubicBezTo>
                  <a:pt x="6883" y="3728"/>
                  <a:pt x="7100" y="2798"/>
                  <a:pt x="6461" y="2499"/>
                </a:cubicBezTo>
                <a:lnTo>
                  <a:pt x="1034" y="58"/>
                </a:lnTo>
                <a:cubicBezTo>
                  <a:pt x="948" y="19"/>
                  <a:pt x="866" y="1"/>
                  <a:pt x="790"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15"/>
          <p:cNvSpPr/>
          <p:nvPr/>
        </p:nvSpPr>
        <p:spPr>
          <a:xfrm>
            <a:off x="3146412" y="3365794"/>
            <a:ext cx="604253" cy="451684"/>
          </a:xfrm>
          <a:custGeom>
            <a:avLst/>
            <a:gdLst/>
            <a:ahLst/>
            <a:cxnLst/>
            <a:rect l="l" t="t" r="r" b="b"/>
            <a:pathLst>
              <a:path w="9628" h="7197" extrusionOk="0">
                <a:moveTo>
                  <a:pt x="863" y="1"/>
                </a:moveTo>
                <a:cubicBezTo>
                  <a:pt x="365" y="1"/>
                  <a:pt x="0" y="758"/>
                  <a:pt x="509" y="1152"/>
                </a:cubicBezTo>
                <a:cubicBezTo>
                  <a:pt x="3137" y="3143"/>
                  <a:pt x="5780" y="5102"/>
                  <a:pt x="8392" y="7077"/>
                </a:cubicBezTo>
                <a:cubicBezTo>
                  <a:pt x="8510" y="7161"/>
                  <a:pt x="8629" y="7197"/>
                  <a:pt x="8741" y="7197"/>
                </a:cubicBezTo>
                <a:cubicBezTo>
                  <a:pt x="9253" y="7197"/>
                  <a:pt x="9628" y="6446"/>
                  <a:pt x="9092" y="6050"/>
                </a:cubicBezTo>
                <a:cubicBezTo>
                  <a:pt x="6464" y="4060"/>
                  <a:pt x="3836" y="2101"/>
                  <a:pt x="1208" y="126"/>
                </a:cubicBezTo>
                <a:cubicBezTo>
                  <a:pt x="1092" y="38"/>
                  <a:pt x="974" y="1"/>
                  <a:pt x="863"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15"/>
          <p:cNvSpPr/>
          <p:nvPr/>
        </p:nvSpPr>
        <p:spPr>
          <a:xfrm>
            <a:off x="657904" y="1496980"/>
            <a:ext cx="602684" cy="451684"/>
          </a:xfrm>
          <a:custGeom>
            <a:avLst/>
            <a:gdLst/>
            <a:ahLst/>
            <a:cxnLst/>
            <a:rect l="l" t="t" r="r" b="b"/>
            <a:pathLst>
              <a:path w="9603" h="7197" extrusionOk="0">
                <a:moveTo>
                  <a:pt x="863" y="1"/>
                </a:moveTo>
                <a:cubicBezTo>
                  <a:pt x="365" y="1"/>
                  <a:pt x="0" y="758"/>
                  <a:pt x="509" y="1153"/>
                </a:cubicBezTo>
                <a:cubicBezTo>
                  <a:pt x="3137" y="3143"/>
                  <a:pt x="5780" y="5102"/>
                  <a:pt x="8392" y="7077"/>
                </a:cubicBezTo>
                <a:cubicBezTo>
                  <a:pt x="8510" y="7161"/>
                  <a:pt x="8628" y="7197"/>
                  <a:pt x="8739" y="7197"/>
                </a:cubicBezTo>
                <a:cubicBezTo>
                  <a:pt x="9244" y="7197"/>
                  <a:pt x="9602" y="6446"/>
                  <a:pt x="9092" y="6051"/>
                </a:cubicBezTo>
                <a:cubicBezTo>
                  <a:pt x="6464" y="4076"/>
                  <a:pt x="3836" y="2101"/>
                  <a:pt x="1209" y="126"/>
                </a:cubicBezTo>
                <a:cubicBezTo>
                  <a:pt x="1092" y="38"/>
                  <a:pt x="974" y="1"/>
                  <a:pt x="863"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15"/>
          <p:cNvSpPr/>
          <p:nvPr/>
        </p:nvSpPr>
        <p:spPr>
          <a:xfrm>
            <a:off x="2902023" y="3613384"/>
            <a:ext cx="333067" cy="370661"/>
          </a:xfrm>
          <a:custGeom>
            <a:avLst/>
            <a:gdLst/>
            <a:ahLst/>
            <a:cxnLst/>
            <a:rect l="l" t="t" r="r" b="b"/>
            <a:pathLst>
              <a:path w="5307" h="5906" extrusionOk="0">
                <a:moveTo>
                  <a:pt x="869" y="0"/>
                </a:moveTo>
                <a:cubicBezTo>
                  <a:pt x="428" y="0"/>
                  <a:pt x="0" y="568"/>
                  <a:pt x="360" y="1033"/>
                </a:cubicBezTo>
                <a:cubicBezTo>
                  <a:pt x="1588" y="2588"/>
                  <a:pt x="2801" y="4127"/>
                  <a:pt x="4014" y="5682"/>
                </a:cubicBezTo>
                <a:cubicBezTo>
                  <a:pt x="4140" y="5840"/>
                  <a:pt x="4294" y="5905"/>
                  <a:pt x="4444" y="5905"/>
                </a:cubicBezTo>
                <a:cubicBezTo>
                  <a:pt x="4887" y="5905"/>
                  <a:pt x="5307" y="5337"/>
                  <a:pt x="4947" y="4873"/>
                </a:cubicBezTo>
                <a:cubicBezTo>
                  <a:pt x="3719" y="3318"/>
                  <a:pt x="2490" y="1779"/>
                  <a:pt x="1293" y="224"/>
                </a:cubicBezTo>
                <a:cubicBezTo>
                  <a:pt x="1171" y="66"/>
                  <a:pt x="1019" y="0"/>
                  <a:pt x="86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15"/>
          <p:cNvSpPr/>
          <p:nvPr/>
        </p:nvSpPr>
        <p:spPr>
          <a:xfrm>
            <a:off x="1177496" y="1323008"/>
            <a:ext cx="328109" cy="378443"/>
          </a:xfrm>
          <a:custGeom>
            <a:avLst/>
            <a:gdLst/>
            <a:ahLst/>
            <a:cxnLst/>
            <a:rect l="l" t="t" r="r" b="b"/>
            <a:pathLst>
              <a:path w="5228" h="6030" extrusionOk="0">
                <a:moveTo>
                  <a:pt x="850" y="0"/>
                </a:moveTo>
                <a:cubicBezTo>
                  <a:pt x="415" y="0"/>
                  <a:pt x="1" y="575"/>
                  <a:pt x="347" y="1048"/>
                </a:cubicBezTo>
                <a:cubicBezTo>
                  <a:pt x="1544" y="2650"/>
                  <a:pt x="2741" y="4220"/>
                  <a:pt x="3923" y="5806"/>
                </a:cubicBezTo>
                <a:cubicBezTo>
                  <a:pt x="4045" y="5964"/>
                  <a:pt x="4198" y="6030"/>
                  <a:pt x="4349" y="6030"/>
                </a:cubicBezTo>
                <a:cubicBezTo>
                  <a:pt x="4793" y="6030"/>
                  <a:pt x="5227" y="5462"/>
                  <a:pt x="4856" y="4997"/>
                </a:cubicBezTo>
                <a:cubicBezTo>
                  <a:pt x="3674" y="3396"/>
                  <a:pt x="2477" y="1825"/>
                  <a:pt x="1280" y="239"/>
                </a:cubicBezTo>
                <a:cubicBezTo>
                  <a:pt x="1155" y="70"/>
                  <a:pt x="1001" y="0"/>
                  <a:pt x="850"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15"/>
          <p:cNvSpPr/>
          <p:nvPr/>
        </p:nvSpPr>
        <p:spPr>
          <a:xfrm>
            <a:off x="2649978" y="3761624"/>
            <a:ext cx="342293" cy="646240"/>
          </a:xfrm>
          <a:custGeom>
            <a:avLst/>
            <a:gdLst/>
            <a:ahLst/>
            <a:cxnLst/>
            <a:rect l="l" t="t" r="r" b="b"/>
            <a:pathLst>
              <a:path w="5454" h="10297" extrusionOk="0">
                <a:moveTo>
                  <a:pt x="829" y="0"/>
                </a:moveTo>
                <a:cubicBezTo>
                  <a:pt x="432" y="0"/>
                  <a:pt x="1" y="416"/>
                  <a:pt x="209" y="894"/>
                </a:cubicBezTo>
                <a:cubicBezTo>
                  <a:pt x="1515" y="3911"/>
                  <a:pt x="2836" y="6943"/>
                  <a:pt x="4143" y="9944"/>
                </a:cubicBezTo>
                <a:cubicBezTo>
                  <a:pt x="4247" y="10193"/>
                  <a:pt x="4439" y="10297"/>
                  <a:pt x="4638" y="10297"/>
                </a:cubicBezTo>
                <a:cubicBezTo>
                  <a:pt x="5034" y="10297"/>
                  <a:pt x="5454" y="9886"/>
                  <a:pt x="5247" y="9400"/>
                </a:cubicBezTo>
                <a:cubicBezTo>
                  <a:pt x="3941" y="6399"/>
                  <a:pt x="2619" y="3366"/>
                  <a:pt x="1313" y="350"/>
                </a:cubicBezTo>
                <a:cubicBezTo>
                  <a:pt x="1215" y="103"/>
                  <a:pt x="1026" y="0"/>
                  <a:pt x="829"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15"/>
          <p:cNvSpPr/>
          <p:nvPr/>
        </p:nvSpPr>
        <p:spPr>
          <a:xfrm>
            <a:off x="1410651" y="905965"/>
            <a:ext cx="342983" cy="646302"/>
          </a:xfrm>
          <a:custGeom>
            <a:avLst/>
            <a:gdLst/>
            <a:ahLst/>
            <a:cxnLst/>
            <a:rect l="l" t="t" r="r" b="b"/>
            <a:pathLst>
              <a:path w="5465" h="10298" extrusionOk="0">
                <a:moveTo>
                  <a:pt x="828" y="1"/>
                </a:moveTo>
                <a:cubicBezTo>
                  <a:pt x="428" y="1"/>
                  <a:pt x="1" y="411"/>
                  <a:pt x="208" y="898"/>
                </a:cubicBezTo>
                <a:cubicBezTo>
                  <a:pt x="1514" y="3899"/>
                  <a:pt x="2836" y="6931"/>
                  <a:pt x="4142" y="9948"/>
                </a:cubicBezTo>
                <a:cubicBezTo>
                  <a:pt x="4250" y="10195"/>
                  <a:pt x="4444" y="10297"/>
                  <a:pt x="4643" y="10297"/>
                </a:cubicBezTo>
                <a:cubicBezTo>
                  <a:pt x="5043" y="10297"/>
                  <a:pt x="5464" y="9882"/>
                  <a:pt x="5246" y="9403"/>
                </a:cubicBezTo>
                <a:cubicBezTo>
                  <a:pt x="3940" y="6387"/>
                  <a:pt x="2618" y="3355"/>
                  <a:pt x="1328" y="354"/>
                </a:cubicBezTo>
                <a:cubicBezTo>
                  <a:pt x="1224" y="104"/>
                  <a:pt x="1029" y="1"/>
                  <a:pt x="828"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15"/>
          <p:cNvSpPr/>
          <p:nvPr/>
        </p:nvSpPr>
        <p:spPr>
          <a:xfrm>
            <a:off x="2318917" y="3855011"/>
            <a:ext cx="139829" cy="443086"/>
          </a:xfrm>
          <a:custGeom>
            <a:avLst/>
            <a:gdLst/>
            <a:ahLst/>
            <a:cxnLst/>
            <a:rect l="l" t="t" r="r" b="b"/>
            <a:pathLst>
              <a:path w="2228" h="7060" extrusionOk="0">
                <a:moveTo>
                  <a:pt x="720" y="1"/>
                </a:moveTo>
                <a:cubicBezTo>
                  <a:pt x="372" y="1"/>
                  <a:pt x="1" y="272"/>
                  <a:pt x="72" y="728"/>
                </a:cubicBezTo>
                <a:cubicBezTo>
                  <a:pt x="352" y="2671"/>
                  <a:pt x="648" y="4615"/>
                  <a:pt x="959" y="6574"/>
                </a:cubicBezTo>
                <a:cubicBezTo>
                  <a:pt x="1011" y="6910"/>
                  <a:pt x="1256" y="7059"/>
                  <a:pt x="1512" y="7059"/>
                </a:cubicBezTo>
                <a:cubicBezTo>
                  <a:pt x="1860" y="7059"/>
                  <a:pt x="2228" y="6783"/>
                  <a:pt x="2156" y="6326"/>
                </a:cubicBezTo>
                <a:cubicBezTo>
                  <a:pt x="1876" y="4382"/>
                  <a:pt x="1581" y="2438"/>
                  <a:pt x="1270" y="479"/>
                </a:cubicBezTo>
                <a:cubicBezTo>
                  <a:pt x="1224" y="149"/>
                  <a:pt x="978" y="1"/>
                  <a:pt x="720" y="1"/>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15"/>
          <p:cNvSpPr/>
          <p:nvPr/>
        </p:nvSpPr>
        <p:spPr>
          <a:xfrm>
            <a:off x="1953527" y="1011905"/>
            <a:ext cx="130917" cy="446600"/>
          </a:xfrm>
          <a:custGeom>
            <a:avLst/>
            <a:gdLst/>
            <a:ahLst/>
            <a:cxnLst/>
            <a:rect l="l" t="t" r="r" b="b"/>
            <a:pathLst>
              <a:path w="2086" h="7116" extrusionOk="0">
                <a:moveTo>
                  <a:pt x="725" y="0"/>
                </a:moveTo>
                <a:cubicBezTo>
                  <a:pt x="377" y="0"/>
                  <a:pt x="1" y="277"/>
                  <a:pt x="63" y="734"/>
                </a:cubicBezTo>
                <a:cubicBezTo>
                  <a:pt x="312" y="2709"/>
                  <a:pt x="561" y="4668"/>
                  <a:pt x="810" y="6642"/>
                </a:cubicBezTo>
                <a:cubicBezTo>
                  <a:pt x="856" y="6971"/>
                  <a:pt x="1098" y="7116"/>
                  <a:pt x="1355" y="7116"/>
                </a:cubicBezTo>
                <a:cubicBezTo>
                  <a:pt x="1707" y="7116"/>
                  <a:pt x="2086" y="6843"/>
                  <a:pt x="2023" y="6394"/>
                </a:cubicBezTo>
                <a:cubicBezTo>
                  <a:pt x="1774" y="4434"/>
                  <a:pt x="1510" y="2475"/>
                  <a:pt x="1261" y="485"/>
                </a:cubicBezTo>
                <a:cubicBezTo>
                  <a:pt x="1221" y="149"/>
                  <a:pt x="981" y="0"/>
                  <a:pt x="725"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15"/>
          <p:cNvSpPr/>
          <p:nvPr/>
        </p:nvSpPr>
        <p:spPr>
          <a:xfrm>
            <a:off x="1011872" y="1534573"/>
            <a:ext cx="2390968" cy="2238022"/>
          </a:xfrm>
          <a:custGeom>
            <a:avLst/>
            <a:gdLst/>
            <a:ahLst/>
            <a:cxnLst/>
            <a:rect l="l" t="t" r="r" b="b"/>
            <a:pathLst>
              <a:path w="38097" h="35660" extrusionOk="0">
                <a:moveTo>
                  <a:pt x="18954" y="0"/>
                </a:moveTo>
                <a:cubicBezTo>
                  <a:pt x="9323" y="0"/>
                  <a:pt x="1234" y="7208"/>
                  <a:pt x="622" y="16632"/>
                </a:cubicBezTo>
                <a:cubicBezTo>
                  <a:pt x="0" y="26459"/>
                  <a:pt x="7713" y="34964"/>
                  <a:pt x="17882" y="35617"/>
                </a:cubicBezTo>
                <a:cubicBezTo>
                  <a:pt x="18307" y="35645"/>
                  <a:pt x="18730" y="35659"/>
                  <a:pt x="19150" y="35659"/>
                </a:cubicBezTo>
                <a:cubicBezTo>
                  <a:pt x="28756" y="35659"/>
                  <a:pt x="36833" y="28442"/>
                  <a:pt x="37459" y="19042"/>
                </a:cubicBezTo>
                <a:cubicBezTo>
                  <a:pt x="38096" y="9230"/>
                  <a:pt x="30368" y="725"/>
                  <a:pt x="20199" y="40"/>
                </a:cubicBezTo>
                <a:cubicBezTo>
                  <a:pt x="19781" y="14"/>
                  <a:pt x="19366" y="0"/>
                  <a:pt x="18954" y="0"/>
                </a:cubicBezTo>
                <a:close/>
              </a:path>
            </a:pathLst>
          </a:custGeom>
          <a:solidFill>
            <a:srgbClr val="FFA01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15"/>
          <p:cNvSpPr/>
          <p:nvPr/>
        </p:nvSpPr>
        <p:spPr>
          <a:xfrm>
            <a:off x="1157288" y="2448552"/>
            <a:ext cx="331812" cy="331875"/>
          </a:xfrm>
          <a:custGeom>
            <a:avLst/>
            <a:gdLst/>
            <a:ahLst/>
            <a:cxnLst/>
            <a:rect l="l" t="t" r="r" b="b"/>
            <a:pathLst>
              <a:path w="5287" h="5288" extrusionOk="0">
                <a:moveTo>
                  <a:pt x="2643" y="0"/>
                </a:moveTo>
                <a:cubicBezTo>
                  <a:pt x="1182" y="0"/>
                  <a:pt x="0" y="1182"/>
                  <a:pt x="0" y="2644"/>
                </a:cubicBezTo>
                <a:cubicBezTo>
                  <a:pt x="0" y="4106"/>
                  <a:pt x="1182" y="5287"/>
                  <a:pt x="2643" y="5287"/>
                </a:cubicBezTo>
                <a:cubicBezTo>
                  <a:pt x="4090" y="5287"/>
                  <a:pt x="5287" y="4106"/>
                  <a:pt x="5287" y="2644"/>
                </a:cubicBezTo>
                <a:cubicBezTo>
                  <a:pt x="5287" y="1182"/>
                  <a:pt x="4090" y="0"/>
                  <a:pt x="2643" y="0"/>
                </a:cubicBezTo>
                <a:close/>
              </a:path>
            </a:pathLst>
          </a:custGeom>
          <a:solidFill>
            <a:srgbClr val="FF521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15"/>
          <p:cNvSpPr/>
          <p:nvPr/>
        </p:nvSpPr>
        <p:spPr>
          <a:xfrm>
            <a:off x="2924554" y="2448552"/>
            <a:ext cx="331875" cy="331875"/>
          </a:xfrm>
          <a:custGeom>
            <a:avLst/>
            <a:gdLst/>
            <a:ahLst/>
            <a:cxnLst/>
            <a:rect l="l" t="t" r="r" b="b"/>
            <a:pathLst>
              <a:path w="5288" h="5288" extrusionOk="0">
                <a:moveTo>
                  <a:pt x="2644" y="0"/>
                </a:moveTo>
                <a:cubicBezTo>
                  <a:pt x="1183" y="0"/>
                  <a:pt x="1" y="1182"/>
                  <a:pt x="1" y="2644"/>
                </a:cubicBezTo>
                <a:cubicBezTo>
                  <a:pt x="1" y="4106"/>
                  <a:pt x="1183" y="5287"/>
                  <a:pt x="2644" y="5287"/>
                </a:cubicBezTo>
                <a:cubicBezTo>
                  <a:pt x="4106" y="5287"/>
                  <a:pt x="5288" y="4106"/>
                  <a:pt x="5288" y="2644"/>
                </a:cubicBezTo>
                <a:cubicBezTo>
                  <a:pt x="5288" y="1182"/>
                  <a:pt x="4106" y="0"/>
                  <a:pt x="2644" y="0"/>
                </a:cubicBezTo>
                <a:close/>
              </a:path>
            </a:pathLst>
          </a:custGeom>
          <a:solidFill>
            <a:srgbClr val="FF521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15"/>
          <p:cNvSpPr/>
          <p:nvPr/>
        </p:nvSpPr>
        <p:spPr>
          <a:xfrm>
            <a:off x="1526632" y="2314621"/>
            <a:ext cx="291834" cy="167632"/>
          </a:xfrm>
          <a:custGeom>
            <a:avLst/>
            <a:gdLst/>
            <a:ahLst/>
            <a:cxnLst/>
            <a:rect l="l" t="t" r="r" b="b"/>
            <a:pathLst>
              <a:path w="4650" h="2671" extrusionOk="0">
                <a:moveTo>
                  <a:pt x="2205" y="1"/>
                </a:moveTo>
                <a:cubicBezTo>
                  <a:pt x="977" y="1"/>
                  <a:pt x="99" y="1146"/>
                  <a:pt x="8" y="2321"/>
                </a:cubicBezTo>
                <a:cubicBezTo>
                  <a:pt x="0" y="2554"/>
                  <a:pt x="179" y="2671"/>
                  <a:pt x="364" y="2671"/>
                </a:cubicBezTo>
                <a:cubicBezTo>
                  <a:pt x="549" y="2671"/>
                  <a:pt x="739" y="2554"/>
                  <a:pt x="755" y="2321"/>
                </a:cubicBezTo>
                <a:cubicBezTo>
                  <a:pt x="817" y="1295"/>
                  <a:pt x="1579" y="782"/>
                  <a:pt x="2339" y="782"/>
                </a:cubicBezTo>
                <a:cubicBezTo>
                  <a:pt x="3099" y="782"/>
                  <a:pt x="3857" y="1295"/>
                  <a:pt x="3911" y="2321"/>
                </a:cubicBezTo>
                <a:cubicBezTo>
                  <a:pt x="3919" y="2554"/>
                  <a:pt x="4105" y="2671"/>
                  <a:pt x="4288" y="2671"/>
                </a:cubicBezTo>
                <a:cubicBezTo>
                  <a:pt x="4471" y="2671"/>
                  <a:pt x="4650" y="2554"/>
                  <a:pt x="4642" y="2321"/>
                </a:cubicBezTo>
                <a:cubicBezTo>
                  <a:pt x="4564" y="1015"/>
                  <a:pt x="3647" y="82"/>
                  <a:pt x="2325" y="4"/>
                </a:cubicBezTo>
                <a:cubicBezTo>
                  <a:pt x="2285" y="2"/>
                  <a:pt x="2245" y="1"/>
                  <a:pt x="220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15"/>
          <p:cNvSpPr/>
          <p:nvPr/>
        </p:nvSpPr>
        <p:spPr>
          <a:xfrm>
            <a:off x="2611318" y="2314621"/>
            <a:ext cx="291834" cy="167632"/>
          </a:xfrm>
          <a:custGeom>
            <a:avLst/>
            <a:gdLst/>
            <a:ahLst/>
            <a:cxnLst/>
            <a:rect l="l" t="t" r="r" b="b"/>
            <a:pathLst>
              <a:path w="4650" h="2671" extrusionOk="0">
                <a:moveTo>
                  <a:pt x="2453" y="1"/>
                </a:moveTo>
                <a:cubicBezTo>
                  <a:pt x="2413" y="1"/>
                  <a:pt x="2373" y="2"/>
                  <a:pt x="2333" y="4"/>
                </a:cubicBezTo>
                <a:cubicBezTo>
                  <a:pt x="996" y="82"/>
                  <a:pt x="94" y="1015"/>
                  <a:pt x="16" y="2321"/>
                </a:cubicBezTo>
                <a:cubicBezTo>
                  <a:pt x="1" y="2554"/>
                  <a:pt x="179" y="2671"/>
                  <a:pt x="364" y="2671"/>
                </a:cubicBezTo>
                <a:cubicBezTo>
                  <a:pt x="549" y="2671"/>
                  <a:pt x="739" y="2554"/>
                  <a:pt x="747" y="2321"/>
                </a:cubicBezTo>
                <a:cubicBezTo>
                  <a:pt x="801" y="1295"/>
                  <a:pt x="1559" y="782"/>
                  <a:pt x="2319" y="782"/>
                </a:cubicBezTo>
                <a:cubicBezTo>
                  <a:pt x="3079" y="782"/>
                  <a:pt x="3841" y="1295"/>
                  <a:pt x="3903" y="2321"/>
                </a:cubicBezTo>
                <a:cubicBezTo>
                  <a:pt x="3911" y="2554"/>
                  <a:pt x="4102" y="2671"/>
                  <a:pt x="4286" y="2671"/>
                </a:cubicBezTo>
                <a:cubicBezTo>
                  <a:pt x="4471" y="2671"/>
                  <a:pt x="4650" y="2554"/>
                  <a:pt x="4634" y="2321"/>
                </a:cubicBezTo>
                <a:cubicBezTo>
                  <a:pt x="4559" y="1146"/>
                  <a:pt x="3681" y="1"/>
                  <a:pt x="245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15"/>
          <p:cNvSpPr/>
          <p:nvPr/>
        </p:nvSpPr>
        <p:spPr>
          <a:xfrm>
            <a:off x="1891206" y="2575579"/>
            <a:ext cx="644733" cy="146294"/>
          </a:xfrm>
          <a:custGeom>
            <a:avLst/>
            <a:gdLst/>
            <a:ahLst/>
            <a:cxnLst/>
            <a:rect l="l" t="t" r="r" b="b"/>
            <a:pathLst>
              <a:path w="10273" h="2331" extrusionOk="0">
                <a:moveTo>
                  <a:pt x="9797" y="0"/>
                </a:moveTo>
                <a:cubicBezTo>
                  <a:pt x="9737" y="0"/>
                  <a:pt x="9672" y="23"/>
                  <a:pt x="9609" y="76"/>
                </a:cubicBezTo>
                <a:cubicBezTo>
                  <a:pt x="8266" y="1076"/>
                  <a:pt x="6660" y="1594"/>
                  <a:pt x="5073" y="1594"/>
                </a:cubicBezTo>
                <a:cubicBezTo>
                  <a:pt x="3552" y="1594"/>
                  <a:pt x="2048" y="1119"/>
                  <a:pt x="808" y="138"/>
                </a:cubicBezTo>
                <a:cubicBezTo>
                  <a:pt x="732" y="76"/>
                  <a:pt x="649" y="49"/>
                  <a:pt x="569" y="49"/>
                </a:cubicBezTo>
                <a:cubicBezTo>
                  <a:pt x="267" y="49"/>
                  <a:pt x="0" y="418"/>
                  <a:pt x="295" y="651"/>
                </a:cubicBezTo>
                <a:cubicBezTo>
                  <a:pt x="1725" y="1778"/>
                  <a:pt x="3424" y="2330"/>
                  <a:pt x="5125" y="2330"/>
                </a:cubicBezTo>
                <a:cubicBezTo>
                  <a:pt x="6825" y="2330"/>
                  <a:pt x="8528" y="1778"/>
                  <a:pt x="9966" y="698"/>
                </a:cubicBezTo>
                <a:cubicBezTo>
                  <a:pt x="10273" y="480"/>
                  <a:pt x="10076" y="0"/>
                  <a:pt x="979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15"/>
          <p:cNvSpPr/>
          <p:nvPr/>
        </p:nvSpPr>
        <p:spPr>
          <a:xfrm>
            <a:off x="-1841625" y="2548589"/>
            <a:ext cx="3886853" cy="154534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67754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195"/>
        <p:cNvGrpSpPr/>
        <p:nvPr/>
      </p:nvGrpSpPr>
      <p:grpSpPr>
        <a:xfrm>
          <a:off x="0" y="0"/>
          <a:ext cx="0" cy="0"/>
          <a:chOff x="0" y="0"/>
          <a:chExt cx="0" cy="0"/>
        </a:xfrm>
      </p:grpSpPr>
      <p:sp>
        <p:nvSpPr>
          <p:cNvPr id="196" name="Google Shape;196;p16"/>
          <p:cNvSpPr/>
          <p:nvPr/>
        </p:nvSpPr>
        <p:spPr>
          <a:xfrm rot="-1327417" flipH="1">
            <a:off x="4016226" y="4452124"/>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16"/>
          <p:cNvSpPr/>
          <p:nvPr/>
        </p:nvSpPr>
        <p:spPr>
          <a:xfrm rot="-602463">
            <a:off x="6851743" y="435726"/>
            <a:ext cx="2441278" cy="1249969"/>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6"/>
          <p:cNvSpPr/>
          <p:nvPr/>
        </p:nvSpPr>
        <p:spPr>
          <a:xfrm>
            <a:off x="-888925" y="38243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6"/>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0" name="Google Shape;200;p16"/>
          <p:cNvSpPr txBox="1">
            <a:spLocks noGrp="1"/>
          </p:cNvSpPr>
          <p:nvPr>
            <p:ph type="title" idx="2"/>
          </p:nvPr>
        </p:nvSpPr>
        <p:spPr>
          <a:xfrm>
            <a:off x="759940" y="27978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1" name="Google Shape;201;p16"/>
          <p:cNvSpPr txBox="1">
            <a:spLocks noGrp="1"/>
          </p:cNvSpPr>
          <p:nvPr>
            <p:ph type="subTitle" idx="1"/>
          </p:nvPr>
        </p:nvSpPr>
        <p:spPr>
          <a:xfrm>
            <a:off x="976090" y="3410725"/>
            <a:ext cx="18939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16"/>
          <p:cNvSpPr txBox="1">
            <a:spLocks noGrp="1"/>
          </p:cNvSpPr>
          <p:nvPr>
            <p:ph type="title" idx="3"/>
          </p:nvPr>
        </p:nvSpPr>
        <p:spPr>
          <a:xfrm>
            <a:off x="3408900" y="27977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3" name="Google Shape;203;p16"/>
          <p:cNvSpPr txBox="1">
            <a:spLocks noGrp="1"/>
          </p:cNvSpPr>
          <p:nvPr>
            <p:ph type="subTitle" idx="4"/>
          </p:nvPr>
        </p:nvSpPr>
        <p:spPr>
          <a:xfrm>
            <a:off x="3625993" y="3410725"/>
            <a:ext cx="18939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16"/>
          <p:cNvSpPr txBox="1">
            <a:spLocks noGrp="1"/>
          </p:cNvSpPr>
          <p:nvPr>
            <p:ph type="title" idx="5"/>
          </p:nvPr>
        </p:nvSpPr>
        <p:spPr>
          <a:xfrm>
            <a:off x="6076910" y="27977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5" name="Google Shape;205;p16"/>
          <p:cNvSpPr txBox="1">
            <a:spLocks noGrp="1"/>
          </p:cNvSpPr>
          <p:nvPr>
            <p:ph type="subTitle" idx="6"/>
          </p:nvPr>
        </p:nvSpPr>
        <p:spPr>
          <a:xfrm>
            <a:off x="6293060" y="3410725"/>
            <a:ext cx="18939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3618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06"/>
        <p:cNvGrpSpPr/>
        <p:nvPr/>
      </p:nvGrpSpPr>
      <p:grpSpPr>
        <a:xfrm>
          <a:off x="0" y="0"/>
          <a:ext cx="0" cy="0"/>
          <a:chOff x="0" y="0"/>
          <a:chExt cx="0" cy="0"/>
        </a:xfrm>
      </p:grpSpPr>
      <p:sp>
        <p:nvSpPr>
          <p:cNvPr id="207" name="Google Shape;207;p17"/>
          <p:cNvSpPr/>
          <p:nvPr/>
        </p:nvSpPr>
        <p:spPr>
          <a:xfrm rot="-4947555" flipH="1">
            <a:off x="-2992585" y="-1797786"/>
            <a:ext cx="4857728" cy="3545457"/>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17"/>
          <p:cNvSpPr/>
          <p:nvPr/>
        </p:nvSpPr>
        <p:spPr>
          <a:xfrm rot="-602463">
            <a:off x="-1507257" y="1615964"/>
            <a:ext cx="2441278" cy="1249969"/>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17"/>
          <p:cNvSpPr/>
          <p:nvPr/>
        </p:nvSpPr>
        <p:spPr>
          <a:xfrm>
            <a:off x="7832650" y="364776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17"/>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1" name="Google Shape;211;p17"/>
          <p:cNvSpPr txBox="1">
            <a:spLocks noGrp="1"/>
          </p:cNvSpPr>
          <p:nvPr>
            <p:ph type="title" idx="2"/>
          </p:nvPr>
        </p:nvSpPr>
        <p:spPr>
          <a:xfrm>
            <a:off x="1131415" y="31026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2" name="Google Shape;212;p17"/>
          <p:cNvSpPr txBox="1">
            <a:spLocks noGrp="1"/>
          </p:cNvSpPr>
          <p:nvPr>
            <p:ph type="subTitle" idx="1"/>
          </p:nvPr>
        </p:nvSpPr>
        <p:spPr>
          <a:xfrm>
            <a:off x="1264465" y="3639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7"/>
          <p:cNvSpPr txBox="1">
            <a:spLocks noGrp="1"/>
          </p:cNvSpPr>
          <p:nvPr>
            <p:ph type="title" idx="3"/>
          </p:nvPr>
        </p:nvSpPr>
        <p:spPr>
          <a:xfrm>
            <a:off x="5686385" y="31025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4" name="Google Shape;214;p17"/>
          <p:cNvSpPr txBox="1">
            <a:spLocks noGrp="1"/>
          </p:cNvSpPr>
          <p:nvPr>
            <p:ph type="subTitle" idx="4"/>
          </p:nvPr>
        </p:nvSpPr>
        <p:spPr>
          <a:xfrm>
            <a:off x="5819435" y="3639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7"/>
          <p:cNvSpPr txBox="1">
            <a:spLocks noGrp="1"/>
          </p:cNvSpPr>
          <p:nvPr>
            <p:ph type="title" idx="5"/>
          </p:nvPr>
        </p:nvSpPr>
        <p:spPr>
          <a:xfrm>
            <a:off x="1131415" y="167387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6" name="Google Shape;216;p17"/>
          <p:cNvSpPr txBox="1">
            <a:spLocks noGrp="1"/>
          </p:cNvSpPr>
          <p:nvPr>
            <p:ph type="subTitle" idx="6"/>
          </p:nvPr>
        </p:nvSpPr>
        <p:spPr>
          <a:xfrm>
            <a:off x="1264465" y="221069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17"/>
          <p:cNvSpPr txBox="1">
            <a:spLocks noGrp="1"/>
          </p:cNvSpPr>
          <p:nvPr>
            <p:ph type="title" idx="7"/>
          </p:nvPr>
        </p:nvSpPr>
        <p:spPr>
          <a:xfrm>
            <a:off x="5686385" y="167375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8" name="Google Shape;218;p17"/>
          <p:cNvSpPr txBox="1">
            <a:spLocks noGrp="1"/>
          </p:cNvSpPr>
          <p:nvPr>
            <p:ph type="subTitle" idx="8"/>
          </p:nvPr>
        </p:nvSpPr>
        <p:spPr>
          <a:xfrm>
            <a:off x="5819435" y="221069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97619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219"/>
        <p:cNvGrpSpPr/>
        <p:nvPr/>
      </p:nvGrpSpPr>
      <p:grpSpPr>
        <a:xfrm>
          <a:off x="0" y="0"/>
          <a:ext cx="0" cy="0"/>
          <a:chOff x="0" y="0"/>
          <a:chExt cx="0" cy="0"/>
        </a:xfrm>
      </p:grpSpPr>
      <p:sp>
        <p:nvSpPr>
          <p:cNvPr id="220" name="Google Shape;220;p18"/>
          <p:cNvSpPr/>
          <p:nvPr/>
        </p:nvSpPr>
        <p:spPr>
          <a:xfrm rot="-1367067" flipH="1">
            <a:off x="5446893" y="2459937"/>
            <a:ext cx="3812085" cy="375892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18"/>
          <p:cNvSpPr/>
          <p:nvPr/>
        </p:nvSpPr>
        <p:spPr>
          <a:xfrm>
            <a:off x="5915338" y="90374"/>
            <a:ext cx="3027019" cy="1203488"/>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18"/>
          <p:cNvSpPr/>
          <p:nvPr/>
        </p:nvSpPr>
        <p:spPr>
          <a:xfrm>
            <a:off x="-282050" y="2391845"/>
            <a:ext cx="1401055" cy="72233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18"/>
          <p:cNvSpPr txBox="1">
            <a:spLocks noGrp="1"/>
          </p:cNvSpPr>
          <p:nvPr>
            <p:ph type="ctrTitle"/>
          </p:nvPr>
        </p:nvSpPr>
        <p:spPr>
          <a:xfrm>
            <a:off x="1359700" y="873509"/>
            <a:ext cx="2966100" cy="6363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700"/>
              <a:buNone/>
              <a:defRPr sz="2700"/>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24" name="Google Shape;224;p18"/>
          <p:cNvSpPr txBox="1">
            <a:spLocks noGrp="1"/>
          </p:cNvSpPr>
          <p:nvPr>
            <p:ph type="subTitle" idx="1"/>
          </p:nvPr>
        </p:nvSpPr>
        <p:spPr>
          <a:xfrm>
            <a:off x="1372450" y="3349865"/>
            <a:ext cx="2558700" cy="128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147244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bg>
      <p:bgPr>
        <a:solidFill>
          <a:schemeClr val="lt1"/>
        </a:solidFill>
        <a:effectLst/>
      </p:bgPr>
    </p:bg>
    <p:spTree>
      <p:nvGrpSpPr>
        <p:cNvPr id="1" name="Shape 225"/>
        <p:cNvGrpSpPr/>
        <p:nvPr/>
      </p:nvGrpSpPr>
      <p:grpSpPr>
        <a:xfrm>
          <a:off x="0" y="0"/>
          <a:ext cx="0" cy="0"/>
          <a:chOff x="0" y="0"/>
          <a:chExt cx="0" cy="0"/>
        </a:xfrm>
      </p:grpSpPr>
      <p:sp>
        <p:nvSpPr>
          <p:cNvPr id="226" name="Google Shape;226;p19"/>
          <p:cNvSpPr/>
          <p:nvPr/>
        </p:nvSpPr>
        <p:spPr>
          <a:xfrm rot="8731690" flipH="1">
            <a:off x="4298809" y="540548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19"/>
          <p:cNvSpPr/>
          <p:nvPr/>
        </p:nvSpPr>
        <p:spPr>
          <a:xfrm rot="-602453">
            <a:off x="-885796" y="4334258"/>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19"/>
          <p:cNvSpPr/>
          <p:nvPr/>
        </p:nvSpPr>
        <p:spPr>
          <a:xfrm>
            <a:off x="6924345" y="17229"/>
            <a:ext cx="2694786" cy="1389334"/>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19"/>
          <p:cNvSpPr txBox="1">
            <a:spLocks noGrp="1"/>
          </p:cNvSpPr>
          <p:nvPr>
            <p:ph type="title"/>
          </p:nvPr>
        </p:nvSpPr>
        <p:spPr>
          <a:xfrm>
            <a:off x="1629414" y="32550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0" name="Google Shape;230;p19"/>
          <p:cNvSpPr txBox="1">
            <a:spLocks noGrp="1"/>
          </p:cNvSpPr>
          <p:nvPr>
            <p:ph type="subTitle" idx="1"/>
          </p:nvPr>
        </p:nvSpPr>
        <p:spPr>
          <a:xfrm>
            <a:off x="1748792" y="3868050"/>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19"/>
          <p:cNvSpPr txBox="1">
            <a:spLocks noGrp="1"/>
          </p:cNvSpPr>
          <p:nvPr>
            <p:ph type="title" idx="2"/>
          </p:nvPr>
        </p:nvSpPr>
        <p:spPr>
          <a:xfrm>
            <a:off x="3528480" y="3254900"/>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2" name="Google Shape;232;p19"/>
          <p:cNvSpPr txBox="1">
            <a:spLocks noGrp="1"/>
          </p:cNvSpPr>
          <p:nvPr>
            <p:ph type="subTitle" idx="3"/>
          </p:nvPr>
        </p:nvSpPr>
        <p:spPr>
          <a:xfrm>
            <a:off x="3647857" y="3868050"/>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9"/>
          <p:cNvSpPr txBox="1">
            <a:spLocks noGrp="1"/>
          </p:cNvSpPr>
          <p:nvPr>
            <p:ph type="title" idx="4"/>
          </p:nvPr>
        </p:nvSpPr>
        <p:spPr>
          <a:xfrm>
            <a:off x="1629414" y="16548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4" name="Google Shape;234;p19"/>
          <p:cNvSpPr txBox="1">
            <a:spLocks noGrp="1"/>
          </p:cNvSpPr>
          <p:nvPr>
            <p:ph type="subTitle" idx="5"/>
          </p:nvPr>
        </p:nvSpPr>
        <p:spPr>
          <a:xfrm>
            <a:off x="1748792" y="2275962"/>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9"/>
          <p:cNvSpPr txBox="1">
            <a:spLocks noGrp="1"/>
          </p:cNvSpPr>
          <p:nvPr>
            <p:ph type="title" idx="6"/>
          </p:nvPr>
        </p:nvSpPr>
        <p:spPr>
          <a:xfrm>
            <a:off x="3528480" y="1654700"/>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6" name="Google Shape;236;p19"/>
          <p:cNvSpPr txBox="1">
            <a:spLocks noGrp="1"/>
          </p:cNvSpPr>
          <p:nvPr>
            <p:ph type="subTitle" idx="7"/>
          </p:nvPr>
        </p:nvSpPr>
        <p:spPr>
          <a:xfrm>
            <a:off x="3647857" y="2275962"/>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19"/>
          <p:cNvSpPr txBox="1">
            <a:spLocks noGrp="1"/>
          </p:cNvSpPr>
          <p:nvPr>
            <p:ph type="title" idx="8"/>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38" name="Google Shape;238;p19"/>
          <p:cNvSpPr txBox="1">
            <a:spLocks noGrp="1"/>
          </p:cNvSpPr>
          <p:nvPr>
            <p:ph type="title" idx="9"/>
          </p:nvPr>
        </p:nvSpPr>
        <p:spPr>
          <a:xfrm>
            <a:off x="5427486" y="32550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9" name="Google Shape;239;p19"/>
          <p:cNvSpPr txBox="1">
            <a:spLocks noGrp="1"/>
          </p:cNvSpPr>
          <p:nvPr>
            <p:ph type="subTitle" idx="13"/>
          </p:nvPr>
        </p:nvSpPr>
        <p:spPr>
          <a:xfrm>
            <a:off x="5546863" y="3868175"/>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9"/>
          <p:cNvSpPr txBox="1">
            <a:spLocks noGrp="1"/>
          </p:cNvSpPr>
          <p:nvPr>
            <p:ph type="title" idx="14"/>
          </p:nvPr>
        </p:nvSpPr>
        <p:spPr>
          <a:xfrm>
            <a:off x="5427486" y="1654825"/>
            <a:ext cx="20871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1" name="Google Shape;241;p19"/>
          <p:cNvSpPr txBox="1">
            <a:spLocks noGrp="1"/>
          </p:cNvSpPr>
          <p:nvPr>
            <p:ph type="subTitle" idx="15"/>
          </p:nvPr>
        </p:nvSpPr>
        <p:spPr>
          <a:xfrm>
            <a:off x="5546863" y="2276087"/>
            <a:ext cx="18483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068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242"/>
        <p:cNvGrpSpPr/>
        <p:nvPr/>
      </p:nvGrpSpPr>
      <p:grpSpPr>
        <a:xfrm>
          <a:off x="0" y="0"/>
          <a:ext cx="0" cy="0"/>
          <a:chOff x="0" y="0"/>
          <a:chExt cx="0" cy="0"/>
        </a:xfrm>
      </p:grpSpPr>
      <p:sp>
        <p:nvSpPr>
          <p:cNvPr id="243" name="Google Shape;243;p20"/>
          <p:cNvSpPr/>
          <p:nvPr/>
        </p:nvSpPr>
        <p:spPr>
          <a:xfrm rot="-1327417" flipH="1">
            <a:off x="7679301" y="-824626"/>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0"/>
          <p:cNvSpPr/>
          <p:nvPr/>
        </p:nvSpPr>
        <p:spPr>
          <a:xfrm>
            <a:off x="6404050" y="-130502"/>
            <a:ext cx="2262034" cy="899340"/>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0"/>
          <p:cNvSpPr/>
          <p:nvPr/>
        </p:nvSpPr>
        <p:spPr>
          <a:xfrm>
            <a:off x="-1049250" y="3545535"/>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0"/>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7" name="Google Shape;247;p20"/>
          <p:cNvSpPr txBox="1">
            <a:spLocks noGrp="1"/>
          </p:cNvSpPr>
          <p:nvPr>
            <p:ph type="title" idx="2"/>
          </p:nvPr>
        </p:nvSpPr>
        <p:spPr>
          <a:xfrm>
            <a:off x="1629137" y="3255025"/>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20"/>
          <p:cNvSpPr txBox="1">
            <a:spLocks noGrp="1"/>
          </p:cNvSpPr>
          <p:nvPr>
            <p:ph type="subTitle" idx="1"/>
          </p:nvPr>
        </p:nvSpPr>
        <p:spPr>
          <a:xfrm>
            <a:off x="1775323" y="3849000"/>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20"/>
          <p:cNvSpPr txBox="1">
            <a:spLocks noGrp="1"/>
          </p:cNvSpPr>
          <p:nvPr>
            <p:ph type="title" idx="3"/>
          </p:nvPr>
        </p:nvSpPr>
        <p:spPr>
          <a:xfrm>
            <a:off x="4960663" y="3254900"/>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0" name="Google Shape;250;p20"/>
          <p:cNvSpPr txBox="1">
            <a:spLocks noGrp="1"/>
          </p:cNvSpPr>
          <p:nvPr>
            <p:ph type="subTitle" idx="4"/>
          </p:nvPr>
        </p:nvSpPr>
        <p:spPr>
          <a:xfrm>
            <a:off x="5106849" y="3849000"/>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5438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rot="753979">
            <a:off x="-858940" y="103947"/>
            <a:ext cx="4009089" cy="1957480"/>
            <a:chOff x="5598662" y="908706"/>
            <a:chExt cx="3226992" cy="1575613"/>
          </a:xfrm>
        </p:grpSpPr>
        <p:sp>
          <p:nvSpPr>
            <p:cNvPr id="16" name="Google Shape;16;p3"/>
            <p:cNvSpPr/>
            <p:nvPr/>
          </p:nvSpPr>
          <p:spPr>
            <a:xfrm>
              <a:off x="6210525" y="1542486"/>
              <a:ext cx="2004619" cy="941833"/>
            </a:xfrm>
            <a:custGeom>
              <a:avLst/>
              <a:gdLst/>
              <a:ahLst/>
              <a:cxnLst/>
              <a:rect l="l" t="t" r="r" b="b"/>
              <a:pathLst>
                <a:path w="25424" h="11945" extrusionOk="0">
                  <a:moveTo>
                    <a:pt x="12482" y="1"/>
                  </a:moveTo>
                  <a:cubicBezTo>
                    <a:pt x="5836" y="1"/>
                    <a:pt x="492" y="5516"/>
                    <a:pt x="0" y="11945"/>
                  </a:cubicBezTo>
                  <a:lnTo>
                    <a:pt x="2721" y="11945"/>
                  </a:lnTo>
                  <a:cubicBezTo>
                    <a:pt x="3203" y="6798"/>
                    <a:pt x="7433" y="2802"/>
                    <a:pt x="12704" y="2724"/>
                  </a:cubicBezTo>
                  <a:cubicBezTo>
                    <a:pt x="12751" y="2723"/>
                    <a:pt x="12799" y="2723"/>
                    <a:pt x="12846" y="2723"/>
                  </a:cubicBezTo>
                  <a:cubicBezTo>
                    <a:pt x="18051" y="2723"/>
                    <a:pt x="22209" y="6937"/>
                    <a:pt x="22702" y="11945"/>
                  </a:cubicBezTo>
                  <a:lnTo>
                    <a:pt x="25423" y="11945"/>
                  </a:lnTo>
                  <a:cubicBezTo>
                    <a:pt x="24910" y="5305"/>
                    <a:pt x="19452" y="112"/>
                    <a:pt x="12704" y="3"/>
                  </a:cubicBezTo>
                  <a:cubicBezTo>
                    <a:pt x="12630" y="1"/>
                    <a:pt x="12556" y="1"/>
                    <a:pt x="12482" y="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3"/>
            <p:cNvSpPr/>
            <p:nvPr/>
          </p:nvSpPr>
          <p:spPr>
            <a:xfrm>
              <a:off x="5993456" y="1328020"/>
              <a:ext cx="2436230" cy="1156299"/>
            </a:xfrm>
            <a:custGeom>
              <a:avLst/>
              <a:gdLst/>
              <a:ahLst/>
              <a:cxnLst/>
              <a:rect l="l" t="t" r="r" b="b"/>
              <a:pathLst>
                <a:path w="30898" h="14665" extrusionOk="0">
                  <a:moveTo>
                    <a:pt x="15218" y="0"/>
                  </a:moveTo>
                  <a:cubicBezTo>
                    <a:pt x="7080" y="0"/>
                    <a:pt x="509" y="6729"/>
                    <a:pt x="1" y="14665"/>
                  </a:cubicBezTo>
                  <a:lnTo>
                    <a:pt x="2753" y="14665"/>
                  </a:lnTo>
                  <a:cubicBezTo>
                    <a:pt x="3235" y="8025"/>
                    <a:pt x="8708" y="2816"/>
                    <a:pt x="15457" y="2723"/>
                  </a:cubicBezTo>
                  <a:cubicBezTo>
                    <a:pt x="15522" y="2722"/>
                    <a:pt x="15588" y="2721"/>
                    <a:pt x="15653" y="2721"/>
                  </a:cubicBezTo>
                  <a:cubicBezTo>
                    <a:pt x="22311" y="2721"/>
                    <a:pt x="27683" y="8197"/>
                    <a:pt x="28176" y="14665"/>
                  </a:cubicBezTo>
                  <a:lnTo>
                    <a:pt x="30897" y="14665"/>
                  </a:lnTo>
                  <a:cubicBezTo>
                    <a:pt x="30369" y="6548"/>
                    <a:pt x="23682" y="111"/>
                    <a:pt x="15441" y="2"/>
                  </a:cubicBezTo>
                  <a:cubicBezTo>
                    <a:pt x="15367" y="1"/>
                    <a:pt x="15292" y="0"/>
                    <a:pt x="15218"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3"/>
            <p:cNvSpPr/>
            <p:nvPr/>
          </p:nvSpPr>
          <p:spPr>
            <a:xfrm>
              <a:off x="5788766" y="1117180"/>
              <a:ext cx="2846868" cy="1367137"/>
            </a:xfrm>
            <a:custGeom>
              <a:avLst/>
              <a:gdLst/>
              <a:ahLst/>
              <a:cxnLst/>
              <a:rect l="l" t="t" r="r" b="b"/>
              <a:pathLst>
                <a:path w="36106" h="17339" extrusionOk="0">
                  <a:moveTo>
                    <a:pt x="17858" y="0"/>
                  </a:moveTo>
                  <a:cubicBezTo>
                    <a:pt x="8275" y="0"/>
                    <a:pt x="494" y="7964"/>
                    <a:pt x="0" y="17339"/>
                  </a:cubicBezTo>
                  <a:lnTo>
                    <a:pt x="2721" y="17339"/>
                  </a:lnTo>
                  <a:cubicBezTo>
                    <a:pt x="3188" y="9238"/>
                    <a:pt x="9858" y="2831"/>
                    <a:pt x="18053" y="2722"/>
                  </a:cubicBezTo>
                  <a:cubicBezTo>
                    <a:pt x="18109" y="2722"/>
                    <a:pt x="18165" y="2721"/>
                    <a:pt x="18221" y="2721"/>
                  </a:cubicBezTo>
                  <a:cubicBezTo>
                    <a:pt x="26354" y="2721"/>
                    <a:pt x="32921" y="9417"/>
                    <a:pt x="33384" y="17339"/>
                  </a:cubicBezTo>
                  <a:lnTo>
                    <a:pt x="36106" y="17339"/>
                  </a:lnTo>
                  <a:cubicBezTo>
                    <a:pt x="35624" y="7760"/>
                    <a:pt x="27740" y="126"/>
                    <a:pt x="18053" y="1"/>
                  </a:cubicBezTo>
                  <a:cubicBezTo>
                    <a:pt x="17988" y="1"/>
                    <a:pt x="17923" y="0"/>
                    <a:pt x="17858"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3"/>
            <p:cNvSpPr/>
            <p:nvPr/>
          </p:nvSpPr>
          <p:spPr>
            <a:xfrm>
              <a:off x="5598662" y="908706"/>
              <a:ext cx="3226992" cy="1575610"/>
            </a:xfrm>
            <a:custGeom>
              <a:avLst/>
              <a:gdLst/>
              <a:ahLst/>
              <a:cxnLst/>
              <a:rect l="l" t="t" r="r" b="b"/>
              <a:pathLst>
                <a:path w="40927" h="19983" extrusionOk="0">
                  <a:moveTo>
                    <a:pt x="20270" y="1"/>
                  </a:moveTo>
                  <a:cubicBezTo>
                    <a:pt x="9303" y="1"/>
                    <a:pt x="356" y="9193"/>
                    <a:pt x="1" y="19983"/>
                  </a:cubicBezTo>
                  <a:lnTo>
                    <a:pt x="2722" y="19983"/>
                  </a:lnTo>
                  <a:cubicBezTo>
                    <a:pt x="3064" y="10467"/>
                    <a:pt x="10885" y="2816"/>
                    <a:pt x="20464" y="2723"/>
                  </a:cubicBezTo>
                  <a:cubicBezTo>
                    <a:pt x="20519" y="2722"/>
                    <a:pt x="20575" y="2722"/>
                    <a:pt x="20630" y="2722"/>
                  </a:cubicBezTo>
                  <a:cubicBezTo>
                    <a:pt x="30133" y="2722"/>
                    <a:pt x="37866" y="10645"/>
                    <a:pt x="38206" y="19983"/>
                  </a:cubicBezTo>
                  <a:lnTo>
                    <a:pt x="40927" y="19983"/>
                  </a:lnTo>
                  <a:cubicBezTo>
                    <a:pt x="40554" y="8989"/>
                    <a:pt x="31519" y="126"/>
                    <a:pt x="20464" y="2"/>
                  </a:cubicBezTo>
                  <a:cubicBezTo>
                    <a:pt x="20399" y="1"/>
                    <a:pt x="20335" y="1"/>
                    <a:pt x="20270"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 name="Google Shape;20;p3"/>
          <p:cNvSpPr/>
          <p:nvPr/>
        </p:nvSpPr>
        <p:spPr>
          <a:xfrm rot="-245">
            <a:off x="1580950" y="429634"/>
            <a:ext cx="5869811" cy="4284240"/>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3"/>
          <p:cNvSpPr/>
          <p:nvPr/>
        </p:nvSpPr>
        <p:spPr>
          <a:xfrm>
            <a:off x="6848849" y="2523500"/>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3"/>
          <p:cNvSpPr/>
          <p:nvPr/>
        </p:nvSpPr>
        <p:spPr>
          <a:xfrm>
            <a:off x="-2928723" y="914377"/>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3"/>
          <p:cNvSpPr txBox="1">
            <a:spLocks noGrp="1"/>
          </p:cNvSpPr>
          <p:nvPr>
            <p:ph type="title"/>
          </p:nvPr>
        </p:nvSpPr>
        <p:spPr>
          <a:xfrm rot="-21869">
            <a:off x="2992168" y="2259519"/>
            <a:ext cx="3159664" cy="741316"/>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300"/>
              <a:buNone/>
              <a:defRPr sz="4300">
                <a:solidFill>
                  <a:schemeClr val="accent6"/>
                </a:solidFill>
              </a:defRPr>
            </a:lvl1pPr>
            <a:lvl2pPr lvl="1" algn="ctr" rtl="0">
              <a:spcBef>
                <a:spcPts val="0"/>
              </a:spcBef>
              <a:spcAft>
                <a:spcPts val="0"/>
              </a:spcAft>
              <a:buClr>
                <a:schemeClr val="accent6"/>
              </a:buClr>
              <a:buSzPts val="3700"/>
              <a:buNone/>
              <a:defRPr sz="3700">
                <a:solidFill>
                  <a:schemeClr val="accent6"/>
                </a:solidFill>
              </a:defRPr>
            </a:lvl2pPr>
            <a:lvl3pPr lvl="2" algn="ctr" rtl="0">
              <a:spcBef>
                <a:spcPts val="0"/>
              </a:spcBef>
              <a:spcAft>
                <a:spcPts val="0"/>
              </a:spcAft>
              <a:buClr>
                <a:schemeClr val="accent6"/>
              </a:buClr>
              <a:buSzPts val="3700"/>
              <a:buNone/>
              <a:defRPr sz="3700">
                <a:solidFill>
                  <a:schemeClr val="accent6"/>
                </a:solidFill>
              </a:defRPr>
            </a:lvl3pPr>
            <a:lvl4pPr lvl="3" algn="ctr" rtl="0">
              <a:spcBef>
                <a:spcPts val="0"/>
              </a:spcBef>
              <a:spcAft>
                <a:spcPts val="0"/>
              </a:spcAft>
              <a:buClr>
                <a:schemeClr val="accent6"/>
              </a:buClr>
              <a:buSzPts val="3700"/>
              <a:buNone/>
              <a:defRPr sz="3700">
                <a:solidFill>
                  <a:schemeClr val="accent6"/>
                </a:solidFill>
              </a:defRPr>
            </a:lvl4pPr>
            <a:lvl5pPr lvl="4" algn="ctr" rtl="0">
              <a:spcBef>
                <a:spcPts val="0"/>
              </a:spcBef>
              <a:spcAft>
                <a:spcPts val="0"/>
              </a:spcAft>
              <a:buClr>
                <a:schemeClr val="accent6"/>
              </a:buClr>
              <a:buSzPts val="3700"/>
              <a:buNone/>
              <a:defRPr sz="3700">
                <a:solidFill>
                  <a:schemeClr val="accent6"/>
                </a:solidFill>
              </a:defRPr>
            </a:lvl5pPr>
            <a:lvl6pPr lvl="5" algn="ctr" rtl="0">
              <a:spcBef>
                <a:spcPts val="0"/>
              </a:spcBef>
              <a:spcAft>
                <a:spcPts val="0"/>
              </a:spcAft>
              <a:buClr>
                <a:schemeClr val="accent6"/>
              </a:buClr>
              <a:buSzPts val="3700"/>
              <a:buNone/>
              <a:defRPr sz="3700">
                <a:solidFill>
                  <a:schemeClr val="accent6"/>
                </a:solidFill>
              </a:defRPr>
            </a:lvl6pPr>
            <a:lvl7pPr lvl="6" algn="ctr" rtl="0">
              <a:spcBef>
                <a:spcPts val="0"/>
              </a:spcBef>
              <a:spcAft>
                <a:spcPts val="0"/>
              </a:spcAft>
              <a:buClr>
                <a:schemeClr val="accent6"/>
              </a:buClr>
              <a:buSzPts val="3700"/>
              <a:buNone/>
              <a:defRPr sz="3700">
                <a:solidFill>
                  <a:schemeClr val="accent6"/>
                </a:solidFill>
              </a:defRPr>
            </a:lvl7pPr>
            <a:lvl8pPr lvl="7" algn="ctr" rtl="0">
              <a:spcBef>
                <a:spcPts val="0"/>
              </a:spcBef>
              <a:spcAft>
                <a:spcPts val="0"/>
              </a:spcAft>
              <a:buClr>
                <a:schemeClr val="accent6"/>
              </a:buClr>
              <a:buSzPts val="3700"/>
              <a:buNone/>
              <a:defRPr sz="3700">
                <a:solidFill>
                  <a:schemeClr val="accent6"/>
                </a:solidFill>
              </a:defRPr>
            </a:lvl8pPr>
            <a:lvl9pPr lvl="8" algn="ctr" rtl="0">
              <a:spcBef>
                <a:spcPts val="0"/>
              </a:spcBef>
              <a:spcAft>
                <a:spcPts val="0"/>
              </a:spcAft>
              <a:buClr>
                <a:schemeClr val="accent6"/>
              </a:buClr>
              <a:buSzPts val="3700"/>
              <a:buNone/>
              <a:defRPr sz="3700">
                <a:solidFill>
                  <a:schemeClr val="accent6"/>
                </a:solidFill>
              </a:defRPr>
            </a:lvl9pPr>
          </a:lstStyle>
          <a:p>
            <a:endParaRPr/>
          </a:p>
        </p:txBody>
      </p:sp>
      <p:sp>
        <p:nvSpPr>
          <p:cNvPr id="24" name="Google Shape;24;p3"/>
          <p:cNvSpPr txBox="1">
            <a:spLocks noGrp="1"/>
          </p:cNvSpPr>
          <p:nvPr>
            <p:ph type="title" idx="2" hasCustomPrompt="1"/>
          </p:nvPr>
        </p:nvSpPr>
        <p:spPr>
          <a:xfrm rot="-21855">
            <a:off x="3423310" y="1529360"/>
            <a:ext cx="2076342" cy="741316"/>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25" name="Google Shape;25;p3"/>
          <p:cNvSpPr txBox="1">
            <a:spLocks noGrp="1"/>
          </p:cNvSpPr>
          <p:nvPr>
            <p:ph type="subTitle" idx="1"/>
          </p:nvPr>
        </p:nvSpPr>
        <p:spPr>
          <a:xfrm rot="-22116">
            <a:off x="2869915" y="2893124"/>
            <a:ext cx="3404170" cy="741316"/>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sz="1800">
                <a:solidFill>
                  <a:schemeClr val="accent6"/>
                </a:solidFill>
              </a:defRPr>
            </a:lvl1pPr>
            <a:lvl2pPr lvl="1"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2pPr>
            <a:lvl3pPr lvl="2"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3pPr>
            <a:lvl4pPr lvl="3"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4pPr>
            <a:lvl5pPr lvl="4"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5pPr>
            <a:lvl6pPr lvl="5"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6pPr>
            <a:lvl7pPr lvl="6"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7pPr>
            <a:lvl8pPr lvl="7"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8pPr>
            <a:lvl9pPr lvl="8" algn="ctr" rtl="0">
              <a:lnSpc>
                <a:spcPct val="100000"/>
              </a:lnSpc>
              <a:spcBef>
                <a:spcPts val="0"/>
              </a:spcBef>
              <a:spcAft>
                <a:spcPts val="0"/>
              </a:spcAft>
              <a:buClr>
                <a:schemeClr val="accent6"/>
              </a:buClr>
              <a:buSzPts val="1400"/>
              <a:buFont typeface="Coming Soon"/>
              <a:buNone/>
              <a:defRPr>
                <a:solidFill>
                  <a:schemeClr val="accent6"/>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945672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251"/>
        <p:cNvGrpSpPr/>
        <p:nvPr/>
      </p:nvGrpSpPr>
      <p:grpSpPr>
        <a:xfrm>
          <a:off x="0" y="0"/>
          <a:ext cx="0" cy="0"/>
          <a:chOff x="0" y="0"/>
          <a:chExt cx="0" cy="0"/>
        </a:xfrm>
      </p:grpSpPr>
      <p:sp>
        <p:nvSpPr>
          <p:cNvPr id="252" name="Google Shape;252;p21"/>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3" name="Google Shape;253;p21"/>
          <p:cNvSpPr txBox="1">
            <a:spLocks noGrp="1"/>
          </p:cNvSpPr>
          <p:nvPr>
            <p:ph type="title" idx="2"/>
          </p:nvPr>
        </p:nvSpPr>
        <p:spPr>
          <a:xfrm>
            <a:off x="1969615" y="29502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4" name="Google Shape;254;p21"/>
          <p:cNvSpPr txBox="1">
            <a:spLocks noGrp="1"/>
          </p:cNvSpPr>
          <p:nvPr>
            <p:ph type="subTitle" idx="1"/>
          </p:nvPr>
        </p:nvSpPr>
        <p:spPr>
          <a:xfrm>
            <a:off x="2102665" y="3572774"/>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21"/>
          <p:cNvSpPr txBox="1">
            <a:spLocks noGrp="1"/>
          </p:cNvSpPr>
          <p:nvPr>
            <p:ph type="title" idx="3"/>
          </p:nvPr>
        </p:nvSpPr>
        <p:spPr>
          <a:xfrm>
            <a:off x="4848185" y="29501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6" name="Google Shape;256;p21"/>
          <p:cNvSpPr txBox="1">
            <a:spLocks noGrp="1"/>
          </p:cNvSpPr>
          <p:nvPr>
            <p:ph type="subTitle" idx="4"/>
          </p:nvPr>
        </p:nvSpPr>
        <p:spPr>
          <a:xfrm>
            <a:off x="4981235" y="3572774"/>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21"/>
          <p:cNvSpPr txBox="1">
            <a:spLocks noGrp="1"/>
          </p:cNvSpPr>
          <p:nvPr>
            <p:ph type="title" idx="5"/>
          </p:nvPr>
        </p:nvSpPr>
        <p:spPr>
          <a:xfrm>
            <a:off x="1969615" y="150242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58" name="Google Shape;258;p21"/>
          <p:cNvSpPr txBox="1">
            <a:spLocks noGrp="1"/>
          </p:cNvSpPr>
          <p:nvPr>
            <p:ph type="subTitle" idx="6"/>
          </p:nvPr>
        </p:nvSpPr>
        <p:spPr>
          <a:xfrm>
            <a:off x="2102665" y="2115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 name="Google Shape;259;p21"/>
          <p:cNvSpPr txBox="1">
            <a:spLocks noGrp="1"/>
          </p:cNvSpPr>
          <p:nvPr>
            <p:ph type="title" idx="7"/>
          </p:nvPr>
        </p:nvSpPr>
        <p:spPr>
          <a:xfrm>
            <a:off x="4848185" y="150230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0" name="Google Shape;260;p21"/>
          <p:cNvSpPr txBox="1">
            <a:spLocks noGrp="1"/>
          </p:cNvSpPr>
          <p:nvPr>
            <p:ph type="subTitle" idx="8"/>
          </p:nvPr>
        </p:nvSpPr>
        <p:spPr>
          <a:xfrm>
            <a:off x="4981235" y="2115449"/>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 name="Google Shape;261;p21"/>
          <p:cNvSpPr/>
          <p:nvPr/>
        </p:nvSpPr>
        <p:spPr>
          <a:xfrm rot="-254322" flipH="1">
            <a:off x="-1444167" y="4253957"/>
            <a:ext cx="4857784" cy="3545339"/>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1"/>
          <p:cNvSpPr/>
          <p:nvPr/>
        </p:nvSpPr>
        <p:spPr>
          <a:xfrm>
            <a:off x="7174375" y="6396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034106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63"/>
        <p:cNvGrpSpPr/>
        <p:nvPr/>
      </p:nvGrpSpPr>
      <p:grpSpPr>
        <a:xfrm>
          <a:off x="0" y="0"/>
          <a:ext cx="0" cy="0"/>
          <a:chOff x="0" y="0"/>
          <a:chExt cx="0" cy="0"/>
        </a:xfrm>
      </p:grpSpPr>
      <p:sp>
        <p:nvSpPr>
          <p:cNvPr id="264" name="Google Shape;264;p22"/>
          <p:cNvSpPr/>
          <p:nvPr/>
        </p:nvSpPr>
        <p:spPr>
          <a:xfrm rot="8731690" flipH="1">
            <a:off x="3426521" y="289483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2"/>
          <p:cNvSpPr txBox="1">
            <a:spLocks noGrp="1"/>
          </p:cNvSpPr>
          <p:nvPr>
            <p:ph type="ctrTitle"/>
          </p:nvPr>
        </p:nvSpPr>
        <p:spPr>
          <a:xfrm>
            <a:off x="4724400" y="721100"/>
            <a:ext cx="3411300" cy="6363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2700"/>
              <a:buNone/>
              <a:defRPr sz="2700"/>
            </a:lvl1pPr>
            <a:lvl2pPr lvl="1" algn="r" rtl="0">
              <a:spcBef>
                <a:spcPts val="0"/>
              </a:spcBef>
              <a:spcAft>
                <a:spcPts val="0"/>
              </a:spcAft>
              <a:buSzPts val="2700"/>
              <a:buNone/>
              <a:defRPr sz="2700"/>
            </a:lvl2pPr>
            <a:lvl3pPr lvl="2" algn="r" rtl="0">
              <a:spcBef>
                <a:spcPts val="0"/>
              </a:spcBef>
              <a:spcAft>
                <a:spcPts val="0"/>
              </a:spcAft>
              <a:buSzPts val="2700"/>
              <a:buNone/>
              <a:defRPr sz="2700"/>
            </a:lvl3pPr>
            <a:lvl4pPr lvl="3" algn="r" rtl="0">
              <a:spcBef>
                <a:spcPts val="0"/>
              </a:spcBef>
              <a:spcAft>
                <a:spcPts val="0"/>
              </a:spcAft>
              <a:buSzPts val="2700"/>
              <a:buNone/>
              <a:defRPr sz="2700"/>
            </a:lvl4pPr>
            <a:lvl5pPr lvl="4" algn="r" rtl="0">
              <a:spcBef>
                <a:spcPts val="0"/>
              </a:spcBef>
              <a:spcAft>
                <a:spcPts val="0"/>
              </a:spcAft>
              <a:buSzPts val="2700"/>
              <a:buNone/>
              <a:defRPr sz="2700"/>
            </a:lvl5pPr>
            <a:lvl6pPr lvl="5" algn="r" rtl="0">
              <a:spcBef>
                <a:spcPts val="0"/>
              </a:spcBef>
              <a:spcAft>
                <a:spcPts val="0"/>
              </a:spcAft>
              <a:buSzPts val="2700"/>
              <a:buNone/>
              <a:defRPr sz="2700"/>
            </a:lvl6pPr>
            <a:lvl7pPr lvl="6" algn="r" rtl="0">
              <a:spcBef>
                <a:spcPts val="0"/>
              </a:spcBef>
              <a:spcAft>
                <a:spcPts val="0"/>
              </a:spcAft>
              <a:buSzPts val="2700"/>
              <a:buNone/>
              <a:defRPr sz="2700"/>
            </a:lvl7pPr>
            <a:lvl8pPr lvl="7" algn="r" rtl="0">
              <a:spcBef>
                <a:spcPts val="0"/>
              </a:spcBef>
              <a:spcAft>
                <a:spcPts val="0"/>
              </a:spcAft>
              <a:buSzPts val="2700"/>
              <a:buNone/>
              <a:defRPr sz="2700"/>
            </a:lvl8pPr>
            <a:lvl9pPr lvl="8" algn="r" rtl="0">
              <a:spcBef>
                <a:spcPts val="0"/>
              </a:spcBef>
              <a:spcAft>
                <a:spcPts val="0"/>
              </a:spcAft>
              <a:buSzPts val="2700"/>
              <a:buNone/>
              <a:defRPr sz="2700"/>
            </a:lvl9pPr>
          </a:lstStyle>
          <a:p>
            <a:endParaRPr/>
          </a:p>
        </p:txBody>
      </p:sp>
      <p:sp>
        <p:nvSpPr>
          <p:cNvPr id="266" name="Google Shape;266;p22"/>
          <p:cNvSpPr txBox="1">
            <a:spLocks noGrp="1"/>
          </p:cNvSpPr>
          <p:nvPr>
            <p:ph type="subTitle" idx="1"/>
          </p:nvPr>
        </p:nvSpPr>
        <p:spPr>
          <a:xfrm>
            <a:off x="5322600" y="3559425"/>
            <a:ext cx="2813100" cy="12810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6"/>
              </a:buClr>
              <a:buSzPts val="1400"/>
              <a:buNone/>
              <a:defRPr sz="1400">
                <a:solidFill>
                  <a:schemeClr val="accent6"/>
                </a:solidFill>
              </a:defRPr>
            </a:lvl1pPr>
            <a:lvl2pPr lvl="1" algn="r" rtl="0">
              <a:spcBef>
                <a:spcPts val="1600"/>
              </a:spcBef>
              <a:spcAft>
                <a:spcPts val="0"/>
              </a:spcAft>
              <a:buClr>
                <a:schemeClr val="accent6"/>
              </a:buClr>
              <a:buSzPts val="1400"/>
              <a:buNone/>
              <a:defRPr>
                <a:solidFill>
                  <a:schemeClr val="accent6"/>
                </a:solidFill>
              </a:defRPr>
            </a:lvl2pPr>
            <a:lvl3pPr lvl="2" algn="r" rtl="0">
              <a:spcBef>
                <a:spcPts val="1600"/>
              </a:spcBef>
              <a:spcAft>
                <a:spcPts val="0"/>
              </a:spcAft>
              <a:buClr>
                <a:schemeClr val="accent6"/>
              </a:buClr>
              <a:buSzPts val="1400"/>
              <a:buNone/>
              <a:defRPr>
                <a:solidFill>
                  <a:schemeClr val="accent6"/>
                </a:solidFill>
              </a:defRPr>
            </a:lvl3pPr>
            <a:lvl4pPr lvl="3" algn="r" rtl="0">
              <a:spcBef>
                <a:spcPts val="1600"/>
              </a:spcBef>
              <a:spcAft>
                <a:spcPts val="0"/>
              </a:spcAft>
              <a:buClr>
                <a:schemeClr val="accent6"/>
              </a:buClr>
              <a:buSzPts val="1400"/>
              <a:buNone/>
              <a:defRPr>
                <a:solidFill>
                  <a:schemeClr val="accent6"/>
                </a:solidFill>
              </a:defRPr>
            </a:lvl4pPr>
            <a:lvl5pPr lvl="4" algn="r" rtl="0">
              <a:spcBef>
                <a:spcPts val="1600"/>
              </a:spcBef>
              <a:spcAft>
                <a:spcPts val="0"/>
              </a:spcAft>
              <a:buClr>
                <a:schemeClr val="accent6"/>
              </a:buClr>
              <a:buSzPts val="1400"/>
              <a:buNone/>
              <a:defRPr>
                <a:solidFill>
                  <a:schemeClr val="accent6"/>
                </a:solidFill>
              </a:defRPr>
            </a:lvl5pPr>
            <a:lvl6pPr lvl="5" algn="r" rtl="0">
              <a:spcBef>
                <a:spcPts val="1600"/>
              </a:spcBef>
              <a:spcAft>
                <a:spcPts val="0"/>
              </a:spcAft>
              <a:buClr>
                <a:schemeClr val="accent6"/>
              </a:buClr>
              <a:buSzPts val="1400"/>
              <a:buNone/>
              <a:defRPr>
                <a:solidFill>
                  <a:schemeClr val="accent6"/>
                </a:solidFill>
              </a:defRPr>
            </a:lvl6pPr>
            <a:lvl7pPr lvl="6" algn="r" rtl="0">
              <a:spcBef>
                <a:spcPts val="1600"/>
              </a:spcBef>
              <a:spcAft>
                <a:spcPts val="0"/>
              </a:spcAft>
              <a:buClr>
                <a:schemeClr val="accent6"/>
              </a:buClr>
              <a:buSzPts val="1400"/>
              <a:buNone/>
              <a:defRPr>
                <a:solidFill>
                  <a:schemeClr val="accent6"/>
                </a:solidFill>
              </a:defRPr>
            </a:lvl7pPr>
            <a:lvl8pPr lvl="7" algn="r" rtl="0">
              <a:spcBef>
                <a:spcPts val="1600"/>
              </a:spcBef>
              <a:spcAft>
                <a:spcPts val="0"/>
              </a:spcAft>
              <a:buClr>
                <a:schemeClr val="accent6"/>
              </a:buClr>
              <a:buSzPts val="1400"/>
              <a:buNone/>
              <a:defRPr>
                <a:solidFill>
                  <a:schemeClr val="accent6"/>
                </a:solidFill>
              </a:defRPr>
            </a:lvl8pPr>
            <a:lvl9pPr lvl="8" algn="r" rtl="0">
              <a:spcBef>
                <a:spcPts val="1600"/>
              </a:spcBef>
              <a:spcAft>
                <a:spcPts val="1600"/>
              </a:spcAft>
              <a:buClr>
                <a:schemeClr val="accent6"/>
              </a:buClr>
              <a:buSzPts val="1400"/>
              <a:buNone/>
              <a:defRPr>
                <a:solidFill>
                  <a:schemeClr val="accent6"/>
                </a:solidFill>
              </a:defRPr>
            </a:lvl9pPr>
          </a:lstStyle>
          <a:p>
            <a:endParaRPr/>
          </a:p>
        </p:txBody>
      </p:sp>
    </p:spTree>
    <p:extLst>
      <p:ext uri="{BB962C8B-B14F-4D97-AF65-F5344CB8AC3E}">
        <p14:creationId xmlns:p14="http://schemas.microsoft.com/office/powerpoint/2010/main" val="1983797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267"/>
        <p:cNvGrpSpPr/>
        <p:nvPr/>
      </p:nvGrpSpPr>
      <p:grpSpPr>
        <a:xfrm>
          <a:off x="0" y="0"/>
          <a:ext cx="0" cy="0"/>
          <a:chOff x="0" y="0"/>
          <a:chExt cx="0" cy="0"/>
        </a:xfrm>
      </p:grpSpPr>
      <p:sp>
        <p:nvSpPr>
          <p:cNvPr id="268" name="Google Shape;268;p23"/>
          <p:cNvSpPr/>
          <p:nvPr/>
        </p:nvSpPr>
        <p:spPr>
          <a:xfrm rot="8731690" flipH="1">
            <a:off x="-3540904" y="4184781"/>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5DC1AE"/>
              </a:solidFill>
              <a:cs typeface="Arial"/>
              <a:sym typeface="Arial"/>
            </a:endParaRPr>
          </a:p>
        </p:txBody>
      </p:sp>
      <p:grpSp>
        <p:nvGrpSpPr>
          <p:cNvPr id="269" name="Google Shape;269;p23"/>
          <p:cNvGrpSpPr/>
          <p:nvPr/>
        </p:nvGrpSpPr>
        <p:grpSpPr>
          <a:xfrm>
            <a:off x="5076799" y="-642506"/>
            <a:ext cx="5154410" cy="2424449"/>
            <a:chOff x="5076799" y="-642506"/>
            <a:chExt cx="5154410" cy="2424449"/>
          </a:xfrm>
        </p:grpSpPr>
        <p:grpSp>
          <p:nvGrpSpPr>
            <p:cNvPr id="270" name="Google Shape;270;p23"/>
            <p:cNvGrpSpPr/>
            <p:nvPr/>
          </p:nvGrpSpPr>
          <p:grpSpPr>
            <a:xfrm rot="-317228">
              <a:off x="6214782" y="-465237"/>
              <a:ext cx="3936251" cy="1921917"/>
              <a:chOff x="5598662" y="908706"/>
              <a:chExt cx="3226992" cy="1575613"/>
            </a:xfrm>
          </p:grpSpPr>
          <p:sp>
            <p:nvSpPr>
              <p:cNvPr id="271" name="Google Shape;271;p23"/>
              <p:cNvSpPr/>
              <p:nvPr/>
            </p:nvSpPr>
            <p:spPr>
              <a:xfrm>
                <a:off x="6210525" y="1542486"/>
                <a:ext cx="2004619" cy="941833"/>
              </a:xfrm>
              <a:custGeom>
                <a:avLst/>
                <a:gdLst/>
                <a:ahLst/>
                <a:cxnLst/>
                <a:rect l="l" t="t" r="r" b="b"/>
                <a:pathLst>
                  <a:path w="25424" h="11945" extrusionOk="0">
                    <a:moveTo>
                      <a:pt x="12482" y="1"/>
                    </a:moveTo>
                    <a:cubicBezTo>
                      <a:pt x="5836" y="1"/>
                      <a:pt x="492" y="5516"/>
                      <a:pt x="0" y="11945"/>
                    </a:cubicBezTo>
                    <a:lnTo>
                      <a:pt x="2721" y="11945"/>
                    </a:lnTo>
                    <a:cubicBezTo>
                      <a:pt x="3203" y="6798"/>
                      <a:pt x="7433" y="2802"/>
                      <a:pt x="12704" y="2724"/>
                    </a:cubicBezTo>
                    <a:cubicBezTo>
                      <a:pt x="12751" y="2723"/>
                      <a:pt x="12799" y="2723"/>
                      <a:pt x="12846" y="2723"/>
                    </a:cubicBezTo>
                    <a:cubicBezTo>
                      <a:pt x="18051" y="2723"/>
                      <a:pt x="22209" y="6937"/>
                      <a:pt x="22702" y="11945"/>
                    </a:cubicBezTo>
                    <a:lnTo>
                      <a:pt x="25423" y="11945"/>
                    </a:lnTo>
                    <a:cubicBezTo>
                      <a:pt x="24910" y="5305"/>
                      <a:pt x="19452" y="112"/>
                      <a:pt x="12704" y="3"/>
                    </a:cubicBezTo>
                    <a:cubicBezTo>
                      <a:pt x="12630" y="1"/>
                      <a:pt x="12556" y="1"/>
                      <a:pt x="12482" y="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3"/>
              <p:cNvSpPr/>
              <p:nvPr/>
            </p:nvSpPr>
            <p:spPr>
              <a:xfrm>
                <a:off x="5993456" y="1328020"/>
                <a:ext cx="2436230" cy="1156299"/>
              </a:xfrm>
              <a:custGeom>
                <a:avLst/>
                <a:gdLst/>
                <a:ahLst/>
                <a:cxnLst/>
                <a:rect l="l" t="t" r="r" b="b"/>
                <a:pathLst>
                  <a:path w="30898" h="14665" extrusionOk="0">
                    <a:moveTo>
                      <a:pt x="15218" y="0"/>
                    </a:moveTo>
                    <a:cubicBezTo>
                      <a:pt x="7080" y="0"/>
                      <a:pt x="509" y="6729"/>
                      <a:pt x="1" y="14665"/>
                    </a:cubicBezTo>
                    <a:lnTo>
                      <a:pt x="2753" y="14665"/>
                    </a:lnTo>
                    <a:cubicBezTo>
                      <a:pt x="3235" y="8025"/>
                      <a:pt x="8708" y="2816"/>
                      <a:pt x="15457" y="2723"/>
                    </a:cubicBezTo>
                    <a:cubicBezTo>
                      <a:pt x="15522" y="2722"/>
                      <a:pt x="15588" y="2721"/>
                      <a:pt x="15653" y="2721"/>
                    </a:cubicBezTo>
                    <a:cubicBezTo>
                      <a:pt x="22311" y="2721"/>
                      <a:pt x="27683" y="8197"/>
                      <a:pt x="28176" y="14665"/>
                    </a:cubicBezTo>
                    <a:lnTo>
                      <a:pt x="30897" y="14665"/>
                    </a:lnTo>
                    <a:cubicBezTo>
                      <a:pt x="30369" y="6548"/>
                      <a:pt x="23682" y="111"/>
                      <a:pt x="15441" y="2"/>
                    </a:cubicBezTo>
                    <a:cubicBezTo>
                      <a:pt x="15367" y="1"/>
                      <a:pt x="15292" y="0"/>
                      <a:pt x="15218"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3"/>
              <p:cNvSpPr/>
              <p:nvPr/>
            </p:nvSpPr>
            <p:spPr>
              <a:xfrm>
                <a:off x="5788766" y="1117180"/>
                <a:ext cx="2846868" cy="1367137"/>
              </a:xfrm>
              <a:custGeom>
                <a:avLst/>
                <a:gdLst/>
                <a:ahLst/>
                <a:cxnLst/>
                <a:rect l="l" t="t" r="r" b="b"/>
                <a:pathLst>
                  <a:path w="36106" h="17339" extrusionOk="0">
                    <a:moveTo>
                      <a:pt x="17858" y="0"/>
                    </a:moveTo>
                    <a:cubicBezTo>
                      <a:pt x="8275" y="0"/>
                      <a:pt x="494" y="7964"/>
                      <a:pt x="0" y="17339"/>
                    </a:cubicBezTo>
                    <a:lnTo>
                      <a:pt x="2721" y="17339"/>
                    </a:lnTo>
                    <a:cubicBezTo>
                      <a:pt x="3188" y="9238"/>
                      <a:pt x="9858" y="2831"/>
                      <a:pt x="18053" y="2722"/>
                    </a:cubicBezTo>
                    <a:cubicBezTo>
                      <a:pt x="18109" y="2722"/>
                      <a:pt x="18165" y="2721"/>
                      <a:pt x="18221" y="2721"/>
                    </a:cubicBezTo>
                    <a:cubicBezTo>
                      <a:pt x="26354" y="2721"/>
                      <a:pt x="32921" y="9417"/>
                      <a:pt x="33384" y="17339"/>
                    </a:cubicBezTo>
                    <a:lnTo>
                      <a:pt x="36106" y="17339"/>
                    </a:lnTo>
                    <a:cubicBezTo>
                      <a:pt x="35624" y="7760"/>
                      <a:pt x="27740" y="126"/>
                      <a:pt x="18053" y="1"/>
                    </a:cubicBezTo>
                    <a:cubicBezTo>
                      <a:pt x="17988" y="1"/>
                      <a:pt x="17923" y="0"/>
                      <a:pt x="17858"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3"/>
              <p:cNvSpPr/>
              <p:nvPr/>
            </p:nvSpPr>
            <p:spPr>
              <a:xfrm>
                <a:off x="5598662" y="908706"/>
                <a:ext cx="3226992" cy="1575610"/>
              </a:xfrm>
              <a:custGeom>
                <a:avLst/>
                <a:gdLst/>
                <a:ahLst/>
                <a:cxnLst/>
                <a:rect l="l" t="t" r="r" b="b"/>
                <a:pathLst>
                  <a:path w="40927" h="19983" extrusionOk="0">
                    <a:moveTo>
                      <a:pt x="20270" y="1"/>
                    </a:moveTo>
                    <a:cubicBezTo>
                      <a:pt x="9303" y="1"/>
                      <a:pt x="356" y="9193"/>
                      <a:pt x="1" y="19983"/>
                    </a:cubicBezTo>
                    <a:lnTo>
                      <a:pt x="2722" y="19983"/>
                    </a:lnTo>
                    <a:cubicBezTo>
                      <a:pt x="3064" y="10467"/>
                      <a:pt x="10885" y="2816"/>
                      <a:pt x="20464" y="2723"/>
                    </a:cubicBezTo>
                    <a:cubicBezTo>
                      <a:pt x="20519" y="2722"/>
                      <a:pt x="20575" y="2722"/>
                      <a:pt x="20630" y="2722"/>
                    </a:cubicBezTo>
                    <a:cubicBezTo>
                      <a:pt x="30133" y="2722"/>
                      <a:pt x="37866" y="10645"/>
                      <a:pt x="38206" y="19983"/>
                    </a:cubicBezTo>
                    <a:lnTo>
                      <a:pt x="40927" y="19983"/>
                    </a:lnTo>
                    <a:cubicBezTo>
                      <a:pt x="40554" y="8989"/>
                      <a:pt x="31519" y="126"/>
                      <a:pt x="20464" y="2"/>
                    </a:cubicBezTo>
                    <a:cubicBezTo>
                      <a:pt x="20399" y="1"/>
                      <a:pt x="20335" y="1"/>
                      <a:pt x="20270"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5" name="Google Shape;275;p23"/>
            <p:cNvSpPr/>
            <p:nvPr/>
          </p:nvSpPr>
          <p:spPr>
            <a:xfrm>
              <a:off x="5076799" y="796745"/>
              <a:ext cx="2478178" cy="9851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76" name="Google Shape;276;p23"/>
          <p:cNvSpPr/>
          <p:nvPr/>
        </p:nvSpPr>
        <p:spPr>
          <a:xfrm rot="-602357">
            <a:off x="-1147679" y="933292"/>
            <a:ext cx="2236685" cy="1145176"/>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3"/>
          <p:cNvSpPr txBox="1">
            <a:spLocks noGrp="1"/>
          </p:cNvSpPr>
          <p:nvPr>
            <p:ph type="title" hasCustomPrompt="1"/>
          </p:nvPr>
        </p:nvSpPr>
        <p:spPr>
          <a:xfrm>
            <a:off x="634300"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278" name="Google Shape;278;p23"/>
          <p:cNvSpPr txBox="1">
            <a:spLocks noGrp="1"/>
          </p:cNvSpPr>
          <p:nvPr>
            <p:ph type="body" idx="1"/>
          </p:nvPr>
        </p:nvSpPr>
        <p:spPr>
          <a:xfrm>
            <a:off x="438250" y="2723600"/>
            <a:ext cx="27558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79" name="Google Shape;279;p23"/>
          <p:cNvSpPr txBox="1">
            <a:spLocks noGrp="1"/>
          </p:cNvSpPr>
          <p:nvPr>
            <p:ph type="title" idx="2" hasCustomPrompt="1"/>
          </p:nvPr>
        </p:nvSpPr>
        <p:spPr>
          <a:xfrm>
            <a:off x="3390131"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280" name="Google Shape;280;p23"/>
          <p:cNvSpPr txBox="1">
            <a:spLocks noGrp="1"/>
          </p:cNvSpPr>
          <p:nvPr>
            <p:ph type="body" idx="3"/>
          </p:nvPr>
        </p:nvSpPr>
        <p:spPr>
          <a:xfrm>
            <a:off x="3194081" y="2723600"/>
            <a:ext cx="27558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81" name="Google Shape;281;p23"/>
          <p:cNvSpPr txBox="1">
            <a:spLocks noGrp="1"/>
          </p:cNvSpPr>
          <p:nvPr>
            <p:ph type="title" idx="4" hasCustomPrompt="1"/>
          </p:nvPr>
        </p:nvSpPr>
        <p:spPr>
          <a:xfrm>
            <a:off x="6145962"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282" name="Google Shape;282;p23"/>
          <p:cNvSpPr txBox="1">
            <a:spLocks noGrp="1"/>
          </p:cNvSpPr>
          <p:nvPr>
            <p:ph type="body" idx="5"/>
          </p:nvPr>
        </p:nvSpPr>
        <p:spPr>
          <a:xfrm>
            <a:off x="5949912" y="2723600"/>
            <a:ext cx="27558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826840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283"/>
        <p:cNvGrpSpPr/>
        <p:nvPr/>
      </p:nvGrpSpPr>
      <p:grpSpPr>
        <a:xfrm>
          <a:off x="0" y="0"/>
          <a:ext cx="0" cy="0"/>
          <a:chOff x="0" y="0"/>
          <a:chExt cx="0" cy="0"/>
        </a:xfrm>
      </p:grpSpPr>
      <p:sp>
        <p:nvSpPr>
          <p:cNvPr id="284" name="Google Shape;284;p24"/>
          <p:cNvSpPr/>
          <p:nvPr/>
        </p:nvSpPr>
        <p:spPr>
          <a:xfrm rot="3581592">
            <a:off x="4810594" y="1111257"/>
            <a:ext cx="3443754" cy="3087564"/>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4"/>
          <p:cNvSpPr/>
          <p:nvPr/>
        </p:nvSpPr>
        <p:spPr>
          <a:xfrm rot="-1367083" flipH="1">
            <a:off x="1059456" y="1111223"/>
            <a:ext cx="3443718" cy="3087634"/>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4"/>
          <p:cNvSpPr/>
          <p:nvPr/>
        </p:nvSpPr>
        <p:spPr>
          <a:xfrm>
            <a:off x="2175212" y="613575"/>
            <a:ext cx="1139400" cy="1139400"/>
          </a:xfrm>
          <a:prstGeom prst="ellipse">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4"/>
          <p:cNvSpPr/>
          <p:nvPr/>
        </p:nvSpPr>
        <p:spPr>
          <a:xfrm>
            <a:off x="5905588" y="613575"/>
            <a:ext cx="1139400" cy="1139400"/>
          </a:xfrm>
          <a:prstGeom prst="ellipse">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4"/>
          <p:cNvSpPr/>
          <p:nvPr/>
        </p:nvSpPr>
        <p:spPr>
          <a:xfrm rot="-602440">
            <a:off x="7209893" y="-68931"/>
            <a:ext cx="2680051" cy="1372178"/>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4"/>
          <p:cNvSpPr/>
          <p:nvPr/>
        </p:nvSpPr>
        <p:spPr>
          <a:xfrm>
            <a:off x="-2133675" y="3554589"/>
            <a:ext cx="3886853" cy="154534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90" name="Google Shape;290;p24"/>
          <p:cNvGrpSpPr/>
          <p:nvPr/>
        </p:nvGrpSpPr>
        <p:grpSpPr>
          <a:xfrm rot="2700000">
            <a:off x="6288854" y="1515720"/>
            <a:ext cx="2730729" cy="5439086"/>
            <a:chOff x="7532868" y="327700"/>
            <a:chExt cx="2730755" cy="5439139"/>
          </a:xfrm>
        </p:grpSpPr>
        <p:sp>
          <p:nvSpPr>
            <p:cNvPr id="291" name="Google Shape;291;p24"/>
            <p:cNvSpPr/>
            <p:nvPr/>
          </p:nvSpPr>
          <p:spPr>
            <a:xfrm>
              <a:off x="8611752" y="2231057"/>
              <a:ext cx="1459977" cy="3535782"/>
            </a:xfrm>
            <a:custGeom>
              <a:avLst/>
              <a:gdLst/>
              <a:ahLst/>
              <a:cxnLst/>
              <a:rect l="l" t="t" r="r" b="b"/>
              <a:pathLst>
                <a:path w="21434" h="51909" extrusionOk="0">
                  <a:moveTo>
                    <a:pt x="323" y="1"/>
                  </a:moveTo>
                  <a:cubicBezTo>
                    <a:pt x="168" y="1"/>
                    <a:pt x="0" y="134"/>
                    <a:pt x="38" y="341"/>
                  </a:cubicBezTo>
                  <a:cubicBezTo>
                    <a:pt x="1422" y="6996"/>
                    <a:pt x="4314" y="13900"/>
                    <a:pt x="9367" y="18581"/>
                  </a:cubicBezTo>
                  <a:cubicBezTo>
                    <a:pt x="12539" y="21535"/>
                    <a:pt x="16271" y="23945"/>
                    <a:pt x="18744" y="27584"/>
                  </a:cubicBezTo>
                  <a:cubicBezTo>
                    <a:pt x="20065" y="29527"/>
                    <a:pt x="20781" y="31782"/>
                    <a:pt x="20921" y="34130"/>
                  </a:cubicBezTo>
                  <a:cubicBezTo>
                    <a:pt x="21045" y="36260"/>
                    <a:pt x="20407" y="38204"/>
                    <a:pt x="19397" y="40039"/>
                  </a:cubicBezTo>
                  <a:cubicBezTo>
                    <a:pt x="16194" y="45870"/>
                    <a:pt x="9678" y="50208"/>
                    <a:pt x="3210" y="51421"/>
                  </a:cubicBezTo>
                  <a:cubicBezTo>
                    <a:pt x="2903" y="51465"/>
                    <a:pt x="3022" y="51908"/>
                    <a:pt x="3297" y="51908"/>
                  </a:cubicBezTo>
                  <a:cubicBezTo>
                    <a:pt x="3314" y="51908"/>
                    <a:pt x="3332" y="51906"/>
                    <a:pt x="3350" y="51903"/>
                  </a:cubicBezTo>
                  <a:cubicBezTo>
                    <a:pt x="8186" y="51001"/>
                    <a:pt x="12602" y="48466"/>
                    <a:pt x="16116" y="45061"/>
                  </a:cubicBezTo>
                  <a:cubicBezTo>
                    <a:pt x="18868" y="42371"/>
                    <a:pt x="21434" y="38717"/>
                    <a:pt x="21434" y="34721"/>
                  </a:cubicBezTo>
                  <a:cubicBezTo>
                    <a:pt x="21434" y="25034"/>
                    <a:pt x="11467" y="21520"/>
                    <a:pt x="6553" y="14693"/>
                  </a:cubicBezTo>
                  <a:cubicBezTo>
                    <a:pt x="3536" y="10526"/>
                    <a:pt x="1593" y="5239"/>
                    <a:pt x="551" y="186"/>
                  </a:cubicBezTo>
                  <a:cubicBezTo>
                    <a:pt x="520" y="57"/>
                    <a:pt x="425" y="1"/>
                    <a:pt x="323" y="1"/>
                  </a:cubicBezTo>
                  <a:close/>
                </a:path>
              </a:pathLst>
            </a:custGeom>
            <a:solidFill>
              <a:srgbClr val="80CACE"/>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4"/>
            <p:cNvSpPr/>
            <p:nvPr/>
          </p:nvSpPr>
          <p:spPr>
            <a:xfrm>
              <a:off x="8526880" y="2606375"/>
              <a:ext cx="229411" cy="149717"/>
            </a:xfrm>
            <a:custGeom>
              <a:avLst/>
              <a:gdLst/>
              <a:ahLst/>
              <a:cxnLst/>
              <a:rect l="l" t="t" r="r" b="b"/>
              <a:pathLst>
                <a:path w="3368" h="2198" extrusionOk="0">
                  <a:moveTo>
                    <a:pt x="1424" y="0"/>
                  </a:moveTo>
                  <a:cubicBezTo>
                    <a:pt x="642" y="0"/>
                    <a:pt x="1" y="289"/>
                    <a:pt x="366" y="1378"/>
                  </a:cubicBezTo>
                  <a:cubicBezTo>
                    <a:pt x="575" y="1976"/>
                    <a:pt x="876" y="2198"/>
                    <a:pt x="1208" y="2198"/>
                  </a:cubicBezTo>
                  <a:cubicBezTo>
                    <a:pt x="2161" y="2198"/>
                    <a:pt x="3367" y="367"/>
                    <a:pt x="3367" y="367"/>
                  </a:cubicBezTo>
                  <a:cubicBezTo>
                    <a:pt x="3367" y="367"/>
                    <a:pt x="2306" y="0"/>
                    <a:pt x="1424"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4"/>
            <p:cNvSpPr/>
            <p:nvPr/>
          </p:nvSpPr>
          <p:spPr>
            <a:xfrm>
              <a:off x="8730818" y="2516121"/>
              <a:ext cx="228866" cy="149376"/>
            </a:xfrm>
            <a:custGeom>
              <a:avLst/>
              <a:gdLst/>
              <a:ahLst/>
              <a:cxnLst/>
              <a:rect l="l" t="t" r="r" b="b"/>
              <a:pathLst>
                <a:path w="3360" h="2193" extrusionOk="0">
                  <a:moveTo>
                    <a:pt x="2160" y="1"/>
                  </a:moveTo>
                  <a:cubicBezTo>
                    <a:pt x="1215" y="1"/>
                    <a:pt x="0" y="1832"/>
                    <a:pt x="0" y="1832"/>
                  </a:cubicBezTo>
                  <a:cubicBezTo>
                    <a:pt x="0" y="1832"/>
                    <a:pt x="1056" y="2193"/>
                    <a:pt x="1935" y="2193"/>
                  </a:cubicBezTo>
                  <a:cubicBezTo>
                    <a:pt x="2718" y="2193"/>
                    <a:pt x="3360" y="1906"/>
                    <a:pt x="2986" y="821"/>
                  </a:cubicBezTo>
                  <a:cubicBezTo>
                    <a:pt x="2785" y="223"/>
                    <a:pt x="2489" y="1"/>
                    <a:pt x="2160" y="1"/>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4"/>
            <p:cNvSpPr/>
            <p:nvPr/>
          </p:nvSpPr>
          <p:spPr>
            <a:xfrm>
              <a:off x="8665155" y="2952334"/>
              <a:ext cx="230910" cy="151011"/>
            </a:xfrm>
            <a:custGeom>
              <a:avLst/>
              <a:gdLst/>
              <a:ahLst/>
              <a:cxnLst/>
              <a:rect l="l" t="t" r="r" b="b"/>
              <a:pathLst>
                <a:path w="3390" h="2217" extrusionOk="0">
                  <a:moveTo>
                    <a:pt x="1668" y="0"/>
                  </a:moveTo>
                  <a:cubicBezTo>
                    <a:pt x="790" y="0"/>
                    <a:pt x="1" y="282"/>
                    <a:pt x="482" y="1445"/>
                  </a:cubicBezTo>
                  <a:cubicBezTo>
                    <a:pt x="716" y="2005"/>
                    <a:pt x="1012" y="2216"/>
                    <a:pt x="1324" y="2216"/>
                  </a:cubicBezTo>
                  <a:cubicBezTo>
                    <a:pt x="2278" y="2216"/>
                    <a:pt x="3390" y="248"/>
                    <a:pt x="3390" y="248"/>
                  </a:cubicBezTo>
                  <a:cubicBezTo>
                    <a:pt x="3390" y="248"/>
                    <a:pt x="2490" y="0"/>
                    <a:pt x="1668"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4"/>
            <p:cNvSpPr/>
            <p:nvPr/>
          </p:nvSpPr>
          <p:spPr>
            <a:xfrm>
              <a:off x="8871681" y="2844848"/>
              <a:ext cx="231659" cy="151352"/>
            </a:xfrm>
            <a:custGeom>
              <a:avLst/>
              <a:gdLst/>
              <a:ahLst/>
              <a:cxnLst/>
              <a:rect l="l" t="t" r="r" b="b"/>
              <a:pathLst>
                <a:path w="3401" h="2222" extrusionOk="0">
                  <a:moveTo>
                    <a:pt x="2076" y="0"/>
                  </a:moveTo>
                  <a:cubicBezTo>
                    <a:pt x="1124" y="0"/>
                    <a:pt x="0" y="1982"/>
                    <a:pt x="0" y="1982"/>
                  </a:cubicBezTo>
                  <a:cubicBezTo>
                    <a:pt x="0" y="1982"/>
                    <a:pt x="890" y="2222"/>
                    <a:pt x="1709" y="2222"/>
                  </a:cubicBezTo>
                  <a:cubicBezTo>
                    <a:pt x="2596" y="2222"/>
                    <a:pt x="3401" y="1941"/>
                    <a:pt x="2908" y="769"/>
                  </a:cubicBezTo>
                  <a:cubicBezTo>
                    <a:pt x="2679" y="211"/>
                    <a:pt x="2386" y="0"/>
                    <a:pt x="207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4"/>
            <p:cNvSpPr/>
            <p:nvPr/>
          </p:nvSpPr>
          <p:spPr>
            <a:xfrm>
              <a:off x="8846206" y="3271184"/>
              <a:ext cx="247939" cy="158844"/>
            </a:xfrm>
            <a:custGeom>
              <a:avLst/>
              <a:gdLst/>
              <a:ahLst/>
              <a:cxnLst/>
              <a:rect l="l" t="t" r="r" b="b"/>
              <a:pathLst>
                <a:path w="3640" h="2332" extrusionOk="0">
                  <a:moveTo>
                    <a:pt x="2934" y="1"/>
                  </a:moveTo>
                  <a:cubicBezTo>
                    <a:pt x="1852" y="1"/>
                    <a:pt x="0" y="206"/>
                    <a:pt x="950" y="1709"/>
                  </a:cubicBezTo>
                  <a:cubicBezTo>
                    <a:pt x="1232" y="2156"/>
                    <a:pt x="1518" y="2332"/>
                    <a:pt x="1793" y="2332"/>
                  </a:cubicBezTo>
                  <a:cubicBezTo>
                    <a:pt x="2790" y="2332"/>
                    <a:pt x="3640" y="30"/>
                    <a:pt x="3640" y="30"/>
                  </a:cubicBezTo>
                  <a:cubicBezTo>
                    <a:pt x="3640" y="30"/>
                    <a:pt x="3341" y="1"/>
                    <a:pt x="2934"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4"/>
            <p:cNvSpPr/>
            <p:nvPr/>
          </p:nvSpPr>
          <p:spPr>
            <a:xfrm>
              <a:off x="9069762" y="3131206"/>
              <a:ext cx="246849" cy="158844"/>
            </a:xfrm>
            <a:custGeom>
              <a:avLst/>
              <a:gdLst/>
              <a:ahLst/>
              <a:cxnLst/>
              <a:rect l="l" t="t" r="r" b="b"/>
              <a:pathLst>
                <a:path w="3624" h="2332" extrusionOk="0">
                  <a:moveTo>
                    <a:pt x="1839" y="1"/>
                  </a:moveTo>
                  <a:cubicBezTo>
                    <a:pt x="850" y="1"/>
                    <a:pt x="0" y="2302"/>
                    <a:pt x="0" y="2302"/>
                  </a:cubicBezTo>
                  <a:cubicBezTo>
                    <a:pt x="0" y="2302"/>
                    <a:pt x="297" y="2331"/>
                    <a:pt x="702" y="2331"/>
                  </a:cubicBezTo>
                  <a:cubicBezTo>
                    <a:pt x="1781" y="2331"/>
                    <a:pt x="3624" y="2126"/>
                    <a:pt x="2675" y="623"/>
                  </a:cubicBezTo>
                  <a:cubicBezTo>
                    <a:pt x="2395" y="176"/>
                    <a:pt x="2112" y="1"/>
                    <a:pt x="1839"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4"/>
            <p:cNvSpPr/>
            <p:nvPr/>
          </p:nvSpPr>
          <p:spPr>
            <a:xfrm>
              <a:off x="9054912" y="3530568"/>
              <a:ext cx="271166" cy="176418"/>
            </a:xfrm>
            <a:custGeom>
              <a:avLst/>
              <a:gdLst/>
              <a:ahLst/>
              <a:cxnLst/>
              <a:rect l="l" t="t" r="r" b="b"/>
              <a:pathLst>
                <a:path w="3981" h="2590" extrusionOk="0">
                  <a:moveTo>
                    <a:pt x="3981" y="0"/>
                  </a:moveTo>
                  <a:cubicBezTo>
                    <a:pt x="3981" y="0"/>
                    <a:pt x="0" y="280"/>
                    <a:pt x="1633" y="2115"/>
                  </a:cubicBezTo>
                  <a:cubicBezTo>
                    <a:pt x="1944" y="2452"/>
                    <a:pt x="2221" y="2590"/>
                    <a:pt x="2466" y="2590"/>
                  </a:cubicBezTo>
                  <a:cubicBezTo>
                    <a:pt x="3529" y="2590"/>
                    <a:pt x="3981" y="0"/>
                    <a:pt x="3981"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4"/>
            <p:cNvSpPr/>
            <p:nvPr/>
          </p:nvSpPr>
          <p:spPr>
            <a:xfrm>
              <a:off x="9307008" y="3372199"/>
              <a:ext cx="271166" cy="176418"/>
            </a:xfrm>
            <a:custGeom>
              <a:avLst/>
              <a:gdLst/>
              <a:ahLst/>
              <a:cxnLst/>
              <a:rect l="l" t="t" r="r" b="b"/>
              <a:pathLst>
                <a:path w="3981" h="2590" extrusionOk="0">
                  <a:moveTo>
                    <a:pt x="1521" y="0"/>
                  </a:moveTo>
                  <a:cubicBezTo>
                    <a:pt x="462" y="0"/>
                    <a:pt x="0" y="2590"/>
                    <a:pt x="0" y="2590"/>
                  </a:cubicBezTo>
                  <a:cubicBezTo>
                    <a:pt x="0" y="2590"/>
                    <a:pt x="3981" y="2279"/>
                    <a:pt x="2348" y="475"/>
                  </a:cubicBezTo>
                  <a:cubicBezTo>
                    <a:pt x="2040" y="137"/>
                    <a:pt x="1764" y="0"/>
                    <a:pt x="1521"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4"/>
            <p:cNvSpPr/>
            <p:nvPr/>
          </p:nvSpPr>
          <p:spPr>
            <a:xfrm>
              <a:off x="9324991" y="3754056"/>
              <a:ext cx="270144" cy="181050"/>
            </a:xfrm>
            <a:custGeom>
              <a:avLst/>
              <a:gdLst/>
              <a:ahLst/>
              <a:cxnLst/>
              <a:rect l="l" t="t" r="r" b="b"/>
              <a:pathLst>
                <a:path w="3966" h="2658" extrusionOk="0">
                  <a:moveTo>
                    <a:pt x="3966" y="0"/>
                  </a:moveTo>
                  <a:lnTo>
                    <a:pt x="3966" y="0"/>
                  </a:lnTo>
                  <a:cubicBezTo>
                    <a:pt x="3965" y="0"/>
                    <a:pt x="0" y="467"/>
                    <a:pt x="1711" y="2208"/>
                  </a:cubicBezTo>
                  <a:cubicBezTo>
                    <a:pt x="2027" y="2527"/>
                    <a:pt x="2302" y="2657"/>
                    <a:pt x="2542" y="2657"/>
                  </a:cubicBezTo>
                  <a:cubicBezTo>
                    <a:pt x="3622" y="2657"/>
                    <a:pt x="3966" y="0"/>
                    <a:pt x="3966"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4"/>
            <p:cNvSpPr/>
            <p:nvPr/>
          </p:nvSpPr>
          <p:spPr>
            <a:xfrm>
              <a:off x="9575997" y="3591055"/>
              <a:ext cx="271234" cy="181050"/>
            </a:xfrm>
            <a:custGeom>
              <a:avLst/>
              <a:gdLst/>
              <a:ahLst/>
              <a:cxnLst/>
              <a:rect l="l" t="t" r="r" b="b"/>
              <a:pathLst>
                <a:path w="3982" h="2658" extrusionOk="0">
                  <a:moveTo>
                    <a:pt x="1425" y="0"/>
                  </a:moveTo>
                  <a:cubicBezTo>
                    <a:pt x="344" y="0"/>
                    <a:pt x="1" y="2658"/>
                    <a:pt x="1" y="2658"/>
                  </a:cubicBezTo>
                  <a:cubicBezTo>
                    <a:pt x="1" y="2658"/>
                    <a:pt x="3981" y="2191"/>
                    <a:pt x="2255" y="450"/>
                  </a:cubicBezTo>
                  <a:cubicBezTo>
                    <a:pt x="1939" y="131"/>
                    <a:pt x="1664" y="0"/>
                    <a:pt x="1425"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4"/>
            <p:cNvSpPr/>
            <p:nvPr/>
          </p:nvSpPr>
          <p:spPr>
            <a:xfrm>
              <a:off x="9552702" y="3972231"/>
              <a:ext cx="273345" cy="171173"/>
            </a:xfrm>
            <a:custGeom>
              <a:avLst/>
              <a:gdLst/>
              <a:ahLst/>
              <a:cxnLst/>
              <a:rect l="l" t="t" r="r" b="b"/>
              <a:pathLst>
                <a:path w="4013" h="2513" extrusionOk="0">
                  <a:moveTo>
                    <a:pt x="4012" y="0"/>
                  </a:moveTo>
                  <a:lnTo>
                    <a:pt x="4012" y="0"/>
                  </a:lnTo>
                  <a:cubicBezTo>
                    <a:pt x="4012" y="0"/>
                    <a:pt x="1" y="63"/>
                    <a:pt x="1540" y="1991"/>
                  </a:cubicBezTo>
                  <a:cubicBezTo>
                    <a:pt x="1842" y="2363"/>
                    <a:pt x="2120" y="2512"/>
                    <a:pt x="2373" y="2512"/>
                  </a:cubicBezTo>
                  <a:cubicBezTo>
                    <a:pt x="3409" y="2512"/>
                    <a:pt x="4012" y="0"/>
                    <a:pt x="4012"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4"/>
            <p:cNvSpPr/>
            <p:nvPr/>
          </p:nvSpPr>
          <p:spPr>
            <a:xfrm>
              <a:off x="9804798" y="3818630"/>
              <a:ext cx="272256" cy="170628"/>
            </a:xfrm>
            <a:custGeom>
              <a:avLst/>
              <a:gdLst/>
              <a:ahLst/>
              <a:cxnLst/>
              <a:rect l="l" t="t" r="r" b="b"/>
              <a:pathLst>
                <a:path w="3997" h="2505" extrusionOk="0">
                  <a:moveTo>
                    <a:pt x="1634" y="0"/>
                  </a:moveTo>
                  <a:cubicBezTo>
                    <a:pt x="601" y="0"/>
                    <a:pt x="0" y="2504"/>
                    <a:pt x="0" y="2504"/>
                  </a:cubicBezTo>
                  <a:cubicBezTo>
                    <a:pt x="0" y="2504"/>
                    <a:pt x="3996" y="2457"/>
                    <a:pt x="2473" y="529"/>
                  </a:cubicBezTo>
                  <a:cubicBezTo>
                    <a:pt x="2169" y="152"/>
                    <a:pt x="1888" y="0"/>
                    <a:pt x="1634"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4"/>
            <p:cNvSpPr/>
            <p:nvPr/>
          </p:nvSpPr>
          <p:spPr>
            <a:xfrm>
              <a:off x="9783137" y="4222624"/>
              <a:ext cx="229275" cy="149853"/>
            </a:xfrm>
            <a:custGeom>
              <a:avLst/>
              <a:gdLst/>
              <a:ahLst/>
              <a:cxnLst/>
              <a:rect l="l" t="t" r="r" b="b"/>
              <a:pathLst>
                <a:path w="3366" h="2200" extrusionOk="0">
                  <a:moveTo>
                    <a:pt x="1474" y="0"/>
                  </a:moveTo>
                  <a:cubicBezTo>
                    <a:pt x="670" y="0"/>
                    <a:pt x="0" y="288"/>
                    <a:pt x="396" y="1393"/>
                  </a:cubicBezTo>
                  <a:cubicBezTo>
                    <a:pt x="602" y="1981"/>
                    <a:pt x="897" y="2199"/>
                    <a:pt x="1221" y="2199"/>
                  </a:cubicBezTo>
                  <a:cubicBezTo>
                    <a:pt x="2167" y="2199"/>
                    <a:pt x="3366" y="336"/>
                    <a:pt x="3366" y="336"/>
                  </a:cubicBezTo>
                  <a:cubicBezTo>
                    <a:pt x="3366" y="336"/>
                    <a:pt x="2342" y="0"/>
                    <a:pt x="1474"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4"/>
            <p:cNvSpPr/>
            <p:nvPr/>
          </p:nvSpPr>
          <p:spPr>
            <a:xfrm>
              <a:off x="9985917" y="4127058"/>
              <a:ext cx="229888" cy="149444"/>
            </a:xfrm>
            <a:custGeom>
              <a:avLst/>
              <a:gdLst/>
              <a:ahLst/>
              <a:cxnLst/>
              <a:rect l="l" t="t" r="r" b="b"/>
              <a:pathLst>
                <a:path w="3375" h="2194" extrusionOk="0">
                  <a:moveTo>
                    <a:pt x="2145" y="0"/>
                  </a:moveTo>
                  <a:cubicBezTo>
                    <a:pt x="1199" y="0"/>
                    <a:pt x="0" y="1863"/>
                    <a:pt x="0" y="1863"/>
                  </a:cubicBezTo>
                  <a:cubicBezTo>
                    <a:pt x="0" y="1863"/>
                    <a:pt x="1023" y="2193"/>
                    <a:pt x="1891" y="2193"/>
                  </a:cubicBezTo>
                  <a:cubicBezTo>
                    <a:pt x="2700" y="2193"/>
                    <a:pt x="3375" y="1908"/>
                    <a:pt x="2970" y="806"/>
                  </a:cubicBezTo>
                  <a:cubicBezTo>
                    <a:pt x="2764" y="219"/>
                    <a:pt x="2469" y="0"/>
                    <a:pt x="2145"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4"/>
            <p:cNvSpPr/>
            <p:nvPr/>
          </p:nvSpPr>
          <p:spPr>
            <a:xfrm>
              <a:off x="9855067" y="4474448"/>
              <a:ext cx="218785" cy="148627"/>
            </a:xfrm>
            <a:custGeom>
              <a:avLst/>
              <a:gdLst/>
              <a:ahLst/>
              <a:cxnLst/>
              <a:rect l="l" t="t" r="r" b="b"/>
              <a:pathLst>
                <a:path w="3212" h="2182" extrusionOk="0">
                  <a:moveTo>
                    <a:pt x="869" y="1"/>
                  </a:moveTo>
                  <a:cubicBezTo>
                    <a:pt x="433" y="1"/>
                    <a:pt x="100" y="265"/>
                    <a:pt x="55" y="1039"/>
                  </a:cubicBezTo>
                  <a:cubicBezTo>
                    <a:pt x="1" y="1902"/>
                    <a:pt x="374" y="2182"/>
                    <a:pt x="880" y="2182"/>
                  </a:cubicBezTo>
                  <a:cubicBezTo>
                    <a:pt x="1817" y="2182"/>
                    <a:pt x="3212" y="1226"/>
                    <a:pt x="3212" y="1226"/>
                  </a:cubicBezTo>
                  <a:cubicBezTo>
                    <a:pt x="3212" y="1226"/>
                    <a:pt x="1805" y="1"/>
                    <a:pt x="869"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4"/>
            <p:cNvSpPr/>
            <p:nvPr/>
          </p:nvSpPr>
          <p:spPr>
            <a:xfrm>
              <a:off x="10045178" y="4490727"/>
              <a:ext cx="218445" cy="148627"/>
            </a:xfrm>
            <a:custGeom>
              <a:avLst/>
              <a:gdLst/>
              <a:ahLst/>
              <a:cxnLst/>
              <a:rect l="l" t="t" r="r" b="b"/>
              <a:pathLst>
                <a:path w="3207" h="2182" extrusionOk="0">
                  <a:moveTo>
                    <a:pt x="2325" y="0"/>
                  </a:moveTo>
                  <a:cubicBezTo>
                    <a:pt x="1389" y="0"/>
                    <a:pt x="1" y="956"/>
                    <a:pt x="1" y="956"/>
                  </a:cubicBezTo>
                  <a:cubicBezTo>
                    <a:pt x="1" y="956"/>
                    <a:pt x="1407" y="2181"/>
                    <a:pt x="2344" y="2181"/>
                  </a:cubicBezTo>
                  <a:cubicBezTo>
                    <a:pt x="2779" y="2181"/>
                    <a:pt x="3113" y="1917"/>
                    <a:pt x="3157" y="1143"/>
                  </a:cubicBezTo>
                  <a:cubicBezTo>
                    <a:pt x="3207" y="280"/>
                    <a:pt x="2832" y="0"/>
                    <a:pt x="232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4"/>
            <p:cNvSpPr/>
            <p:nvPr/>
          </p:nvSpPr>
          <p:spPr>
            <a:xfrm>
              <a:off x="9800643" y="4726612"/>
              <a:ext cx="226619" cy="149240"/>
            </a:xfrm>
            <a:custGeom>
              <a:avLst/>
              <a:gdLst/>
              <a:ahLst/>
              <a:cxnLst/>
              <a:rect l="l" t="t" r="r" b="b"/>
              <a:pathLst>
                <a:path w="3327" h="2191" extrusionOk="0">
                  <a:moveTo>
                    <a:pt x="1115" y="0"/>
                  </a:moveTo>
                  <a:cubicBezTo>
                    <a:pt x="770" y="0"/>
                    <a:pt x="470" y="232"/>
                    <a:pt x="295" y="867"/>
                  </a:cubicBezTo>
                  <a:cubicBezTo>
                    <a:pt x="0" y="1901"/>
                    <a:pt x="553" y="2190"/>
                    <a:pt x="1263" y="2190"/>
                  </a:cubicBezTo>
                  <a:cubicBezTo>
                    <a:pt x="2167" y="2190"/>
                    <a:pt x="3327" y="1722"/>
                    <a:pt x="3327" y="1722"/>
                  </a:cubicBezTo>
                  <a:cubicBezTo>
                    <a:pt x="3327" y="1722"/>
                    <a:pt x="2054" y="0"/>
                    <a:pt x="1115"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4"/>
            <p:cNvSpPr/>
            <p:nvPr/>
          </p:nvSpPr>
          <p:spPr>
            <a:xfrm>
              <a:off x="10001788" y="4803583"/>
              <a:ext cx="227095" cy="148763"/>
            </a:xfrm>
            <a:custGeom>
              <a:avLst/>
              <a:gdLst/>
              <a:ahLst/>
              <a:cxnLst/>
              <a:rect l="l" t="t" r="r" b="b"/>
              <a:pathLst>
                <a:path w="3334" h="2184" extrusionOk="0">
                  <a:moveTo>
                    <a:pt x="2070" y="0"/>
                  </a:moveTo>
                  <a:cubicBezTo>
                    <a:pt x="1165" y="0"/>
                    <a:pt x="0" y="468"/>
                    <a:pt x="0" y="468"/>
                  </a:cubicBezTo>
                  <a:cubicBezTo>
                    <a:pt x="0" y="468"/>
                    <a:pt x="1274" y="2183"/>
                    <a:pt x="2214" y="2183"/>
                  </a:cubicBezTo>
                  <a:cubicBezTo>
                    <a:pt x="2558" y="2183"/>
                    <a:pt x="2857" y="1953"/>
                    <a:pt x="3033" y="1323"/>
                  </a:cubicBezTo>
                  <a:cubicBezTo>
                    <a:pt x="3334" y="290"/>
                    <a:pt x="2782" y="0"/>
                    <a:pt x="2070" y="0"/>
                  </a:cubicBezTo>
                  <a:close/>
                </a:path>
              </a:pathLst>
            </a:custGeom>
            <a:solidFill>
              <a:srgbClr val="6ACCBB"/>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4"/>
            <p:cNvSpPr/>
            <p:nvPr/>
          </p:nvSpPr>
          <p:spPr>
            <a:xfrm>
              <a:off x="9562238" y="4968287"/>
              <a:ext cx="271234" cy="171173"/>
            </a:xfrm>
            <a:custGeom>
              <a:avLst/>
              <a:gdLst/>
              <a:ahLst/>
              <a:cxnLst/>
              <a:rect l="l" t="t" r="r" b="b"/>
              <a:pathLst>
                <a:path w="3982" h="2513" extrusionOk="0">
                  <a:moveTo>
                    <a:pt x="2376" y="1"/>
                  </a:moveTo>
                  <a:cubicBezTo>
                    <a:pt x="2124" y="1"/>
                    <a:pt x="1845" y="150"/>
                    <a:pt x="1540" y="522"/>
                  </a:cubicBezTo>
                  <a:cubicBezTo>
                    <a:pt x="0" y="2404"/>
                    <a:pt x="3981" y="2513"/>
                    <a:pt x="3981" y="2513"/>
                  </a:cubicBezTo>
                  <a:cubicBezTo>
                    <a:pt x="3981" y="2513"/>
                    <a:pt x="3408" y="1"/>
                    <a:pt x="2376"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4"/>
            <p:cNvSpPr/>
            <p:nvPr/>
          </p:nvSpPr>
          <p:spPr>
            <a:xfrm>
              <a:off x="9812222" y="5122432"/>
              <a:ext cx="273277" cy="172535"/>
            </a:xfrm>
            <a:custGeom>
              <a:avLst/>
              <a:gdLst/>
              <a:ahLst/>
              <a:cxnLst/>
              <a:rect l="l" t="t" r="r" b="b"/>
              <a:pathLst>
                <a:path w="4012" h="2533" extrusionOk="0">
                  <a:moveTo>
                    <a:pt x="0" y="1"/>
                  </a:moveTo>
                  <a:cubicBezTo>
                    <a:pt x="0" y="1"/>
                    <a:pt x="583" y="2533"/>
                    <a:pt x="1619" y="2533"/>
                  </a:cubicBezTo>
                  <a:cubicBezTo>
                    <a:pt x="1872" y="2533"/>
                    <a:pt x="2152" y="2382"/>
                    <a:pt x="2457" y="2007"/>
                  </a:cubicBezTo>
                  <a:cubicBezTo>
                    <a:pt x="4012" y="125"/>
                    <a:pt x="0" y="1"/>
                    <a:pt x="0" y="1"/>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4"/>
            <p:cNvSpPr/>
            <p:nvPr/>
          </p:nvSpPr>
          <p:spPr>
            <a:xfrm>
              <a:off x="9348287" y="5195793"/>
              <a:ext cx="266943" cy="188338"/>
            </a:xfrm>
            <a:custGeom>
              <a:avLst/>
              <a:gdLst/>
              <a:ahLst/>
              <a:cxnLst/>
              <a:rect l="l" t="t" r="r" b="b"/>
              <a:pathLst>
                <a:path w="3919" h="2765" extrusionOk="0">
                  <a:moveTo>
                    <a:pt x="2639" y="0"/>
                  </a:moveTo>
                  <a:cubicBezTo>
                    <a:pt x="2412" y="0"/>
                    <a:pt x="2147" y="113"/>
                    <a:pt x="1835" y="385"/>
                  </a:cubicBezTo>
                  <a:cubicBezTo>
                    <a:pt x="1" y="1987"/>
                    <a:pt x="3919" y="2765"/>
                    <a:pt x="3919" y="2765"/>
                  </a:cubicBezTo>
                  <a:cubicBezTo>
                    <a:pt x="3919" y="2765"/>
                    <a:pt x="3758" y="0"/>
                    <a:pt x="2639" y="0"/>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4"/>
            <p:cNvSpPr/>
            <p:nvPr/>
          </p:nvSpPr>
          <p:spPr>
            <a:xfrm>
              <a:off x="9598271" y="5362881"/>
              <a:ext cx="266943" cy="187384"/>
            </a:xfrm>
            <a:custGeom>
              <a:avLst/>
              <a:gdLst/>
              <a:ahLst/>
              <a:cxnLst/>
              <a:rect l="l" t="t" r="r" b="b"/>
              <a:pathLst>
                <a:path w="3919" h="2751" extrusionOk="0">
                  <a:moveTo>
                    <a:pt x="0" y="1"/>
                  </a:moveTo>
                  <a:cubicBezTo>
                    <a:pt x="0" y="1"/>
                    <a:pt x="161" y="2751"/>
                    <a:pt x="1278" y="2751"/>
                  </a:cubicBezTo>
                  <a:cubicBezTo>
                    <a:pt x="1505" y="2751"/>
                    <a:pt x="1771" y="2637"/>
                    <a:pt x="2084" y="2364"/>
                  </a:cubicBezTo>
                  <a:cubicBezTo>
                    <a:pt x="3919" y="778"/>
                    <a:pt x="0" y="1"/>
                    <a:pt x="0" y="1"/>
                  </a:cubicBezTo>
                  <a:close/>
                </a:path>
              </a:pathLst>
            </a:custGeom>
            <a:solidFill>
              <a:srgbClr val="FF3E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4"/>
            <p:cNvSpPr/>
            <p:nvPr/>
          </p:nvSpPr>
          <p:spPr>
            <a:xfrm>
              <a:off x="9079230" y="5383860"/>
              <a:ext cx="263809" cy="193038"/>
            </a:xfrm>
            <a:custGeom>
              <a:avLst/>
              <a:gdLst/>
              <a:ahLst/>
              <a:cxnLst/>
              <a:rect l="l" t="t" r="r" b="b"/>
              <a:pathLst>
                <a:path w="3873" h="2834" extrusionOk="0">
                  <a:moveTo>
                    <a:pt x="2685" y="0"/>
                  </a:moveTo>
                  <a:cubicBezTo>
                    <a:pt x="2466" y="0"/>
                    <a:pt x="2206" y="102"/>
                    <a:pt x="1898" y="346"/>
                  </a:cubicBezTo>
                  <a:cubicBezTo>
                    <a:pt x="1" y="1854"/>
                    <a:pt x="3873" y="2833"/>
                    <a:pt x="3873" y="2833"/>
                  </a:cubicBezTo>
                  <a:cubicBezTo>
                    <a:pt x="3873" y="2833"/>
                    <a:pt x="3840" y="0"/>
                    <a:pt x="2685"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4"/>
            <p:cNvSpPr/>
            <p:nvPr/>
          </p:nvSpPr>
          <p:spPr>
            <a:xfrm>
              <a:off x="9324991" y="5555648"/>
              <a:ext cx="264831" cy="192357"/>
            </a:xfrm>
            <a:custGeom>
              <a:avLst/>
              <a:gdLst/>
              <a:ahLst/>
              <a:cxnLst/>
              <a:rect l="l" t="t" r="r" b="b"/>
              <a:pathLst>
                <a:path w="3888" h="2824" extrusionOk="0">
                  <a:moveTo>
                    <a:pt x="0" y="0"/>
                  </a:moveTo>
                  <a:lnTo>
                    <a:pt x="0" y="0"/>
                  </a:lnTo>
                  <a:cubicBezTo>
                    <a:pt x="0" y="1"/>
                    <a:pt x="34" y="2823"/>
                    <a:pt x="1195" y="2823"/>
                  </a:cubicBezTo>
                  <a:cubicBezTo>
                    <a:pt x="1413" y="2823"/>
                    <a:pt x="1671" y="2724"/>
                    <a:pt x="1975" y="2488"/>
                  </a:cubicBezTo>
                  <a:cubicBezTo>
                    <a:pt x="3888" y="980"/>
                    <a:pt x="1" y="1"/>
                    <a:pt x="0"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4"/>
            <p:cNvSpPr/>
            <p:nvPr/>
          </p:nvSpPr>
          <p:spPr>
            <a:xfrm>
              <a:off x="8311362" y="885840"/>
              <a:ext cx="778554" cy="1630128"/>
            </a:xfrm>
            <a:custGeom>
              <a:avLst/>
              <a:gdLst/>
              <a:ahLst/>
              <a:cxnLst/>
              <a:rect l="l" t="t" r="r" b="b"/>
              <a:pathLst>
                <a:path w="11430" h="23932" extrusionOk="0">
                  <a:moveTo>
                    <a:pt x="11429" y="1"/>
                  </a:moveTo>
                  <a:lnTo>
                    <a:pt x="1" y="3219"/>
                  </a:lnTo>
                  <a:lnTo>
                    <a:pt x="5816" y="23931"/>
                  </a:lnTo>
                  <a:lnTo>
                    <a:pt x="11429" y="1"/>
                  </a:ln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4"/>
            <p:cNvSpPr/>
            <p:nvPr/>
          </p:nvSpPr>
          <p:spPr>
            <a:xfrm>
              <a:off x="7532868" y="327700"/>
              <a:ext cx="778554" cy="995637"/>
            </a:xfrm>
            <a:custGeom>
              <a:avLst/>
              <a:gdLst/>
              <a:ahLst/>
              <a:cxnLst/>
              <a:rect l="l" t="t" r="r" b="b"/>
              <a:pathLst>
                <a:path w="11430" h="14617" extrusionOk="0">
                  <a:moveTo>
                    <a:pt x="8227" y="0"/>
                  </a:moveTo>
                  <a:lnTo>
                    <a:pt x="1" y="14617"/>
                  </a:lnTo>
                  <a:lnTo>
                    <a:pt x="11430" y="11413"/>
                  </a:lnTo>
                  <a:lnTo>
                    <a:pt x="8227" y="0"/>
                  </a:ln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4"/>
            <p:cNvSpPr/>
            <p:nvPr/>
          </p:nvSpPr>
          <p:spPr>
            <a:xfrm>
              <a:off x="8093187" y="327700"/>
              <a:ext cx="996727" cy="777465"/>
            </a:xfrm>
            <a:custGeom>
              <a:avLst/>
              <a:gdLst/>
              <a:ahLst/>
              <a:cxnLst/>
              <a:rect l="l" t="t" r="r" b="b"/>
              <a:pathLst>
                <a:path w="14633" h="11414" extrusionOk="0">
                  <a:moveTo>
                    <a:pt x="1" y="0"/>
                  </a:moveTo>
                  <a:lnTo>
                    <a:pt x="3204" y="11413"/>
                  </a:lnTo>
                  <a:lnTo>
                    <a:pt x="14632" y="8195"/>
                  </a:lnTo>
                  <a:lnTo>
                    <a:pt x="1" y="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4"/>
            <p:cNvSpPr/>
            <p:nvPr/>
          </p:nvSpPr>
          <p:spPr>
            <a:xfrm>
              <a:off x="7532868" y="1105105"/>
              <a:ext cx="1174711" cy="1410866"/>
            </a:xfrm>
            <a:custGeom>
              <a:avLst/>
              <a:gdLst/>
              <a:ahLst/>
              <a:cxnLst/>
              <a:rect l="l" t="t" r="r" b="b"/>
              <a:pathLst>
                <a:path w="17246" h="20713" extrusionOk="0">
                  <a:moveTo>
                    <a:pt x="11430" y="0"/>
                  </a:moveTo>
                  <a:lnTo>
                    <a:pt x="1" y="3204"/>
                  </a:lnTo>
                  <a:lnTo>
                    <a:pt x="17245" y="20712"/>
                  </a:lnTo>
                  <a:lnTo>
                    <a:pt x="11430" y="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0" name="Google Shape;320;p24"/>
          <p:cNvSpPr txBox="1">
            <a:spLocks noGrp="1"/>
          </p:cNvSpPr>
          <p:nvPr>
            <p:ph type="title"/>
          </p:nvPr>
        </p:nvSpPr>
        <p:spPr>
          <a:xfrm>
            <a:off x="1581812" y="217549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800"/>
              <a:buNone/>
              <a:defRPr>
                <a:solidFill>
                  <a:schemeClr val="accent4"/>
                </a:solidFill>
              </a:defRPr>
            </a:lvl1pPr>
            <a:lvl2pPr lvl="1" algn="ctr" rtl="0">
              <a:spcBef>
                <a:spcPts val="0"/>
              </a:spcBef>
              <a:spcAft>
                <a:spcPts val="0"/>
              </a:spcAft>
              <a:buClr>
                <a:schemeClr val="accent4"/>
              </a:buClr>
              <a:buSzPts val="2800"/>
              <a:buNone/>
              <a:defRPr>
                <a:solidFill>
                  <a:schemeClr val="accent4"/>
                </a:solidFill>
              </a:defRPr>
            </a:lvl2pPr>
            <a:lvl3pPr lvl="2" algn="ctr" rtl="0">
              <a:spcBef>
                <a:spcPts val="0"/>
              </a:spcBef>
              <a:spcAft>
                <a:spcPts val="0"/>
              </a:spcAft>
              <a:buClr>
                <a:schemeClr val="accent4"/>
              </a:buClr>
              <a:buSzPts val="2800"/>
              <a:buNone/>
              <a:defRPr>
                <a:solidFill>
                  <a:schemeClr val="accent4"/>
                </a:solidFill>
              </a:defRPr>
            </a:lvl3pPr>
            <a:lvl4pPr lvl="3" algn="ctr" rtl="0">
              <a:spcBef>
                <a:spcPts val="0"/>
              </a:spcBef>
              <a:spcAft>
                <a:spcPts val="0"/>
              </a:spcAft>
              <a:buClr>
                <a:schemeClr val="accent4"/>
              </a:buClr>
              <a:buSzPts val="2800"/>
              <a:buNone/>
              <a:defRPr>
                <a:solidFill>
                  <a:schemeClr val="accent4"/>
                </a:solidFill>
              </a:defRPr>
            </a:lvl4pPr>
            <a:lvl5pPr lvl="4" algn="ctr" rtl="0">
              <a:spcBef>
                <a:spcPts val="0"/>
              </a:spcBef>
              <a:spcAft>
                <a:spcPts val="0"/>
              </a:spcAft>
              <a:buClr>
                <a:schemeClr val="accent4"/>
              </a:buClr>
              <a:buSzPts val="2800"/>
              <a:buNone/>
              <a:defRPr>
                <a:solidFill>
                  <a:schemeClr val="accent4"/>
                </a:solidFill>
              </a:defRPr>
            </a:lvl5pPr>
            <a:lvl6pPr lvl="5" algn="ctr" rtl="0">
              <a:spcBef>
                <a:spcPts val="0"/>
              </a:spcBef>
              <a:spcAft>
                <a:spcPts val="0"/>
              </a:spcAft>
              <a:buClr>
                <a:schemeClr val="accent4"/>
              </a:buClr>
              <a:buSzPts val="2800"/>
              <a:buNone/>
              <a:defRPr>
                <a:solidFill>
                  <a:schemeClr val="accent4"/>
                </a:solidFill>
              </a:defRPr>
            </a:lvl6pPr>
            <a:lvl7pPr lvl="6" algn="ctr" rtl="0">
              <a:spcBef>
                <a:spcPts val="0"/>
              </a:spcBef>
              <a:spcAft>
                <a:spcPts val="0"/>
              </a:spcAft>
              <a:buClr>
                <a:schemeClr val="accent4"/>
              </a:buClr>
              <a:buSzPts val="2800"/>
              <a:buNone/>
              <a:defRPr>
                <a:solidFill>
                  <a:schemeClr val="accent4"/>
                </a:solidFill>
              </a:defRPr>
            </a:lvl7pPr>
            <a:lvl8pPr lvl="7" algn="ctr" rtl="0">
              <a:spcBef>
                <a:spcPts val="0"/>
              </a:spcBef>
              <a:spcAft>
                <a:spcPts val="0"/>
              </a:spcAft>
              <a:buClr>
                <a:schemeClr val="accent4"/>
              </a:buClr>
              <a:buSzPts val="2800"/>
              <a:buNone/>
              <a:defRPr>
                <a:solidFill>
                  <a:schemeClr val="accent4"/>
                </a:solidFill>
              </a:defRPr>
            </a:lvl8pPr>
            <a:lvl9pPr lvl="8" algn="ctr" rtl="0">
              <a:spcBef>
                <a:spcPts val="0"/>
              </a:spcBef>
              <a:spcAft>
                <a:spcPts val="0"/>
              </a:spcAft>
              <a:buClr>
                <a:schemeClr val="accent4"/>
              </a:buClr>
              <a:buSzPts val="2800"/>
              <a:buNone/>
              <a:defRPr>
                <a:solidFill>
                  <a:schemeClr val="accent4"/>
                </a:solidFill>
              </a:defRPr>
            </a:lvl9pPr>
          </a:lstStyle>
          <a:p>
            <a:endParaRPr/>
          </a:p>
        </p:txBody>
      </p:sp>
      <p:sp>
        <p:nvSpPr>
          <p:cNvPr id="321" name="Google Shape;321;p24"/>
          <p:cNvSpPr txBox="1">
            <a:spLocks noGrp="1"/>
          </p:cNvSpPr>
          <p:nvPr>
            <p:ph type="subTitle" idx="1"/>
          </p:nvPr>
        </p:nvSpPr>
        <p:spPr>
          <a:xfrm>
            <a:off x="1571612" y="2765773"/>
            <a:ext cx="2346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400"/>
              <a:buNone/>
              <a:defRPr>
                <a:solidFill>
                  <a:schemeClr val="accent6"/>
                </a:solidFill>
              </a:defRPr>
            </a:lvl1pPr>
            <a:lvl2pPr lvl="1" algn="ctr" rtl="0">
              <a:lnSpc>
                <a:spcPct val="100000"/>
              </a:lnSpc>
              <a:spcBef>
                <a:spcPts val="0"/>
              </a:spcBef>
              <a:spcAft>
                <a:spcPts val="0"/>
              </a:spcAft>
              <a:buClr>
                <a:schemeClr val="accent6"/>
              </a:buClr>
              <a:buSzPts val="1400"/>
              <a:buNone/>
              <a:defRPr>
                <a:solidFill>
                  <a:schemeClr val="accent6"/>
                </a:solidFill>
              </a:defRPr>
            </a:lvl2pPr>
            <a:lvl3pPr lvl="2" algn="ctr" rtl="0">
              <a:lnSpc>
                <a:spcPct val="100000"/>
              </a:lnSpc>
              <a:spcBef>
                <a:spcPts val="0"/>
              </a:spcBef>
              <a:spcAft>
                <a:spcPts val="0"/>
              </a:spcAft>
              <a:buClr>
                <a:schemeClr val="accent6"/>
              </a:buClr>
              <a:buSzPts val="1400"/>
              <a:buNone/>
              <a:defRPr>
                <a:solidFill>
                  <a:schemeClr val="accent6"/>
                </a:solidFill>
              </a:defRPr>
            </a:lvl3pPr>
            <a:lvl4pPr lvl="3" algn="ctr" rtl="0">
              <a:lnSpc>
                <a:spcPct val="100000"/>
              </a:lnSpc>
              <a:spcBef>
                <a:spcPts val="0"/>
              </a:spcBef>
              <a:spcAft>
                <a:spcPts val="0"/>
              </a:spcAft>
              <a:buClr>
                <a:schemeClr val="accent6"/>
              </a:buClr>
              <a:buSzPts val="1400"/>
              <a:buNone/>
              <a:defRPr>
                <a:solidFill>
                  <a:schemeClr val="accent6"/>
                </a:solidFill>
              </a:defRPr>
            </a:lvl4pPr>
            <a:lvl5pPr lvl="4" algn="ctr" rtl="0">
              <a:lnSpc>
                <a:spcPct val="100000"/>
              </a:lnSpc>
              <a:spcBef>
                <a:spcPts val="0"/>
              </a:spcBef>
              <a:spcAft>
                <a:spcPts val="0"/>
              </a:spcAft>
              <a:buClr>
                <a:schemeClr val="accent6"/>
              </a:buClr>
              <a:buSzPts val="1400"/>
              <a:buNone/>
              <a:defRPr>
                <a:solidFill>
                  <a:schemeClr val="accent6"/>
                </a:solidFill>
              </a:defRPr>
            </a:lvl5pPr>
            <a:lvl6pPr lvl="5" algn="ctr" rtl="0">
              <a:lnSpc>
                <a:spcPct val="100000"/>
              </a:lnSpc>
              <a:spcBef>
                <a:spcPts val="0"/>
              </a:spcBef>
              <a:spcAft>
                <a:spcPts val="0"/>
              </a:spcAft>
              <a:buClr>
                <a:schemeClr val="accent6"/>
              </a:buClr>
              <a:buSzPts val="1400"/>
              <a:buNone/>
              <a:defRPr>
                <a:solidFill>
                  <a:schemeClr val="accent6"/>
                </a:solidFill>
              </a:defRPr>
            </a:lvl6pPr>
            <a:lvl7pPr lvl="6" algn="ctr" rtl="0">
              <a:lnSpc>
                <a:spcPct val="100000"/>
              </a:lnSpc>
              <a:spcBef>
                <a:spcPts val="0"/>
              </a:spcBef>
              <a:spcAft>
                <a:spcPts val="0"/>
              </a:spcAft>
              <a:buClr>
                <a:schemeClr val="accent6"/>
              </a:buClr>
              <a:buSzPts val="1400"/>
              <a:buNone/>
              <a:defRPr>
                <a:solidFill>
                  <a:schemeClr val="accent6"/>
                </a:solidFill>
              </a:defRPr>
            </a:lvl7pPr>
            <a:lvl8pPr lvl="7" algn="ctr" rtl="0">
              <a:lnSpc>
                <a:spcPct val="100000"/>
              </a:lnSpc>
              <a:spcBef>
                <a:spcPts val="0"/>
              </a:spcBef>
              <a:spcAft>
                <a:spcPts val="0"/>
              </a:spcAft>
              <a:buClr>
                <a:schemeClr val="accent6"/>
              </a:buClr>
              <a:buSzPts val="1400"/>
              <a:buNone/>
              <a:defRPr>
                <a:solidFill>
                  <a:schemeClr val="accent6"/>
                </a:solidFill>
              </a:defRPr>
            </a:lvl8pPr>
            <a:lvl9pPr lvl="8" algn="ctr"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322" name="Google Shape;322;p24"/>
          <p:cNvSpPr txBox="1">
            <a:spLocks noGrp="1"/>
          </p:cNvSpPr>
          <p:nvPr>
            <p:ph type="title" idx="2"/>
          </p:nvPr>
        </p:nvSpPr>
        <p:spPr>
          <a:xfrm>
            <a:off x="5312188" y="217549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4"/>
              </a:buClr>
              <a:buSzPts val="2800"/>
              <a:buNone/>
              <a:defRPr>
                <a:solidFill>
                  <a:schemeClr val="accent4"/>
                </a:solidFill>
              </a:defRPr>
            </a:lvl1pPr>
            <a:lvl2pPr lvl="1" algn="ctr" rtl="0">
              <a:spcBef>
                <a:spcPts val="0"/>
              </a:spcBef>
              <a:spcAft>
                <a:spcPts val="0"/>
              </a:spcAft>
              <a:buClr>
                <a:schemeClr val="accent4"/>
              </a:buClr>
              <a:buSzPts val="2800"/>
              <a:buNone/>
              <a:defRPr>
                <a:solidFill>
                  <a:schemeClr val="accent4"/>
                </a:solidFill>
              </a:defRPr>
            </a:lvl2pPr>
            <a:lvl3pPr lvl="2" algn="ctr" rtl="0">
              <a:spcBef>
                <a:spcPts val="0"/>
              </a:spcBef>
              <a:spcAft>
                <a:spcPts val="0"/>
              </a:spcAft>
              <a:buClr>
                <a:schemeClr val="accent4"/>
              </a:buClr>
              <a:buSzPts val="2800"/>
              <a:buNone/>
              <a:defRPr>
                <a:solidFill>
                  <a:schemeClr val="accent4"/>
                </a:solidFill>
              </a:defRPr>
            </a:lvl3pPr>
            <a:lvl4pPr lvl="3" algn="ctr" rtl="0">
              <a:spcBef>
                <a:spcPts val="0"/>
              </a:spcBef>
              <a:spcAft>
                <a:spcPts val="0"/>
              </a:spcAft>
              <a:buClr>
                <a:schemeClr val="accent4"/>
              </a:buClr>
              <a:buSzPts val="2800"/>
              <a:buNone/>
              <a:defRPr>
                <a:solidFill>
                  <a:schemeClr val="accent4"/>
                </a:solidFill>
              </a:defRPr>
            </a:lvl4pPr>
            <a:lvl5pPr lvl="4" algn="ctr" rtl="0">
              <a:spcBef>
                <a:spcPts val="0"/>
              </a:spcBef>
              <a:spcAft>
                <a:spcPts val="0"/>
              </a:spcAft>
              <a:buClr>
                <a:schemeClr val="accent4"/>
              </a:buClr>
              <a:buSzPts val="2800"/>
              <a:buNone/>
              <a:defRPr>
                <a:solidFill>
                  <a:schemeClr val="accent4"/>
                </a:solidFill>
              </a:defRPr>
            </a:lvl5pPr>
            <a:lvl6pPr lvl="5" algn="ctr" rtl="0">
              <a:spcBef>
                <a:spcPts val="0"/>
              </a:spcBef>
              <a:spcAft>
                <a:spcPts val="0"/>
              </a:spcAft>
              <a:buClr>
                <a:schemeClr val="accent4"/>
              </a:buClr>
              <a:buSzPts val="2800"/>
              <a:buNone/>
              <a:defRPr>
                <a:solidFill>
                  <a:schemeClr val="accent4"/>
                </a:solidFill>
              </a:defRPr>
            </a:lvl6pPr>
            <a:lvl7pPr lvl="6" algn="ctr" rtl="0">
              <a:spcBef>
                <a:spcPts val="0"/>
              </a:spcBef>
              <a:spcAft>
                <a:spcPts val="0"/>
              </a:spcAft>
              <a:buClr>
                <a:schemeClr val="accent4"/>
              </a:buClr>
              <a:buSzPts val="2800"/>
              <a:buNone/>
              <a:defRPr>
                <a:solidFill>
                  <a:schemeClr val="accent4"/>
                </a:solidFill>
              </a:defRPr>
            </a:lvl7pPr>
            <a:lvl8pPr lvl="7" algn="ctr" rtl="0">
              <a:spcBef>
                <a:spcPts val="0"/>
              </a:spcBef>
              <a:spcAft>
                <a:spcPts val="0"/>
              </a:spcAft>
              <a:buClr>
                <a:schemeClr val="accent4"/>
              </a:buClr>
              <a:buSzPts val="2800"/>
              <a:buNone/>
              <a:defRPr>
                <a:solidFill>
                  <a:schemeClr val="accent4"/>
                </a:solidFill>
              </a:defRPr>
            </a:lvl8pPr>
            <a:lvl9pPr lvl="8" algn="ctr" rtl="0">
              <a:spcBef>
                <a:spcPts val="0"/>
              </a:spcBef>
              <a:spcAft>
                <a:spcPts val="0"/>
              </a:spcAft>
              <a:buClr>
                <a:schemeClr val="accent4"/>
              </a:buClr>
              <a:buSzPts val="2800"/>
              <a:buNone/>
              <a:defRPr>
                <a:solidFill>
                  <a:schemeClr val="accent4"/>
                </a:solidFill>
              </a:defRPr>
            </a:lvl9pPr>
          </a:lstStyle>
          <a:p>
            <a:endParaRPr/>
          </a:p>
        </p:txBody>
      </p:sp>
      <p:sp>
        <p:nvSpPr>
          <p:cNvPr id="323" name="Google Shape;323;p24"/>
          <p:cNvSpPr txBox="1">
            <a:spLocks noGrp="1"/>
          </p:cNvSpPr>
          <p:nvPr>
            <p:ph type="subTitle" idx="3"/>
          </p:nvPr>
        </p:nvSpPr>
        <p:spPr>
          <a:xfrm>
            <a:off x="5301988" y="2765773"/>
            <a:ext cx="23466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400"/>
              <a:buNone/>
              <a:defRPr>
                <a:solidFill>
                  <a:schemeClr val="accent6"/>
                </a:solidFill>
              </a:defRPr>
            </a:lvl1pPr>
            <a:lvl2pPr lvl="1" algn="ctr" rtl="0">
              <a:lnSpc>
                <a:spcPct val="100000"/>
              </a:lnSpc>
              <a:spcBef>
                <a:spcPts val="0"/>
              </a:spcBef>
              <a:spcAft>
                <a:spcPts val="0"/>
              </a:spcAft>
              <a:buClr>
                <a:schemeClr val="accent6"/>
              </a:buClr>
              <a:buSzPts val="1400"/>
              <a:buNone/>
              <a:defRPr>
                <a:solidFill>
                  <a:schemeClr val="accent6"/>
                </a:solidFill>
              </a:defRPr>
            </a:lvl2pPr>
            <a:lvl3pPr lvl="2" algn="ctr" rtl="0">
              <a:lnSpc>
                <a:spcPct val="100000"/>
              </a:lnSpc>
              <a:spcBef>
                <a:spcPts val="0"/>
              </a:spcBef>
              <a:spcAft>
                <a:spcPts val="0"/>
              </a:spcAft>
              <a:buClr>
                <a:schemeClr val="accent6"/>
              </a:buClr>
              <a:buSzPts val="1400"/>
              <a:buNone/>
              <a:defRPr>
                <a:solidFill>
                  <a:schemeClr val="accent6"/>
                </a:solidFill>
              </a:defRPr>
            </a:lvl3pPr>
            <a:lvl4pPr lvl="3" algn="ctr" rtl="0">
              <a:lnSpc>
                <a:spcPct val="100000"/>
              </a:lnSpc>
              <a:spcBef>
                <a:spcPts val="0"/>
              </a:spcBef>
              <a:spcAft>
                <a:spcPts val="0"/>
              </a:spcAft>
              <a:buClr>
                <a:schemeClr val="accent6"/>
              </a:buClr>
              <a:buSzPts val="1400"/>
              <a:buNone/>
              <a:defRPr>
                <a:solidFill>
                  <a:schemeClr val="accent6"/>
                </a:solidFill>
              </a:defRPr>
            </a:lvl4pPr>
            <a:lvl5pPr lvl="4" algn="ctr" rtl="0">
              <a:lnSpc>
                <a:spcPct val="100000"/>
              </a:lnSpc>
              <a:spcBef>
                <a:spcPts val="0"/>
              </a:spcBef>
              <a:spcAft>
                <a:spcPts val="0"/>
              </a:spcAft>
              <a:buClr>
                <a:schemeClr val="accent6"/>
              </a:buClr>
              <a:buSzPts val="1400"/>
              <a:buNone/>
              <a:defRPr>
                <a:solidFill>
                  <a:schemeClr val="accent6"/>
                </a:solidFill>
              </a:defRPr>
            </a:lvl5pPr>
            <a:lvl6pPr lvl="5" algn="ctr" rtl="0">
              <a:lnSpc>
                <a:spcPct val="100000"/>
              </a:lnSpc>
              <a:spcBef>
                <a:spcPts val="0"/>
              </a:spcBef>
              <a:spcAft>
                <a:spcPts val="0"/>
              </a:spcAft>
              <a:buClr>
                <a:schemeClr val="accent6"/>
              </a:buClr>
              <a:buSzPts val="1400"/>
              <a:buNone/>
              <a:defRPr>
                <a:solidFill>
                  <a:schemeClr val="accent6"/>
                </a:solidFill>
              </a:defRPr>
            </a:lvl6pPr>
            <a:lvl7pPr lvl="6" algn="ctr" rtl="0">
              <a:lnSpc>
                <a:spcPct val="100000"/>
              </a:lnSpc>
              <a:spcBef>
                <a:spcPts val="0"/>
              </a:spcBef>
              <a:spcAft>
                <a:spcPts val="0"/>
              </a:spcAft>
              <a:buClr>
                <a:schemeClr val="accent6"/>
              </a:buClr>
              <a:buSzPts val="1400"/>
              <a:buNone/>
              <a:defRPr>
                <a:solidFill>
                  <a:schemeClr val="accent6"/>
                </a:solidFill>
              </a:defRPr>
            </a:lvl7pPr>
            <a:lvl8pPr lvl="7" algn="ctr" rtl="0">
              <a:lnSpc>
                <a:spcPct val="100000"/>
              </a:lnSpc>
              <a:spcBef>
                <a:spcPts val="0"/>
              </a:spcBef>
              <a:spcAft>
                <a:spcPts val="0"/>
              </a:spcAft>
              <a:buClr>
                <a:schemeClr val="accent6"/>
              </a:buClr>
              <a:buSzPts val="1400"/>
              <a:buNone/>
              <a:defRPr>
                <a:solidFill>
                  <a:schemeClr val="accent6"/>
                </a:solidFill>
              </a:defRPr>
            </a:lvl8pPr>
            <a:lvl9pPr lvl="8" algn="ctr" rtl="0">
              <a:lnSpc>
                <a:spcPct val="100000"/>
              </a:lnSpc>
              <a:spcBef>
                <a:spcPts val="0"/>
              </a:spcBef>
              <a:spcAft>
                <a:spcPts val="0"/>
              </a:spcAft>
              <a:buClr>
                <a:schemeClr val="accent6"/>
              </a:buClr>
              <a:buSzPts val="1400"/>
              <a:buNone/>
              <a:defRPr>
                <a:solidFill>
                  <a:schemeClr val="accent6"/>
                </a:solidFill>
              </a:defRPr>
            </a:lvl9pPr>
          </a:lstStyle>
          <a:p>
            <a:endParaRPr/>
          </a:p>
        </p:txBody>
      </p:sp>
      <p:sp>
        <p:nvSpPr>
          <p:cNvPr id="324" name="Google Shape;324;p24"/>
          <p:cNvSpPr txBox="1">
            <a:spLocks noGrp="1"/>
          </p:cNvSpPr>
          <p:nvPr>
            <p:ph type="title" idx="4" hasCustomPrompt="1"/>
          </p:nvPr>
        </p:nvSpPr>
        <p:spPr>
          <a:xfrm>
            <a:off x="1599475" y="-292050"/>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2pPr>
            <a:lvl3pPr lvl="2"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3pPr>
            <a:lvl4pPr lvl="3"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4pPr>
            <a:lvl5pPr lvl="4"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5pPr>
            <a:lvl6pPr lvl="5"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6pPr>
            <a:lvl7pPr lvl="6"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7pPr>
            <a:lvl8pPr lvl="7"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8pPr>
            <a:lvl9pPr lvl="8"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9pPr>
          </a:lstStyle>
          <a:p>
            <a:r>
              <a:t>xx%</a:t>
            </a:r>
          </a:p>
        </p:txBody>
      </p:sp>
      <p:sp>
        <p:nvSpPr>
          <p:cNvPr id="325" name="Google Shape;325;p24"/>
          <p:cNvSpPr txBox="1">
            <a:spLocks noGrp="1"/>
          </p:cNvSpPr>
          <p:nvPr>
            <p:ph type="title" idx="5" hasCustomPrompt="1"/>
          </p:nvPr>
        </p:nvSpPr>
        <p:spPr>
          <a:xfrm>
            <a:off x="5293450" y="-292050"/>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5000">
                <a:solidFill>
                  <a:schemeClr val="accent6"/>
                </a:solidFill>
              </a:defRPr>
            </a:lvl1pPr>
            <a:lvl2pPr lvl="1"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2pPr>
            <a:lvl3pPr lvl="2"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3pPr>
            <a:lvl4pPr lvl="3"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4pPr>
            <a:lvl5pPr lvl="4"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5pPr>
            <a:lvl6pPr lvl="5"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6pPr>
            <a:lvl7pPr lvl="6"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7pPr>
            <a:lvl8pPr lvl="7"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8pPr>
            <a:lvl9pPr lvl="8" algn="ctr" rtl="0">
              <a:spcBef>
                <a:spcPts val="0"/>
              </a:spcBef>
              <a:spcAft>
                <a:spcPts val="0"/>
              </a:spcAft>
              <a:buClr>
                <a:schemeClr val="accent6"/>
              </a:buClr>
              <a:buSzPts val="5000"/>
              <a:buFont typeface="Delius Swash Caps"/>
              <a:buNone/>
              <a:defRPr sz="5000">
                <a:solidFill>
                  <a:schemeClr val="accent6"/>
                </a:solidFill>
                <a:latin typeface="Delius Swash Caps"/>
                <a:ea typeface="Delius Swash Caps"/>
                <a:cs typeface="Delius Swash Caps"/>
                <a:sym typeface="Delius Swash Caps"/>
              </a:defRPr>
            </a:lvl9pPr>
          </a:lstStyle>
          <a:p>
            <a:r>
              <a:t>xx%</a:t>
            </a:r>
          </a:p>
        </p:txBody>
      </p:sp>
    </p:spTree>
    <p:extLst>
      <p:ext uri="{BB962C8B-B14F-4D97-AF65-F5344CB8AC3E}">
        <p14:creationId xmlns:p14="http://schemas.microsoft.com/office/powerpoint/2010/main" val="420448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326"/>
        <p:cNvGrpSpPr/>
        <p:nvPr/>
      </p:nvGrpSpPr>
      <p:grpSpPr>
        <a:xfrm>
          <a:off x="0" y="0"/>
          <a:ext cx="0" cy="0"/>
          <a:chOff x="0" y="0"/>
          <a:chExt cx="0" cy="0"/>
        </a:xfrm>
      </p:grpSpPr>
      <p:sp>
        <p:nvSpPr>
          <p:cNvPr id="327" name="Google Shape;327;p25"/>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28" name="Google Shape;328;p25"/>
          <p:cNvSpPr/>
          <p:nvPr/>
        </p:nvSpPr>
        <p:spPr>
          <a:xfrm>
            <a:off x="8000225" y="3581347"/>
            <a:ext cx="2339690" cy="1206308"/>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5"/>
          <p:cNvSpPr/>
          <p:nvPr/>
        </p:nvSpPr>
        <p:spPr>
          <a:xfrm rot="-602416">
            <a:off x="6198313" y="271922"/>
            <a:ext cx="2653583" cy="1358668"/>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5"/>
          <p:cNvSpPr/>
          <p:nvPr/>
        </p:nvSpPr>
        <p:spPr>
          <a:xfrm>
            <a:off x="-1300476" y="2756282"/>
            <a:ext cx="2478178" cy="9851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740975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331"/>
        <p:cNvGrpSpPr/>
        <p:nvPr/>
      </p:nvGrpSpPr>
      <p:grpSpPr>
        <a:xfrm>
          <a:off x="0" y="0"/>
          <a:ext cx="0" cy="0"/>
          <a:chOff x="0" y="0"/>
          <a:chExt cx="0" cy="0"/>
        </a:xfrm>
      </p:grpSpPr>
      <p:sp>
        <p:nvSpPr>
          <p:cNvPr id="332" name="Google Shape;332;p26"/>
          <p:cNvSpPr/>
          <p:nvPr/>
        </p:nvSpPr>
        <p:spPr>
          <a:xfrm>
            <a:off x="6704826" y="-1214"/>
            <a:ext cx="3413082" cy="175973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6"/>
          <p:cNvSpPr/>
          <p:nvPr/>
        </p:nvSpPr>
        <p:spPr>
          <a:xfrm rot="-602459">
            <a:off x="-1870842" y="3421511"/>
            <a:ext cx="4367281" cy="2236076"/>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6"/>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430157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335"/>
        <p:cNvGrpSpPr/>
        <p:nvPr/>
      </p:nvGrpSpPr>
      <p:grpSpPr>
        <a:xfrm>
          <a:off x="0" y="0"/>
          <a:ext cx="0" cy="0"/>
          <a:chOff x="0" y="0"/>
          <a:chExt cx="0" cy="0"/>
        </a:xfrm>
      </p:grpSpPr>
      <p:sp>
        <p:nvSpPr>
          <p:cNvPr id="336" name="Google Shape;336;p27"/>
          <p:cNvSpPr/>
          <p:nvPr/>
        </p:nvSpPr>
        <p:spPr>
          <a:xfrm>
            <a:off x="-755700" y="4011354"/>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7"/>
          <p:cNvSpPr/>
          <p:nvPr/>
        </p:nvSpPr>
        <p:spPr>
          <a:xfrm rot="-602451">
            <a:off x="6137121" y="-396780"/>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7"/>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Tree>
    <p:extLst>
      <p:ext uri="{BB962C8B-B14F-4D97-AF65-F5344CB8AC3E}">
        <p14:creationId xmlns:p14="http://schemas.microsoft.com/office/powerpoint/2010/main" val="2600238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339"/>
        <p:cNvGrpSpPr/>
        <p:nvPr/>
      </p:nvGrpSpPr>
      <p:grpSpPr>
        <a:xfrm>
          <a:off x="0" y="0"/>
          <a:ext cx="0" cy="0"/>
          <a:chOff x="0" y="0"/>
          <a:chExt cx="0" cy="0"/>
        </a:xfrm>
      </p:grpSpPr>
      <p:sp>
        <p:nvSpPr>
          <p:cNvPr id="340" name="Google Shape;340;p28"/>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1" name="Google Shape;341;p28"/>
          <p:cNvSpPr/>
          <p:nvPr/>
        </p:nvSpPr>
        <p:spPr>
          <a:xfrm rot="-602357">
            <a:off x="-557204" y="3686867"/>
            <a:ext cx="2236685" cy="1145176"/>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8"/>
          <p:cNvSpPr/>
          <p:nvPr/>
        </p:nvSpPr>
        <p:spPr>
          <a:xfrm>
            <a:off x="7377952" y="155952"/>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964818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343"/>
        <p:cNvGrpSpPr/>
        <p:nvPr/>
      </p:nvGrpSpPr>
      <p:grpSpPr>
        <a:xfrm>
          <a:off x="0" y="0"/>
          <a:ext cx="0" cy="0"/>
          <a:chOff x="0" y="0"/>
          <a:chExt cx="0" cy="0"/>
        </a:xfrm>
      </p:grpSpPr>
      <p:sp>
        <p:nvSpPr>
          <p:cNvPr id="344" name="Google Shape;344;p29"/>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5" name="Google Shape;345;p29"/>
          <p:cNvSpPr/>
          <p:nvPr/>
        </p:nvSpPr>
        <p:spPr>
          <a:xfrm rot="-602451">
            <a:off x="7040821" y="267295"/>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9"/>
          <p:cNvSpPr/>
          <p:nvPr/>
        </p:nvSpPr>
        <p:spPr>
          <a:xfrm>
            <a:off x="-1193850" y="3524754"/>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63759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347"/>
        <p:cNvGrpSpPr/>
        <p:nvPr/>
      </p:nvGrpSpPr>
      <p:grpSpPr>
        <a:xfrm>
          <a:off x="0" y="0"/>
          <a:ext cx="0" cy="0"/>
          <a:chOff x="0" y="0"/>
          <a:chExt cx="0" cy="0"/>
        </a:xfrm>
      </p:grpSpPr>
      <p:sp>
        <p:nvSpPr>
          <p:cNvPr id="348" name="Google Shape;348;p30"/>
          <p:cNvSpPr/>
          <p:nvPr/>
        </p:nvSpPr>
        <p:spPr>
          <a:xfrm rot="10110648" flipH="1">
            <a:off x="2584023" y="-4428124"/>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30"/>
          <p:cNvSpPr/>
          <p:nvPr/>
        </p:nvSpPr>
        <p:spPr>
          <a:xfrm rot="-602451">
            <a:off x="6221671" y="4135695"/>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30"/>
          <p:cNvSpPr/>
          <p:nvPr/>
        </p:nvSpPr>
        <p:spPr>
          <a:xfrm>
            <a:off x="8197800" y="1306317"/>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30"/>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92028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rot="1129409">
            <a:off x="-5277489" y="2472975"/>
            <a:ext cx="6449898" cy="4799905"/>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8" name="Google Shape;28;p4"/>
          <p:cNvGrpSpPr/>
          <p:nvPr/>
        </p:nvGrpSpPr>
        <p:grpSpPr>
          <a:xfrm>
            <a:off x="7425256" y="-1267887"/>
            <a:ext cx="3019087" cy="3025434"/>
            <a:chOff x="5169225" y="2868825"/>
            <a:chExt cx="1510450" cy="1513625"/>
          </a:xfrm>
        </p:grpSpPr>
        <p:sp>
          <p:nvSpPr>
            <p:cNvPr id="29" name="Google Shape;29;p4"/>
            <p:cNvSpPr/>
            <p:nvPr/>
          </p:nvSpPr>
          <p:spPr>
            <a:xfrm>
              <a:off x="5941175" y="2868825"/>
              <a:ext cx="47925" cy="276300"/>
            </a:xfrm>
            <a:custGeom>
              <a:avLst/>
              <a:gdLst/>
              <a:ahLst/>
              <a:cxnLst/>
              <a:rect l="l" t="t" r="r" b="b"/>
              <a:pathLst>
                <a:path w="1917" h="11052" extrusionOk="0">
                  <a:moveTo>
                    <a:pt x="1279" y="0"/>
                  </a:moveTo>
                  <a:cubicBezTo>
                    <a:pt x="990" y="0"/>
                    <a:pt x="700" y="181"/>
                    <a:pt x="671" y="558"/>
                  </a:cubicBezTo>
                  <a:lnTo>
                    <a:pt x="33" y="10416"/>
                  </a:lnTo>
                  <a:cubicBezTo>
                    <a:pt x="1" y="10832"/>
                    <a:pt x="327" y="11051"/>
                    <a:pt x="650" y="11051"/>
                  </a:cubicBezTo>
                  <a:cubicBezTo>
                    <a:pt x="942" y="11051"/>
                    <a:pt x="1231" y="10871"/>
                    <a:pt x="1246" y="10494"/>
                  </a:cubicBezTo>
                  <a:lnTo>
                    <a:pt x="1884" y="635"/>
                  </a:lnTo>
                  <a:cubicBezTo>
                    <a:pt x="1916" y="220"/>
                    <a:pt x="1598" y="0"/>
                    <a:pt x="127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4"/>
            <p:cNvSpPr/>
            <p:nvPr/>
          </p:nvSpPr>
          <p:spPr>
            <a:xfrm>
              <a:off x="5860325" y="4106150"/>
              <a:ext cx="48300" cy="276300"/>
            </a:xfrm>
            <a:custGeom>
              <a:avLst/>
              <a:gdLst/>
              <a:ahLst/>
              <a:cxnLst/>
              <a:rect l="l" t="t" r="r" b="b"/>
              <a:pathLst>
                <a:path w="1932" h="11052" extrusionOk="0">
                  <a:moveTo>
                    <a:pt x="1280" y="1"/>
                  </a:moveTo>
                  <a:cubicBezTo>
                    <a:pt x="986" y="1"/>
                    <a:pt x="693" y="181"/>
                    <a:pt x="671" y="558"/>
                  </a:cubicBezTo>
                  <a:lnTo>
                    <a:pt x="33" y="10416"/>
                  </a:lnTo>
                  <a:cubicBezTo>
                    <a:pt x="0" y="10832"/>
                    <a:pt x="327" y="11051"/>
                    <a:pt x="652" y="11051"/>
                  </a:cubicBezTo>
                  <a:cubicBezTo>
                    <a:pt x="946" y="11051"/>
                    <a:pt x="1239" y="10871"/>
                    <a:pt x="1261" y="10494"/>
                  </a:cubicBezTo>
                  <a:lnTo>
                    <a:pt x="1899" y="636"/>
                  </a:lnTo>
                  <a:cubicBezTo>
                    <a:pt x="1932" y="220"/>
                    <a:pt x="1605" y="1"/>
                    <a:pt x="1280"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4"/>
            <p:cNvSpPr/>
            <p:nvPr/>
          </p:nvSpPr>
          <p:spPr>
            <a:xfrm>
              <a:off x="6074925" y="3003250"/>
              <a:ext cx="84275" cy="170100"/>
            </a:xfrm>
            <a:custGeom>
              <a:avLst/>
              <a:gdLst/>
              <a:ahLst/>
              <a:cxnLst/>
              <a:rect l="l" t="t" r="r" b="b"/>
              <a:pathLst>
                <a:path w="3371" h="6804" extrusionOk="0">
                  <a:moveTo>
                    <a:pt x="2589" y="0"/>
                  </a:moveTo>
                  <a:cubicBezTo>
                    <a:pt x="2360" y="0"/>
                    <a:pt x="2137" y="117"/>
                    <a:pt x="2038" y="390"/>
                  </a:cubicBezTo>
                  <a:cubicBezTo>
                    <a:pt x="1416" y="2256"/>
                    <a:pt x="794" y="4122"/>
                    <a:pt x="157" y="5987"/>
                  </a:cubicBezTo>
                  <a:cubicBezTo>
                    <a:pt x="0" y="6466"/>
                    <a:pt x="402" y="6803"/>
                    <a:pt x="784" y="6803"/>
                  </a:cubicBezTo>
                  <a:cubicBezTo>
                    <a:pt x="1011" y="6803"/>
                    <a:pt x="1230" y="6685"/>
                    <a:pt x="1323" y="6407"/>
                  </a:cubicBezTo>
                  <a:cubicBezTo>
                    <a:pt x="1945" y="4541"/>
                    <a:pt x="2567" y="2675"/>
                    <a:pt x="3204" y="810"/>
                  </a:cubicBezTo>
                  <a:cubicBezTo>
                    <a:pt x="3370" y="332"/>
                    <a:pt x="2973" y="0"/>
                    <a:pt x="258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4"/>
            <p:cNvSpPr/>
            <p:nvPr/>
          </p:nvSpPr>
          <p:spPr>
            <a:xfrm>
              <a:off x="5686750" y="4077400"/>
              <a:ext cx="88200" cy="170125"/>
            </a:xfrm>
            <a:custGeom>
              <a:avLst/>
              <a:gdLst/>
              <a:ahLst/>
              <a:cxnLst/>
              <a:rect l="l" t="t" r="r" b="b"/>
              <a:pathLst>
                <a:path w="3528" h="6805" extrusionOk="0">
                  <a:moveTo>
                    <a:pt x="2755" y="1"/>
                  </a:moveTo>
                  <a:cubicBezTo>
                    <a:pt x="2523" y="1"/>
                    <a:pt x="2292" y="121"/>
                    <a:pt x="2187" y="402"/>
                  </a:cubicBezTo>
                  <a:cubicBezTo>
                    <a:pt x="1518" y="2268"/>
                    <a:pt x="850" y="4134"/>
                    <a:pt x="165" y="6000"/>
                  </a:cubicBezTo>
                  <a:cubicBezTo>
                    <a:pt x="1" y="6475"/>
                    <a:pt x="392" y="6805"/>
                    <a:pt x="774" y="6805"/>
                  </a:cubicBezTo>
                  <a:cubicBezTo>
                    <a:pt x="1005" y="6805"/>
                    <a:pt x="1232" y="6685"/>
                    <a:pt x="1332" y="6404"/>
                  </a:cubicBezTo>
                  <a:cubicBezTo>
                    <a:pt x="2016" y="4538"/>
                    <a:pt x="2684" y="2672"/>
                    <a:pt x="3353" y="806"/>
                  </a:cubicBezTo>
                  <a:cubicBezTo>
                    <a:pt x="3528" y="331"/>
                    <a:pt x="3140" y="1"/>
                    <a:pt x="2755"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4"/>
            <p:cNvSpPr/>
            <p:nvPr/>
          </p:nvSpPr>
          <p:spPr>
            <a:xfrm>
              <a:off x="6189050" y="3003275"/>
              <a:ext cx="184250" cy="232075"/>
            </a:xfrm>
            <a:custGeom>
              <a:avLst/>
              <a:gdLst/>
              <a:ahLst/>
              <a:cxnLst/>
              <a:rect l="l" t="t" r="r" b="b"/>
              <a:pathLst>
                <a:path w="7370" h="9283" extrusionOk="0">
                  <a:moveTo>
                    <a:pt x="6498" y="0"/>
                  </a:moveTo>
                  <a:cubicBezTo>
                    <a:pt x="6322" y="0"/>
                    <a:pt x="6143" y="78"/>
                    <a:pt x="6010" y="264"/>
                  </a:cubicBezTo>
                  <a:cubicBezTo>
                    <a:pt x="4128" y="2939"/>
                    <a:pt x="2216" y="5644"/>
                    <a:pt x="334" y="8319"/>
                  </a:cubicBezTo>
                  <a:cubicBezTo>
                    <a:pt x="1" y="8797"/>
                    <a:pt x="430" y="9282"/>
                    <a:pt x="872" y="9282"/>
                  </a:cubicBezTo>
                  <a:cubicBezTo>
                    <a:pt x="1049" y="9282"/>
                    <a:pt x="1227" y="9205"/>
                    <a:pt x="1360" y="9019"/>
                  </a:cubicBezTo>
                  <a:cubicBezTo>
                    <a:pt x="3242" y="6344"/>
                    <a:pt x="5154" y="3639"/>
                    <a:pt x="7036" y="964"/>
                  </a:cubicBezTo>
                  <a:cubicBezTo>
                    <a:pt x="7369" y="486"/>
                    <a:pt x="6940" y="0"/>
                    <a:pt x="6498"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4"/>
            <p:cNvSpPr/>
            <p:nvPr/>
          </p:nvSpPr>
          <p:spPr>
            <a:xfrm>
              <a:off x="5475725" y="4017325"/>
              <a:ext cx="184000" cy="232050"/>
            </a:xfrm>
            <a:custGeom>
              <a:avLst/>
              <a:gdLst/>
              <a:ahLst/>
              <a:cxnLst/>
              <a:rect l="l" t="t" r="r" b="b"/>
              <a:pathLst>
                <a:path w="7360" h="9282" extrusionOk="0">
                  <a:moveTo>
                    <a:pt x="6482" y="0"/>
                  </a:moveTo>
                  <a:cubicBezTo>
                    <a:pt x="6310" y="0"/>
                    <a:pt x="6137" y="75"/>
                    <a:pt x="6010" y="255"/>
                  </a:cubicBezTo>
                  <a:cubicBezTo>
                    <a:pt x="4128" y="2945"/>
                    <a:pt x="2216" y="5650"/>
                    <a:pt x="334" y="8325"/>
                  </a:cubicBezTo>
                  <a:cubicBezTo>
                    <a:pt x="0" y="8803"/>
                    <a:pt x="431" y="9282"/>
                    <a:pt x="874" y="9282"/>
                  </a:cubicBezTo>
                  <a:cubicBezTo>
                    <a:pt x="1050" y="9282"/>
                    <a:pt x="1228" y="9206"/>
                    <a:pt x="1360" y="9025"/>
                  </a:cubicBezTo>
                  <a:cubicBezTo>
                    <a:pt x="3242" y="6350"/>
                    <a:pt x="5154" y="3645"/>
                    <a:pt x="7036" y="955"/>
                  </a:cubicBezTo>
                  <a:cubicBezTo>
                    <a:pt x="7360" y="486"/>
                    <a:pt x="6922" y="0"/>
                    <a:pt x="6482"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4"/>
            <p:cNvSpPr/>
            <p:nvPr/>
          </p:nvSpPr>
          <p:spPr>
            <a:xfrm>
              <a:off x="6289500" y="3205275"/>
              <a:ext cx="157500" cy="125950"/>
            </a:xfrm>
            <a:custGeom>
              <a:avLst/>
              <a:gdLst/>
              <a:ahLst/>
              <a:cxnLst/>
              <a:rect l="l" t="t" r="r" b="b"/>
              <a:pathLst>
                <a:path w="6300" h="5038" extrusionOk="0">
                  <a:moveTo>
                    <a:pt x="5391" y="1"/>
                  </a:moveTo>
                  <a:cubicBezTo>
                    <a:pt x="5264" y="1"/>
                    <a:pt x="5132" y="44"/>
                    <a:pt x="5008" y="146"/>
                  </a:cubicBezTo>
                  <a:cubicBezTo>
                    <a:pt x="3484" y="1405"/>
                    <a:pt x="1992" y="2680"/>
                    <a:pt x="483" y="3955"/>
                  </a:cubicBezTo>
                  <a:cubicBezTo>
                    <a:pt x="1" y="4363"/>
                    <a:pt x="414" y="5037"/>
                    <a:pt x="909" y="5037"/>
                  </a:cubicBezTo>
                  <a:cubicBezTo>
                    <a:pt x="1036" y="5037"/>
                    <a:pt x="1168" y="4993"/>
                    <a:pt x="1292" y="4888"/>
                  </a:cubicBezTo>
                  <a:cubicBezTo>
                    <a:pt x="2816" y="3629"/>
                    <a:pt x="4309" y="2369"/>
                    <a:pt x="5817" y="1079"/>
                  </a:cubicBezTo>
                  <a:cubicBezTo>
                    <a:pt x="6299" y="658"/>
                    <a:pt x="5886" y="1"/>
                    <a:pt x="5391"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4"/>
            <p:cNvSpPr/>
            <p:nvPr/>
          </p:nvSpPr>
          <p:spPr>
            <a:xfrm>
              <a:off x="5398125" y="3922000"/>
              <a:ext cx="161700" cy="123775"/>
            </a:xfrm>
            <a:custGeom>
              <a:avLst/>
              <a:gdLst/>
              <a:ahLst/>
              <a:cxnLst/>
              <a:rect l="l" t="t" r="r" b="b"/>
              <a:pathLst>
                <a:path w="6468" h="4951" extrusionOk="0">
                  <a:moveTo>
                    <a:pt x="5541" y="0"/>
                  </a:moveTo>
                  <a:cubicBezTo>
                    <a:pt x="5411" y="0"/>
                    <a:pt x="5276" y="45"/>
                    <a:pt x="5149" y="149"/>
                  </a:cubicBezTo>
                  <a:cubicBezTo>
                    <a:pt x="3594" y="1393"/>
                    <a:pt x="2054" y="2637"/>
                    <a:pt x="499" y="3881"/>
                  </a:cubicBezTo>
                  <a:cubicBezTo>
                    <a:pt x="0" y="4281"/>
                    <a:pt x="432" y="4950"/>
                    <a:pt x="944" y="4950"/>
                  </a:cubicBezTo>
                  <a:cubicBezTo>
                    <a:pt x="1070" y="4950"/>
                    <a:pt x="1201" y="4909"/>
                    <a:pt x="1323" y="4814"/>
                  </a:cubicBezTo>
                  <a:cubicBezTo>
                    <a:pt x="2878" y="3570"/>
                    <a:pt x="4418" y="2326"/>
                    <a:pt x="5973" y="1082"/>
                  </a:cubicBezTo>
                  <a:cubicBezTo>
                    <a:pt x="6468" y="674"/>
                    <a:pt x="6047" y="0"/>
                    <a:pt x="5541"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4"/>
            <p:cNvSpPr/>
            <p:nvPr/>
          </p:nvSpPr>
          <p:spPr>
            <a:xfrm>
              <a:off x="6358225" y="3322200"/>
              <a:ext cx="273475" cy="126775"/>
            </a:xfrm>
            <a:custGeom>
              <a:avLst/>
              <a:gdLst/>
              <a:ahLst/>
              <a:cxnLst/>
              <a:rect l="l" t="t" r="r" b="b"/>
              <a:pathLst>
                <a:path w="10939" h="5071" extrusionOk="0">
                  <a:moveTo>
                    <a:pt x="9999" y="1"/>
                  </a:moveTo>
                  <a:cubicBezTo>
                    <a:pt x="9917" y="1"/>
                    <a:pt x="9829" y="18"/>
                    <a:pt x="9739" y="56"/>
                  </a:cubicBezTo>
                  <a:lnTo>
                    <a:pt x="642" y="3912"/>
                  </a:lnTo>
                  <a:cubicBezTo>
                    <a:pt x="0" y="4185"/>
                    <a:pt x="354" y="5070"/>
                    <a:pt x="935" y="5070"/>
                  </a:cubicBezTo>
                  <a:cubicBezTo>
                    <a:pt x="1015" y="5070"/>
                    <a:pt x="1100" y="5054"/>
                    <a:pt x="1186" y="5016"/>
                  </a:cubicBezTo>
                  <a:lnTo>
                    <a:pt x="10283" y="1160"/>
                  </a:lnTo>
                  <a:cubicBezTo>
                    <a:pt x="10939" y="886"/>
                    <a:pt x="10598" y="1"/>
                    <a:pt x="9999"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4"/>
            <p:cNvSpPr/>
            <p:nvPr/>
          </p:nvSpPr>
          <p:spPr>
            <a:xfrm>
              <a:off x="5216450" y="3805775"/>
              <a:ext cx="273575" cy="126650"/>
            </a:xfrm>
            <a:custGeom>
              <a:avLst/>
              <a:gdLst/>
              <a:ahLst/>
              <a:cxnLst/>
              <a:rect l="l" t="t" r="r" b="b"/>
              <a:pathLst>
                <a:path w="10943" h="5066" extrusionOk="0">
                  <a:moveTo>
                    <a:pt x="10011" y="1"/>
                  </a:moveTo>
                  <a:cubicBezTo>
                    <a:pt x="9930" y="1"/>
                    <a:pt x="9844" y="18"/>
                    <a:pt x="9757" y="56"/>
                  </a:cubicBezTo>
                  <a:lnTo>
                    <a:pt x="660" y="3897"/>
                  </a:lnTo>
                  <a:cubicBezTo>
                    <a:pt x="1" y="4171"/>
                    <a:pt x="373" y="5066"/>
                    <a:pt x="963" y="5066"/>
                  </a:cubicBezTo>
                  <a:cubicBezTo>
                    <a:pt x="1040" y="5066"/>
                    <a:pt x="1121" y="5050"/>
                    <a:pt x="1205" y="5016"/>
                  </a:cubicBezTo>
                  <a:lnTo>
                    <a:pt x="10301" y="1160"/>
                  </a:lnTo>
                  <a:cubicBezTo>
                    <a:pt x="10942" y="873"/>
                    <a:pt x="10590" y="1"/>
                    <a:pt x="10011"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4"/>
            <p:cNvSpPr/>
            <p:nvPr/>
          </p:nvSpPr>
          <p:spPr>
            <a:xfrm>
              <a:off x="6394975" y="3531775"/>
              <a:ext cx="190325" cy="51675"/>
            </a:xfrm>
            <a:custGeom>
              <a:avLst/>
              <a:gdLst/>
              <a:ahLst/>
              <a:cxnLst/>
              <a:rect l="l" t="t" r="r" b="b"/>
              <a:pathLst>
                <a:path w="7613" h="2067" extrusionOk="0">
                  <a:moveTo>
                    <a:pt x="6718" y="0"/>
                  </a:moveTo>
                  <a:cubicBezTo>
                    <a:pt x="6687" y="0"/>
                    <a:pt x="6654" y="2"/>
                    <a:pt x="6620" y="7"/>
                  </a:cubicBezTo>
                  <a:cubicBezTo>
                    <a:pt x="4677" y="287"/>
                    <a:pt x="2717" y="582"/>
                    <a:pt x="774" y="847"/>
                  </a:cubicBezTo>
                  <a:cubicBezTo>
                    <a:pt x="0" y="966"/>
                    <a:pt x="209" y="2067"/>
                    <a:pt x="922" y="2067"/>
                  </a:cubicBezTo>
                  <a:cubicBezTo>
                    <a:pt x="955" y="2067"/>
                    <a:pt x="988" y="2064"/>
                    <a:pt x="1023" y="2060"/>
                  </a:cubicBezTo>
                  <a:cubicBezTo>
                    <a:pt x="2966" y="1780"/>
                    <a:pt x="4925" y="1484"/>
                    <a:pt x="6869" y="1220"/>
                  </a:cubicBezTo>
                  <a:cubicBezTo>
                    <a:pt x="7613" y="1101"/>
                    <a:pt x="7417" y="0"/>
                    <a:pt x="6718"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4"/>
            <p:cNvSpPr/>
            <p:nvPr/>
          </p:nvSpPr>
          <p:spPr>
            <a:xfrm>
              <a:off x="5261400" y="3670975"/>
              <a:ext cx="192025" cy="47750"/>
            </a:xfrm>
            <a:custGeom>
              <a:avLst/>
              <a:gdLst/>
              <a:ahLst/>
              <a:cxnLst/>
              <a:rect l="l" t="t" r="r" b="b"/>
              <a:pathLst>
                <a:path w="7681" h="1910" extrusionOk="0">
                  <a:moveTo>
                    <a:pt x="6753" y="0"/>
                  </a:moveTo>
                  <a:cubicBezTo>
                    <a:pt x="6726" y="0"/>
                    <a:pt x="6697" y="2"/>
                    <a:pt x="6668" y="6"/>
                  </a:cubicBezTo>
                  <a:cubicBezTo>
                    <a:pt x="4709" y="239"/>
                    <a:pt x="2734" y="472"/>
                    <a:pt x="759" y="705"/>
                  </a:cubicBezTo>
                  <a:cubicBezTo>
                    <a:pt x="0" y="795"/>
                    <a:pt x="196" y="1910"/>
                    <a:pt x="909" y="1910"/>
                  </a:cubicBezTo>
                  <a:cubicBezTo>
                    <a:pt x="941" y="1910"/>
                    <a:pt x="974" y="1907"/>
                    <a:pt x="1008" y="1903"/>
                  </a:cubicBezTo>
                  <a:cubicBezTo>
                    <a:pt x="2983" y="1669"/>
                    <a:pt x="4958" y="1436"/>
                    <a:pt x="6917" y="1203"/>
                  </a:cubicBezTo>
                  <a:cubicBezTo>
                    <a:pt x="7680" y="1113"/>
                    <a:pt x="7464" y="0"/>
                    <a:pt x="6753"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4"/>
            <p:cNvSpPr/>
            <p:nvPr/>
          </p:nvSpPr>
          <p:spPr>
            <a:xfrm>
              <a:off x="6396075" y="3682975"/>
              <a:ext cx="283600" cy="66500"/>
            </a:xfrm>
            <a:custGeom>
              <a:avLst/>
              <a:gdLst/>
              <a:ahLst/>
              <a:cxnLst/>
              <a:rect l="l" t="t" r="r" b="b"/>
              <a:pathLst>
                <a:path w="11344" h="2660" extrusionOk="0">
                  <a:moveTo>
                    <a:pt x="727" y="1"/>
                  </a:moveTo>
                  <a:cubicBezTo>
                    <a:pt x="26" y="1"/>
                    <a:pt x="0" y="1147"/>
                    <a:pt x="745" y="1236"/>
                  </a:cubicBezTo>
                  <a:cubicBezTo>
                    <a:pt x="4011" y="1703"/>
                    <a:pt x="7245" y="2185"/>
                    <a:pt x="10526" y="2651"/>
                  </a:cubicBezTo>
                  <a:cubicBezTo>
                    <a:pt x="10563" y="2657"/>
                    <a:pt x="10599" y="2660"/>
                    <a:pt x="10633" y="2660"/>
                  </a:cubicBezTo>
                  <a:cubicBezTo>
                    <a:pt x="11309" y="2660"/>
                    <a:pt x="11344" y="1541"/>
                    <a:pt x="10604" y="1423"/>
                  </a:cubicBezTo>
                  <a:cubicBezTo>
                    <a:pt x="7338" y="956"/>
                    <a:pt x="4088" y="474"/>
                    <a:pt x="823" y="8"/>
                  </a:cubicBezTo>
                  <a:cubicBezTo>
                    <a:pt x="790" y="3"/>
                    <a:pt x="758" y="1"/>
                    <a:pt x="727"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4"/>
            <p:cNvSpPr/>
            <p:nvPr/>
          </p:nvSpPr>
          <p:spPr>
            <a:xfrm>
              <a:off x="5169225" y="3504550"/>
              <a:ext cx="283225" cy="66500"/>
            </a:xfrm>
            <a:custGeom>
              <a:avLst/>
              <a:gdLst/>
              <a:ahLst/>
              <a:cxnLst/>
              <a:rect l="l" t="t" r="r" b="b"/>
              <a:pathLst>
                <a:path w="11329" h="2660" extrusionOk="0">
                  <a:moveTo>
                    <a:pt x="726" y="1"/>
                  </a:moveTo>
                  <a:cubicBezTo>
                    <a:pt x="12" y="1"/>
                    <a:pt x="1" y="1147"/>
                    <a:pt x="746" y="1236"/>
                  </a:cubicBezTo>
                  <a:cubicBezTo>
                    <a:pt x="4011" y="1702"/>
                    <a:pt x="7245" y="2184"/>
                    <a:pt x="10511" y="2651"/>
                  </a:cubicBezTo>
                  <a:cubicBezTo>
                    <a:pt x="10548" y="2657"/>
                    <a:pt x="10584" y="2660"/>
                    <a:pt x="10618" y="2660"/>
                  </a:cubicBezTo>
                  <a:cubicBezTo>
                    <a:pt x="11294" y="2660"/>
                    <a:pt x="11328" y="1542"/>
                    <a:pt x="10588" y="1438"/>
                  </a:cubicBezTo>
                  <a:cubicBezTo>
                    <a:pt x="7323" y="972"/>
                    <a:pt x="4089" y="474"/>
                    <a:pt x="823" y="8"/>
                  </a:cubicBezTo>
                  <a:cubicBezTo>
                    <a:pt x="790" y="3"/>
                    <a:pt x="757" y="1"/>
                    <a:pt x="726"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4"/>
            <p:cNvSpPr/>
            <p:nvPr/>
          </p:nvSpPr>
          <p:spPr>
            <a:xfrm>
              <a:off x="6355400" y="3816350"/>
              <a:ext cx="178150" cy="89700"/>
            </a:xfrm>
            <a:custGeom>
              <a:avLst/>
              <a:gdLst/>
              <a:ahLst/>
              <a:cxnLst/>
              <a:rect l="l" t="t" r="r" b="b"/>
              <a:pathLst>
                <a:path w="7126" h="3588" extrusionOk="0">
                  <a:moveTo>
                    <a:pt x="807" y="1"/>
                  </a:moveTo>
                  <a:cubicBezTo>
                    <a:pt x="229" y="1"/>
                    <a:pt x="0" y="944"/>
                    <a:pt x="646" y="1219"/>
                  </a:cubicBezTo>
                  <a:cubicBezTo>
                    <a:pt x="2450" y="1996"/>
                    <a:pt x="4269" y="2758"/>
                    <a:pt x="6089" y="3536"/>
                  </a:cubicBezTo>
                  <a:cubicBezTo>
                    <a:pt x="6173" y="3572"/>
                    <a:pt x="6253" y="3588"/>
                    <a:pt x="6328" y="3588"/>
                  </a:cubicBezTo>
                  <a:cubicBezTo>
                    <a:pt x="6895" y="3588"/>
                    <a:pt x="7125" y="2645"/>
                    <a:pt x="6493" y="2370"/>
                  </a:cubicBezTo>
                  <a:cubicBezTo>
                    <a:pt x="4689" y="1592"/>
                    <a:pt x="2854" y="830"/>
                    <a:pt x="1051" y="53"/>
                  </a:cubicBezTo>
                  <a:cubicBezTo>
                    <a:pt x="964" y="17"/>
                    <a:pt x="882" y="1"/>
                    <a:pt x="807"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4"/>
            <p:cNvSpPr/>
            <p:nvPr/>
          </p:nvSpPr>
          <p:spPr>
            <a:xfrm>
              <a:off x="5315175" y="3345075"/>
              <a:ext cx="177500" cy="93200"/>
            </a:xfrm>
            <a:custGeom>
              <a:avLst/>
              <a:gdLst/>
              <a:ahLst/>
              <a:cxnLst/>
              <a:rect l="l" t="t" r="r" b="b"/>
              <a:pathLst>
                <a:path w="7100" h="3728" extrusionOk="0">
                  <a:moveTo>
                    <a:pt x="790" y="1"/>
                  </a:moveTo>
                  <a:cubicBezTo>
                    <a:pt x="237" y="1"/>
                    <a:pt x="1" y="937"/>
                    <a:pt x="630" y="1224"/>
                  </a:cubicBezTo>
                  <a:lnTo>
                    <a:pt x="6056" y="3665"/>
                  </a:lnTo>
                  <a:cubicBezTo>
                    <a:pt x="6150" y="3708"/>
                    <a:pt x="6238" y="3728"/>
                    <a:pt x="6319" y="3728"/>
                  </a:cubicBezTo>
                  <a:cubicBezTo>
                    <a:pt x="6883" y="3728"/>
                    <a:pt x="7100" y="2798"/>
                    <a:pt x="6461" y="2499"/>
                  </a:cubicBezTo>
                  <a:lnTo>
                    <a:pt x="1034" y="58"/>
                  </a:lnTo>
                  <a:cubicBezTo>
                    <a:pt x="948" y="19"/>
                    <a:pt x="866" y="1"/>
                    <a:pt x="790"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4"/>
            <p:cNvSpPr/>
            <p:nvPr/>
          </p:nvSpPr>
          <p:spPr>
            <a:xfrm>
              <a:off x="6298975" y="3908975"/>
              <a:ext cx="240700" cy="179925"/>
            </a:xfrm>
            <a:custGeom>
              <a:avLst/>
              <a:gdLst/>
              <a:ahLst/>
              <a:cxnLst/>
              <a:rect l="l" t="t" r="r" b="b"/>
              <a:pathLst>
                <a:path w="9628" h="7197" extrusionOk="0">
                  <a:moveTo>
                    <a:pt x="863" y="1"/>
                  </a:moveTo>
                  <a:cubicBezTo>
                    <a:pt x="365" y="1"/>
                    <a:pt x="0" y="758"/>
                    <a:pt x="509" y="1152"/>
                  </a:cubicBezTo>
                  <a:cubicBezTo>
                    <a:pt x="3137" y="3143"/>
                    <a:pt x="5780" y="5102"/>
                    <a:pt x="8392" y="7077"/>
                  </a:cubicBezTo>
                  <a:cubicBezTo>
                    <a:pt x="8510" y="7161"/>
                    <a:pt x="8629" y="7197"/>
                    <a:pt x="8741" y="7197"/>
                  </a:cubicBezTo>
                  <a:cubicBezTo>
                    <a:pt x="9253" y="7197"/>
                    <a:pt x="9628" y="6446"/>
                    <a:pt x="9092" y="6050"/>
                  </a:cubicBezTo>
                  <a:cubicBezTo>
                    <a:pt x="6464" y="4060"/>
                    <a:pt x="3836" y="2101"/>
                    <a:pt x="1208" y="126"/>
                  </a:cubicBezTo>
                  <a:cubicBezTo>
                    <a:pt x="1092" y="38"/>
                    <a:pt x="974" y="1"/>
                    <a:pt x="863"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4"/>
            <p:cNvSpPr/>
            <p:nvPr/>
          </p:nvSpPr>
          <p:spPr>
            <a:xfrm>
              <a:off x="5307700" y="3164550"/>
              <a:ext cx="240075" cy="179925"/>
            </a:xfrm>
            <a:custGeom>
              <a:avLst/>
              <a:gdLst/>
              <a:ahLst/>
              <a:cxnLst/>
              <a:rect l="l" t="t" r="r" b="b"/>
              <a:pathLst>
                <a:path w="9603" h="7197" extrusionOk="0">
                  <a:moveTo>
                    <a:pt x="863" y="1"/>
                  </a:moveTo>
                  <a:cubicBezTo>
                    <a:pt x="365" y="1"/>
                    <a:pt x="0" y="758"/>
                    <a:pt x="509" y="1153"/>
                  </a:cubicBezTo>
                  <a:cubicBezTo>
                    <a:pt x="3137" y="3143"/>
                    <a:pt x="5780" y="5102"/>
                    <a:pt x="8392" y="7077"/>
                  </a:cubicBezTo>
                  <a:cubicBezTo>
                    <a:pt x="8510" y="7161"/>
                    <a:pt x="8628" y="7197"/>
                    <a:pt x="8739" y="7197"/>
                  </a:cubicBezTo>
                  <a:cubicBezTo>
                    <a:pt x="9244" y="7197"/>
                    <a:pt x="9602" y="6446"/>
                    <a:pt x="9092" y="6051"/>
                  </a:cubicBezTo>
                  <a:cubicBezTo>
                    <a:pt x="6464" y="4076"/>
                    <a:pt x="3836" y="2101"/>
                    <a:pt x="1209" y="126"/>
                  </a:cubicBezTo>
                  <a:cubicBezTo>
                    <a:pt x="1092" y="38"/>
                    <a:pt x="974" y="1"/>
                    <a:pt x="863"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4"/>
            <p:cNvSpPr/>
            <p:nvPr/>
          </p:nvSpPr>
          <p:spPr>
            <a:xfrm>
              <a:off x="6201625" y="4007600"/>
              <a:ext cx="132675" cy="147650"/>
            </a:xfrm>
            <a:custGeom>
              <a:avLst/>
              <a:gdLst/>
              <a:ahLst/>
              <a:cxnLst/>
              <a:rect l="l" t="t" r="r" b="b"/>
              <a:pathLst>
                <a:path w="5307" h="5906" extrusionOk="0">
                  <a:moveTo>
                    <a:pt x="869" y="0"/>
                  </a:moveTo>
                  <a:cubicBezTo>
                    <a:pt x="428" y="0"/>
                    <a:pt x="0" y="568"/>
                    <a:pt x="360" y="1033"/>
                  </a:cubicBezTo>
                  <a:cubicBezTo>
                    <a:pt x="1588" y="2588"/>
                    <a:pt x="2801" y="4127"/>
                    <a:pt x="4014" y="5682"/>
                  </a:cubicBezTo>
                  <a:cubicBezTo>
                    <a:pt x="4140" y="5840"/>
                    <a:pt x="4294" y="5905"/>
                    <a:pt x="4444" y="5905"/>
                  </a:cubicBezTo>
                  <a:cubicBezTo>
                    <a:pt x="4887" y="5905"/>
                    <a:pt x="5307" y="5337"/>
                    <a:pt x="4947" y="4873"/>
                  </a:cubicBezTo>
                  <a:cubicBezTo>
                    <a:pt x="3719" y="3318"/>
                    <a:pt x="2490" y="1779"/>
                    <a:pt x="1293" y="224"/>
                  </a:cubicBezTo>
                  <a:cubicBezTo>
                    <a:pt x="1171" y="66"/>
                    <a:pt x="1019" y="0"/>
                    <a:pt x="86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4"/>
            <p:cNvSpPr/>
            <p:nvPr/>
          </p:nvSpPr>
          <p:spPr>
            <a:xfrm>
              <a:off x="5514675" y="3095250"/>
              <a:ext cx="130700" cy="150750"/>
            </a:xfrm>
            <a:custGeom>
              <a:avLst/>
              <a:gdLst/>
              <a:ahLst/>
              <a:cxnLst/>
              <a:rect l="l" t="t" r="r" b="b"/>
              <a:pathLst>
                <a:path w="5228" h="6030" extrusionOk="0">
                  <a:moveTo>
                    <a:pt x="850" y="0"/>
                  </a:moveTo>
                  <a:cubicBezTo>
                    <a:pt x="415" y="0"/>
                    <a:pt x="1" y="575"/>
                    <a:pt x="347" y="1048"/>
                  </a:cubicBezTo>
                  <a:cubicBezTo>
                    <a:pt x="1544" y="2650"/>
                    <a:pt x="2741" y="4220"/>
                    <a:pt x="3923" y="5806"/>
                  </a:cubicBezTo>
                  <a:cubicBezTo>
                    <a:pt x="4045" y="5964"/>
                    <a:pt x="4198" y="6030"/>
                    <a:pt x="4349" y="6030"/>
                  </a:cubicBezTo>
                  <a:cubicBezTo>
                    <a:pt x="4793" y="6030"/>
                    <a:pt x="5227" y="5462"/>
                    <a:pt x="4856" y="4997"/>
                  </a:cubicBezTo>
                  <a:cubicBezTo>
                    <a:pt x="3674" y="3396"/>
                    <a:pt x="2477" y="1825"/>
                    <a:pt x="1280" y="239"/>
                  </a:cubicBezTo>
                  <a:cubicBezTo>
                    <a:pt x="1155" y="70"/>
                    <a:pt x="1001" y="0"/>
                    <a:pt x="850"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4"/>
            <p:cNvSpPr/>
            <p:nvPr/>
          </p:nvSpPr>
          <p:spPr>
            <a:xfrm>
              <a:off x="6101225" y="4066650"/>
              <a:ext cx="136350" cy="257425"/>
            </a:xfrm>
            <a:custGeom>
              <a:avLst/>
              <a:gdLst/>
              <a:ahLst/>
              <a:cxnLst/>
              <a:rect l="l" t="t" r="r" b="b"/>
              <a:pathLst>
                <a:path w="5454" h="10297" extrusionOk="0">
                  <a:moveTo>
                    <a:pt x="829" y="0"/>
                  </a:moveTo>
                  <a:cubicBezTo>
                    <a:pt x="432" y="0"/>
                    <a:pt x="1" y="416"/>
                    <a:pt x="209" y="894"/>
                  </a:cubicBezTo>
                  <a:cubicBezTo>
                    <a:pt x="1515" y="3911"/>
                    <a:pt x="2836" y="6943"/>
                    <a:pt x="4143" y="9944"/>
                  </a:cubicBezTo>
                  <a:cubicBezTo>
                    <a:pt x="4247" y="10193"/>
                    <a:pt x="4439" y="10297"/>
                    <a:pt x="4638" y="10297"/>
                  </a:cubicBezTo>
                  <a:cubicBezTo>
                    <a:pt x="5034" y="10297"/>
                    <a:pt x="5454" y="9886"/>
                    <a:pt x="5247" y="9400"/>
                  </a:cubicBezTo>
                  <a:cubicBezTo>
                    <a:pt x="3941" y="6399"/>
                    <a:pt x="2619" y="3366"/>
                    <a:pt x="1313" y="350"/>
                  </a:cubicBezTo>
                  <a:cubicBezTo>
                    <a:pt x="1215" y="103"/>
                    <a:pt x="1026" y="0"/>
                    <a:pt x="829"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4"/>
            <p:cNvSpPr/>
            <p:nvPr/>
          </p:nvSpPr>
          <p:spPr>
            <a:xfrm>
              <a:off x="5607550" y="2929125"/>
              <a:ext cx="136625" cy="257450"/>
            </a:xfrm>
            <a:custGeom>
              <a:avLst/>
              <a:gdLst/>
              <a:ahLst/>
              <a:cxnLst/>
              <a:rect l="l" t="t" r="r" b="b"/>
              <a:pathLst>
                <a:path w="5465" h="10298" extrusionOk="0">
                  <a:moveTo>
                    <a:pt x="828" y="1"/>
                  </a:moveTo>
                  <a:cubicBezTo>
                    <a:pt x="428" y="1"/>
                    <a:pt x="1" y="411"/>
                    <a:pt x="208" y="898"/>
                  </a:cubicBezTo>
                  <a:cubicBezTo>
                    <a:pt x="1514" y="3899"/>
                    <a:pt x="2836" y="6931"/>
                    <a:pt x="4142" y="9948"/>
                  </a:cubicBezTo>
                  <a:cubicBezTo>
                    <a:pt x="4250" y="10195"/>
                    <a:pt x="4444" y="10297"/>
                    <a:pt x="4643" y="10297"/>
                  </a:cubicBezTo>
                  <a:cubicBezTo>
                    <a:pt x="5043" y="10297"/>
                    <a:pt x="5464" y="9882"/>
                    <a:pt x="5246" y="9403"/>
                  </a:cubicBezTo>
                  <a:cubicBezTo>
                    <a:pt x="3940" y="6387"/>
                    <a:pt x="2618" y="3355"/>
                    <a:pt x="1328" y="354"/>
                  </a:cubicBezTo>
                  <a:cubicBezTo>
                    <a:pt x="1224" y="104"/>
                    <a:pt x="1029" y="1"/>
                    <a:pt x="828"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4"/>
            <p:cNvSpPr/>
            <p:nvPr/>
          </p:nvSpPr>
          <p:spPr>
            <a:xfrm>
              <a:off x="5969350" y="4103850"/>
              <a:ext cx="55700" cy="176500"/>
            </a:xfrm>
            <a:custGeom>
              <a:avLst/>
              <a:gdLst/>
              <a:ahLst/>
              <a:cxnLst/>
              <a:rect l="l" t="t" r="r" b="b"/>
              <a:pathLst>
                <a:path w="2228" h="7060" extrusionOk="0">
                  <a:moveTo>
                    <a:pt x="720" y="1"/>
                  </a:moveTo>
                  <a:cubicBezTo>
                    <a:pt x="372" y="1"/>
                    <a:pt x="1" y="272"/>
                    <a:pt x="72" y="728"/>
                  </a:cubicBezTo>
                  <a:cubicBezTo>
                    <a:pt x="352" y="2671"/>
                    <a:pt x="648" y="4615"/>
                    <a:pt x="959" y="6574"/>
                  </a:cubicBezTo>
                  <a:cubicBezTo>
                    <a:pt x="1011" y="6910"/>
                    <a:pt x="1256" y="7059"/>
                    <a:pt x="1512" y="7059"/>
                  </a:cubicBezTo>
                  <a:cubicBezTo>
                    <a:pt x="1860" y="7059"/>
                    <a:pt x="2228" y="6783"/>
                    <a:pt x="2156" y="6326"/>
                  </a:cubicBezTo>
                  <a:cubicBezTo>
                    <a:pt x="1876" y="4382"/>
                    <a:pt x="1581" y="2438"/>
                    <a:pt x="1270" y="479"/>
                  </a:cubicBezTo>
                  <a:cubicBezTo>
                    <a:pt x="1224" y="149"/>
                    <a:pt x="978" y="1"/>
                    <a:pt x="720" y="1"/>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4"/>
            <p:cNvSpPr/>
            <p:nvPr/>
          </p:nvSpPr>
          <p:spPr>
            <a:xfrm>
              <a:off x="5823800" y="2971325"/>
              <a:ext cx="52150" cy="177900"/>
            </a:xfrm>
            <a:custGeom>
              <a:avLst/>
              <a:gdLst/>
              <a:ahLst/>
              <a:cxnLst/>
              <a:rect l="l" t="t" r="r" b="b"/>
              <a:pathLst>
                <a:path w="2086" h="7116" extrusionOk="0">
                  <a:moveTo>
                    <a:pt x="725" y="0"/>
                  </a:moveTo>
                  <a:cubicBezTo>
                    <a:pt x="377" y="0"/>
                    <a:pt x="1" y="277"/>
                    <a:pt x="63" y="734"/>
                  </a:cubicBezTo>
                  <a:cubicBezTo>
                    <a:pt x="312" y="2709"/>
                    <a:pt x="561" y="4668"/>
                    <a:pt x="810" y="6642"/>
                  </a:cubicBezTo>
                  <a:cubicBezTo>
                    <a:pt x="856" y="6971"/>
                    <a:pt x="1098" y="7116"/>
                    <a:pt x="1355" y="7116"/>
                  </a:cubicBezTo>
                  <a:cubicBezTo>
                    <a:pt x="1707" y="7116"/>
                    <a:pt x="2086" y="6843"/>
                    <a:pt x="2023" y="6394"/>
                  </a:cubicBezTo>
                  <a:cubicBezTo>
                    <a:pt x="1774" y="4434"/>
                    <a:pt x="1510" y="2475"/>
                    <a:pt x="1261" y="485"/>
                  </a:cubicBezTo>
                  <a:cubicBezTo>
                    <a:pt x="1221" y="149"/>
                    <a:pt x="981" y="0"/>
                    <a:pt x="725"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4"/>
            <p:cNvSpPr/>
            <p:nvPr/>
          </p:nvSpPr>
          <p:spPr>
            <a:xfrm>
              <a:off x="5448700" y="3179525"/>
              <a:ext cx="952425" cy="891500"/>
            </a:xfrm>
            <a:custGeom>
              <a:avLst/>
              <a:gdLst/>
              <a:ahLst/>
              <a:cxnLst/>
              <a:rect l="l" t="t" r="r" b="b"/>
              <a:pathLst>
                <a:path w="38097" h="35660" extrusionOk="0">
                  <a:moveTo>
                    <a:pt x="18954" y="0"/>
                  </a:moveTo>
                  <a:cubicBezTo>
                    <a:pt x="9323" y="0"/>
                    <a:pt x="1234" y="7208"/>
                    <a:pt x="622" y="16632"/>
                  </a:cubicBezTo>
                  <a:cubicBezTo>
                    <a:pt x="0" y="26459"/>
                    <a:pt x="7713" y="34964"/>
                    <a:pt x="17882" y="35617"/>
                  </a:cubicBezTo>
                  <a:cubicBezTo>
                    <a:pt x="18307" y="35645"/>
                    <a:pt x="18730" y="35659"/>
                    <a:pt x="19150" y="35659"/>
                  </a:cubicBezTo>
                  <a:cubicBezTo>
                    <a:pt x="28756" y="35659"/>
                    <a:pt x="36833" y="28442"/>
                    <a:pt x="37459" y="19042"/>
                  </a:cubicBezTo>
                  <a:cubicBezTo>
                    <a:pt x="38096" y="9230"/>
                    <a:pt x="30368" y="725"/>
                    <a:pt x="20199" y="40"/>
                  </a:cubicBezTo>
                  <a:cubicBezTo>
                    <a:pt x="19781" y="14"/>
                    <a:pt x="19366" y="0"/>
                    <a:pt x="18954"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4" name="Google Shape;54;p4"/>
          <p:cNvSpPr/>
          <p:nvPr/>
        </p:nvSpPr>
        <p:spPr>
          <a:xfrm>
            <a:off x="-1861298" y="-436623"/>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4"/>
          <p:cNvSpPr/>
          <p:nvPr/>
        </p:nvSpPr>
        <p:spPr>
          <a:xfrm>
            <a:off x="7341174" y="3870150"/>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4"/>
          <p:cNvSpPr txBox="1">
            <a:spLocks noGrp="1"/>
          </p:cNvSpPr>
          <p:nvPr>
            <p:ph type="body" idx="1"/>
          </p:nvPr>
        </p:nvSpPr>
        <p:spPr>
          <a:xfrm>
            <a:off x="1100650" y="1206100"/>
            <a:ext cx="6477000" cy="3025500"/>
          </a:xfrm>
          <a:prstGeom prst="rect">
            <a:avLst/>
          </a:prstGeom>
        </p:spPr>
        <p:txBody>
          <a:bodyPr spcFirstLastPara="1" wrap="square" lIns="0" tIns="182875" rIns="0" bIns="0" anchor="ctr" anchorCtr="0">
            <a:noAutofit/>
          </a:bodyPr>
          <a:lstStyle>
            <a:lvl1pPr marL="457200" lvl="0" indent="-317500" rtl="0">
              <a:lnSpc>
                <a:spcPct val="80000"/>
              </a:lnSpc>
              <a:spcBef>
                <a:spcPts val="0"/>
              </a:spcBef>
              <a:spcAft>
                <a:spcPts val="0"/>
              </a:spcAft>
              <a:buSzPts val="1400"/>
              <a:buFont typeface="Montserrat"/>
              <a:buAutoNum type="arabicPeriod"/>
              <a:defRPr/>
            </a:lvl1pPr>
            <a:lvl2pPr marL="914400" lvl="1" indent="-317500" rtl="0">
              <a:lnSpc>
                <a:spcPct val="80000"/>
              </a:lnSpc>
              <a:spcBef>
                <a:spcPts val="0"/>
              </a:spcBef>
              <a:spcAft>
                <a:spcPts val="0"/>
              </a:spcAft>
              <a:buSzPts val="1400"/>
              <a:buFont typeface="Montserrat"/>
              <a:buAutoNum type="alphaLcPeriod"/>
              <a:defRPr/>
            </a:lvl2pPr>
            <a:lvl3pPr marL="1371600" lvl="2" indent="-317500" rtl="0">
              <a:spcBef>
                <a:spcPts val="0"/>
              </a:spcBef>
              <a:spcAft>
                <a:spcPts val="0"/>
              </a:spcAft>
              <a:buSzPts val="1400"/>
              <a:buFont typeface="Muli"/>
              <a:buAutoNum type="romanLcPeriod"/>
              <a:defRPr/>
            </a:lvl3pPr>
            <a:lvl4pPr marL="1828800" lvl="3" indent="-317500" rtl="0">
              <a:spcBef>
                <a:spcPts val="1600"/>
              </a:spcBef>
              <a:spcAft>
                <a:spcPts val="0"/>
              </a:spcAft>
              <a:buSzPts val="1400"/>
              <a:buFont typeface="Muli"/>
              <a:buAutoNum type="arabicPeriod"/>
              <a:defRPr/>
            </a:lvl4pPr>
            <a:lvl5pPr marL="2286000" lvl="4" indent="-317500" rtl="0">
              <a:spcBef>
                <a:spcPts val="1600"/>
              </a:spcBef>
              <a:spcAft>
                <a:spcPts val="0"/>
              </a:spcAft>
              <a:buSzPts val="1400"/>
              <a:buFont typeface="Muli"/>
              <a:buAutoNum type="alphaLcPeriod"/>
              <a:defRPr/>
            </a:lvl5pPr>
            <a:lvl6pPr marL="2743200" lvl="5" indent="-317500" rtl="0">
              <a:spcBef>
                <a:spcPts val="1600"/>
              </a:spcBef>
              <a:spcAft>
                <a:spcPts val="0"/>
              </a:spcAft>
              <a:buSzPts val="1400"/>
              <a:buFont typeface="Muli"/>
              <a:buAutoNum type="romanLcPeriod"/>
              <a:defRPr/>
            </a:lvl6pPr>
            <a:lvl7pPr marL="3200400" lvl="6" indent="-317500" rtl="0">
              <a:spcBef>
                <a:spcPts val="1600"/>
              </a:spcBef>
              <a:spcAft>
                <a:spcPts val="0"/>
              </a:spcAft>
              <a:buSzPts val="1400"/>
              <a:buFont typeface="Muli"/>
              <a:buAutoNum type="arabicPeriod"/>
              <a:defRPr/>
            </a:lvl7pPr>
            <a:lvl8pPr marL="3657600" lvl="7" indent="-317500" rtl="0">
              <a:spcBef>
                <a:spcPts val="1600"/>
              </a:spcBef>
              <a:spcAft>
                <a:spcPts val="0"/>
              </a:spcAft>
              <a:buSzPts val="1400"/>
              <a:buFont typeface="Muli"/>
              <a:buAutoNum type="alphaLcPeriod"/>
              <a:defRPr/>
            </a:lvl8pPr>
            <a:lvl9pPr marL="4114800" lvl="8" indent="-317500" rtl="0">
              <a:spcBef>
                <a:spcPts val="1600"/>
              </a:spcBef>
              <a:spcAft>
                <a:spcPts val="1600"/>
              </a:spcAft>
              <a:buSzPts val="1400"/>
              <a:buFont typeface="Muli"/>
              <a:buAutoNum type="romanLcPeriod"/>
              <a:defRPr/>
            </a:lvl9pPr>
          </a:lstStyle>
          <a:p>
            <a:endParaRPr/>
          </a:p>
        </p:txBody>
      </p:sp>
      <p:sp>
        <p:nvSpPr>
          <p:cNvPr id="57" name="Google Shape;57;p4"/>
          <p:cNvSpPr txBox="1">
            <a:spLocks noGrp="1"/>
          </p:cNvSpPr>
          <p:nvPr>
            <p:ph type="title"/>
          </p:nvPr>
        </p:nvSpPr>
        <p:spPr>
          <a:xfrm>
            <a:off x="707400" y="627400"/>
            <a:ext cx="7729200" cy="502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54300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352"/>
        <p:cNvGrpSpPr/>
        <p:nvPr/>
      </p:nvGrpSpPr>
      <p:grpSpPr>
        <a:xfrm>
          <a:off x="0" y="0"/>
          <a:ext cx="0" cy="0"/>
          <a:chOff x="0" y="0"/>
          <a:chExt cx="0" cy="0"/>
        </a:xfrm>
      </p:grpSpPr>
      <p:sp>
        <p:nvSpPr>
          <p:cNvPr id="353" name="Google Shape;353;p31"/>
          <p:cNvSpPr txBox="1">
            <a:spLocks noGrp="1"/>
          </p:cNvSpPr>
          <p:nvPr>
            <p:ph type="body" idx="1"/>
          </p:nvPr>
        </p:nvSpPr>
        <p:spPr>
          <a:xfrm>
            <a:off x="1951650" y="2032075"/>
            <a:ext cx="2726100" cy="2506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4" name="Google Shape;354;p31"/>
          <p:cNvSpPr txBox="1">
            <a:spLocks noGrp="1"/>
          </p:cNvSpPr>
          <p:nvPr>
            <p:ph type="title"/>
          </p:nvPr>
        </p:nvSpPr>
        <p:spPr>
          <a:xfrm>
            <a:off x="701600" y="627400"/>
            <a:ext cx="67017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5" name="Google Shape;355;p31"/>
          <p:cNvSpPr txBox="1">
            <a:spLocks noGrp="1"/>
          </p:cNvSpPr>
          <p:nvPr>
            <p:ph type="body" idx="2"/>
          </p:nvPr>
        </p:nvSpPr>
        <p:spPr>
          <a:xfrm>
            <a:off x="5075850" y="2032075"/>
            <a:ext cx="2726100" cy="2506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56" name="Google Shape;356;p31"/>
          <p:cNvSpPr txBox="1">
            <a:spLocks noGrp="1"/>
          </p:cNvSpPr>
          <p:nvPr>
            <p:ph type="subTitle" idx="3"/>
          </p:nvPr>
        </p:nvSpPr>
        <p:spPr>
          <a:xfrm>
            <a:off x="2189250" y="1594775"/>
            <a:ext cx="2250900" cy="6084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Hammersmith One"/>
              <a:buNone/>
              <a:defRPr sz="1800" b="1">
                <a:latin typeface="Hammersmith One"/>
                <a:ea typeface="Hammersmith One"/>
                <a:cs typeface="Hammersmith One"/>
                <a:sym typeface="Hammersmith One"/>
              </a:defRPr>
            </a:lvl1pPr>
            <a:lvl2pPr lvl="1" algn="ctr">
              <a:spcBef>
                <a:spcPts val="1600"/>
              </a:spcBef>
              <a:spcAft>
                <a:spcPts val="0"/>
              </a:spcAft>
              <a:buSzPts val="1800"/>
              <a:buFont typeface="Hammersmith One"/>
              <a:buNone/>
              <a:defRPr sz="1800">
                <a:latin typeface="Hammersmith One"/>
                <a:ea typeface="Hammersmith One"/>
                <a:cs typeface="Hammersmith One"/>
                <a:sym typeface="Hammersmith One"/>
              </a:defRPr>
            </a:lvl2pPr>
            <a:lvl3pPr lvl="2" algn="ctr">
              <a:spcBef>
                <a:spcPts val="1600"/>
              </a:spcBef>
              <a:spcAft>
                <a:spcPts val="0"/>
              </a:spcAft>
              <a:buSzPts val="1800"/>
              <a:buFont typeface="Hammersmith One"/>
              <a:buNone/>
              <a:defRPr sz="1800">
                <a:latin typeface="Hammersmith One"/>
                <a:ea typeface="Hammersmith One"/>
                <a:cs typeface="Hammersmith One"/>
                <a:sym typeface="Hammersmith One"/>
              </a:defRPr>
            </a:lvl3pPr>
            <a:lvl4pPr lvl="3" algn="ctr">
              <a:spcBef>
                <a:spcPts val="1600"/>
              </a:spcBef>
              <a:spcAft>
                <a:spcPts val="0"/>
              </a:spcAft>
              <a:buSzPts val="1800"/>
              <a:buFont typeface="Hammersmith One"/>
              <a:buNone/>
              <a:defRPr sz="1800">
                <a:latin typeface="Hammersmith One"/>
                <a:ea typeface="Hammersmith One"/>
                <a:cs typeface="Hammersmith One"/>
                <a:sym typeface="Hammersmith One"/>
              </a:defRPr>
            </a:lvl4pPr>
            <a:lvl5pPr lvl="4" algn="ctr">
              <a:spcBef>
                <a:spcPts val="1600"/>
              </a:spcBef>
              <a:spcAft>
                <a:spcPts val="0"/>
              </a:spcAft>
              <a:buSzPts val="1800"/>
              <a:buFont typeface="Hammersmith One"/>
              <a:buNone/>
              <a:defRPr sz="1800">
                <a:latin typeface="Hammersmith One"/>
                <a:ea typeface="Hammersmith One"/>
                <a:cs typeface="Hammersmith One"/>
                <a:sym typeface="Hammersmith One"/>
              </a:defRPr>
            </a:lvl5pPr>
            <a:lvl6pPr lvl="5" algn="ctr">
              <a:spcBef>
                <a:spcPts val="1600"/>
              </a:spcBef>
              <a:spcAft>
                <a:spcPts val="0"/>
              </a:spcAft>
              <a:buSzPts val="1800"/>
              <a:buFont typeface="Hammersmith One"/>
              <a:buNone/>
              <a:defRPr sz="1800">
                <a:latin typeface="Hammersmith One"/>
                <a:ea typeface="Hammersmith One"/>
                <a:cs typeface="Hammersmith One"/>
                <a:sym typeface="Hammersmith One"/>
              </a:defRPr>
            </a:lvl6pPr>
            <a:lvl7pPr lvl="6" algn="ctr">
              <a:spcBef>
                <a:spcPts val="1600"/>
              </a:spcBef>
              <a:spcAft>
                <a:spcPts val="0"/>
              </a:spcAft>
              <a:buSzPts val="1800"/>
              <a:buFont typeface="Hammersmith One"/>
              <a:buNone/>
              <a:defRPr sz="1800">
                <a:latin typeface="Hammersmith One"/>
                <a:ea typeface="Hammersmith One"/>
                <a:cs typeface="Hammersmith One"/>
                <a:sym typeface="Hammersmith One"/>
              </a:defRPr>
            </a:lvl7pPr>
            <a:lvl8pPr lvl="7" algn="ctr">
              <a:spcBef>
                <a:spcPts val="1600"/>
              </a:spcBef>
              <a:spcAft>
                <a:spcPts val="0"/>
              </a:spcAft>
              <a:buSzPts val="1800"/>
              <a:buFont typeface="Hammersmith One"/>
              <a:buNone/>
              <a:defRPr sz="1800">
                <a:latin typeface="Hammersmith One"/>
                <a:ea typeface="Hammersmith One"/>
                <a:cs typeface="Hammersmith One"/>
                <a:sym typeface="Hammersmith One"/>
              </a:defRPr>
            </a:lvl8pPr>
            <a:lvl9pPr lvl="8" algn="ctr">
              <a:spcBef>
                <a:spcPts val="1600"/>
              </a:spcBef>
              <a:spcAft>
                <a:spcPts val="1600"/>
              </a:spcAft>
              <a:buSzPts val="1800"/>
              <a:buFont typeface="Hammersmith One"/>
              <a:buNone/>
              <a:defRPr sz="1800">
                <a:latin typeface="Hammersmith One"/>
                <a:ea typeface="Hammersmith One"/>
                <a:cs typeface="Hammersmith One"/>
                <a:sym typeface="Hammersmith One"/>
              </a:defRPr>
            </a:lvl9pPr>
          </a:lstStyle>
          <a:p>
            <a:endParaRPr/>
          </a:p>
        </p:txBody>
      </p:sp>
      <p:sp>
        <p:nvSpPr>
          <p:cNvPr id="357" name="Google Shape;357;p31"/>
          <p:cNvSpPr txBox="1">
            <a:spLocks noGrp="1"/>
          </p:cNvSpPr>
          <p:nvPr>
            <p:ph type="subTitle" idx="4"/>
          </p:nvPr>
        </p:nvSpPr>
        <p:spPr>
          <a:xfrm>
            <a:off x="5313450" y="1594775"/>
            <a:ext cx="22509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Hammersmith One"/>
              <a:buNone/>
              <a:defRPr sz="1800" b="1">
                <a:latin typeface="Hammersmith One"/>
                <a:ea typeface="Hammersmith One"/>
                <a:cs typeface="Hammersmith One"/>
                <a:sym typeface="Hammersmith One"/>
              </a:defRPr>
            </a:lvl1pPr>
            <a:lvl2pPr lvl="1" algn="ctr" rtl="0">
              <a:spcBef>
                <a:spcPts val="1600"/>
              </a:spcBef>
              <a:spcAft>
                <a:spcPts val="0"/>
              </a:spcAft>
              <a:buSzPts val="1800"/>
              <a:buFont typeface="Hammersmith One"/>
              <a:buNone/>
              <a:defRPr sz="1800">
                <a:latin typeface="Hammersmith One"/>
                <a:ea typeface="Hammersmith One"/>
                <a:cs typeface="Hammersmith One"/>
                <a:sym typeface="Hammersmith One"/>
              </a:defRPr>
            </a:lvl2pPr>
            <a:lvl3pPr lvl="2" algn="ctr" rtl="0">
              <a:spcBef>
                <a:spcPts val="1600"/>
              </a:spcBef>
              <a:spcAft>
                <a:spcPts val="0"/>
              </a:spcAft>
              <a:buSzPts val="1800"/>
              <a:buFont typeface="Hammersmith One"/>
              <a:buNone/>
              <a:defRPr sz="1800">
                <a:latin typeface="Hammersmith One"/>
                <a:ea typeface="Hammersmith One"/>
                <a:cs typeface="Hammersmith One"/>
                <a:sym typeface="Hammersmith One"/>
              </a:defRPr>
            </a:lvl3pPr>
            <a:lvl4pPr lvl="3" algn="ctr" rtl="0">
              <a:spcBef>
                <a:spcPts val="1600"/>
              </a:spcBef>
              <a:spcAft>
                <a:spcPts val="0"/>
              </a:spcAft>
              <a:buSzPts val="1800"/>
              <a:buFont typeface="Hammersmith One"/>
              <a:buNone/>
              <a:defRPr sz="1800">
                <a:latin typeface="Hammersmith One"/>
                <a:ea typeface="Hammersmith One"/>
                <a:cs typeface="Hammersmith One"/>
                <a:sym typeface="Hammersmith One"/>
              </a:defRPr>
            </a:lvl4pPr>
            <a:lvl5pPr lvl="4" algn="ctr" rtl="0">
              <a:spcBef>
                <a:spcPts val="1600"/>
              </a:spcBef>
              <a:spcAft>
                <a:spcPts val="0"/>
              </a:spcAft>
              <a:buSzPts val="1800"/>
              <a:buFont typeface="Hammersmith One"/>
              <a:buNone/>
              <a:defRPr sz="1800">
                <a:latin typeface="Hammersmith One"/>
                <a:ea typeface="Hammersmith One"/>
                <a:cs typeface="Hammersmith One"/>
                <a:sym typeface="Hammersmith One"/>
              </a:defRPr>
            </a:lvl5pPr>
            <a:lvl6pPr lvl="5" algn="ctr" rtl="0">
              <a:spcBef>
                <a:spcPts val="1600"/>
              </a:spcBef>
              <a:spcAft>
                <a:spcPts val="0"/>
              </a:spcAft>
              <a:buSzPts val="1800"/>
              <a:buFont typeface="Hammersmith One"/>
              <a:buNone/>
              <a:defRPr sz="1800">
                <a:latin typeface="Hammersmith One"/>
                <a:ea typeface="Hammersmith One"/>
                <a:cs typeface="Hammersmith One"/>
                <a:sym typeface="Hammersmith One"/>
              </a:defRPr>
            </a:lvl6pPr>
            <a:lvl7pPr lvl="6" algn="ctr" rtl="0">
              <a:spcBef>
                <a:spcPts val="1600"/>
              </a:spcBef>
              <a:spcAft>
                <a:spcPts val="0"/>
              </a:spcAft>
              <a:buSzPts val="1800"/>
              <a:buFont typeface="Hammersmith One"/>
              <a:buNone/>
              <a:defRPr sz="1800">
                <a:latin typeface="Hammersmith One"/>
                <a:ea typeface="Hammersmith One"/>
                <a:cs typeface="Hammersmith One"/>
                <a:sym typeface="Hammersmith One"/>
              </a:defRPr>
            </a:lvl7pPr>
            <a:lvl8pPr lvl="7" algn="ctr" rtl="0">
              <a:spcBef>
                <a:spcPts val="1600"/>
              </a:spcBef>
              <a:spcAft>
                <a:spcPts val="0"/>
              </a:spcAft>
              <a:buSzPts val="1800"/>
              <a:buFont typeface="Hammersmith One"/>
              <a:buNone/>
              <a:defRPr sz="1800">
                <a:latin typeface="Hammersmith One"/>
                <a:ea typeface="Hammersmith One"/>
                <a:cs typeface="Hammersmith One"/>
                <a:sym typeface="Hammersmith One"/>
              </a:defRPr>
            </a:lvl8pPr>
            <a:lvl9pPr lvl="8" algn="ctr" rtl="0">
              <a:spcBef>
                <a:spcPts val="1600"/>
              </a:spcBef>
              <a:spcAft>
                <a:spcPts val="1600"/>
              </a:spcAft>
              <a:buSzPts val="1800"/>
              <a:buFont typeface="Hammersmith One"/>
              <a:buNone/>
              <a:defRPr sz="1800">
                <a:latin typeface="Hammersmith One"/>
                <a:ea typeface="Hammersmith One"/>
                <a:cs typeface="Hammersmith One"/>
                <a:sym typeface="Hammersmith One"/>
              </a:defRPr>
            </a:lvl9pPr>
          </a:lstStyle>
          <a:p>
            <a:endParaRPr/>
          </a:p>
        </p:txBody>
      </p:sp>
      <p:sp>
        <p:nvSpPr>
          <p:cNvPr id="358" name="Google Shape;358;p31"/>
          <p:cNvSpPr/>
          <p:nvPr/>
        </p:nvSpPr>
        <p:spPr>
          <a:xfrm rot="-602451">
            <a:off x="7212271" y="4135695"/>
            <a:ext cx="3141221" cy="1608337"/>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31"/>
          <p:cNvSpPr/>
          <p:nvPr/>
        </p:nvSpPr>
        <p:spPr>
          <a:xfrm>
            <a:off x="-774750" y="2068317"/>
            <a:ext cx="2585104" cy="1332830"/>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60" name="Google Shape;360;p31"/>
          <p:cNvGrpSpPr/>
          <p:nvPr/>
        </p:nvGrpSpPr>
        <p:grpSpPr>
          <a:xfrm flipH="1">
            <a:off x="237147" y="1879668"/>
            <a:ext cx="2585095" cy="3597079"/>
            <a:chOff x="6333175" y="5014450"/>
            <a:chExt cx="1020325" cy="1419750"/>
          </a:xfrm>
        </p:grpSpPr>
        <p:sp>
          <p:nvSpPr>
            <p:cNvPr id="361" name="Google Shape;361;p31"/>
            <p:cNvSpPr/>
            <p:nvPr/>
          </p:nvSpPr>
          <p:spPr>
            <a:xfrm>
              <a:off x="6333175" y="5364475"/>
              <a:ext cx="701575" cy="1069725"/>
            </a:xfrm>
            <a:custGeom>
              <a:avLst/>
              <a:gdLst/>
              <a:ahLst/>
              <a:cxnLst/>
              <a:rect l="l" t="t" r="r" b="b"/>
              <a:pathLst>
                <a:path w="28063" h="42789" extrusionOk="0">
                  <a:moveTo>
                    <a:pt x="27955" y="0"/>
                  </a:moveTo>
                  <a:cubicBezTo>
                    <a:pt x="27888" y="0"/>
                    <a:pt x="27813" y="48"/>
                    <a:pt x="27813" y="136"/>
                  </a:cubicBezTo>
                  <a:cubicBezTo>
                    <a:pt x="27658" y="3479"/>
                    <a:pt x="25652" y="6698"/>
                    <a:pt x="22838" y="8408"/>
                  </a:cubicBezTo>
                  <a:cubicBezTo>
                    <a:pt x="19805" y="10243"/>
                    <a:pt x="17520" y="12451"/>
                    <a:pt x="16447" y="15872"/>
                  </a:cubicBezTo>
                  <a:cubicBezTo>
                    <a:pt x="15156" y="19853"/>
                    <a:pt x="15669" y="24160"/>
                    <a:pt x="14752" y="28218"/>
                  </a:cubicBezTo>
                  <a:cubicBezTo>
                    <a:pt x="13912" y="31981"/>
                    <a:pt x="12217" y="35635"/>
                    <a:pt x="9465" y="38403"/>
                  </a:cubicBezTo>
                  <a:cubicBezTo>
                    <a:pt x="6962" y="40891"/>
                    <a:pt x="3634" y="42228"/>
                    <a:pt x="151" y="42555"/>
                  </a:cubicBezTo>
                  <a:cubicBezTo>
                    <a:pt x="1" y="42585"/>
                    <a:pt x="10" y="42789"/>
                    <a:pt x="151" y="42789"/>
                  </a:cubicBezTo>
                  <a:cubicBezTo>
                    <a:pt x="156" y="42789"/>
                    <a:pt x="161" y="42788"/>
                    <a:pt x="167" y="42788"/>
                  </a:cubicBezTo>
                  <a:cubicBezTo>
                    <a:pt x="4085" y="42430"/>
                    <a:pt x="7599" y="40798"/>
                    <a:pt x="10258" y="37890"/>
                  </a:cubicBezTo>
                  <a:cubicBezTo>
                    <a:pt x="12715" y="35231"/>
                    <a:pt x="14161" y="31748"/>
                    <a:pt x="14985" y="28249"/>
                  </a:cubicBezTo>
                  <a:cubicBezTo>
                    <a:pt x="15934" y="24175"/>
                    <a:pt x="15452" y="19930"/>
                    <a:pt x="16664" y="15903"/>
                  </a:cubicBezTo>
                  <a:cubicBezTo>
                    <a:pt x="17224" y="14099"/>
                    <a:pt x="18188" y="12467"/>
                    <a:pt x="19526" y="11130"/>
                  </a:cubicBezTo>
                  <a:cubicBezTo>
                    <a:pt x="20972" y="9668"/>
                    <a:pt x="22853" y="8875"/>
                    <a:pt x="24408" y="7569"/>
                  </a:cubicBezTo>
                  <a:cubicBezTo>
                    <a:pt x="26523" y="5796"/>
                    <a:pt x="27922" y="2842"/>
                    <a:pt x="28062" y="90"/>
                  </a:cubicBezTo>
                  <a:cubicBezTo>
                    <a:pt x="28055" y="29"/>
                    <a:pt x="28007" y="0"/>
                    <a:pt x="27955" y="0"/>
                  </a:cubicBezTo>
                  <a:close/>
                </a:path>
              </a:pathLst>
            </a:custGeom>
            <a:solidFill>
              <a:srgbClr val="8D7C8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31"/>
            <p:cNvSpPr/>
            <p:nvPr/>
          </p:nvSpPr>
          <p:spPr>
            <a:xfrm>
              <a:off x="6914200" y="5014450"/>
              <a:ext cx="439300" cy="436475"/>
            </a:xfrm>
            <a:custGeom>
              <a:avLst/>
              <a:gdLst/>
              <a:ahLst/>
              <a:cxnLst/>
              <a:rect l="l" t="t" r="r" b="b"/>
              <a:pathLst>
                <a:path w="17572" h="17459" extrusionOk="0">
                  <a:moveTo>
                    <a:pt x="9760" y="0"/>
                  </a:moveTo>
                  <a:cubicBezTo>
                    <a:pt x="6933" y="0"/>
                    <a:pt x="4005" y="1687"/>
                    <a:pt x="2287" y="4606"/>
                  </a:cubicBezTo>
                  <a:cubicBezTo>
                    <a:pt x="1" y="8540"/>
                    <a:pt x="732" y="13298"/>
                    <a:pt x="3888" y="15537"/>
                  </a:cubicBezTo>
                  <a:cubicBezTo>
                    <a:pt x="3188" y="15925"/>
                    <a:pt x="2427" y="16578"/>
                    <a:pt x="3577" y="17247"/>
                  </a:cubicBezTo>
                  <a:cubicBezTo>
                    <a:pt x="3831" y="17395"/>
                    <a:pt x="4035" y="17458"/>
                    <a:pt x="4198" y="17458"/>
                  </a:cubicBezTo>
                  <a:cubicBezTo>
                    <a:pt x="4758" y="17458"/>
                    <a:pt x="4845" y="16718"/>
                    <a:pt x="4821" y="16081"/>
                  </a:cubicBezTo>
                  <a:lnTo>
                    <a:pt x="4821" y="16081"/>
                  </a:lnTo>
                  <a:cubicBezTo>
                    <a:pt x="5740" y="16530"/>
                    <a:pt x="6730" y="16744"/>
                    <a:pt x="7731" y="16744"/>
                  </a:cubicBezTo>
                  <a:cubicBezTo>
                    <a:pt x="10544" y="16744"/>
                    <a:pt x="13453" y="15055"/>
                    <a:pt x="15161" y="12131"/>
                  </a:cubicBezTo>
                  <a:cubicBezTo>
                    <a:pt x="17572" y="8011"/>
                    <a:pt x="16654" y="2973"/>
                    <a:pt x="13109" y="889"/>
                  </a:cubicBezTo>
                  <a:cubicBezTo>
                    <a:pt x="12071" y="286"/>
                    <a:pt x="10924" y="0"/>
                    <a:pt x="9760" y="0"/>
                  </a:cubicBezTo>
                  <a:close/>
                </a:path>
              </a:pathLst>
            </a:custGeom>
            <a:solidFill>
              <a:srgbClr val="FFC127"/>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31"/>
            <p:cNvSpPr/>
            <p:nvPr/>
          </p:nvSpPr>
          <p:spPr>
            <a:xfrm>
              <a:off x="7231025" y="5099850"/>
              <a:ext cx="58325" cy="51775"/>
            </a:xfrm>
            <a:custGeom>
              <a:avLst/>
              <a:gdLst/>
              <a:ahLst/>
              <a:cxnLst/>
              <a:rect l="l" t="t" r="r" b="b"/>
              <a:pathLst>
                <a:path w="2333" h="2071" extrusionOk="0">
                  <a:moveTo>
                    <a:pt x="1168" y="1"/>
                  </a:moveTo>
                  <a:cubicBezTo>
                    <a:pt x="861" y="1"/>
                    <a:pt x="555" y="137"/>
                    <a:pt x="358" y="397"/>
                  </a:cubicBezTo>
                  <a:cubicBezTo>
                    <a:pt x="1" y="847"/>
                    <a:pt x="78" y="1501"/>
                    <a:pt x="529" y="1858"/>
                  </a:cubicBezTo>
                  <a:cubicBezTo>
                    <a:pt x="717" y="2001"/>
                    <a:pt x="941" y="2070"/>
                    <a:pt x="1163" y="2070"/>
                  </a:cubicBezTo>
                  <a:cubicBezTo>
                    <a:pt x="1473" y="2070"/>
                    <a:pt x="1782" y="1934"/>
                    <a:pt x="1991" y="1672"/>
                  </a:cubicBezTo>
                  <a:cubicBezTo>
                    <a:pt x="2333" y="1236"/>
                    <a:pt x="2255" y="583"/>
                    <a:pt x="1804" y="225"/>
                  </a:cubicBezTo>
                  <a:cubicBezTo>
                    <a:pt x="1620" y="74"/>
                    <a:pt x="1394" y="1"/>
                    <a:pt x="1168"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64" name="Google Shape;364;p31"/>
          <p:cNvSpPr/>
          <p:nvPr/>
        </p:nvSpPr>
        <p:spPr>
          <a:xfrm rot="10110648" flipH="1">
            <a:off x="4644148" y="-4483799"/>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07807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1"/>
        </a:solidFill>
        <a:effectLst/>
      </p:bgPr>
    </p:bg>
    <p:spTree>
      <p:nvGrpSpPr>
        <p:cNvPr id="1" name="Shape 365"/>
        <p:cNvGrpSpPr/>
        <p:nvPr/>
      </p:nvGrpSpPr>
      <p:grpSpPr>
        <a:xfrm>
          <a:off x="0" y="0"/>
          <a:ext cx="0" cy="0"/>
          <a:chOff x="0" y="0"/>
          <a:chExt cx="0" cy="0"/>
        </a:xfrm>
      </p:grpSpPr>
      <p:sp>
        <p:nvSpPr>
          <p:cNvPr id="366" name="Google Shape;366;p32"/>
          <p:cNvSpPr txBox="1">
            <a:spLocks noGrp="1"/>
          </p:cNvSpPr>
          <p:nvPr>
            <p:ph type="title" hasCustomPrompt="1"/>
          </p:nvPr>
        </p:nvSpPr>
        <p:spPr>
          <a:xfrm>
            <a:off x="1026450" y="17919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367" name="Google Shape;367;p32"/>
          <p:cNvSpPr txBox="1">
            <a:spLocks noGrp="1"/>
          </p:cNvSpPr>
          <p:nvPr>
            <p:ph type="body" idx="1"/>
          </p:nvPr>
        </p:nvSpPr>
        <p:spPr>
          <a:xfrm>
            <a:off x="862050" y="3638000"/>
            <a:ext cx="26925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68" name="Google Shape;368;p32"/>
          <p:cNvSpPr txBox="1">
            <a:spLocks noGrp="1"/>
          </p:cNvSpPr>
          <p:nvPr>
            <p:ph type="title" idx="2" hasCustomPrompt="1"/>
          </p:nvPr>
        </p:nvSpPr>
        <p:spPr>
          <a:xfrm>
            <a:off x="3390150" y="8775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369" name="Google Shape;369;p32"/>
          <p:cNvSpPr txBox="1">
            <a:spLocks noGrp="1"/>
          </p:cNvSpPr>
          <p:nvPr>
            <p:ph type="body" idx="3"/>
          </p:nvPr>
        </p:nvSpPr>
        <p:spPr>
          <a:xfrm>
            <a:off x="3225750" y="2723600"/>
            <a:ext cx="26925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70" name="Google Shape;370;p32"/>
          <p:cNvSpPr txBox="1">
            <a:spLocks noGrp="1"/>
          </p:cNvSpPr>
          <p:nvPr>
            <p:ph type="title" idx="4" hasCustomPrompt="1"/>
          </p:nvPr>
        </p:nvSpPr>
        <p:spPr>
          <a:xfrm>
            <a:off x="5753850" y="39325"/>
            <a:ext cx="23637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2pPr>
            <a:lvl3pPr lvl="2"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3pPr>
            <a:lvl4pPr lvl="3"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4pPr>
            <a:lvl5pPr lvl="4"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5pPr>
            <a:lvl6pPr lvl="5"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6pPr>
            <a:lvl7pPr lvl="6"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7pPr>
            <a:lvl8pPr lvl="7"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8pPr>
            <a:lvl9pPr lvl="8" algn="ctr" rtl="0">
              <a:spcBef>
                <a:spcPts val="0"/>
              </a:spcBef>
              <a:spcAft>
                <a:spcPts val="0"/>
              </a:spcAft>
              <a:buSzPts val="5000"/>
              <a:buFont typeface="Delius Swash Caps"/>
              <a:buNone/>
              <a:defRPr sz="5000">
                <a:latin typeface="Delius Swash Caps"/>
                <a:ea typeface="Delius Swash Caps"/>
                <a:cs typeface="Delius Swash Caps"/>
                <a:sym typeface="Delius Swash Caps"/>
              </a:defRPr>
            </a:lvl9pPr>
          </a:lstStyle>
          <a:p>
            <a:r>
              <a:t>xx%</a:t>
            </a:r>
          </a:p>
        </p:txBody>
      </p:sp>
      <p:sp>
        <p:nvSpPr>
          <p:cNvPr id="371" name="Google Shape;371;p32"/>
          <p:cNvSpPr txBox="1">
            <a:spLocks noGrp="1"/>
          </p:cNvSpPr>
          <p:nvPr>
            <p:ph type="body" idx="5"/>
          </p:nvPr>
        </p:nvSpPr>
        <p:spPr>
          <a:xfrm>
            <a:off x="5589450" y="1885400"/>
            <a:ext cx="2692500" cy="872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72" name="Google Shape;372;p32"/>
          <p:cNvSpPr/>
          <p:nvPr/>
        </p:nvSpPr>
        <p:spPr>
          <a:xfrm rot="-602424">
            <a:off x="5973483" y="2912193"/>
            <a:ext cx="3794783" cy="1942959"/>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32"/>
          <p:cNvSpPr/>
          <p:nvPr/>
        </p:nvSpPr>
        <p:spPr>
          <a:xfrm>
            <a:off x="-477024" y="1122283"/>
            <a:ext cx="2858874" cy="1473984"/>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32"/>
          <p:cNvSpPr/>
          <p:nvPr/>
        </p:nvSpPr>
        <p:spPr>
          <a:xfrm rot="10110648" flipH="1">
            <a:off x="-366002" y="-4640174"/>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68405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75"/>
        <p:cNvGrpSpPr/>
        <p:nvPr/>
      </p:nvGrpSpPr>
      <p:grpSpPr>
        <a:xfrm>
          <a:off x="0" y="0"/>
          <a:ext cx="0" cy="0"/>
          <a:chOff x="0" y="0"/>
          <a:chExt cx="0" cy="0"/>
        </a:xfrm>
      </p:grpSpPr>
      <p:sp>
        <p:nvSpPr>
          <p:cNvPr id="376" name="Google Shape;376;p33"/>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7" name="Google Shape;377;p33"/>
          <p:cNvSpPr txBox="1">
            <a:spLocks noGrp="1"/>
          </p:cNvSpPr>
          <p:nvPr>
            <p:ph type="subTitle" idx="1"/>
          </p:nvPr>
        </p:nvSpPr>
        <p:spPr>
          <a:xfrm>
            <a:off x="2581565" y="2103175"/>
            <a:ext cx="3960000" cy="1600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78" name="Google Shape;378;p33"/>
          <p:cNvSpPr/>
          <p:nvPr/>
        </p:nvSpPr>
        <p:spPr>
          <a:xfrm rot="10110648" flipH="1">
            <a:off x="4244098" y="3665626"/>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33"/>
          <p:cNvSpPr/>
          <p:nvPr/>
        </p:nvSpPr>
        <p:spPr>
          <a:xfrm rot="-602453">
            <a:off x="-1912121" y="2676583"/>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33"/>
          <p:cNvSpPr/>
          <p:nvPr/>
        </p:nvSpPr>
        <p:spPr>
          <a:xfrm>
            <a:off x="7912648" y="426634"/>
            <a:ext cx="1753434" cy="90402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33"/>
          <p:cNvSpPr txBox="1">
            <a:spLocks noGrp="1"/>
          </p:cNvSpPr>
          <p:nvPr>
            <p:ph type="subTitle" idx="2"/>
          </p:nvPr>
        </p:nvSpPr>
        <p:spPr>
          <a:xfrm>
            <a:off x="2581555" y="1473700"/>
            <a:ext cx="2695200" cy="502500"/>
          </a:xfrm>
          <a:prstGeom prst="rect">
            <a:avLst/>
          </a:prstGeom>
        </p:spPr>
        <p:txBody>
          <a:bodyPr spcFirstLastPara="1" wrap="square" lIns="91425" tIns="91425" rIns="91425" bIns="91425" anchor="t" anchorCtr="0">
            <a:noAutofit/>
          </a:bodyPr>
          <a:lstStyle>
            <a:lvl1pPr lvl="0">
              <a:spcBef>
                <a:spcPts val="0"/>
              </a:spcBef>
              <a:spcAft>
                <a:spcPts val="0"/>
              </a:spcAft>
              <a:buSzPts val="1900"/>
              <a:buFont typeface="Pangolin"/>
              <a:buNone/>
              <a:defRPr sz="1900">
                <a:latin typeface="Pangolin"/>
                <a:ea typeface="Pangolin"/>
                <a:cs typeface="Pangolin"/>
                <a:sym typeface="Pangoli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4034199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lt1"/>
        </a:solidFill>
        <a:effectLst/>
      </p:bgPr>
    </p:bg>
    <p:spTree>
      <p:nvGrpSpPr>
        <p:cNvPr id="1" name="Shape 382"/>
        <p:cNvGrpSpPr/>
        <p:nvPr/>
      </p:nvGrpSpPr>
      <p:grpSpPr>
        <a:xfrm>
          <a:off x="0" y="0"/>
          <a:ext cx="0" cy="0"/>
          <a:chOff x="0" y="0"/>
          <a:chExt cx="0" cy="0"/>
        </a:xfrm>
      </p:grpSpPr>
      <p:sp>
        <p:nvSpPr>
          <p:cNvPr id="383" name="Google Shape;383;p34"/>
          <p:cNvSpPr/>
          <p:nvPr/>
        </p:nvSpPr>
        <p:spPr>
          <a:xfrm rot="10110648" flipH="1">
            <a:off x="4388398" y="-4388949"/>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34"/>
          <p:cNvSpPr/>
          <p:nvPr/>
        </p:nvSpPr>
        <p:spPr>
          <a:xfrm rot="-602453">
            <a:off x="7579979" y="-353230"/>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34"/>
          <p:cNvSpPr/>
          <p:nvPr/>
        </p:nvSpPr>
        <p:spPr>
          <a:xfrm>
            <a:off x="-553227" y="4471759"/>
            <a:ext cx="1753434" cy="90402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34"/>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87" name="Google Shape;387;p34"/>
          <p:cNvSpPr txBox="1">
            <a:spLocks noGrp="1"/>
          </p:cNvSpPr>
          <p:nvPr>
            <p:ph type="title" idx="2"/>
          </p:nvPr>
        </p:nvSpPr>
        <p:spPr>
          <a:xfrm>
            <a:off x="649174" y="3093100"/>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88" name="Google Shape;388;p34"/>
          <p:cNvSpPr txBox="1">
            <a:spLocks noGrp="1"/>
          </p:cNvSpPr>
          <p:nvPr>
            <p:ph type="subTitle" idx="1"/>
          </p:nvPr>
        </p:nvSpPr>
        <p:spPr>
          <a:xfrm>
            <a:off x="795360" y="3706125"/>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34"/>
          <p:cNvSpPr txBox="1">
            <a:spLocks noGrp="1"/>
          </p:cNvSpPr>
          <p:nvPr>
            <p:ph type="title" idx="3"/>
          </p:nvPr>
        </p:nvSpPr>
        <p:spPr>
          <a:xfrm>
            <a:off x="3294900" y="3092975"/>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90" name="Google Shape;390;p34"/>
          <p:cNvSpPr txBox="1">
            <a:spLocks noGrp="1"/>
          </p:cNvSpPr>
          <p:nvPr>
            <p:ph type="subTitle" idx="4"/>
          </p:nvPr>
        </p:nvSpPr>
        <p:spPr>
          <a:xfrm>
            <a:off x="3441086" y="3706125"/>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34"/>
          <p:cNvSpPr txBox="1">
            <a:spLocks noGrp="1"/>
          </p:cNvSpPr>
          <p:nvPr>
            <p:ph type="title" idx="5"/>
          </p:nvPr>
        </p:nvSpPr>
        <p:spPr>
          <a:xfrm>
            <a:off x="5927201" y="3093100"/>
            <a:ext cx="2554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92" name="Google Shape;392;p34"/>
          <p:cNvSpPr txBox="1">
            <a:spLocks noGrp="1"/>
          </p:cNvSpPr>
          <p:nvPr>
            <p:ph type="subTitle" idx="6"/>
          </p:nvPr>
        </p:nvSpPr>
        <p:spPr>
          <a:xfrm>
            <a:off x="6073387" y="3706250"/>
            <a:ext cx="22620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2919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93"/>
        <p:cNvGrpSpPr/>
        <p:nvPr/>
      </p:nvGrpSpPr>
      <p:grpSpPr>
        <a:xfrm>
          <a:off x="0" y="0"/>
          <a:ext cx="0" cy="0"/>
          <a:chOff x="0" y="0"/>
          <a:chExt cx="0" cy="0"/>
        </a:xfrm>
      </p:grpSpPr>
      <p:sp>
        <p:nvSpPr>
          <p:cNvPr id="394" name="Google Shape;394;p35"/>
          <p:cNvSpPr txBox="1">
            <a:spLocks noGrp="1"/>
          </p:cNvSpPr>
          <p:nvPr>
            <p:ph type="title"/>
          </p:nvPr>
        </p:nvSpPr>
        <p:spPr>
          <a:xfrm>
            <a:off x="701600" y="627400"/>
            <a:ext cx="62898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5" name="Google Shape;395;p35"/>
          <p:cNvSpPr/>
          <p:nvPr/>
        </p:nvSpPr>
        <p:spPr>
          <a:xfrm>
            <a:off x="6991399" y="-429574"/>
            <a:ext cx="4703002" cy="186975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35"/>
          <p:cNvSpPr/>
          <p:nvPr/>
        </p:nvSpPr>
        <p:spPr>
          <a:xfrm>
            <a:off x="-1144050" y="43815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35"/>
          <p:cNvSpPr txBox="1">
            <a:spLocks noGrp="1"/>
          </p:cNvSpPr>
          <p:nvPr>
            <p:ph type="body" idx="1"/>
          </p:nvPr>
        </p:nvSpPr>
        <p:spPr>
          <a:xfrm>
            <a:off x="3177075" y="2076275"/>
            <a:ext cx="2539200" cy="2567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98" name="Google Shape;398;p35"/>
          <p:cNvSpPr txBox="1">
            <a:spLocks noGrp="1"/>
          </p:cNvSpPr>
          <p:nvPr>
            <p:ph type="subTitle" idx="2"/>
          </p:nvPr>
        </p:nvSpPr>
        <p:spPr>
          <a:xfrm>
            <a:off x="1048516" y="2107175"/>
            <a:ext cx="2590800" cy="502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00" b="1">
                <a:latin typeface="Pangolin"/>
                <a:ea typeface="Pangolin"/>
                <a:cs typeface="Pangolin"/>
                <a:sym typeface="Pangoli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99" name="Google Shape;399;p35"/>
          <p:cNvSpPr txBox="1">
            <a:spLocks noGrp="1"/>
          </p:cNvSpPr>
          <p:nvPr>
            <p:ph type="body" idx="3"/>
          </p:nvPr>
        </p:nvSpPr>
        <p:spPr>
          <a:xfrm>
            <a:off x="561850" y="2076275"/>
            <a:ext cx="2539200" cy="2567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0" name="Google Shape;400;p35"/>
          <p:cNvSpPr txBox="1">
            <a:spLocks noGrp="1"/>
          </p:cNvSpPr>
          <p:nvPr>
            <p:ph type="subTitle" idx="4"/>
          </p:nvPr>
        </p:nvSpPr>
        <p:spPr>
          <a:xfrm>
            <a:off x="3632207" y="2107175"/>
            <a:ext cx="2590800" cy="502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00" b="1">
                <a:latin typeface="Pangolin"/>
                <a:ea typeface="Pangolin"/>
                <a:cs typeface="Pangolin"/>
                <a:sym typeface="Pangoli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59998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401"/>
        <p:cNvGrpSpPr/>
        <p:nvPr/>
      </p:nvGrpSpPr>
      <p:grpSpPr>
        <a:xfrm>
          <a:off x="0" y="0"/>
          <a:ext cx="0" cy="0"/>
          <a:chOff x="0" y="0"/>
          <a:chExt cx="0" cy="0"/>
        </a:xfrm>
      </p:grpSpPr>
      <p:sp>
        <p:nvSpPr>
          <p:cNvPr id="402" name="Google Shape;402;p36"/>
          <p:cNvSpPr txBox="1">
            <a:spLocks noGrp="1"/>
          </p:cNvSpPr>
          <p:nvPr>
            <p:ph type="body" idx="1"/>
          </p:nvPr>
        </p:nvSpPr>
        <p:spPr>
          <a:xfrm>
            <a:off x="777800" y="2057225"/>
            <a:ext cx="4093200" cy="1373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3" name="Google Shape;403;p36"/>
          <p:cNvSpPr txBox="1">
            <a:spLocks noGrp="1"/>
          </p:cNvSpPr>
          <p:nvPr>
            <p:ph type="title"/>
          </p:nvPr>
        </p:nvSpPr>
        <p:spPr>
          <a:xfrm>
            <a:off x="777800" y="823818"/>
            <a:ext cx="34680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000"/>
              <a:buNone/>
              <a:defRPr sz="5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04" name="Google Shape;404;p36"/>
          <p:cNvSpPr txBox="1"/>
          <p:nvPr/>
        </p:nvSpPr>
        <p:spPr>
          <a:xfrm>
            <a:off x="777800" y="3455600"/>
            <a:ext cx="3349500" cy="949800"/>
          </a:xfrm>
          <a:prstGeom prst="rect">
            <a:avLst/>
          </a:prstGeom>
          <a:noFill/>
          <a:ln>
            <a:noFill/>
          </a:ln>
        </p:spPr>
        <p:txBody>
          <a:bodyPr spcFirstLastPara="1" wrap="square" lIns="91425" tIns="91425" rIns="91425" bIns="91425" anchor="t" anchorCtr="0">
            <a:noAutofit/>
          </a:bodyPr>
          <a:lstStyle/>
          <a:p>
            <a:pPr>
              <a:spcBef>
                <a:spcPts val="300"/>
              </a:spcBef>
              <a:buClr>
                <a:srgbClr val="000000"/>
              </a:buClr>
              <a:buFont typeface="Arial"/>
              <a:buNone/>
            </a:pPr>
            <a:r>
              <a:rPr lang="en" sz="900" kern="0">
                <a:solidFill>
                  <a:srgbClr val="4C9A93"/>
                </a:solidFill>
                <a:latin typeface="Comfortaa"/>
                <a:ea typeface="Comfortaa"/>
                <a:cs typeface="Comfortaa"/>
                <a:sym typeface="Comfortaa"/>
              </a:rPr>
              <a:t>CREDITS: This presentation template was created by </a:t>
            </a:r>
            <a:r>
              <a:rPr lang="en" sz="900" b="1" kern="0">
                <a:solidFill>
                  <a:srgbClr val="4C9A93"/>
                </a:solidFill>
                <a:uFill>
                  <a:noFill/>
                </a:uFill>
                <a:latin typeface="Comfortaa"/>
                <a:ea typeface="Comfortaa"/>
                <a:cs typeface="Comfortaa"/>
                <a:sym typeface="Comfortaa"/>
                <a:hlinkClick r:id="rId2">
                  <a:extLst>
                    <a:ext uri="{A12FA001-AC4F-418D-AE19-62706E023703}">
                      <ahyp:hlinkClr xmlns:ahyp="http://schemas.microsoft.com/office/drawing/2018/hyperlinkcolor" xmlns="" val="tx"/>
                    </a:ext>
                  </a:extLst>
                </a:hlinkClick>
              </a:rPr>
              <a:t>Slidesgo</a:t>
            </a:r>
            <a:r>
              <a:rPr lang="en" sz="900" kern="0">
                <a:solidFill>
                  <a:srgbClr val="4C9A93"/>
                </a:solidFill>
                <a:latin typeface="Comfortaa"/>
                <a:ea typeface="Comfortaa"/>
                <a:cs typeface="Comfortaa"/>
                <a:sym typeface="Comfortaa"/>
              </a:rPr>
              <a:t>, including icons by </a:t>
            </a:r>
            <a:r>
              <a:rPr lang="en" sz="900" b="1" kern="0">
                <a:solidFill>
                  <a:srgbClr val="4C9A93"/>
                </a:solidFill>
                <a:uFill>
                  <a:noFill/>
                </a:uFill>
                <a:latin typeface="Comfortaa"/>
                <a:ea typeface="Comfortaa"/>
                <a:cs typeface="Comfortaa"/>
                <a:sym typeface="Comfortaa"/>
                <a:hlinkClick r:id="rId3">
                  <a:extLst>
                    <a:ext uri="{A12FA001-AC4F-418D-AE19-62706E023703}">
                      <ahyp:hlinkClr xmlns:ahyp="http://schemas.microsoft.com/office/drawing/2018/hyperlinkcolor" xmlns="" val="tx"/>
                    </a:ext>
                  </a:extLst>
                </a:hlinkClick>
              </a:rPr>
              <a:t>Flaticon</a:t>
            </a:r>
            <a:r>
              <a:rPr lang="en" sz="900" kern="0">
                <a:solidFill>
                  <a:srgbClr val="4C9A93"/>
                </a:solidFill>
                <a:latin typeface="Comfortaa"/>
                <a:ea typeface="Comfortaa"/>
                <a:cs typeface="Comfortaa"/>
                <a:sym typeface="Comfortaa"/>
              </a:rPr>
              <a:t>, and infographics &amp; images by </a:t>
            </a:r>
            <a:r>
              <a:rPr lang="en" sz="900" b="1" kern="0">
                <a:solidFill>
                  <a:srgbClr val="4C9A93"/>
                </a:solidFill>
                <a:uFill>
                  <a:noFill/>
                </a:uFill>
                <a:latin typeface="Comfortaa"/>
                <a:ea typeface="Comfortaa"/>
                <a:cs typeface="Comfortaa"/>
                <a:sym typeface="Comfortaa"/>
                <a:hlinkClick r:id="rId4">
                  <a:extLst>
                    <a:ext uri="{A12FA001-AC4F-418D-AE19-62706E023703}">
                      <ahyp:hlinkClr xmlns:ahyp="http://schemas.microsoft.com/office/drawing/2018/hyperlinkcolor" xmlns="" val="tx"/>
                    </a:ext>
                  </a:extLst>
                </a:hlinkClick>
              </a:rPr>
              <a:t>Freepik</a:t>
            </a:r>
            <a:endParaRPr sz="900" kern="0">
              <a:solidFill>
                <a:srgbClr val="4C9A93"/>
              </a:solidFill>
              <a:latin typeface="Comfortaa"/>
              <a:ea typeface="Comfortaa"/>
              <a:cs typeface="Comfortaa"/>
              <a:sym typeface="Comfortaa"/>
            </a:endParaRPr>
          </a:p>
        </p:txBody>
      </p:sp>
      <p:sp>
        <p:nvSpPr>
          <p:cNvPr id="405" name="Google Shape;405;p36"/>
          <p:cNvSpPr txBox="1">
            <a:spLocks noGrp="1"/>
          </p:cNvSpPr>
          <p:nvPr>
            <p:ph type="subTitle" idx="2"/>
          </p:nvPr>
        </p:nvSpPr>
        <p:spPr>
          <a:xfrm>
            <a:off x="777800" y="1715400"/>
            <a:ext cx="3080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6"/>
          <p:cNvSpPr/>
          <p:nvPr/>
        </p:nvSpPr>
        <p:spPr>
          <a:xfrm rot="8436638" flipH="1">
            <a:off x="3747158" y="9865"/>
            <a:ext cx="7020522" cy="512376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36"/>
          <p:cNvSpPr/>
          <p:nvPr/>
        </p:nvSpPr>
        <p:spPr>
          <a:xfrm>
            <a:off x="3408900" y="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36"/>
          <p:cNvSpPr/>
          <p:nvPr/>
        </p:nvSpPr>
        <p:spPr>
          <a:xfrm>
            <a:off x="7252076" y="3611850"/>
            <a:ext cx="3233678" cy="12855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299846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8290407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buClr>
                <a:srgbClr val="000000"/>
              </a:buClr>
              <a:buFont typeface="Arial"/>
              <a:buNone/>
            </a:pPr>
            <a:fld id="{B1CF2E77-4E87-4338-A6B2-93E833A84A3C}" type="datetimeFigureOut">
              <a:rPr lang="en-US" sz="1400" kern="0" smtClean="0">
                <a:solidFill>
                  <a:prstClr val="black">
                    <a:tint val="75000"/>
                  </a:prstClr>
                </a:solidFill>
                <a:cs typeface="Arial"/>
                <a:sym typeface="Arial"/>
              </a:rPr>
              <a:pPr>
                <a:buClr>
                  <a:srgbClr val="000000"/>
                </a:buClr>
                <a:buFont typeface="Arial"/>
                <a:buNone/>
              </a:pPr>
              <a:t>4/20/2025</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796E19DA-92E0-4635-8627-DEB5FDE3EBA8}" type="slidenum">
              <a:rPr lang="en-US" sz="1400" kern="0" smtClean="0">
                <a:solidFill>
                  <a:prstClr val="black">
                    <a:tint val="75000"/>
                  </a:prstClr>
                </a:solidFill>
                <a:cs typeface="Arial"/>
                <a:sym typeface="Arial"/>
              </a:rPr>
              <a:pPr>
                <a:buClr>
                  <a:srgbClr val="000000"/>
                </a:buClr>
                <a:buFont typeface="Arial"/>
                <a:buNone/>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12302135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558219534"/>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2864323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8"/>
        <p:cNvGrpSpPr/>
        <p:nvPr/>
      </p:nvGrpSpPr>
      <p:grpSpPr>
        <a:xfrm>
          <a:off x="0" y="0"/>
          <a:ext cx="0" cy="0"/>
          <a:chOff x="0" y="0"/>
          <a:chExt cx="0" cy="0"/>
        </a:xfrm>
      </p:grpSpPr>
      <p:sp>
        <p:nvSpPr>
          <p:cNvPr id="59" name="Google Shape;59;p5"/>
          <p:cNvSpPr/>
          <p:nvPr/>
        </p:nvSpPr>
        <p:spPr>
          <a:xfrm rot="-1327417" flipH="1">
            <a:off x="8211826" y="140824"/>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5"/>
          <p:cNvSpPr/>
          <p:nvPr/>
        </p:nvSpPr>
        <p:spPr>
          <a:xfrm>
            <a:off x="-1638325" y="3926200"/>
            <a:ext cx="4011523" cy="1594953"/>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5"/>
          <p:cNvSpPr/>
          <p:nvPr/>
        </p:nvSpPr>
        <p:spPr>
          <a:xfrm>
            <a:off x="7079425" y="279010"/>
            <a:ext cx="2326204" cy="119927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5"/>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3" name="Google Shape;63;p5"/>
          <p:cNvSpPr txBox="1">
            <a:spLocks noGrp="1"/>
          </p:cNvSpPr>
          <p:nvPr>
            <p:ph type="title" idx="2"/>
          </p:nvPr>
        </p:nvSpPr>
        <p:spPr>
          <a:xfrm>
            <a:off x="1741015" y="2807990"/>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4" name="Google Shape;64;p5"/>
          <p:cNvSpPr txBox="1">
            <a:spLocks noGrp="1"/>
          </p:cNvSpPr>
          <p:nvPr>
            <p:ph type="title" idx="3"/>
          </p:nvPr>
        </p:nvSpPr>
        <p:spPr>
          <a:xfrm>
            <a:off x="5076785" y="2807865"/>
            <a:ext cx="2326200" cy="6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5" name="Google Shape;65;p5"/>
          <p:cNvSpPr txBox="1">
            <a:spLocks noGrp="1"/>
          </p:cNvSpPr>
          <p:nvPr>
            <p:ph type="subTitle" idx="1"/>
          </p:nvPr>
        </p:nvSpPr>
        <p:spPr>
          <a:xfrm>
            <a:off x="5209924" y="3412130"/>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4"/>
          </p:nvPr>
        </p:nvSpPr>
        <p:spPr>
          <a:xfrm>
            <a:off x="1874065" y="3412130"/>
            <a:ext cx="2060100" cy="9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8333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5557985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4542660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4280412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73898413"/>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421045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85820295"/>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7378905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45968897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6644192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4/20/2025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63969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701600" y="627400"/>
            <a:ext cx="77292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973592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4/20/2025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823588691"/>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2460854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9315898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spTree>
    <p:extLst>
      <p:ext uri="{BB962C8B-B14F-4D97-AF65-F5344CB8AC3E}">
        <p14:creationId xmlns:p14="http://schemas.microsoft.com/office/powerpoint/2010/main" val="1726103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07645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69"/>
        <p:cNvGrpSpPr/>
        <p:nvPr/>
      </p:nvGrpSpPr>
      <p:grpSpPr>
        <a:xfrm>
          <a:off x="0" y="0"/>
          <a:ext cx="0" cy="0"/>
          <a:chOff x="0" y="0"/>
          <a:chExt cx="0" cy="0"/>
        </a:xfrm>
      </p:grpSpPr>
      <p:sp>
        <p:nvSpPr>
          <p:cNvPr id="70" name="Google Shape;70;p7"/>
          <p:cNvSpPr/>
          <p:nvPr/>
        </p:nvSpPr>
        <p:spPr>
          <a:xfrm>
            <a:off x="3720352" y="-232998"/>
            <a:ext cx="4011523" cy="1362906"/>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7"/>
          <p:cNvSpPr/>
          <p:nvPr/>
        </p:nvSpPr>
        <p:spPr>
          <a:xfrm>
            <a:off x="6483924" y="3184350"/>
            <a:ext cx="2871796" cy="1480561"/>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7"/>
          <p:cNvSpPr/>
          <p:nvPr/>
        </p:nvSpPr>
        <p:spPr>
          <a:xfrm rot="-1327417" flipH="1">
            <a:off x="-1151849" y="4257399"/>
            <a:ext cx="4857780" cy="3545398"/>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7"/>
          <p:cNvSpPr txBox="1">
            <a:spLocks noGrp="1"/>
          </p:cNvSpPr>
          <p:nvPr>
            <p:ph type="body" idx="1"/>
          </p:nvPr>
        </p:nvSpPr>
        <p:spPr>
          <a:xfrm>
            <a:off x="701600" y="1283675"/>
            <a:ext cx="3493200" cy="3042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 name="Google Shape;74;p7"/>
          <p:cNvSpPr txBox="1">
            <a:spLocks noGrp="1"/>
          </p:cNvSpPr>
          <p:nvPr>
            <p:ph type="title"/>
          </p:nvPr>
        </p:nvSpPr>
        <p:spPr>
          <a:xfrm>
            <a:off x="701600" y="627400"/>
            <a:ext cx="4243800" cy="5025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86313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75"/>
        <p:cNvGrpSpPr/>
        <p:nvPr/>
      </p:nvGrpSpPr>
      <p:grpSpPr>
        <a:xfrm>
          <a:off x="0" y="0"/>
          <a:ext cx="0" cy="0"/>
          <a:chOff x="0" y="0"/>
          <a:chExt cx="0" cy="0"/>
        </a:xfrm>
      </p:grpSpPr>
      <p:sp>
        <p:nvSpPr>
          <p:cNvPr id="76" name="Google Shape;76;p8"/>
          <p:cNvSpPr/>
          <p:nvPr/>
        </p:nvSpPr>
        <p:spPr>
          <a:xfrm rot="10110648" flipH="1">
            <a:off x="-1906327" y="-1100549"/>
            <a:ext cx="7023138" cy="5125723"/>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77" name="Google Shape;77;p8"/>
          <p:cNvGrpSpPr/>
          <p:nvPr/>
        </p:nvGrpSpPr>
        <p:grpSpPr>
          <a:xfrm rot="844233">
            <a:off x="6899031" y="3181610"/>
            <a:ext cx="1399567" cy="4524577"/>
            <a:chOff x="5359700" y="4477450"/>
            <a:chExt cx="508075" cy="1642525"/>
          </a:xfrm>
        </p:grpSpPr>
        <p:sp>
          <p:nvSpPr>
            <p:cNvPr id="78" name="Google Shape;78;p8"/>
            <p:cNvSpPr/>
            <p:nvPr/>
          </p:nvSpPr>
          <p:spPr>
            <a:xfrm>
              <a:off x="5359700" y="4825400"/>
              <a:ext cx="286100" cy="1294575"/>
            </a:xfrm>
            <a:custGeom>
              <a:avLst/>
              <a:gdLst/>
              <a:ahLst/>
              <a:cxnLst/>
              <a:rect l="l" t="t" r="r" b="b"/>
              <a:pathLst>
                <a:path w="11444" h="51783" extrusionOk="0">
                  <a:moveTo>
                    <a:pt x="11323" y="0"/>
                  </a:moveTo>
                  <a:cubicBezTo>
                    <a:pt x="11261" y="0"/>
                    <a:pt x="11195" y="39"/>
                    <a:pt x="11195" y="117"/>
                  </a:cubicBezTo>
                  <a:cubicBezTo>
                    <a:pt x="11117" y="2916"/>
                    <a:pt x="10339" y="5777"/>
                    <a:pt x="9562" y="8451"/>
                  </a:cubicBezTo>
                  <a:cubicBezTo>
                    <a:pt x="8753" y="11297"/>
                    <a:pt x="7587" y="14002"/>
                    <a:pt x="6903" y="16879"/>
                  </a:cubicBezTo>
                  <a:cubicBezTo>
                    <a:pt x="6281" y="19476"/>
                    <a:pt x="5954" y="22166"/>
                    <a:pt x="5861" y="24840"/>
                  </a:cubicBezTo>
                  <a:cubicBezTo>
                    <a:pt x="5783" y="27173"/>
                    <a:pt x="5908" y="29505"/>
                    <a:pt x="6297" y="31806"/>
                  </a:cubicBezTo>
                  <a:cubicBezTo>
                    <a:pt x="6592" y="33548"/>
                    <a:pt x="7121" y="35227"/>
                    <a:pt x="7276" y="37000"/>
                  </a:cubicBezTo>
                  <a:cubicBezTo>
                    <a:pt x="7587" y="40763"/>
                    <a:pt x="6919" y="44759"/>
                    <a:pt x="4726" y="47884"/>
                  </a:cubicBezTo>
                  <a:cubicBezTo>
                    <a:pt x="3560" y="49517"/>
                    <a:pt x="1943" y="50745"/>
                    <a:pt x="123" y="51569"/>
                  </a:cubicBezTo>
                  <a:cubicBezTo>
                    <a:pt x="1" y="51610"/>
                    <a:pt x="69" y="51783"/>
                    <a:pt x="182" y="51783"/>
                  </a:cubicBezTo>
                  <a:cubicBezTo>
                    <a:pt x="198" y="51783"/>
                    <a:pt x="215" y="51779"/>
                    <a:pt x="232" y="51772"/>
                  </a:cubicBezTo>
                  <a:cubicBezTo>
                    <a:pt x="7074" y="48739"/>
                    <a:pt x="8691" y="40327"/>
                    <a:pt x="6965" y="33657"/>
                  </a:cubicBezTo>
                  <a:cubicBezTo>
                    <a:pt x="5675" y="28681"/>
                    <a:pt x="5877" y="23301"/>
                    <a:pt x="6841" y="18294"/>
                  </a:cubicBezTo>
                  <a:cubicBezTo>
                    <a:pt x="7416" y="15355"/>
                    <a:pt x="8505" y="12618"/>
                    <a:pt x="9406" y="9788"/>
                  </a:cubicBezTo>
                  <a:cubicBezTo>
                    <a:pt x="10106" y="7643"/>
                    <a:pt x="10681" y="5419"/>
                    <a:pt x="11070" y="3180"/>
                  </a:cubicBezTo>
                  <a:cubicBezTo>
                    <a:pt x="11241" y="2169"/>
                    <a:pt x="11412" y="1143"/>
                    <a:pt x="11428" y="117"/>
                  </a:cubicBezTo>
                  <a:cubicBezTo>
                    <a:pt x="11443" y="39"/>
                    <a:pt x="11385" y="0"/>
                    <a:pt x="11323"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8"/>
            <p:cNvSpPr/>
            <p:nvPr/>
          </p:nvSpPr>
          <p:spPr>
            <a:xfrm>
              <a:off x="5462300" y="4477450"/>
              <a:ext cx="405475" cy="469825"/>
            </a:xfrm>
            <a:custGeom>
              <a:avLst/>
              <a:gdLst/>
              <a:ahLst/>
              <a:cxnLst/>
              <a:rect l="l" t="t" r="r" b="b"/>
              <a:pathLst>
                <a:path w="16219" h="18793" extrusionOk="0">
                  <a:moveTo>
                    <a:pt x="8431" y="1"/>
                  </a:moveTo>
                  <a:cubicBezTo>
                    <a:pt x="4771" y="1"/>
                    <a:pt x="1456" y="3111"/>
                    <a:pt x="746" y="7426"/>
                  </a:cubicBezTo>
                  <a:cubicBezTo>
                    <a:pt x="0" y="11920"/>
                    <a:pt x="2410" y="16103"/>
                    <a:pt x="6142" y="17051"/>
                  </a:cubicBezTo>
                  <a:cubicBezTo>
                    <a:pt x="5644" y="17673"/>
                    <a:pt x="5178" y="18560"/>
                    <a:pt x="6453" y="18762"/>
                  </a:cubicBezTo>
                  <a:cubicBezTo>
                    <a:pt x="6574" y="18783"/>
                    <a:pt x="6682" y="18792"/>
                    <a:pt x="6778" y="18792"/>
                  </a:cubicBezTo>
                  <a:cubicBezTo>
                    <a:pt x="7689" y="18792"/>
                    <a:pt x="7495" y="17912"/>
                    <a:pt x="7199" y="17222"/>
                  </a:cubicBezTo>
                  <a:lnTo>
                    <a:pt x="7199" y="17222"/>
                  </a:lnTo>
                  <a:cubicBezTo>
                    <a:pt x="7383" y="17238"/>
                    <a:pt x="7565" y="17245"/>
                    <a:pt x="7747" y="17245"/>
                  </a:cubicBezTo>
                  <a:cubicBezTo>
                    <a:pt x="11435" y="17245"/>
                    <a:pt x="14745" y="14133"/>
                    <a:pt x="15456" y="9821"/>
                  </a:cubicBezTo>
                  <a:cubicBezTo>
                    <a:pt x="16218" y="5094"/>
                    <a:pt x="13544" y="740"/>
                    <a:pt x="9485" y="87"/>
                  </a:cubicBezTo>
                  <a:cubicBezTo>
                    <a:pt x="9132" y="29"/>
                    <a:pt x="8780" y="1"/>
                    <a:pt x="8431"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8"/>
            <p:cNvSpPr/>
            <p:nvPr/>
          </p:nvSpPr>
          <p:spPr>
            <a:xfrm>
              <a:off x="5720400" y="4530150"/>
              <a:ext cx="57950" cy="51725"/>
            </a:xfrm>
            <a:custGeom>
              <a:avLst/>
              <a:gdLst/>
              <a:ahLst/>
              <a:cxnLst/>
              <a:rect l="l" t="t" r="r" b="b"/>
              <a:pathLst>
                <a:path w="2318" h="2069" extrusionOk="0">
                  <a:moveTo>
                    <a:pt x="1158" y="0"/>
                  </a:moveTo>
                  <a:cubicBezTo>
                    <a:pt x="718" y="0"/>
                    <a:pt x="311" y="289"/>
                    <a:pt x="172" y="731"/>
                  </a:cubicBezTo>
                  <a:cubicBezTo>
                    <a:pt x="1" y="1276"/>
                    <a:pt x="312" y="1835"/>
                    <a:pt x="856" y="2022"/>
                  </a:cubicBezTo>
                  <a:cubicBezTo>
                    <a:pt x="957" y="2054"/>
                    <a:pt x="1059" y="2069"/>
                    <a:pt x="1159" y="2069"/>
                  </a:cubicBezTo>
                  <a:cubicBezTo>
                    <a:pt x="1595" y="2069"/>
                    <a:pt x="1992" y="1781"/>
                    <a:pt x="2131" y="1338"/>
                  </a:cubicBezTo>
                  <a:cubicBezTo>
                    <a:pt x="2318" y="794"/>
                    <a:pt x="2007" y="203"/>
                    <a:pt x="1462" y="47"/>
                  </a:cubicBezTo>
                  <a:cubicBezTo>
                    <a:pt x="1361" y="15"/>
                    <a:pt x="1259" y="0"/>
                    <a:pt x="1158" y="0"/>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1" name="Google Shape;81;p8"/>
          <p:cNvSpPr/>
          <p:nvPr/>
        </p:nvSpPr>
        <p:spPr>
          <a:xfrm rot="-602453">
            <a:off x="7198979" y="1527458"/>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8"/>
          <p:cNvSpPr/>
          <p:nvPr/>
        </p:nvSpPr>
        <p:spPr>
          <a:xfrm>
            <a:off x="3600176" y="4192650"/>
            <a:ext cx="3233678" cy="1285599"/>
          </a:xfrm>
          <a:custGeom>
            <a:avLst/>
            <a:gdLst/>
            <a:ahLst/>
            <a:cxnLst/>
            <a:rect l="l" t="t" r="r" b="b"/>
            <a:pathLst>
              <a:path w="36480" h="12394" extrusionOk="0">
                <a:moveTo>
                  <a:pt x="20277" y="1"/>
                </a:moveTo>
                <a:cubicBezTo>
                  <a:pt x="17804" y="1"/>
                  <a:pt x="15705" y="1602"/>
                  <a:pt x="14928" y="3795"/>
                </a:cubicBezTo>
                <a:cubicBezTo>
                  <a:pt x="14041" y="3188"/>
                  <a:pt x="12906" y="2831"/>
                  <a:pt x="11662" y="2831"/>
                </a:cubicBezTo>
                <a:cubicBezTo>
                  <a:pt x="9112" y="2831"/>
                  <a:pt x="7013" y="4354"/>
                  <a:pt x="6609" y="6360"/>
                </a:cubicBezTo>
                <a:cubicBezTo>
                  <a:pt x="6065" y="6189"/>
                  <a:pt x="5458" y="6096"/>
                  <a:pt x="4821" y="6096"/>
                </a:cubicBezTo>
                <a:cubicBezTo>
                  <a:pt x="2535" y="6096"/>
                  <a:pt x="669" y="7371"/>
                  <a:pt x="669" y="8973"/>
                </a:cubicBezTo>
                <a:cubicBezTo>
                  <a:pt x="669" y="8973"/>
                  <a:pt x="0" y="12393"/>
                  <a:pt x="3250" y="12393"/>
                </a:cubicBezTo>
                <a:lnTo>
                  <a:pt x="34100" y="12393"/>
                </a:lnTo>
                <a:cubicBezTo>
                  <a:pt x="34100" y="12393"/>
                  <a:pt x="36479" y="12393"/>
                  <a:pt x="36121" y="9579"/>
                </a:cubicBezTo>
                <a:cubicBezTo>
                  <a:pt x="36121" y="8335"/>
                  <a:pt x="34660" y="7324"/>
                  <a:pt x="32856" y="7324"/>
                </a:cubicBezTo>
                <a:cubicBezTo>
                  <a:pt x="32576" y="7324"/>
                  <a:pt x="32327" y="7340"/>
                  <a:pt x="32094" y="7371"/>
                </a:cubicBezTo>
                <a:cubicBezTo>
                  <a:pt x="31643" y="5769"/>
                  <a:pt x="29917" y="4557"/>
                  <a:pt x="27818" y="4557"/>
                </a:cubicBezTo>
                <a:cubicBezTo>
                  <a:pt x="27134" y="4557"/>
                  <a:pt x="26481" y="4696"/>
                  <a:pt x="25890" y="4930"/>
                </a:cubicBezTo>
                <a:cubicBezTo>
                  <a:pt x="25517" y="2146"/>
                  <a:pt x="23153" y="1"/>
                  <a:pt x="20277"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83" name="Google Shape;83;p8"/>
          <p:cNvGrpSpPr/>
          <p:nvPr/>
        </p:nvGrpSpPr>
        <p:grpSpPr>
          <a:xfrm>
            <a:off x="5703358" y="632417"/>
            <a:ext cx="2868342" cy="3726262"/>
            <a:chOff x="5703358" y="632417"/>
            <a:chExt cx="2868342" cy="3726262"/>
          </a:xfrm>
        </p:grpSpPr>
        <p:sp>
          <p:nvSpPr>
            <p:cNvPr id="84" name="Google Shape;84;p8"/>
            <p:cNvSpPr/>
            <p:nvPr/>
          </p:nvSpPr>
          <p:spPr>
            <a:xfrm>
              <a:off x="5985523" y="2381077"/>
              <a:ext cx="149874" cy="1170115"/>
            </a:xfrm>
            <a:custGeom>
              <a:avLst/>
              <a:gdLst/>
              <a:ahLst/>
              <a:cxnLst/>
              <a:rect l="l" t="t" r="r" b="b"/>
              <a:pathLst>
                <a:path w="1287" h="10048" extrusionOk="0">
                  <a:moveTo>
                    <a:pt x="215" y="0"/>
                  </a:moveTo>
                  <a:cubicBezTo>
                    <a:pt x="114" y="0"/>
                    <a:pt x="0" y="83"/>
                    <a:pt x="18" y="219"/>
                  </a:cubicBezTo>
                  <a:cubicBezTo>
                    <a:pt x="329" y="3438"/>
                    <a:pt x="609" y="6687"/>
                    <a:pt x="920" y="9906"/>
                  </a:cubicBezTo>
                  <a:cubicBezTo>
                    <a:pt x="933" y="10004"/>
                    <a:pt x="1001" y="10047"/>
                    <a:pt x="1074" y="10047"/>
                  </a:cubicBezTo>
                  <a:cubicBezTo>
                    <a:pt x="1175" y="10047"/>
                    <a:pt x="1287" y="9964"/>
                    <a:pt x="1278" y="9828"/>
                  </a:cubicBezTo>
                  <a:cubicBezTo>
                    <a:pt x="967" y="6610"/>
                    <a:pt x="671" y="3360"/>
                    <a:pt x="360" y="141"/>
                  </a:cubicBezTo>
                  <a:cubicBezTo>
                    <a:pt x="354" y="44"/>
                    <a:pt x="287" y="0"/>
                    <a:pt x="2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8"/>
            <p:cNvSpPr/>
            <p:nvPr/>
          </p:nvSpPr>
          <p:spPr>
            <a:xfrm>
              <a:off x="7018460" y="2939702"/>
              <a:ext cx="790363" cy="907514"/>
            </a:xfrm>
            <a:custGeom>
              <a:avLst/>
              <a:gdLst/>
              <a:ahLst/>
              <a:cxnLst/>
              <a:rect l="l" t="t" r="r" b="b"/>
              <a:pathLst>
                <a:path w="6787" h="7793" extrusionOk="0">
                  <a:moveTo>
                    <a:pt x="6539" y="1"/>
                  </a:moveTo>
                  <a:cubicBezTo>
                    <a:pt x="6502" y="1"/>
                    <a:pt x="6465" y="17"/>
                    <a:pt x="6433" y="56"/>
                  </a:cubicBezTo>
                  <a:cubicBezTo>
                    <a:pt x="4334" y="2528"/>
                    <a:pt x="2220" y="5000"/>
                    <a:pt x="120" y="7473"/>
                  </a:cubicBezTo>
                  <a:cubicBezTo>
                    <a:pt x="0" y="7605"/>
                    <a:pt x="121" y="7792"/>
                    <a:pt x="247" y="7792"/>
                  </a:cubicBezTo>
                  <a:cubicBezTo>
                    <a:pt x="284" y="7792"/>
                    <a:pt x="322" y="7776"/>
                    <a:pt x="354" y="7737"/>
                  </a:cubicBezTo>
                  <a:cubicBezTo>
                    <a:pt x="2453" y="5265"/>
                    <a:pt x="4567" y="2808"/>
                    <a:pt x="6667" y="336"/>
                  </a:cubicBezTo>
                  <a:cubicBezTo>
                    <a:pt x="6787" y="191"/>
                    <a:pt x="6665" y="1"/>
                    <a:pt x="6539"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8"/>
            <p:cNvSpPr/>
            <p:nvPr/>
          </p:nvSpPr>
          <p:spPr>
            <a:xfrm>
              <a:off x="5703358" y="632417"/>
              <a:ext cx="2868342" cy="2562188"/>
            </a:xfrm>
            <a:custGeom>
              <a:avLst/>
              <a:gdLst/>
              <a:ahLst/>
              <a:cxnLst/>
              <a:rect l="l" t="t" r="r" b="b"/>
              <a:pathLst>
                <a:path w="24631" h="22002" extrusionOk="0">
                  <a:moveTo>
                    <a:pt x="12322" y="0"/>
                  </a:moveTo>
                  <a:cubicBezTo>
                    <a:pt x="7651" y="0"/>
                    <a:pt x="3309" y="2995"/>
                    <a:pt x="1835" y="7694"/>
                  </a:cubicBezTo>
                  <a:cubicBezTo>
                    <a:pt x="0" y="13478"/>
                    <a:pt x="3219" y="19667"/>
                    <a:pt x="9003" y="21486"/>
                  </a:cubicBezTo>
                  <a:cubicBezTo>
                    <a:pt x="10108" y="21835"/>
                    <a:pt x="11226" y="22001"/>
                    <a:pt x="12325" y="22001"/>
                  </a:cubicBezTo>
                  <a:cubicBezTo>
                    <a:pt x="16997" y="22001"/>
                    <a:pt x="21326" y="19000"/>
                    <a:pt x="22811" y="14318"/>
                  </a:cubicBezTo>
                  <a:cubicBezTo>
                    <a:pt x="24630" y="8518"/>
                    <a:pt x="21427" y="2345"/>
                    <a:pt x="15627" y="510"/>
                  </a:cubicBezTo>
                  <a:cubicBezTo>
                    <a:pt x="14529" y="164"/>
                    <a:pt x="13417" y="0"/>
                    <a:pt x="12322"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8"/>
            <p:cNvSpPr/>
            <p:nvPr/>
          </p:nvSpPr>
          <p:spPr>
            <a:xfrm>
              <a:off x="5984009" y="3529188"/>
              <a:ext cx="1010458" cy="829491"/>
            </a:xfrm>
            <a:custGeom>
              <a:avLst/>
              <a:gdLst/>
              <a:ahLst/>
              <a:cxnLst/>
              <a:rect l="l" t="t" r="r" b="b"/>
              <a:pathLst>
                <a:path w="8677" h="7123" extrusionOk="0">
                  <a:moveTo>
                    <a:pt x="2378" y="0"/>
                  </a:moveTo>
                  <a:cubicBezTo>
                    <a:pt x="1816" y="0"/>
                    <a:pt x="1275" y="363"/>
                    <a:pt x="1120" y="918"/>
                  </a:cubicBezTo>
                  <a:lnTo>
                    <a:pt x="202" y="3997"/>
                  </a:lnTo>
                  <a:cubicBezTo>
                    <a:pt x="0" y="4681"/>
                    <a:pt x="389" y="5396"/>
                    <a:pt x="1073" y="5614"/>
                  </a:cubicBezTo>
                  <a:lnTo>
                    <a:pt x="5956" y="7075"/>
                  </a:lnTo>
                  <a:cubicBezTo>
                    <a:pt x="6071" y="7107"/>
                    <a:pt x="6188" y="7122"/>
                    <a:pt x="6304" y="7122"/>
                  </a:cubicBezTo>
                  <a:cubicBezTo>
                    <a:pt x="6872" y="7122"/>
                    <a:pt x="7405" y="6758"/>
                    <a:pt x="7573" y="6189"/>
                  </a:cubicBezTo>
                  <a:lnTo>
                    <a:pt x="8475" y="3126"/>
                  </a:lnTo>
                  <a:cubicBezTo>
                    <a:pt x="8677" y="2442"/>
                    <a:pt x="8288" y="1727"/>
                    <a:pt x="7604" y="1509"/>
                  </a:cubicBezTo>
                  <a:lnTo>
                    <a:pt x="2721" y="47"/>
                  </a:lnTo>
                  <a:cubicBezTo>
                    <a:pt x="2608" y="16"/>
                    <a:pt x="2492" y="0"/>
                    <a:pt x="2378"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8"/>
            <p:cNvSpPr/>
            <p:nvPr/>
          </p:nvSpPr>
          <p:spPr>
            <a:xfrm>
              <a:off x="6263729" y="2950183"/>
              <a:ext cx="121576" cy="678569"/>
            </a:xfrm>
            <a:custGeom>
              <a:avLst/>
              <a:gdLst/>
              <a:ahLst/>
              <a:cxnLst/>
              <a:rect l="l" t="t" r="r" b="b"/>
              <a:pathLst>
                <a:path w="1044" h="5827" extrusionOk="0">
                  <a:moveTo>
                    <a:pt x="862" y="0"/>
                  </a:moveTo>
                  <a:cubicBezTo>
                    <a:pt x="776" y="0"/>
                    <a:pt x="685" y="55"/>
                    <a:pt x="677" y="168"/>
                  </a:cubicBezTo>
                  <a:cubicBezTo>
                    <a:pt x="459" y="1987"/>
                    <a:pt x="226" y="3822"/>
                    <a:pt x="8" y="5641"/>
                  </a:cubicBezTo>
                  <a:cubicBezTo>
                    <a:pt x="0" y="5764"/>
                    <a:pt x="95" y="5826"/>
                    <a:pt x="189" y="5826"/>
                  </a:cubicBezTo>
                  <a:cubicBezTo>
                    <a:pt x="274" y="5826"/>
                    <a:pt x="359" y="5775"/>
                    <a:pt x="366" y="5672"/>
                  </a:cubicBezTo>
                  <a:cubicBezTo>
                    <a:pt x="584" y="3837"/>
                    <a:pt x="817" y="2003"/>
                    <a:pt x="1019" y="183"/>
                  </a:cubicBezTo>
                  <a:cubicBezTo>
                    <a:pt x="1043" y="63"/>
                    <a:pt x="955" y="0"/>
                    <a:pt x="8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8"/>
            <p:cNvSpPr/>
            <p:nvPr/>
          </p:nvSpPr>
          <p:spPr>
            <a:xfrm>
              <a:off x="6834697" y="3202537"/>
              <a:ext cx="355762" cy="608464"/>
            </a:xfrm>
            <a:custGeom>
              <a:avLst/>
              <a:gdLst/>
              <a:ahLst/>
              <a:cxnLst/>
              <a:rect l="l" t="t" r="r" b="b"/>
              <a:pathLst>
                <a:path w="3055" h="5225" extrusionOk="0">
                  <a:moveTo>
                    <a:pt x="2802" y="0"/>
                  </a:moveTo>
                  <a:cubicBezTo>
                    <a:pt x="2752" y="0"/>
                    <a:pt x="2706" y="25"/>
                    <a:pt x="2678" y="84"/>
                  </a:cubicBezTo>
                  <a:cubicBezTo>
                    <a:pt x="1792" y="1686"/>
                    <a:pt x="936" y="3319"/>
                    <a:pt x="66" y="4936"/>
                  </a:cubicBezTo>
                  <a:cubicBezTo>
                    <a:pt x="1" y="5088"/>
                    <a:pt x="125" y="5225"/>
                    <a:pt x="243" y="5225"/>
                  </a:cubicBezTo>
                  <a:cubicBezTo>
                    <a:pt x="294" y="5225"/>
                    <a:pt x="344" y="5199"/>
                    <a:pt x="377" y="5138"/>
                  </a:cubicBezTo>
                  <a:cubicBezTo>
                    <a:pt x="1247" y="3521"/>
                    <a:pt x="2103" y="1888"/>
                    <a:pt x="2989" y="271"/>
                  </a:cubicBezTo>
                  <a:cubicBezTo>
                    <a:pt x="3055" y="140"/>
                    <a:pt x="2920" y="0"/>
                    <a:pt x="28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8"/>
            <p:cNvSpPr/>
            <p:nvPr/>
          </p:nvSpPr>
          <p:spPr>
            <a:xfrm>
              <a:off x="6032919" y="3454309"/>
              <a:ext cx="1091975" cy="446828"/>
            </a:xfrm>
            <a:custGeom>
              <a:avLst/>
              <a:gdLst/>
              <a:ahLst/>
              <a:cxnLst/>
              <a:rect l="l" t="t" r="r" b="b"/>
              <a:pathLst>
                <a:path w="9377" h="3837" extrusionOk="0">
                  <a:moveTo>
                    <a:pt x="734" y="0"/>
                  </a:moveTo>
                  <a:cubicBezTo>
                    <a:pt x="456" y="0"/>
                    <a:pt x="208" y="184"/>
                    <a:pt x="109" y="457"/>
                  </a:cubicBezTo>
                  <a:cubicBezTo>
                    <a:pt x="0" y="815"/>
                    <a:pt x="187" y="1172"/>
                    <a:pt x="544" y="1297"/>
                  </a:cubicBezTo>
                  <a:lnTo>
                    <a:pt x="8443" y="3800"/>
                  </a:lnTo>
                  <a:cubicBezTo>
                    <a:pt x="8516" y="3825"/>
                    <a:pt x="8589" y="3837"/>
                    <a:pt x="8660" y="3837"/>
                  </a:cubicBezTo>
                  <a:cubicBezTo>
                    <a:pt x="8941" y="3837"/>
                    <a:pt x="9196" y="3653"/>
                    <a:pt x="9283" y="3380"/>
                  </a:cubicBezTo>
                  <a:cubicBezTo>
                    <a:pt x="9376" y="3007"/>
                    <a:pt x="9190" y="2634"/>
                    <a:pt x="8832" y="2525"/>
                  </a:cubicBezTo>
                  <a:lnTo>
                    <a:pt x="949" y="37"/>
                  </a:lnTo>
                  <a:cubicBezTo>
                    <a:pt x="876" y="12"/>
                    <a:pt x="804" y="0"/>
                    <a:pt x="734"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8"/>
            <p:cNvSpPr/>
            <p:nvPr/>
          </p:nvSpPr>
          <p:spPr>
            <a:xfrm>
              <a:off x="6264661" y="2883921"/>
              <a:ext cx="999628" cy="415386"/>
            </a:xfrm>
            <a:custGeom>
              <a:avLst/>
              <a:gdLst/>
              <a:ahLst/>
              <a:cxnLst/>
              <a:rect l="l" t="t" r="r" b="b"/>
              <a:pathLst>
                <a:path w="8584" h="3567" extrusionOk="0">
                  <a:moveTo>
                    <a:pt x="748" y="0"/>
                  </a:moveTo>
                  <a:cubicBezTo>
                    <a:pt x="467" y="0"/>
                    <a:pt x="212" y="184"/>
                    <a:pt x="125" y="457"/>
                  </a:cubicBezTo>
                  <a:cubicBezTo>
                    <a:pt x="0" y="815"/>
                    <a:pt x="203" y="1188"/>
                    <a:pt x="545" y="1297"/>
                  </a:cubicBezTo>
                  <a:lnTo>
                    <a:pt x="7620" y="3536"/>
                  </a:lnTo>
                  <a:cubicBezTo>
                    <a:pt x="7688" y="3557"/>
                    <a:pt x="7757" y="3567"/>
                    <a:pt x="7825" y="3567"/>
                  </a:cubicBezTo>
                  <a:cubicBezTo>
                    <a:pt x="8111" y="3567"/>
                    <a:pt x="8371" y="3389"/>
                    <a:pt x="8459" y="3100"/>
                  </a:cubicBezTo>
                  <a:cubicBezTo>
                    <a:pt x="8584" y="2758"/>
                    <a:pt x="8382" y="2385"/>
                    <a:pt x="8039" y="2276"/>
                  </a:cubicBezTo>
                  <a:lnTo>
                    <a:pt x="964" y="37"/>
                  </a:lnTo>
                  <a:cubicBezTo>
                    <a:pt x="892" y="12"/>
                    <a:pt x="819" y="0"/>
                    <a:pt x="748" y="0"/>
                  </a:cubicBezTo>
                  <a:close/>
                </a:path>
              </a:pathLst>
            </a:cu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2" name="Google Shape;92;p8"/>
          <p:cNvSpPr txBox="1">
            <a:spLocks noGrp="1"/>
          </p:cNvSpPr>
          <p:nvPr>
            <p:ph type="title"/>
          </p:nvPr>
        </p:nvSpPr>
        <p:spPr>
          <a:xfrm>
            <a:off x="753800" y="-159450"/>
            <a:ext cx="48033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7000"/>
              <a:buNone/>
              <a:defRPr sz="7000">
                <a:solidFill>
                  <a:schemeClr val="accent6"/>
                </a:solidFill>
              </a:defRPr>
            </a:lvl1pPr>
            <a:lvl2pPr lvl="1" rtl="0">
              <a:spcBef>
                <a:spcPts val="0"/>
              </a:spcBef>
              <a:spcAft>
                <a:spcPts val="0"/>
              </a:spcAft>
              <a:buClr>
                <a:schemeClr val="accent6"/>
              </a:buClr>
              <a:buSzPts val="7200"/>
              <a:buNone/>
              <a:defRPr sz="7200">
                <a:solidFill>
                  <a:schemeClr val="accent6"/>
                </a:solidFill>
              </a:defRPr>
            </a:lvl2pPr>
            <a:lvl3pPr lvl="2" rtl="0">
              <a:spcBef>
                <a:spcPts val="0"/>
              </a:spcBef>
              <a:spcAft>
                <a:spcPts val="0"/>
              </a:spcAft>
              <a:buClr>
                <a:schemeClr val="accent6"/>
              </a:buClr>
              <a:buSzPts val="7200"/>
              <a:buNone/>
              <a:defRPr sz="7200">
                <a:solidFill>
                  <a:schemeClr val="accent6"/>
                </a:solidFill>
              </a:defRPr>
            </a:lvl3pPr>
            <a:lvl4pPr lvl="3" rtl="0">
              <a:spcBef>
                <a:spcPts val="0"/>
              </a:spcBef>
              <a:spcAft>
                <a:spcPts val="0"/>
              </a:spcAft>
              <a:buClr>
                <a:schemeClr val="accent6"/>
              </a:buClr>
              <a:buSzPts val="7200"/>
              <a:buNone/>
              <a:defRPr sz="7200">
                <a:solidFill>
                  <a:schemeClr val="accent6"/>
                </a:solidFill>
              </a:defRPr>
            </a:lvl4pPr>
            <a:lvl5pPr lvl="4" rtl="0">
              <a:spcBef>
                <a:spcPts val="0"/>
              </a:spcBef>
              <a:spcAft>
                <a:spcPts val="0"/>
              </a:spcAft>
              <a:buClr>
                <a:schemeClr val="accent6"/>
              </a:buClr>
              <a:buSzPts val="7200"/>
              <a:buNone/>
              <a:defRPr sz="7200">
                <a:solidFill>
                  <a:schemeClr val="accent6"/>
                </a:solidFill>
              </a:defRPr>
            </a:lvl5pPr>
            <a:lvl6pPr lvl="5" rtl="0">
              <a:spcBef>
                <a:spcPts val="0"/>
              </a:spcBef>
              <a:spcAft>
                <a:spcPts val="0"/>
              </a:spcAft>
              <a:buClr>
                <a:schemeClr val="accent6"/>
              </a:buClr>
              <a:buSzPts val="7200"/>
              <a:buNone/>
              <a:defRPr sz="7200">
                <a:solidFill>
                  <a:schemeClr val="accent6"/>
                </a:solidFill>
              </a:defRPr>
            </a:lvl6pPr>
            <a:lvl7pPr lvl="6" rtl="0">
              <a:spcBef>
                <a:spcPts val="0"/>
              </a:spcBef>
              <a:spcAft>
                <a:spcPts val="0"/>
              </a:spcAft>
              <a:buClr>
                <a:schemeClr val="accent6"/>
              </a:buClr>
              <a:buSzPts val="7200"/>
              <a:buNone/>
              <a:defRPr sz="7200">
                <a:solidFill>
                  <a:schemeClr val="accent6"/>
                </a:solidFill>
              </a:defRPr>
            </a:lvl7pPr>
            <a:lvl8pPr lvl="7" rtl="0">
              <a:spcBef>
                <a:spcPts val="0"/>
              </a:spcBef>
              <a:spcAft>
                <a:spcPts val="0"/>
              </a:spcAft>
              <a:buClr>
                <a:schemeClr val="accent6"/>
              </a:buClr>
              <a:buSzPts val="7200"/>
              <a:buNone/>
              <a:defRPr sz="7200">
                <a:solidFill>
                  <a:schemeClr val="accent6"/>
                </a:solidFill>
              </a:defRPr>
            </a:lvl8pPr>
            <a:lvl9pPr lvl="8" rtl="0">
              <a:spcBef>
                <a:spcPts val="0"/>
              </a:spcBef>
              <a:spcAft>
                <a:spcPts val="0"/>
              </a:spcAft>
              <a:buClr>
                <a:schemeClr val="accent6"/>
              </a:buClr>
              <a:buSzPts val="7200"/>
              <a:buNone/>
              <a:defRPr sz="7200">
                <a:solidFill>
                  <a:schemeClr val="accent6"/>
                </a:solidFill>
              </a:defRPr>
            </a:lvl9pPr>
          </a:lstStyle>
          <a:p>
            <a:endParaRPr/>
          </a:p>
        </p:txBody>
      </p:sp>
    </p:spTree>
    <p:extLst>
      <p:ext uri="{BB962C8B-B14F-4D97-AF65-F5344CB8AC3E}">
        <p14:creationId xmlns:p14="http://schemas.microsoft.com/office/powerpoint/2010/main" val="2150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3"/>
        <p:cNvGrpSpPr/>
        <p:nvPr/>
      </p:nvGrpSpPr>
      <p:grpSpPr>
        <a:xfrm>
          <a:off x="0" y="0"/>
          <a:ext cx="0" cy="0"/>
          <a:chOff x="0" y="0"/>
          <a:chExt cx="0" cy="0"/>
        </a:xfrm>
      </p:grpSpPr>
      <p:sp>
        <p:nvSpPr>
          <p:cNvPr id="94" name="Google Shape;94;p9"/>
          <p:cNvSpPr/>
          <p:nvPr/>
        </p:nvSpPr>
        <p:spPr>
          <a:xfrm>
            <a:off x="7828773" y="3881209"/>
            <a:ext cx="1753434" cy="904029"/>
          </a:xfrm>
          <a:custGeom>
            <a:avLst/>
            <a:gdLst/>
            <a:ahLst/>
            <a:cxnLst/>
            <a:rect l="l" t="t" r="r" b="b"/>
            <a:pathLst>
              <a:path w="20511" h="12067" extrusionOk="0">
                <a:moveTo>
                  <a:pt x="9299" y="1"/>
                </a:moveTo>
                <a:cubicBezTo>
                  <a:pt x="6796" y="1"/>
                  <a:pt x="4712" y="1835"/>
                  <a:pt x="4324" y="4245"/>
                </a:cubicBezTo>
                <a:lnTo>
                  <a:pt x="4137" y="4245"/>
                </a:lnTo>
                <a:cubicBezTo>
                  <a:pt x="1851" y="4245"/>
                  <a:pt x="1" y="5878"/>
                  <a:pt x="1" y="7884"/>
                </a:cubicBezTo>
                <a:cubicBezTo>
                  <a:pt x="1" y="7884"/>
                  <a:pt x="1" y="12067"/>
                  <a:pt x="3297" y="12067"/>
                </a:cubicBezTo>
                <a:lnTo>
                  <a:pt x="17416" y="12067"/>
                </a:lnTo>
                <a:cubicBezTo>
                  <a:pt x="17416" y="12067"/>
                  <a:pt x="17416" y="12067"/>
                  <a:pt x="17417" y="12067"/>
                </a:cubicBezTo>
                <a:cubicBezTo>
                  <a:pt x="17467" y="12067"/>
                  <a:pt x="20510" y="12051"/>
                  <a:pt x="20510" y="8319"/>
                </a:cubicBezTo>
                <a:cubicBezTo>
                  <a:pt x="20510" y="6407"/>
                  <a:pt x="18302" y="4354"/>
                  <a:pt x="15535" y="4354"/>
                </a:cubicBezTo>
                <a:cubicBezTo>
                  <a:pt x="15115" y="4354"/>
                  <a:pt x="14679" y="4385"/>
                  <a:pt x="14291" y="4463"/>
                </a:cubicBezTo>
                <a:cubicBezTo>
                  <a:pt x="14026" y="1944"/>
                  <a:pt x="11880" y="1"/>
                  <a:pt x="9299" y="1"/>
                </a:cubicBezTo>
                <a:close/>
              </a:path>
            </a:pathLst>
          </a:custGeom>
          <a:solidFill>
            <a:schemeClr val="accent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9"/>
          <p:cNvSpPr/>
          <p:nvPr/>
        </p:nvSpPr>
        <p:spPr>
          <a:xfrm rot="8731690" flipH="1">
            <a:off x="-3589579" y="4350506"/>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9"/>
          <p:cNvSpPr/>
          <p:nvPr/>
        </p:nvSpPr>
        <p:spPr>
          <a:xfrm rot="-602453">
            <a:off x="-1630346" y="-42867"/>
            <a:ext cx="3104674" cy="1589625"/>
          </a:xfrm>
          <a:custGeom>
            <a:avLst/>
            <a:gdLst/>
            <a:ahLst/>
            <a:cxnLst/>
            <a:rect l="l" t="t" r="r" b="b"/>
            <a:pathLst>
              <a:path w="33092" h="16943" extrusionOk="0">
                <a:moveTo>
                  <a:pt x="17920" y="1"/>
                </a:moveTo>
                <a:cubicBezTo>
                  <a:pt x="14869" y="1"/>
                  <a:pt x="12218" y="2123"/>
                  <a:pt x="11742" y="5068"/>
                </a:cubicBezTo>
                <a:cubicBezTo>
                  <a:pt x="11435" y="5016"/>
                  <a:pt x="11131" y="4992"/>
                  <a:pt x="10832" y="4992"/>
                </a:cubicBezTo>
                <a:cubicBezTo>
                  <a:pt x="8403" y="4992"/>
                  <a:pt x="6324" y="6624"/>
                  <a:pt x="5938" y="8970"/>
                </a:cubicBezTo>
                <a:cubicBezTo>
                  <a:pt x="5905" y="9237"/>
                  <a:pt x="5905" y="9504"/>
                  <a:pt x="5905" y="9771"/>
                </a:cubicBezTo>
                <a:cubicBezTo>
                  <a:pt x="2436" y="9771"/>
                  <a:pt x="201" y="10238"/>
                  <a:pt x="34" y="11139"/>
                </a:cubicBezTo>
                <a:cubicBezTo>
                  <a:pt x="1" y="11305"/>
                  <a:pt x="67" y="11506"/>
                  <a:pt x="201" y="11672"/>
                </a:cubicBezTo>
                <a:lnTo>
                  <a:pt x="32624" y="16943"/>
                </a:lnTo>
                <a:cubicBezTo>
                  <a:pt x="32791" y="16809"/>
                  <a:pt x="32924" y="16643"/>
                  <a:pt x="32958" y="16476"/>
                </a:cubicBezTo>
                <a:cubicBezTo>
                  <a:pt x="33091" y="15609"/>
                  <a:pt x="31190" y="14474"/>
                  <a:pt x="28021" y="13407"/>
                </a:cubicBezTo>
                <a:cubicBezTo>
                  <a:pt x="28087" y="13140"/>
                  <a:pt x="28188" y="12907"/>
                  <a:pt x="28221" y="12606"/>
                </a:cubicBezTo>
                <a:cubicBezTo>
                  <a:pt x="28621" y="10138"/>
                  <a:pt x="26920" y="7770"/>
                  <a:pt x="24418" y="7136"/>
                </a:cubicBezTo>
                <a:lnTo>
                  <a:pt x="24418" y="7102"/>
                </a:lnTo>
                <a:cubicBezTo>
                  <a:pt x="24952" y="3800"/>
                  <a:pt x="22550" y="665"/>
                  <a:pt x="19048" y="97"/>
                </a:cubicBezTo>
                <a:cubicBezTo>
                  <a:pt x="18668" y="32"/>
                  <a:pt x="18291" y="1"/>
                  <a:pt x="17920" y="1"/>
                </a:cubicBezTo>
                <a:close/>
              </a:path>
            </a:pathLst>
          </a:cu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9"/>
          <p:cNvSpPr txBox="1">
            <a:spLocks noGrp="1"/>
          </p:cNvSpPr>
          <p:nvPr>
            <p:ph type="title"/>
          </p:nvPr>
        </p:nvSpPr>
        <p:spPr>
          <a:xfrm>
            <a:off x="637925" y="2186550"/>
            <a:ext cx="4374600" cy="11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4300"/>
              <a:buNone/>
              <a:defRPr sz="4300">
                <a:solidFill>
                  <a:schemeClr val="lt2"/>
                </a:solidFill>
              </a:defRPr>
            </a:lvl1pPr>
            <a:lvl2pPr lvl="1" algn="ctr" rtl="0">
              <a:lnSpc>
                <a:spcPct val="80000"/>
              </a:lnSpc>
              <a:spcBef>
                <a:spcPts val="0"/>
              </a:spcBef>
              <a:spcAft>
                <a:spcPts val="0"/>
              </a:spcAft>
              <a:buClr>
                <a:schemeClr val="lt2"/>
              </a:buClr>
              <a:buSzPts val="6200"/>
              <a:buNone/>
              <a:defRPr sz="6200">
                <a:solidFill>
                  <a:schemeClr val="lt2"/>
                </a:solidFill>
              </a:defRPr>
            </a:lvl2pPr>
            <a:lvl3pPr lvl="2" algn="ctr" rtl="0">
              <a:lnSpc>
                <a:spcPct val="80000"/>
              </a:lnSpc>
              <a:spcBef>
                <a:spcPts val="0"/>
              </a:spcBef>
              <a:spcAft>
                <a:spcPts val="0"/>
              </a:spcAft>
              <a:buClr>
                <a:schemeClr val="lt2"/>
              </a:buClr>
              <a:buSzPts val="6200"/>
              <a:buNone/>
              <a:defRPr sz="6200">
                <a:solidFill>
                  <a:schemeClr val="lt2"/>
                </a:solidFill>
              </a:defRPr>
            </a:lvl3pPr>
            <a:lvl4pPr lvl="3" algn="ctr" rtl="0">
              <a:lnSpc>
                <a:spcPct val="80000"/>
              </a:lnSpc>
              <a:spcBef>
                <a:spcPts val="0"/>
              </a:spcBef>
              <a:spcAft>
                <a:spcPts val="0"/>
              </a:spcAft>
              <a:buClr>
                <a:schemeClr val="lt2"/>
              </a:buClr>
              <a:buSzPts val="6200"/>
              <a:buNone/>
              <a:defRPr sz="6200">
                <a:solidFill>
                  <a:schemeClr val="lt2"/>
                </a:solidFill>
              </a:defRPr>
            </a:lvl4pPr>
            <a:lvl5pPr lvl="4" algn="ctr" rtl="0">
              <a:lnSpc>
                <a:spcPct val="80000"/>
              </a:lnSpc>
              <a:spcBef>
                <a:spcPts val="0"/>
              </a:spcBef>
              <a:spcAft>
                <a:spcPts val="0"/>
              </a:spcAft>
              <a:buClr>
                <a:schemeClr val="lt2"/>
              </a:buClr>
              <a:buSzPts val="6200"/>
              <a:buNone/>
              <a:defRPr sz="6200">
                <a:solidFill>
                  <a:schemeClr val="lt2"/>
                </a:solidFill>
              </a:defRPr>
            </a:lvl5pPr>
            <a:lvl6pPr lvl="5" algn="ctr" rtl="0">
              <a:lnSpc>
                <a:spcPct val="80000"/>
              </a:lnSpc>
              <a:spcBef>
                <a:spcPts val="0"/>
              </a:spcBef>
              <a:spcAft>
                <a:spcPts val="0"/>
              </a:spcAft>
              <a:buClr>
                <a:schemeClr val="lt2"/>
              </a:buClr>
              <a:buSzPts val="6200"/>
              <a:buNone/>
              <a:defRPr sz="6200">
                <a:solidFill>
                  <a:schemeClr val="lt2"/>
                </a:solidFill>
              </a:defRPr>
            </a:lvl6pPr>
            <a:lvl7pPr lvl="6" algn="ctr" rtl="0">
              <a:lnSpc>
                <a:spcPct val="80000"/>
              </a:lnSpc>
              <a:spcBef>
                <a:spcPts val="0"/>
              </a:spcBef>
              <a:spcAft>
                <a:spcPts val="0"/>
              </a:spcAft>
              <a:buClr>
                <a:schemeClr val="lt2"/>
              </a:buClr>
              <a:buSzPts val="6200"/>
              <a:buNone/>
              <a:defRPr sz="6200">
                <a:solidFill>
                  <a:schemeClr val="lt2"/>
                </a:solidFill>
              </a:defRPr>
            </a:lvl7pPr>
            <a:lvl8pPr lvl="7" algn="ctr" rtl="0">
              <a:lnSpc>
                <a:spcPct val="80000"/>
              </a:lnSpc>
              <a:spcBef>
                <a:spcPts val="0"/>
              </a:spcBef>
              <a:spcAft>
                <a:spcPts val="0"/>
              </a:spcAft>
              <a:buClr>
                <a:schemeClr val="lt2"/>
              </a:buClr>
              <a:buSzPts val="6200"/>
              <a:buNone/>
              <a:defRPr sz="6200">
                <a:solidFill>
                  <a:schemeClr val="lt2"/>
                </a:solidFill>
              </a:defRPr>
            </a:lvl8pPr>
            <a:lvl9pPr lvl="8" algn="ctr" rtl="0">
              <a:lnSpc>
                <a:spcPct val="80000"/>
              </a:lnSpc>
              <a:spcBef>
                <a:spcPts val="0"/>
              </a:spcBef>
              <a:spcAft>
                <a:spcPts val="0"/>
              </a:spcAft>
              <a:buClr>
                <a:schemeClr val="lt2"/>
              </a:buClr>
              <a:buSzPts val="6200"/>
              <a:buNone/>
              <a:defRPr sz="6200">
                <a:solidFill>
                  <a:schemeClr val="lt2"/>
                </a:solidFill>
              </a:defRPr>
            </a:lvl9pPr>
          </a:lstStyle>
          <a:p>
            <a:endParaRPr/>
          </a:p>
        </p:txBody>
      </p:sp>
      <p:sp>
        <p:nvSpPr>
          <p:cNvPr id="98" name="Google Shape;98;p9"/>
          <p:cNvSpPr txBox="1">
            <a:spLocks noGrp="1"/>
          </p:cNvSpPr>
          <p:nvPr>
            <p:ph type="subTitle" idx="1"/>
          </p:nvPr>
        </p:nvSpPr>
        <p:spPr>
          <a:xfrm>
            <a:off x="714125" y="3413200"/>
            <a:ext cx="3081000" cy="468000"/>
          </a:xfrm>
          <a:prstGeom prst="rect">
            <a:avLst/>
          </a:prstGeom>
        </p:spPr>
        <p:txBody>
          <a:bodyPr spcFirstLastPara="1" wrap="square" lIns="0" tIns="0" rIns="0" bIns="0" anchor="b" anchorCtr="0">
            <a:noAutofit/>
          </a:bodyPr>
          <a:lstStyle>
            <a:lvl1pPr lvl="0" rtl="0">
              <a:spcBef>
                <a:spcPts val="1200"/>
              </a:spcBef>
              <a:spcAft>
                <a:spcPts val="0"/>
              </a:spcAft>
              <a:buSzPts val="1800"/>
              <a:buNone/>
              <a:defRPr sz="1800"/>
            </a:lvl1pPr>
            <a:lvl2pPr lvl="1" algn="ctr" rtl="0">
              <a:lnSpc>
                <a:spcPct val="80000"/>
              </a:lnSpc>
              <a:spcBef>
                <a:spcPts val="1200"/>
              </a:spcBef>
              <a:spcAft>
                <a:spcPts val="0"/>
              </a:spcAft>
              <a:buSzPts val="1800"/>
              <a:buFont typeface="Josefin Sans Light"/>
              <a:buNone/>
              <a:defRPr sz="1800">
                <a:latin typeface="Josefin Sans Light"/>
                <a:ea typeface="Josefin Sans Light"/>
                <a:cs typeface="Josefin Sans Light"/>
                <a:sym typeface="Josefin Sans Light"/>
              </a:defRPr>
            </a:lvl2pPr>
            <a:lvl3pPr lvl="2"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3pPr>
            <a:lvl4pPr lvl="3"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4pPr>
            <a:lvl5pPr lvl="4"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5pPr>
            <a:lvl6pPr lvl="5"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6pPr>
            <a:lvl7pPr lvl="6"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7pPr>
            <a:lvl8pPr lvl="7"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8pPr>
            <a:lvl9pPr lvl="8" algn="ctr" rtl="0">
              <a:lnSpc>
                <a:spcPct val="80000"/>
              </a:lnSpc>
              <a:spcBef>
                <a:spcPts val="0"/>
              </a:spcBef>
              <a:spcAft>
                <a:spcPts val="0"/>
              </a:spcAft>
              <a:buSzPts val="1800"/>
              <a:buFont typeface="Josefin Sans Light"/>
              <a:buNone/>
              <a:defRPr sz="1800">
                <a:latin typeface="Josefin Sans Light"/>
                <a:ea typeface="Josefin Sans Light"/>
                <a:cs typeface="Josefin Sans Light"/>
                <a:sym typeface="Josefin Sans Light"/>
              </a:defRPr>
            </a:lvl9pPr>
          </a:lstStyle>
          <a:p>
            <a:endParaRPr/>
          </a:p>
        </p:txBody>
      </p:sp>
      <p:sp>
        <p:nvSpPr>
          <p:cNvPr id="99" name="Google Shape;99;p9"/>
          <p:cNvSpPr txBox="1">
            <a:spLocks noGrp="1"/>
          </p:cNvSpPr>
          <p:nvPr>
            <p:ph type="title" idx="2" hasCustomPrompt="1"/>
          </p:nvPr>
        </p:nvSpPr>
        <p:spPr>
          <a:xfrm>
            <a:off x="714125" y="1805225"/>
            <a:ext cx="1076700" cy="541500"/>
          </a:xfrm>
          <a:prstGeom prst="rect">
            <a:avLst/>
          </a:prstGeom>
        </p:spPr>
        <p:txBody>
          <a:bodyPr spcFirstLastPara="1" wrap="square" lIns="0" tIns="0" rIns="0" bIns="91425" anchor="ctr" anchorCtr="0">
            <a:noAutofit/>
          </a:bodyPr>
          <a:lstStyle>
            <a:lvl1pPr lvl="0" rtl="0">
              <a:lnSpc>
                <a:spcPct val="100000"/>
              </a:lnSpc>
              <a:spcBef>
                <a:spcPts val="0"/>
              </a:spcBef>
              <a:spcAft>
                <a:spcPts val="0"/>
              </a:spcAft>
              <a:buClr>
                <a:schemeClr val="accent2"/>
              </a:buClr>
              <a:buSzPts val="6000"/>
              <a:buNone/>
              <a:defRPr sz="6000">
                <a:solidFill>
                  <a:schemeClr val="accent2"/>
                </a:solidFill>
              </a:defRPr>
            </a:lvl1pPr>
            <a:lvl2pPr lvl="1" algn="ctr" rtl="0">
              <a:lnSpc>
                <a:spcPct val="80000"/>
              </a:lnSpc>
              <a:spcBef>
                <a:spcPts val="0"/>
              </a:spcBef>
              <a:spcAft>
                <a:spcPts val="0"/>
              </a:spcAft>
              <a:buSzPts val="7200"/>
              <a:buNone/>
              <a:defRPr sz="7200"/>
            </a:lvl2pPr>
            <a:lvl3pPr lvl="2" algn="ctr" rtl="0">
              <a:lnSpc>
                <a:spcPct val="80000"/>
              </a:lnSpc>
              <a:spcBef>
                <a:spcPts val="0"/>
              </a:spcBef>
              <a:spcAft>
                <a:spcPts val="0"/>
              </a:spcAft>
              <a:buSzPts val="7200"/>
              <a:buNone/>
              <a:defRPr sz="7200"/>
            </a:lvl3pPr>
            <a:lvl4pPr lvl="3" algn="ctr" rtl="0">
              <a:lnSpc>
                <a:spcPct val="80000"/>
              </a:lnSpc>
              <a:spcBef>
                <a:spcPts val="0"/>
              </a:spcBef>
              <a:spcAft>
                <a:spcPts val="0"/>
              </a:spcAft>
              <a:buSzPts val="7200"/>
              <a:buNone/>
              <a:defRPr sz="7200"/>
            </a:lvl4pPr>
            <a:lvl5pPr lvl="4" algn="ctr" rtl="0">
              <a:lnSpc>
                <a:spcPct val="80000"/>
              </a:lnSpc>
              <a:spcBef>
                <a:spcPts val="0"/>
              </a:spcBef>
              <a:spcAft>
                <a:spcPts val="0"/>
              </a:spcAft>
              <a:buSzPts val="7200"/>
              <a:buNone/>
              <a:defRPr sz="7200"/>
            </a:lvl5pPr>
            <a:lvl6pPr lvl="5" algn="ctr" rtl="0">
              <a:lnSpc>
                <a:spcPct val="80000"/>
              </a:lnSpc>
              <a:spcBef>
                <a:spcPts val="0"/>
              </a:spcBef>
              <a:spcAft>
                <a:spcPts val="0"/>
              </a:spcAft>
              <a:buSzPts val="7200"/>
              <a:buNone/>
              <a:defRPr sz="7200"/>
            </a:lvl6pPr>
            <a:lvl7pPr lvl="6" algn="ctr" rtl="0">
              <a:lnSpc>
                <a:spcPct val="80000"/>
              </a:lnSpc>
              <a:spcBef>
                <a:spcPts val="0"/>
              </a:spcBef>
              <a:spcAft>
                <a:spcPts val="0"/>
              </a:spcAft>
              <a:buSzPts val="7200"/>
              <a:buNone/>
              <a:defRPr sz="7200"/>
            </a:lvl7pPr>
            <a:lvl8pPr lvl="7" algn="ctr" rtl="0">
              <a:lnSpc>
                <a:spcPct val="80000"/>
              </a:lnSpc>
              <a:spcBef>
                <a:spcPts val="0"/>
              </a:spcBef>
              <a:spcAft>
                <a:spcPts val="0"/>
              </a:spcAft>
              <a:buSzPts val="7200"/>
              <a:buNone/>
              <a:defRPr sz="7200"/>
            </a:lvl8pPr>
            <a:lvl9pPr lvl="8" algn="ctr" rtl="0">
              <a:lnSpc>
                <a:spcPct val="80000"/>
              </a:lnSpc>
              <a:spcBef>
                <a:spcPts val="0"/>
              </a:spcBef>
              <a:spcAft>
                <a:spcPts val="0"/>
              </a:spcAft>
              <a:buSzPts val="7200"/>
              <a:buNone/>
              <a:defRPr sz="7200"/>
            </a:lvl9pPr>
          </a:lstStyle>
          <a:p>
            <a:r>
              <a:t>xx%</a:t>
            </a:r>
          </a:p>
        </p:txBody>
      </p:sp>
    </p:spTree>
    <p:extLst>
      <p:ext uri="{BB962C8B-B14F-4D97-AF65-F5344CB8AC3E}">
        <p14:creationId xmlns:p14="http://schemas.microsoft.com/office/powerpoint/2010/main" val="103668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p:nvPr/>
        </p:nvSpPr>
        <p:spPr>
          <a:xfrm rot="8731690" flipH="1">
            <a:off x="-2080916" y="-1974219"/>
            <a:ext cx="7023127" cy="5125712"/>
          </a:xfrm>
          <a:custGeom>
            <a:avLst/>
            <a:gdLst/>
            <a:ahLst/>
            <a:cxnLst/>
            <a:rect l="l" t="t" r="r" b="b"/>
            <a:pathLst>
              <a:path w="55883" h="56638" extrusionOk="0">
                <a:moveTo>
                  <a:pt x="33039" y="0"/>
                </a:moveTo>
                <a:cubicBezTo>
                  <a:pt x="32363" y="0"/>
                  <a:pt x="31666" y="17"/>
                  <a:pt x="30950" y="51"/>
                </a:cubicBezTo>
                <a:cubicBezTo>
                  <a:pt x="17988" y="627"/>
                  <a:pt x="0" y="13877"/>
                  <a:pt x="0" y="26840"/>
                </a:cubicBezTo>
                <a:cubicBezTo>
                  <a:pt x="0" y="39834"/>
                  <a:pt x="14499" y="56637"/>
                  <a:pt x="27493" y="56637"/>
                </a:cubicBezTo>
                <a:cubicBezTo>
                  <a:pt x="40456" y="56637"/>
                  <a:pt x="55883" y="41690"/>
                  <a:pt x="55883" y="28728"/>
                </a:cubicBezTo>
                <a:cubicBezTo>
                  <a:pt x="55883" y="16137"/>
                  <a:pt x="54140" y="0"/>
                  <a:pt x="33039" y="0"/>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10"/>
          <p:cNvSpPr txBox="1">
            <a:spLocks noGrp="1"/>
          </p:cNvSpPr>
          <p:nvPr>
            <p:ph type="body" idx="1"/>
          </p:nvPr>
        </p:nvSpPr>
        <p:spPr>
          <a:xfrm>
            <a:off x="525600" y="886750"/>
            <a:ext cx="3492300" cy="5670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6"/>
              </a:buClr>
              <a:buSzPts val="3400"/>
              <a:buFont typeface="Pangolin"/>
              <a:buNone/>
              <a:defRPr sz="3400" b="1">
                <a:solidFill>
                  <a:schemeClr val="accent6"/>
                </a:solidFill>
                <a:latin typeface="Pangolin"/>
                <a:ea typeface="Pangolin"/>
                <a:cs typeface="Pangolin"/>
                <a:sym typeface="Pangolin"/>
              </a:defRPr>
            </a:lvl1pPr>
          </a:lstStyle>
          <a:p>
            <a:endParaRPr/>
          </a:p>
        </p:txBody>
      </p:sp>
    </p:spTree>
    <p:extLst>
      <p:ext uri="{BB962C8B-B14F-4D97-AF65-F5344CB8AC3E}">
        <p14:creationId xmlns:p14="http://schemas.microsoft.com/office/powerpoint/2010/main" val="27094092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image" Target="../media/image2.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2.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5.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4.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angolin"/>
              <a:buNone/>
              <a:defRPr sz="2800" b="1">
                <a:solidFill>
                  <a:schemeClr val="dk2"/>
                </a:solidFill>
                <a:latin typeface="Pangolin"/>
                <a:ea typeface="Pangolin"/>
                <a:cs typeface="Pangolin"/>
                <a:sym typeface="Pangolin"/>
              </a:defRPr>
            </a:lvl1pPr>
            <a:lvl2pPr lvl="1">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2pPr>
            <a:lvl3pPr lvl="2">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3pPr>
            <a:lvl4pPr lvl="3">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4pPr>
            <a:lvl5pPr lvl="4">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5pPr>
            <a:lvl6pPr lvl="5">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6pPr>
            <a:lvl7pPr lvl="6">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7pPr>
            <a:lvl8pPr lvl="7">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8pPr>
            <a:lvl9pPr lvl="8">
              <a:spcBef>
                <a:spcPts val="0"/>
              </a:spcBef>
              <a:spcAft>
                <a:spcPts val="0"/>
              </a:spcAft>
              <a:buClr>
                <a:schemeClr val="dk2"/>
              </a:buClr>
              <a:buSzPts val="2800"/>
              <a:buFont typeface="Pangolin"/>
              <a:buNone/>
              <a:defRPr sz="2800">
                <a:solidFill>
                  <a:schemeClr val="dk2"/>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990093328"/>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dirty="0"/>
              <a:t>4/20/2025</a:t>
            </a:fld>
            <a:endParaRPr lang="en-US" dirty="0"/>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56522604"/>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microsoft.com/office/2007/relationships/hdphoto" Target="../media/hdphoto6.wdp"/><Relationship Id="rId26" Type="http://schemas.microsoft.com/office/2007/relationships/hdphoto" Target="../media/hdphoto10.wdp"/><Relationship Id="rId21" Type="http://schemas.openxmlformats.org/officeDocument/2006/relationships/image" Target="../media/image15.png"/><Relationship Id="rId34" Type="http://schemas.openxmlformats.org/officeDocument/2006/relationships/image" Target="../media/image23.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2.emf"/><Relationship Id="rId38" Type="http://schemas.openxmlformats.org/officeDocument/2006/relationships/image" Target="../media/image27.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24" Type="http://schemas.microsoft.com/office/2007/relationships/hdphoto" Target="../media/hdphoto9.wdp"/><Relationship Id="rId32" Type="http://schemas.microsoft.com/office/2007/relationships/hdphoto" Target="../media/hdphoto12.wdp"/><Relationship Id="rId37" Type="http://schemas.openxmlformats.org/officeDocument/2006/relationships/image" Target="../media/image26.png"/><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11.wdp"/><Relationship Id="rId36" Type="http://schemas.openxmlformats.org/officeDocument/2006/relationships/image" Target="../media/image25.png"/><Relationship Id="rId10" Type="http://schemas.microsoft.com/office/2007/relationships/hdphoto" Target="../media/hdphoto2.wdp"/><Relationship Id="rId19" Type="http://schemas.openxmlformats.org/officeDocument/2006/relationships/image" Target="../media/image14.png"/><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9.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8.png"/><Relationship Id="rId30" Type="http://schemas.openxmlformats.org/officeDocument/2006/relationships/image" Target="../media/image20.png"/><Relationship Id="rId35" Type="http://schemas.openxmlformats.org/officeDocument/2006/relationships/image" Target="../media/image24.gif"/><Relationship Id="rId8" Type="http://schemas.openxmlformats.org/officeDocument/2006/relationships/image" Target="../media/image8.png"/><Relationship Id="rId3"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53.tmp"/><Relationship Id="rId3" Type="http://schemas.openxmlformats.org/officeDocument/2006/relationships/slideLayout" Target="../slideLayouts/slideLayout53.xml"/><Relationship Id="rId7" Type="http://schemas.microsoft.com/office/2007/relationships/hdphoto" Target="../media/hdphoto18.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26.png"/><Relationship Id="rId4" Type="http://schemas.openxmlformats.org/officeDocument/2006/relationships/image" Target="../media/image39.jpe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4.tmp"/><Relationship Id="rId3" Type="http://schemas.openxmlformats.org/officeDocument/2006/relationships/slideLayout" Target="../slideLayouts/slideLayout53.xml"/><Relationship Id="rId7" Type="http://schemas.microsoft.com/office/2007/relationships/hdphoto" Target="../media/hdphoto18.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26.png"/><Relationship Id="rId4" Type="http://schemas.openxmlformats.org/officeDocument/2006/relationships/image" Target="../media/image39.jpe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5.tmp"/><Relationship Id="rId3" Type="http://schemas.openxmlformats.org/officeDocument/2006/relationships/slideLayout" Target="../slideLayouts/slideLayout53.xml"/><Relationship Id="rId7" Type="http://schemas.microsoft.com/office/2007/relationships/hdphoto" Target="../media/hdphoto18.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26.png"/><Relationship Id="rId4" Type="http://schemas.openxmlformats.org/officeDocument/2006/relationships/image" Target="../media/image39.jpe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jpeg"/><Relationship Id="rId11" Type="http://schemas.openxmlformats.org/officeDocument/2006/relationships/image" Target="../media/image58.png"/><Relationship Id="rId5" Type="http://schemas.openxmlformats.org/officeDocument/2006/relationships/notesSlide" Target="../notesSlides/notesSlide5.xml"/><Relationship Id="rId10" Type="http://schemas.openxmlformats.org/officeDocument/2006/relationships/image" Target="../media/image57.tmp"/><Relationship Id="rId4" Type="http://schemas.openxmlformats.org/officeDocument/2006/relationships/slideLayout" Target="../slideLayouts/slideLayout53.xml"/><Relationship Id="rId9" Type="http://schemas.microsoft.com/office/2007/relationships/hdphoto" Target="../media/hdphoto19.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15.wdp"/><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53.xml"/><Relationship Id="rId7" Type="http://schemas.openxmlformats.org/officeDocument/2006/relationships/image" Target="../media/image59.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39.jpeg"/><Relationship Id="rId10" Type="http://schemas.openxmlformats.org/officeDocument/2006/relationships/image" Target="../media/image61.png"/><Relationship Id="rId4" Type="http://schemas.openxmlformats.org/officeDocument/2006/relationships/audio" Target="../media/audio1.wav"/><Relationship Id="rId9" Type="http://schemas.microsoft.com/office/2007/relationships/hdphoto" Target="../media/hdphoto20.wdp"/></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9.jpeg"/><Relationship Id="rId7" Type="http://schemas.openxmlformats.org/officeDocument/2006/relationships/image" Target="../media/image64.tmp"/><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63.tmp"/><Relationship Id="rId5" Type="http://schemas.openxmlformats.org/officeDocument/2006/relationships/image" Target="../media/image62.tmp"/><Relationship Id="rId4" Type="http://schemas.openxmlformats.org/officeDocument/2006/relationships/image" Target="../media/image26.png"/><Relationship Id="rId9" Type="http://schemas.microsoft.com/office/2007/relationships/hdphoto" Target="../media/hdphoto21.wdp"/></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15.wdp"/><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39.jpeg"/><Relationship Id="rId7" Type="http://schemas.openxmlformats.org/officeDocument/2006/relationships/image" Target="../media/image68.gi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7.png"/><Relationship Id="rId11" Type="http://schemas.openxmlformats.org/officeDocument/2006/relationships/image" Target="../media/image26.png"/><Relationship Id="rId5" Type="http://schemas.microsoft.com/office/2007/relationships/hdphoto" Target="../media/hdphoto22.wdp"/><Relationship Id="rId10" Type="http://schemas.microsoft.com/office/2007/relationships/hdphoto" Target="../media/hdphoto23.wdp"/><Relationship Id="rId4" Type="http://schemas.openxmlformats.org/officeDocument/2006/relationships/image" Target="../media/image66.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75.png"/><Relationship Id="rId18" Type="http://schemas.openxmlformats.org/officeDocument/2006/relationships/slide" Target="slide26.xml"/><Relationship Id="rId3" Type="http://schemas.openxmlformats.org/officeDocument/2006/relationships/image" Target="../media/image26.png"/><Relationship Id="rId7" Type="http://schemas.openxmlformats.org/officeDocument/2006/relationships/image" Target="../media/image72.png"/><Relationship Id="rId12" Type="http://schemas.openxmlformats.org/officeDocument/2006/relationships/slide" Target="slide25.xml"/><Relationship Id="rId17" Type="http://schemas.microsoft.com/office/2007/relationships/hdphoto" Target="../media/hdphoto23.wdp"/><Relationship Id="rId2" Type="http://schemas.openxmlformats.org/officeDocument/2006/relationships/image" Target="../media/image39.jpeg"/><Relationship Id="rId16" Type="http://schemas.openxmlformats.org/officeDocument/2006/relationships/image" Target="../media/image70.png"/><Relationship Id="rId1" Type="http://schemas.openxmlformats.org/officeDocument/2006/relationships/slideLayout" Target="../slideLayouts/slideLayout53.xml"/><Relationship Id="rId6" Type="http://schemas.openxmlformats.org/officeDocument/2006/relationships/slide" Target="slide23.xml"/><Relationship Id="rId11" Type="http://schemas.openxmlformats.org/officeDocument/2006/relationships/image" Target="../media/image74.png"/><Relationship Id="rId5" Type="http://schemas.openxmlformats.org/officeDocument/2006/relationships/image" Target="../media/image71.png"/><Relationship Id="rId15" Type="http://schemas.openxmlformats.org/officeDocument/2006/relationships/image" Target="../media/image76.png"/><Relationship Id="rId10" Type="http://schemas.openxmlformats.org/officeDocument/2006/relationships/slide" Target="slide24.xml"/><Relationship Id="rId19" Type="http://schemas.openxmlformats.org/officeDocument/2006/relationships/image" Target="../media/image77.png"/><Relationship Id="rId4" Type="http://schemas.openxmlformats.org/officeDocument/2006/relationships/slide" Target="slide20.xml"/><Relationship Id="rId9" Type="http://schemas.openxmlformats.org/officeDocument/2006/relationships/image" Target="../media/image73.png"/><Relationship Id="rId14" Type="http://schemas.openxmlformats.org/officeDocument/2006/relationships/slide" Target="slide22.xml"/></Relationships>
</file>

<file path=ppt/slides/_rels/slide2.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26.png"/><Relationship Id="rId18" Type="http://schemas.microsoft.com/office/2007/relationships/hdphoto" Target="../media/hdphoto16.wdp"/><Relationship Id="rId3" Type="http://schemas.openxmlformats.org/officeDocument/2006/relationships/image" Target="../media/image28.gif"/><Relationship Id="rId21" Type="http://schemas.openxmlformats.org/officeDocument/2006/relationships/image" Target="../media/image38.png"/><Relationship Id="rId7" Type="http://schemas.openxmlformats.org/officeDocument/2006/relationships/image" Target="../media/image31.png"/><Relationship Id="rId12" Type="http://schemas.microsoft.com/office/2007/relationships/hdphoto" Target="../media/hdphoto15.wdp"/><Relationship Id="rId17" Type="http://schemas.openxmlformats.org/officeDocument/2006/relationships/image" Target="../media/image36.png"/><Relationship Id="rId2" Type="http://schemas.openxmlformats.org/officeDocument/2006/relationships/notesSlide" Target="../notesSlides/notesSlide2.xml"/><Relationship Id="rId16" Type="http://schemas.microsoft.com/office/2007/relationships/hdphoto" Target="../media/hdphoto3.wdp"/><Relationship Id="rId20" Type="http://schemas.microsoft.com/office/2007/relationships/hdphoto" Target="../media/hdphoto17.wdp"/><Relationship Id="rId1" Type="http://schemas.openxmlformats.org/officeDocument/2006/relationships/slideLayout" Target="../slideLayouts/slideLayout36.xml"/><Relationship Id="rId6" Type="http://schemas.openxmlformats.org/officeDocument/2006/relationships/image" Target="../media/image30.gif"/><Relationship Id="rId11" Type="http://schemas.openxmlformats.org/officeDocument/2006/relationships/image" Target="../media/image34.png"/><Relationship Id="rId5" Type="http://schemas.microsoft.com/office/2007/relationships/hdphoto" Target="../media/hdphoto13.wdp"/><Relationship Id="rId15" Type="http://schemas.openxmlformats.org/officeDocument/2006/relationships/image" Target="../media/image10.png"/><Relationship Id="rId10" Type="http://schemas.openxmlformats.org/officeDocument/2006/relationships/image" Target="../media/image33.gif"/><Relationship Id="rId19" Type="http://schemas.openxmlformats.org/officeDocument/2006/relationships/image" Target="../media/image37.png"/><Relationship Id="rId4" Type="http://schemas.openxmlformats.org/officeDocument/2006/relationships/image" Target="../media/image29.png"/><Relationship Id="rId9" Type="http://schemas.openxmlformats.org/officeDocument/2006/relationships/image" Target="../media/image32.gif"/><Relationship Id="rId14" Type="http://schemas.openxmlformats.org/officeDocument/2006/relationships/image" Target="../media/image35.gif"/><Relationship Id="rId22"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9.jpeg"/><Relationship Id="rId7" Type="http://schemas.openxmlformats.org/officeDocument/2006/relationships/slide" Target="slide19.xml"/><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68.gif"/><Relationship Id="rId5" Type="http://schemas.openxmlformats.org/officeDocument/2006/relationships/image" Target="../media/image78.jpeg"/><Relationship Id="rId4" Type="http://schemas.openxmlformats.org/officeDocument/2006/relationships/image" Target="../media/image26.png"/><Relationship Id="rId9" Type="http://schemas.microsoft.com/office/2007/relationships/hdphoto" Target="../media/hdphoto24.wdp"/></Relationships>
</file>

<file path=ppt/slides/_rels/slide21.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39.jpeg"/><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19.xml"/><Relationship Id="rId5" Type="http://schemas.openxmlformats.org/officeDocument/2006/relationships/image" Target="../media/image80.png"/><Relationship Id="rId4" Type="http://schemas.openxmlformats.org/officeDocument/2006/relationships/image" Target="../media/image26.png"/><Relationship Id="rId9" Type="http://schemas.openxmlformats.org/officeDocument/2006/relationships/image" Target="../media/image68.gif"/></Relationships>
</file>

<file path=ppt/slides/_rels/slide22.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39.jpeg"/><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19.xml"/><Relationship Id="rId5" Type="http://schemas.openxmlformats.org/officeDocument/2006/relationships/image" Target="../media/image81.png"/><Relationship Id="rId4" Type="http://schemas.openxmlformats.org/officeDocument/2006/relationships/image" Target="../media/image26.png"/><Relationship Id="rId9" Type="http://schemas.openxmlformats.org/officeDocument/2006/relationships/image" Target="../media/image69.gif"/></Relationships>
</file>

<file path=ppt/slides/_rels/slide23.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39.jpeg"/><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19.xml"/><Relationship Id="rId5" Type="http://schemas.openxmlformats.org/officeDocument/2006/relationships/image" Target="../media/image82.png"/><Relationship Id="rId4" Type="http://schemas.openxmlformats.org/officeDocument/2006/relationships/image" Target="../media/image26.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39.jpeg"/><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19.xml"/><Relationship Id="rId5" Type="http://schemas.openxmlformats.org/officeDocument/2006/relationships/image" Target="../media/image83.png"/><Relationship Id="rId4" Type="http://schemas.openxmlformats.org/officeDocument/2006/relationships/image" Target="../media/image26.png"/><Relationship Id="rId9" Type="http://schemas.openxmlformats.org/officeDocument/2006/relationships/image" Target="../media/image69.gif"/></Relationships>
</file>

<file path=ppt/slides/_rels/slide25.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39.jpeg"/><Relationship Id="rId7"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slide" Target="slide19.xml"/><Relationship Id="rId5" Type="http://schemas.openxmlformats.org/officeDocument/2006/relationships/image" Target="../media/image84.png"/><Relationship Id="rId4" Type="http://schemas.openxmlformats.org/officeDocument/2006/relationships/image" Target="../media/image26.png"/><Relationship Id="rId9" Type="http://schemas.openxmlformats.org/officeDocument/2006/relationships/image" Target="../media/image68.gif"/></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15.wdp"/><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37.xml"/><Relationship Id="rId7" Type="http://schemas.openxmlformats.org/officeDocument/2006/relationships/image" Target="../media/image8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5.jpeg"/><Relationship Id="rId11"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6.png"/><Relationship Id="rId11" Type="http://schemas.microsoft.com/office/2007/relationships/hdphoto" Target="../media/hdphoto6.wdp"/><Relationship Id="rId5" Type="http://schemas.microsoft.com/office/2007/relationships/hdphoto" Target="../media/hdphoto15.wdp"/><Relationship Id="rId10" Type="http://schemas.openxmlformats.org/officeDocument/2006/relationships/image" Target="../media/image13.png"/><Relationship Id="rId4" Type="http://schemas.openxmlformats.org/officeDocument/2006/relationships/image" Target="../media/image34.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0.png"/><Relationship Id="rId5" Type="http://schemas.openxmlformats.org/officeDocument/2006/relationships/image" Target="../media/image26.png"/><Relationship Id="rId10" Type="http://schemas.openxmlformats.org/officeDocument/2006/relationships/image" Target="../media/image42.tmp"/><Relationship Id="rId4" Type="http://schemas.openxmlformats.org/officeDocument/2006/relationships/image" Target="../media/image39.jpeg"/><Relationship Id="rId9" Type="http://schemas.openxmlformats.org/officeDocument/2006/relationships/image" Target="../media/image44.svg"/></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2.svg"/><Relationship Id="rId5" Type="http://schemas.openxmlformats.org/officeDocument/2006/relationships/image" Target="../media/image43.png"/><Relationship Id="rId10" Type="http://schemas.openxmlformats.org/officeDocument/2006/relationships/image" Target="../media/image26.png"/><Relationship Id="rId4" Type="http://schemas.openxmlformats.org/officeDocument/2006/relationships/image" Target="../media/image39.jpe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26.png"/><Relationship Id="rId10" Type="http://schemas.openxmlformats.org/officeDocument/2006/relationships/image" Target="../media/image47.png"/><Relationship Id="rId4" Type="http://schemas.openxmlformats.org/officeDocument/2006/relationships/image" Target="../media/image39.jpeg"/><Relationship Id="rId9"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2.svg"/><Relationship Id="rId2" Type="http://schemas.openxmlformats.org/officeDocument/2006/relationships/audio" Target="../media/audio1.wav"/><Relationship Id="rId1" Type="http://schemas.openxmlformats.org/officeDocument/2006/relationships/slideLayout" Target="../slideLayouts/slideLayout53.xml"/><Relationship Id="rId6" Type="http://schemas.openxmlformats.org/officeDocument/2006/relationships/image" Target="../media/image40.png"/><Relationship Id="rId5" Type="http://schemas.openxmlformats.org/officeDocument/2006/relationships/image" Target="../media/image26.png"/><Relationship Id="rId10" Type="http://schemas.openxmlformats.org/officeDocument/2006/relationships/image" Target="../media/image49.jpeg"/><Relationship Id="rId4" Type="http://schemas.openxmlformats.org/officeDocument/2006/relationships/image" Target="../media/image39.jpeg"/><Relationship Id="rId9"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6.png"/><Relationship Id="rId11" Type="http://schemas.openxmlformats.org/officeDocument/2006/relationships/image" Target="../media/image24.gif"/><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15.wdp"/><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53.xml"/><Relationship Id="rId7" Type="http://schemas.openxmlformats.org/officeDocument/2006/relationships/image" Target="../media/image50.tm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39.jpeg"/><Relationship Id="rId10" Type="http://schemas.openxmlformats.org/officeDocument/2006/relationships/image" Target="../media/image52.png"/><Relationship Id="rId4" Type="http://schemas.openxmlformats.org/officeDocument/2006/relationships/notesSlide" Target="../notesSlides/notesSlide4.xml"/><Relationship Id="rId9"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foregroundMark x1="75877" y1="26754" x2="91228" y2="41009"/>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9">
            <a:extLst>
              <a:ext uri="{28A0092B-C50C-407E-A947-70E740481C1C}">
                <a14:useLocalDpi xmlns:a14="http://schemas.microsoft.com/office/drawing/2010/main" val="0"/>
              </a:ext>
            </a:extLst>
          </a:blip>
          <a:srcRect l="10354" r="10354"/>
          <a:stretch/>
        </p:blipFill>
        <p:spPr bwMode="auto">
          <a:xfrm>
            <a:off x="3346061" y="2547586"/>
            <a:ext cx="1156978" cy="2233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p:cNvPicPr>
            <a:picLocks noChangeAspect="1" noChangeArrowheads="1"/>
          </p:cNvPicPr>
          <p:nvPr/>
        </p:nvPicPr>
        <p:blipFill>
          <a:blip r:embed="rId30">
            <a:extLst>
              <a:ext uri="{28A0092B-C50C-407E-A947-70E740481C1C}">
                <a14:useLocalDpi xmlns:a14="http://schemas.microsoft.com/office/drawing/2010/main" val="0"/>
              </a:ext>
            </a:extLst>
          </a:blip>
          <a:srcRect l="13904" r="13904"/>
          <a:stretch/>
        </p:blipFill>
        <p:spPr bwMode="auto">
          <a:xfrm>
            <a:off x="4571534" y="2359913"/>
            <a:ext cx="971639" cy="2418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5"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rotWithShape="1">
          <a:blip r:embed="rId36">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476928" y="3632704"/>
            <a:ext cx="896038" cy="1145953"/>
          </a:xfrm>
          <a:prstGeom prst="rect">
            <a:avLst/>
          </a:prstGeom>
        </p:spPr>
      </p:pic>
    </p:spTree>
    <p:extLst>
      <p:ext uri="{BB962C8B-B14F-4D97-AF65-F5344CB8AC3E}">
        <p14:creationId xmlns:p14="http://schemas.microsoft.com/office/powerpoint/2010/main" val="20680815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huge</a:t>
            </a: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9800" y="604135"/>
            <a:ext cx="4191000" cy="29850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2883.3184" end="5842.9922"/>
                </p14:media>
              </p:ext>
            </p:extLst>
          </p:nvPr>
        </p:nvPicPr>
        <p:blipFill>
          <a:blip r:embed="rId9"/>
          <a:stretch>
            <a:fillRect/>
          </a:stretch>
        </p:blipFill>
        <p:spPr>
          <a:xfrm>
            <a:off x="9248141" y="1203656"/>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2883.3184" end="5842.9922"/>
                </p14:media>
              </p:ext>
            </p:extLst>
          </p:nvPr>
        </p:nvPicPr>
        <p:blipFill>
          <a:blip r:embed="rId9"/>
          <a:stretch>
            <a:fillRect/>
          </a:stretch>
        </p:blipFill>
        <p:spPr>
          <a:xfrm>
            <a:off x="9248141" y="1813256"/>
            <a:ext cx="609600" cy="609600"/>
          </a:xfrm>
          <a:prstGeom prst="rect">
            <a:avLst/>
          </a:prstGeom>
        </p:spPr>
      </p:pic>
      <p:sp>
        <p:nvSpPr>
          <p:cNvPr id="3" name="Right Arrow 1">
            <a:extLst>
              <a:ext uri="{FF2B5EF4-FFF2-40B4-BE49-F238E27FC236}">
                <a16:creationId xmlns:a16="http://schemas.microsoft.com/office/drawing/2014/main" id="{11EDE56C-E8D6-B72B-BB74-989D0158F247}"/>
              </a:ext>
            </a:extLst>
          </p:cNvPr>
          <p:cNvSpPr/>
          <p:nvPr/>
        </p:nvSpPr>
        <p:spPr>
          <a:xfrm rot="7272663">
            <a:off x="4914603" y="864970"/>
            <a:ext cx="503063" cy="162772"/>
          </a:xfrm>
          <a:prstGeom prst="right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1341" fill="hold"/>
                                        <p:tgtEl>
                                          <p:spTgt spid="7"/>
                                        </p:tgtEl>
                                      </p:cBhvr>
                                    </p:cmd>
                                  </p:childTnLst>
                                </p:cTn>
                              </p:par>
                              <p:par>
                                <p:cTn id="10" presetID="32" presetClass="emph" presetSubtype="0" repeatCount="indefinite" fill="hold" grpId="0"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8"/>
                </p:tgtEl>
              </p:cMediaNode>
            </p:audi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41" fill="hold"/>
                                        <p:tgtEl>
                                          <p:spTgt spid="8"/>
                                        </p:tgtEl>
                                      </p:cBhvr>
                                    </p:cmd>
                                  </p:childTnLst>
                                </p:cTn>
                              </p:par>
                            </p:childTnLst>
                          </p:cTn>
                        </p:par>
                      </p:childTnLst>
                    </p:cTn>
                  </p:par>
                </p:childTnLst>
              </p:cTn>
              <p:nextCondLst>
                <p:cond evt="onClick" delay="0">
                  <p:tgtEl>
                    <p:spTgt spid="5"/>
                  </p:tgtEl>
                </p:cond>
              </p:nextCondLst>
            </p:seq>
          </p:childTnLst>
        </p:cTn>
      </p:par>
    </p:tnLst>
    <p:bldLst>
      <p:bldP spid="5"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scary</a:t>
            </a: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361950"/>
            <a:ext cx="4876800" cy="3229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5421.6672" end="3304.6434"/>
                </p14:media>
              </p:ext>
            </p:extLst>
          </p:nvPr>
        </p:nvPicPr>
        <p:blipFill>
          <a:blip r:embed="rId9"/>
          <a:stretch>
            <a:fillRect/>
          </a:stretch>
        </p:blipFill>
        <p:spPr>
          <a:xfrm>
            <a:off x="9248141" y="1695450"/>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5421.6672" end="3304.6434"/>
                </p14:media>
              </p:ext>
            </p:extLst>
          </p:nvPr>
        </p:nvPicPr>
        <p:blipFill>
          <a:blip r:embed="rId9"/>
          <a:stretch>
            <a:fillRect/>
          </a:stretch>
        </p:blipFill>
        <p:spPr>
          <a:xfrm>
            <a:off x="9325388" y="2221582"/>
            <a:ext cx="609600" cy="609600"/>
          </a:xfrm>
          <a:prstGeom prst="rect">
            <a:avLst/>
          </a:prstGeom>
        </p:spPr>
      </p:pic>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1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1" fill="hold"/>
                                        <p:tgtEl>
                                          <p:spTgt spid="8"/>
                                        </p:tgtEl>
                                      </p:cBhvr>
                                    </p:cmd>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strong</a:t>
            </a:r>
          </a:p>
        </p:txBody>
      </p:sp>
      <p:pic>
        <p:nvPicPr>
          <p:cNvPr id="2" name="Picture 1"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9800" y="514350"/>
            <a:ext cx="4495800" cy="3089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7816.336" end="766.293"/>
                </p14:media>
              </p:ext>
            </p:extLst>
          </p:nvPr>
        </p:nvPicPr>
        <p:blipFill>
          <a:blip r:embed="rId9"/>
          <a:stretch>
            <a:fillRect/>
          </a:stretch>
        </p:blipFill>
        <p:spPr>
          <a:xfrm>
            <a:off x="9248141" y="2175286"/>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7816.336" end="766.293"/>
                </p14:media>
              </p:ext>
            </p:extLst>
          </p:nvPr>
        </p:nvPicPr>
        <p:blipFill>
          <a:blip r:embed="rId9"/>
          <a:stretch>
            <a:fillRect/>
          </a:stretch>
        </p:blipFill>
        <p:spPr>
          <a:xfrm>
            <a:off x="9282357" y="1565686"/>
            <a:ext cx="609600" cy="609600"/>
          </a:xfrm>
          <a:prstGeom prst="rect">
            <a:avLst/>
          </a:prstGeom>
        </p:spPr>
      </p:pic>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14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84" fill="hold"/>
                                        <p:tgtEl>
                                          <p:spTgt spid="8"/>
                                        </p:tgtEl>
                                      </p:cBhvr>
                                    </p:cmd>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2" descr="https://i.pinimg.com/564x/44/50/f8/4450f8091a67314ef0c970afdff9e86b.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985302" y="4076692"/>
            <a:ext cx="1141380" cy="990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dinosaur</a:t>
            </a:r>
          </a:p>
        </p:txBody>
      </p:sp>
      <p:sp>
        <p:nvSpPr>
          <p:cNvPr id="8" name="TextBox 7"/>
          <p:cNvSpPr txBox="1"/>
          <p:nvPr/>
        </p:nvSpPr>
        <p:spPr>
          <a:xfrm>
            <a:off x="4922196"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scary</a:t>
            </a:r>
          </a:p>
        </p:txBody>
      </p:sp>
      <p:sp>
        <p:nvSpPr>
          <p:cNvPr id="9" name="TextBox 8"/>
          <p:cNvSpPr txBox="1"/>
          <p:nvPr/>
        </p:nvSpPr>
        <p:spPr>
          <a:xfrm>
            <a:off x="2718955"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huge</a:t>
            </a:r>
          </a:p>
        </p:txBody>
      </p:sp>
      <p:sp>
        <p:nvSpPr>
          <p:cNvPr id="10" name="TextBox 9"/>
          <p:cNvSpPr txBox="1"/>
          <p:nvPr/>
        </p:nvSpPr>
        <p:spPr>
          <a:xfrm>
            <a:off x="6984407" y="3619493"/>
            <a:ext cx="1280160" cy="45720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strong</a:t>
            </a:r>
          </a:p>
        </p:txBody>
      </p:sp>
      <p:sp>
        <p:nvSpPr>
          <p:cNvPr id="3" name="Rectangle 2"/>
          <p:cNvSpPr/>
          <p:nvPr/>
        </p:nvSpPr>
        <p:spPr>
          <a:xfrm>
            <a:off x="306448" y="344022"/>
            <a:ext cx="5899372"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1. Listen and point. Repeat. Tr.11.4.</a:t>
            </a:r>
          </a:p>
        </p:txBody>
      </p:sp>
      <p:pic>
        <p:nvPicPr>
          <p:cNvPr id="11" name="Picture 10"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448" y="1276350"/>
            <a:ext cx="8380352" cy="2057400"/>
          </a:xfrm>
          <a:prstGeom prst="rect">
            <a:avLst/>
          </a:prstGeom>
        </p:spPr>
      </p:pic>
      <p:pic>
        <p:nvPicPr>
          <p:cNvPr id="13" name="Picture 2" descr="ƯU ĐÃI HOT - GIÁ SỐC TẬN NÓC"/>
          <p:cNvPicPr>
            <a:picLocks noChangeAspect="1" noChangeArrowheads="1"/>
          </p:cNvPicPr>
          <p:nvPr/>
        </p:nvPicPr>
        <p:blipFill rotWithShape="1">
          <a:blip r:embed="rId11">
            <a:extLst>
              <a:ext uri="{28A0092B-C50C-407E-A947-70E740481C1C}">
                <a14:useLocalDpi xmlns:a14="http://schemas.microsoft.com/office/drawing/2010/main" val="0"/>
              </a:ext>
            </a:extLst>
          </a:blip>
          <a:srcRect l="14202" t="16067" r="54694" b="11839"/>
          <a:stretch/>
        </p:blipFill>
        <p:spPr bwMode="auto">
          <a:xfrm>
            <a:off x="6433595" y="179434"/>
            <a:ext cx="550812" cy="790839"/>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 1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93381" y="57782"/>
            <a:ext cx="609600" cy="609600"/>
          </a:xfrm>
          <a:prstGeom prst="rect">
            <a:avLst/>
          </a:prstGeom>
        </p:spPr>
      </p:pic>
      <p:pic>
        <p:nvPicPr>
          <p:cNvPr id="14" name="track 11.4.mp3">
            <a:hlinkClick r:id="" action="ppaction://media"/>
          </p:cNvPr>
          <p:cNvPicPr>
            <a:picLocks noChangeAspect="1"/>
          </p:cNvPicPr>
          <p:nvPr>
            <a:audioFile r:link="rId3"/>
            <p:extLst>
              <p:ext uri="{DAA4B4D4-6D71-4841-9C94-3DE7FCFB9230}">
                <p14:media xmlns:p14="http://schemas.microsoft.com/office/powerpoint/2010/main" r:embed="rId1">
                  <p14:trim st="10105.5024" end="8908.1682"/>
                </p14:media>
              </p:ext>
            </p:extLst>
          </p:nvPr>
        </p:nvPicPr>
        <p:blipFill>
          <a:blip r:embed="rId12"/>
          <a:stretch>
            <a:fillRect/>
          </a:stretch>
        </p:blipFill>
        <p:spPr>
          <a:xfrm>
            <a:off x="9193381" y="676755"/>
            <a:ext cx="609600" cy="609600"/>
          </a:xfrm>
          <a:prstGeom prst="rect">
            <a:avLst/>
          </a:prstGeom>
        </p:spPr>
      </p:pic>
      <p:pic>
        <p:nvPicPr>
          <p:cNvPr id="15" name="track 11.4.mp3">
            <a:hlinkClick r:id="" action="ppaction://media"/>
          </p:cNvPr>
          <p:cNvPicPr>
            <a:picLocks noChangeAspect="1"/>
          </p:cNvPicPr>
          <p:nvPr>
            <a:audioFile r:link="rId3"/>
            <p:extLst>
              <p:ext uri="{DAA4B4D4-6D71-4841-9C94-3DE7FCFB9230}">
                <p14:media xmlns:p14="http://schemas.microsoft.com/office/powerpoint/2010/main" r:embed="rId1">
                  <p14:trim st="12883.3184" end="5842.9922"/>
                </p14:media>
              </p:ext>
            </p:extLst>
          </p:nvPr>
        </p:nvPicPr>
        <p:blipFill>
          <a:blip r:embed="rId12"/>
          <a:stretch>
            <a:fillRect/>
          </a:stretch>
        </p:blipFill>
        <p:spPr>
          <a:xfrm>
            <a:off x="9248141" y="1203656"/>
            <a:ext cx="609600" cy="609600"/>
          </a:xfrm>
          <a:prstGeom prst="rect">
            <a:avLst/>
          </a:prstGeom>
        </p:spPr>
      </p:pic>
      <p:pic>
        <p:nvPicPr>
          <p:cNvPr id="16" name="track 11.4.mp3">
            <a:hlinkClick r:id="" action="ppaction://media"/>
          </p:cNvPr>
          <p:cNvPicPr>
            <a:picLocks noChangeAspect="1"/>
          </p:cNvPicPr>
          <p:nvPr>
            <a:audioFile r:link="rId3"/>
            <p:extLst>
              <p:ext uri="{DAA4B4D4-6D71-4841-9C94-3DE7FCFB9230}">
                <p14:media xmlns:p14="http://schemas.microsoft.com/office/powerpoint/2010/main" r:embed="rId1">
                  <p14:trim st="15421.6672" end="3304.6434"/>
                </p14:media>
              </p:ext>
            </p:extLst>
          </p:nvPr>
        </p:nvPicPr>
        <p:blipFill>
          <a:blip r:embed="rId12"/>
          <a:stretch>
            <a:fillRect/>
          </a:stretch>
        </p:blipFill>
        <p:spPr>
          <a:xfrm>
            <a:off x="9248141" y="1695450"/>
            <a:ext cx="609600" cy="609600"/>
          </a:xfrm>
          <a:prstGeom prst="rect">
            <a:avLst/>
          </a:prstGeom>
        </p:spPr>
      </p:pic>
      <p:pic>
        <p:nvPicPr>
          <p:cNvPr id="17" name="track 11.4.mp3">
            <a:hlinkClick r:id="" action="ppaction://media"/>
          </p:cNvPr>
          <p:cNvPicPr>
            <a:picLocks noChangeAspect="1"/>
          </p:cNvPicPr>
          <p:nvPr>
            <a:audioFile r:link="rId3"/>
            <p:extLst>
              <p:ext uri="{DAA4B4D4-6D71-4841-9C94-3DE7FCFB9230}">
                <p14:media xmlns:p14="http://schemas.microsoft.com/office/powerpoint/2010/main" r:embed="rId1">
                  <p14:trim st="17816.336" end="766.293"/>
                </p14:media>
              </p:ext>
            </p:extLst>
          </p:nvPr>
        </p:nvPicPr>
        <p:blipFill>
          <a:blip r:embed="rId12"/>
          <a:stretch>
            <a:fillRect/>
          </a:stretch>
        </p:blipFill>
        <p:spPr>
          <a:xfrm>
            <a:off x="9248141" y="2175286"/>
            <a:ext cx="609600" cy="609600"/>
          </a:xfrm>
          <a:prstGeom prst="rect">
            <a:avLst/>
          </a:prstGeom>
        </p:spPr>
      </p:pic>
    </p:spTree>
    <p:extLst>
      <p:ext uri="{BB962C8B-B14F-4D97-AF65-F5344CB8AC3E}">
        <p14:creationId xmlns:p14="http://schemas.microsoft.com/office/powerpoint/2010/main" val="40868540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14"/>
                </p:tgtEl>
              </p:cMediaNode>
            </p:audio>
            <p:seq concurrent="1" nextAc="seek">
              <p:cTn id="4" restart="whenNotActive" fill="hold" evtFilter="cancelBubble" nodeType="interactiveSeq">
                <p:stCondLst>
                  <p:cond evt="onClick" delay="0">
                    <p:tgtEl>
                      <p:spTgt spid="13"/>
                    </p:tgtEl>
                  </p:cond>
                </p:stCondLst>
                <p:endSync evt="end" delay="0">
                  <p:rtn val="all"/>
                </p:endSync>
                <p:childTnLst>
                  <p:par>
                    <p:cTn id="5" fill="hold">
                      <p:stCondLst>
                        <p:cond delay="0"/>
                      </p:stCondLst>
                      <p:childTnLst>
                        <p:par>
                          <p:cTn id="6" fill="hold">
                            <p:stCondLst>
                              <p:cond delay="0"/>
                            </p:stCondLst>
                            <p:childTnLst>
                              <p:par>
                                <p:cTn id="7" presetID="1" presetClass="mediacall" presetSubtype="0" fill="hold" nodeType="clickEffect">
                                  <p:stCondLst>
                                    <p:cond delay="0"/>
                                  </p:stCondLst>
                                  <p:childTnLst>
                                    <p:cmd type="call" cmd="playFrom(0.0)">
                                      <p:cBhvr>
                                        <p:cTn id="8" dur="20067" fill="hold"/>
                                        <p:tgtEl>
                                          <p:spTgt spid="2"/>
                                        </p:tgtEl>
                                      </p:cBhvr>
                                    </p:cmd>
                                  </p:childTnLst>
                                </p:cTn>
                              </p:par>
                            </p:childTnLst>
                          </p:cTn>
                        </p:par>
                      </p:childTnLst>
                    </p:cTn>
                  </p:par>
                </p:childTnLst>
              </p:cTn>
              <p:nextCondLst>
                <p:cond evt="onClick" delay="0">
                  <p:tgtEl>
                    <p:spTgt spid="13"/>
                  </p:tgtEl>
                </p:cond>
              </p:nextCondLst>
            </p:seq>
            <p:audio>
              <p:cMediaNode vol="80000">
                <p:cTn id="9" fill="hold" display="0">
                  <p:stCondLst>
                    <p:cond delay="indefinite"/>
                  </p:stCondLst>
                  <p:endCondLst>
                    <p:cond evt="onStopAudio" delay="0">
                      <p:tgtEl>
                        <p:sldTgt/>
                      </p:tgtEl>
                    </p:cond>
                  </p:endCondLst>
                </p:cTn>
                <p:tgtEl>
                  <p:spTgt spid="15"/>
                </p:tgtEl>
              </p:cMediaNode>
            </p:audio>
            <p:audio>
              <p:cMediaNode vol="80000">
                <p:cTn id="10" fill="hold" display="0">
                  <p:stCondLst>
                    <p:cond delay="indefinite"/>
                  </p:stCondLst>
                  <p:endCondLst>
                    <p:cond evt="onStopAudio" delay="0">
                      <p:tgtEl>
                        <p:sldTgt/>
                      </p:tgtEl>
                    </p:cond>
                  </p:endCondLst>
                </p:cTn>
                <p:tgtEl>
                  <p:spTgt spid="16"/>
                </p:tgtEl>
              </p:cMediaNode>
            </p:audio>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53" fill="hold"/>
                                        <p:tgtEl>
                                          <p:spTgt spid="14"/>
                                        </p:tgtEl>
                                      </p:cBhvr>
                                    </p:cmd>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41" fill="hold"/>
                                        <p:tgtEl>
                                          <p:spTgt spid="15"/>
                                        </p:tgtEl>
                                      </p:cBhvr>
                                    </p:cmd>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341" fill="hold"/>
                                        <p:tgtEl>
                                          <p:spTgt spid="16"/>
                                        </p:tgtEl>
                                      </p:cBhvr>
                                    </p:cmd>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484" fill="hold"/>
                                        <p:tgtEl>
                                          <p:spTgt spid="17"/>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Practice</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3</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3626609653"/>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10" name="Rectangle 9"/>
          <p:cNvSpPr/>
          <p:nvPr/>
        </p:nvSpPr>
        <p:spPr>
          <a:xfrm>
            <a:off x="457200" y="819150"/>
            <a:ext cx="3886200" cy="2438400"/>
          </a:xfrm>
          <a:prstGeom prst="rect">
            <a:avLst/>
          </a:prstGeom>
          <a:solidFill>
            <a:schemeClr val="bg2">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3400" y="819150"/>
            <a:ext cx="3810000" cy="1569660"/>
          </a:xfrm>
          <a:prstGeom prst="rect">
            <a:avLst/>
          </a:prstGeom>
          <a:noFill/>
        </p:spPr>
        <p:txBody>
          <a:bodyPr wrap="square" rtlCol="0">
            <a:spAutoFit/>
          </a:bodyPr>
          <a:lstStyle/>
          <a:p>
            <a:pPr algn="just"/>
            <a:r>
              <a:rPr lang="en-US" sz="2400" b="1" dirty="0">
                <a:solidFill>
                  <a:schemeClr val="bg1"/>
                </a:solidFill>
                <a:latin typeface="Comic Sans MS" panose="030F0702030302020204" pitchFamily="66" charset="0"/>
              </a:rPr>
              <a:t>Ann: </a:t>
            </a:r>
            <a:r>
              <a:rPr lang="en-US" sz="2400" dirty="0">
                <a:solidFill>
                  <a:schemeClr val="bg1"/>
                </a:solidFill>
                <a:latin typeface="Comic Sans MS" panose="030F0702030302020204" pitchFamily="66" charset="0"/>
              </a:rPr>
              <a:t>Look at the photo. I was at the museum last week. There were scary dinosaurs.</a:t>
            </a:r>
          </a:p>
        </p:txBody>
      </p:sp>
      <p:sp>
        <p:nvSpPr>
          <p:cNvPr id="5" name="Rectangle 4"/>
          <p:cNvSpPr/>
          <p:nvPr/>
        </p:nvSpPr>
        <p:spPr>
          <a:xfrm>
            <a:off x="543261" y="2338428"/>
            <a:ext cx="3355420" cy="830997"/>
          </a:xfrm>
          <a:prstGeom prst="rect">
            <a:avLst/>
          </a:prstGeom>
        </p:spPr>
        <p:txBody>
          <a:bodyPr wrap="square">
            <a:spAutoFit/>
          </a:bodyPr>
          <a:lstStyle/>
          <a:p>
            <a:pPr algn="just"/>
            <a:r>
              <a:rPr lang="en-US" sz="2400" b="1" dirty="0">
                <a:solidFill>
                  <a:schemeClr val="bg1"/>
                </a:solidFill>
                <a:latin typeface="Comic Sans MS" panose="030F0702030302020204" pitchFamily="66" charset="0"/>
              </a:rPr>
              <a:t>Harry: </a:t>
            </a:r>
            <a:r>
              <a:rPr lang="en-US" sz="2400" dirty="0">
                <a:solidFill>
                  <a:schemeClr val="bg1"/>
                </a:solidFill>
                <a:latin typeface="Comic Sans MS" panose="030F0702030302020204" pitchFamily="66" charset="0"/>
              </a:rPr>
              <a:t>Wow! These bones are so big!</a:t>
            </a:r>
          </a:p>
        </p:txBody>
      </p:sp>
      <p:sp>
        <p:nvSpPr>
          <p:cNvPr id="12" name="Rectangle 11"/>
          <p:cNvSpPr/>
          <p:nvPr/>
        </p:nvSpPr>
        <p:spPr>
          <a:xfrm>
            <a:off x="4559877" y="819150"/>
            <a:ext cx="4070798" cy="2438400"/>
          </a:xfrm>
          <a:prstGeom prst="rect">
            <a:avLst/>
          </a:prstGeom>
          <a:solidFill>
            <a:schemeClr val="bg2">
              <a:lumMod val="20000"/>
              <a:lumOff val="80000"/>
            </a:schemeClr>
          </a:solid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59877" y="819150"/>
            <a:ext cx="4070798" cy="1569660"/>
          </a:xfrm>
          <a:prstGeom prst="rect">
            <a:avLst/>
          </a:prstGeom>
          <a:noFill/>
        </p:spPr>
        <p:txBody>
          <a:bodyPr wrap="square" rtlCol="0">
            <a:spAutoFit/>
          </a:bodyPr>
          <a:lstStyle/>
          <a:p>
            <a:pPr algn="just"/>
            <a:r>
              <a:rPr lang="en-US" sz="2400" b="1" dirty="0">
                <a:solidFill>
                  <a:schemeClr val="bg1"/>
                </a:solidFill>
                <a:latin typeface="Comic Sans MS" panose="030F0702030302020204" pitchFamily="66" charset="0"/>
              </a:rPr>
              <a:t>Ann: </a:t>
            </a:r>
            <a:r>
              <a:rPr lang="en-US" sz="2400" dirty="0">
                <a:solidFill>
                  <a:schemeClr val="bg1"/>
                </a:solidFill>
                <a:latin typeface="Comic Sans MS" panose="030F0702030302020204" pitchFamily="66" charset="0"/>
              </a:rPr>
              <a:t>They’re the bones of a T.rex. T.rex was a strong dinosaur. Its favourite food was meat.</a:t>
            </a:r>
          </a:p>
        </p:txBody>
      </p:sp>
      <p:sp>
        <p:nvSpPr>
          <p:cNvPr id="8" name="TextBox 7"/>
          <p:cNvSpPr txBox="1"/>
          <p:nvPr/>
        </p:nvSpPr>
        <p:spPr>
          <a:xfrm>
            <a:off x="4520521" y="2523093"/>
            <a:ext cx="3163045" cy="461665"/>
          </a:xfrm>
          <a:prstGeom prst="rect">
            <a:avLst/>
          </a:prstGeom>
          <a:noFill/>
        </p:spPr>
        <p:txBody>
          <a:bodyPr wrap="none" rtlCol="0">
            <a:spAutoFit/>
          </a:bodyPr>
          <a:lstStyle/>
          <a:p>
            <a:pPr algn="just"/>
            <a:r>
              <a:rPr lang="en-US" sz="2400" b="1" dirty="0">
                <a:solidFill>
                  <a:schemeClr val="bg1"/>
                </a:solidFill>
                <a:latin typeface="Comic Sans MS" panose="030F0702030302020204" pitchFamily="66" charset="0"/>
              </a:rPr>
              <a:t>Harry: </a:t>
            </a:r>
            <a:r>
              <a:rPr lang="en-US" sz="2400" dirty="0">
                <a:solidFill>
                  <a:schemeClr val="bg1"/>
                </a:solidFill>
                <a:latin typeface="Comic Sans MS" panose="030F0702030302020204" pitchFamily="66" charset="0"/>
              </a:rPr>
              <a:t>Yes, it does. </a:t>
            </a:r>
          </a:p>
        </p:txBody>
      </p:sp>
      <p:sp>
        <p:nvSpPr>
          <p:cNvPr id="9" name="TextBox 8"/>
          <p:cNvSpPr txBox="1"/>
          <p:nvPr/>
        </p:nvSpPr>
        <p:spPr>
          <a:xfrm>
            <a:off x="990600" y="3401289"/>
            <a:ext cx="7728398" cy="830997"/>
          </a:xfrm>
          <a:prstGeom prst="rect">
            <a:avLst/>
          </a:prstGeom>
          <a:noFill/>
        </p:spPr>
        <p:txBody>
          <a:bodyPr wrap="none" rtlCol="0">
            <a:spAutoFit/>
          </a:bodyPr>
          <a:lstStyle/>
          <a:p>
            <a:pPr marL="457200" indent="-457200">
              <a:buAutoNum type="arabicPeriod"/>
            </a:pPr>
            <a:r>
              <a:rPr lang="en-US" sz="2400" dirty="0">
                <a:solidFill>
                  <a:srgbClr val="002060"/>
                </a:solidFill>
                <a:latin typeface="Comic Sans MS" panose="030F0702030302020204" pitchFamily="66" charset="0"/>
              </a:rPr>
              <a:t>T.rex was a scary dinosaur.                 Yes        No</a:t>
            </a:r>
          </a:p>
          <a:p>
            <a:pPr marL="457200" indent="-457200">
              <a:buAutoNum type="arabicPeriod"/>
            </a:pPr>
            <a:r>
              <a:rPr lang="en-US" sz="2400" dirty="0">
                <a:solidFill>
                  <a:srgbClr val="002060"/>
                </a:solidFill>
                <a:latin typeface="Comic Sans MS" panose="030F0702030302020204" pitchFamily="66" charset="0"/>
              </a:rPr>
              <a:t>Its favourite food was meat.              Yes        No</a:t>
            </a:r>
          </a:p>
        </p:txBody>
      </p:sp>
      <p:sp>
        <p:nvSpPr>
          <p:cNvPr id="11" name="Rectangle 10"/>
          <p:cNvSpPr/>
          <p:nvPr/>
        </p:nvSpPr>
        <p:spPr>
          <a:xfrm>
            <a:off x="6324600" y="3401289"/>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324600" y="3870320"/>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73647" y="3381646"/>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73647" y="3870320"/>
            <a:ext cx="422062" cy="3723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Bright Red Tick Clip Art at Clker.com - vector clip art online, royalty  free &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5430" y="3117783"/>
            <a:ext cx="573733" cy="5976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right Red Tick Clip Art at Clker.com - vector clip art online, royalty  free &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8591" y="3613466"/>
            <a:ext cx="573733" cy="5976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roadcasting Cartoon Loudspeaker, Take horn man, people, fM Broadcasting,  speaker png | PNGWi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4674" l="10000" r="90000">
                        <a14:foregroundMark x1="26304" y1="37065" x2="29783" y2="38261"/>
                        <a14:foregroundMark x1="59565" y1="27391" x2="53152" y2="32717"/>
                        <a14:foregroundMark x1="62065" y1="23043" x2="64891" y2="34783"/>
                        <a14:foregroundMark x1="50652" y1="33261" x2="46304" y2="36304"/>
                        <a14:foregroundMark x1="61304" y1="66522" x2="61522" y2="75435"/>
                        <a14:foregroundMark x1="61522" y1="65435" x2="58261" y2="72391"/>
                        <a14:foregroundMark x1="35435" y1="83478" x2="35435" y2="83478"/>
                        <a14:foregroundMark x1="32391" y1="83043" x2="36413" y2="83478"/>
                        <a14:foregroundMark x1="36630" y1="78152" x2="35870" y2="80761"/>
                        <a14:foregroundMark x1="33587" y1="52065" x2="37174" y2="50000"/>
                        <a14:foregroundMark x1="37935" y1="83043" x2="37935" y2="83043"/>
                        <a14:foregroundMark x1="33370" y1="62935" x2="33370" y2="62935"/>
                        <a14:foregroundMark x1="31630" y1="62391" x2="31630" y2="62391"/>
                        <a14:foregroundMark x1="33152" y1="61630" x2="33152" y2="61630"/>
                      </a14:backgroundRemoval>
                    </a14:imgEffect>
                  </a14:imgLayer>
                </a14:imgProps>
              </a:ext>
              <a:ext uri="{28A0092B-C50C-407E-A947-70E740481C1C}">
                <a14:useLocalDpi xmlns:a14="http://schemas.microsoft.com/office/drawing/2010/main" val="0"/>
              </a:ext>
            </a:extLst>
          </a:blip>
          <a:srcRect l="14060" t="22803" r="15815" b="7991"/>
          <a:stretch/>
        </p:blipFill>
        <p:spPr bwMode="auto">
          <a:xfrm>
            <a:off x="56082" y="3912284"/>
            <a:ext cx="1342737" cy="1325167"/>
          </a:xfrm>
          <a:prstGeom prst="rect">
            <a:avLst/>
          </a:prstGeom>
          <a:noFill/>
          <a:extLst>
            <a:ext uri="{909E8E84-426E-40DD-AFC4-6F175D3DCCD1}">
              <a14:hiddenFill xmlns:a14="http://schemas.microsoft.com/office/drawing/2010/main">
                <a:solidFill>
                  <a:srgbClr val="FFFFFF"/>
                </a:solidFill>
              </a14:hiddenFill>
            </a:ext>
          </a:extLst>
        </p:spPr>
      </p:pic>
      <p:pic>
        <p:nvPicPr>
          <p:cNvPr id="20" name="track 11.5.wav">
            <a:hlinkClick r:id="" action="ppaction://media"/>
          </p:cNvPr>
          <p:cNvPicPr>
            <a:picLocks noChangeAspect="1"/>
          </p:cNvPicPr>
          <p:nvPr>
            <a:audioFile r:link="rId1"/>
            <p:extLst>
              <p:ext uri="{DAA4B4D4-6D71-4841-9C94-3DE7FCFB9230}">
                <p14:media xmlns:p14="http://schemas.microsoft.com/office/powerpoint/2010/main" r:embed="rId2">
                  <p14:trim st="7104.756" end="22213.6051"/>
                </p14:media>
              </p:ext>
            </p:extLst>
          </p:nvPr>
        </p:nvPicPr>
        <p:blipFill>
          <a:blip r:embed="rId10"/>
          <a:stretch>
            <a:fillRect/>
          </a:stretch>
        </p:blipFill>
        <p:spPr>
          <a:xfrm>
            <a:off x="9203167" y="1095039"/>
            <a:ext cx="609600" cy="609600"/>
          </a:xfrm>
          <a:prstGeom prst="rect">
            <a:avLst/>
          </a:prstGeom>
        </p:spPr>
      </p:pic>
      <p:pic>
        <p:nvPicPr>
          <p:cNvPr id="21" name="track 11.5.wav">
            <a:hlinkClick r:id="" action="ppaction://media"/>
          </p:cNvPr>
          <p:cNvPicPr>
            <a:picLocks noChangeAspect="1"/>
          </p:cNvPicPr>
          <p:nvPr>
            <a:audioFile r:link="rId1"/>
            <p:extLst>
              <p:ext uri="{DAA4B4D4-6D71-4841-9C94-3DE7FCFB9230}">
                <p14:media xmlns:p14="http://schemas.microsoft.com/office/powerpoint/2010/main" r:embed="rId2">
                  <p14:trim st="15468.5824" end="17357.1891"/>
                </p14:media>
              </p:ext>
            </p:extLst>
          </p:nvPr>
        </p:nvPicPr>
        <p:blipFill>
          <a:blip r:embed="rId10"/>
          <a:stretch>
            <a:fillRect/>
          </a:stretch>
        </p:blipFill>
        <p:spPr>
          <a:xfrm>
            <a:off x="9185238" y="1704639"/>
            <a:ext cx="609600" cy="609600"/>
          </a:xfrm>
          <a:prstGeom prst="rect">
            <a:avLst/>
          </a:prstGeom>
        </p:spPr>
      </p:pic>
      <p:pic>
        <p:nvPicPr>
          <p:cNvPr id="22" name="track 11.5.wav">
            <a:hlinkClick r:id="" action="ppaction://media"/>
          </p:cNvPr>
          <p:cNvPicPr>
            <a:picLocks noChangeAspect="1"/>
          </p:cNvPicPr>
          <p:nvPr>
            <a:audioFile r:link="rId1"/>
            <p:extLst>
              <p:ext uri="{DAA4B4D4-6D71-4841-9C94-3DE7FCFB9230}">
                <p14:media xmlns:p14="http://schemas.microsoft.com/office/powerpoint/2010/main" r:embed="rId2">
                  <p14:trim st="35343.9136"/>
                </p14:media>
              </p:ext>
            </p:extLst>
          </p:nvPr>
        </p:nvPicPr>
        <p:blipFill>
          <a:blip r:embed="rId10"/>
          <a:stretch>
            <a:fillRect/>
          </a:stretch>
        </p:blipFill>
        <p:spPr>
          <a:xfrm>
            <a:off x="9195174" y="2896456"/>
            <a:ext cx="609600" cy="609600"/>
          </a:xfrm>
          <a:prstGeom prst="rect">
            <a:avLst/>
          </a:prstGeom>
        </p:spPr>
      </p:pic>
      <p:pic>
        <p:nvPicPr>
          <p:cNvPr id="23" name="track 11.5.wav">
            <a:hlinkClick r:id="" action="ppaction://media"/>
          </p:cNvPr>
          <p:cNvPicPr>
            <a:picLocks noChangeAspect="1"/>
          </p:cNvPicPr>
          <p:nvPr>
            <a:audioFile r:link="rId1"/>
            <p:extLst>
              <p:ext uri="{DAA4B4D4-6D71-4841-9C94-3DE7FCFB9230}">
                <p14:media xmlns:p14="http://schemas.microsoft.com/office/powerpoint/2010/main" r:embed="rId2">
                  <p14:trim st="20684.7328" end="5665.8195"/>
                </p14:media>
              </p:ext>
            </p:extLst>
          </p:nvPr>
        </p:nvPicPr>
        <p:blipFill>
          <a:blip r:embed="rId10"/>
          <a:stretch>
            <a:fillRect/>
          </a:stretch>
        </p:blipFill>
        <p:spPr>
          <a:xfrm>
            <a:off x="9185238" y="2286856"/>
            <a:ext cx="609600" cy="609600"/>
          </a:xfrm>
          <a:prstGeom prst="rect">
            <a:avLst/>
          </a:prstGeom>
        </p:spPr>
      </p:pic>
      <p:pic>
        <p:nvPicPr>
          <p:cNvPr id="24" name="track 11.5.wav">
            <a:hlinkClick r:id="" action="ppaction://media"/>
          </p:cNvPr>
          <p:cNvPicPr>
            <a:picLocks noChangeAspect="1"/>
          </p:cNvPicPr>
          <p:nvPr>
            <a:audioFile r:link="rId1"/>
            <p:extLst>
              <p:ext uri="{DAA4B4D4-6D71-4841-9C94-3DE7FCFB9230}">
                <p14:media xmlns:p14="http://schemas.microsoft.com/office/powerpoint/2010/main" r:embed="rId2">
                  <p14:trim st="7104.756" end="22213.6051"/>
                </p14:media>
              </p:ext>
            </p:extLst>
          </p:nvPr>
        </p:nvPicPr>
        <p:blipFill>
          <a:blip r:embed="rId10"/>
          <a:stretch>
            <a:fillRect/>
          </a:stretch>
        </p:blipFill>
        <p:spPr>
          <a:xfrm>
            <a:off x="9753600" y="994380"/>
            <a:ext cx="609600" cy="609600"/>
          </a:xfrm>
          <a:prstGeom prst="rect">
            <a:avLst/>
          </a:prstGeom>
        </p:spPr>
      </p:pic>
      <p:pic>
        <p:nvPicPr>
          <p:cNvPr id="25" name="track 11.5.wav">
            <a:hlinkClick r:id="" action="ppaction://media"/>
          </p:cNvPr>
          <p:cNvPicPr>
            <a:picLocks noChangeAspect="1"/>
          </p:cNvPicPr>
          <p:nvPr>
            <a:audioFile r:link="rId1"/>
            <p:extLst>
              <p:ext uri="{DAA4B4D4-6D71-4841-9C94-3DE7FCFB9230}">
                <p14:media xmlns:p14="http://schemas.microsoft.com/office/powerpoint/2010/main" r:embed="rId2">
                  <p14:trim st="15468.5824" end="17357.1891"/>
                </p14:media>
              </p:ext>
            </p:extLst>
          </p:nvPr>
        </p:nvPicPr>
        <p:blipFill>
          <a:blip r:embed="rId10"/>
          <a:stretch>
            <a:fillRect/>
          </a:stretch>
        </p:blipFill>
        <p:spPr>
          <a:xfrm>
            <a:off x="9735671" y="1603980"/>
            <a:ext cx="609600" cy="609600"/>
          </a:xfrm>
          <a:prstGeom prst="rect">
            <a:avLst/>
          </a:prstGeom>
        </p:spPr>
      </p:pic>
      <p:pic>
        <p:nvPicPr>
          <p:cNvPr id="26" name="track 11.5.wav">
            <a:hlinkClick r:id="" action="ppaction://media"/>
          </p:cNvPr>
          <p:cNvPicPr>
            <a:picLocks noChangeAspect="1"/>
          </p:cNvPicPr>
          <p:nvPr>
            <a:audioFile r:link="rId1"/>
            <p:extLst>
              <p:ext uri="{DAA4B4D4-6D71-4841-9C94-3DE7FCFB9230}">
                <p14:media xmlns:p14="http://schemas.microsoft.com/office/powerpoint/2010/main" r:embed="rId2">
                  <p14:trim st="35343.9136"/>
                </p14:media>
              </p:ext>
            </p:extLst>
          </p:nvPr>
        </p:nvPicPr>
        <p:blipFill>
          <a:blip r:embed="rId10"/>
          <a:stretch>
            <a:fillRect/>
          </a:stretch>
        </p:blipFill>
        <p:spPr>
          <a:xfrm>
            <a:off x="9745607" y="2795797"/>
            <a:ext cx="609600" cy="609600"/>
          </a:xfrm>
          <a:prstGeom prst="rect">
            <a:avLst/>
          </a:prstGeom>
        </p:spPr>
      </p:pic>
      <p:pic>
        <p:nvPicPr>
          <p:cNvPr id="27" name="track 11.5.wav">
            <a:hlinkClick r:id="" action="ppaction://media"/>
          </p:cNvPr>
          <p:cNvPicPr>
            <a:picLocks noChangeAspect="1"/>
          </p:cNvPicPr>
          <p:nvPr>
            <a:audioFile r:link="rId1"/>
            <p:extLst>
              <p:ext uri="{DAA4B4D4-6D71-4841-9C94-3DE7FCFB9230}">
                <p14:media xmlns:p14="http://schemas.microsoft.com/office/powerpoint/2010/main" r:embed="rId2">
                  <p14:trim st="20684.7328" end="5665.8195"/>
                </p14:media>
              </p:ext>
            </p:extLst>
          </p:nvPr>
        </p:nvPicPr>
        <p:blipFill>
          <a:blip r:embed="rId10"/>
          <a:stretch>
            <a:fillRect/>
          </a:stretch>
        </p:blipFill>
        <p:spPr>
          <a:xfrm>
            <a:off x="9735671" y="2186197"/>
            <a:ext cx="609600" cy="609600"/>
          </a:xfrm>
          <a:prstGeom prst="rect">
            <a:avLst/>
          </a:prstGeom>
        </p:spPr>
      </p:pic>
      <p:sp>
        <p:nvSpPr>
          <p:cNvPr id="28" name="Rectangle 27"/>
          <p:cNvSpPr/>
          <p:nvPr/>
        </p:nvSpPr>
        <p:spPr>
          <a:xfrm>
            <a:off x="457200" y="198433"/>
            <a:ext cx="5456943"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2. Listen </a:t>
            </a:r>
            <a:r>
              <a:rPr lang="el-GR" sz="2400" b="1" kern="0" dirty="0">
                <a:ln/>
                <a:solidFill>
                  <a:srgbClr val="FF0000"/>
                </a:solidFill>
                <a:latin typeface="Comic Sans MS" panose="030F0702030302020204" pitchFamily="66" charset="0"/>
                <a:cs typeface="Arial"/>
                <a:sym typeface="Arial"/>
              </a:rPr>
              <a:t>α</a:t>
            </a:r>
            <a:r>
              <a:rPr lang="en-US" sz="2400" b="1" kern="0" dirty="0">
                <a:ln/>
                <a:solidFill>
                  <a:srgbClr val="FF0000"/>
                </a:solidFill>
                <a:latin typeface="Comic Sans MS" panose="030F0702030302020204" pitchFamily="66" charset="0"/>
                <a:cs typeface="Arial"/>
                <a:sym typeface="Arial"/>
              </a:rPr>
              <a:t>nd re</a:t>
            </a:r>
            <a:r>
              <a:rPr lang="el-GR" sz="2400" b="1" kern="0" dirty="0">
                <a:ln/>
                <a:solidFill>
                  <a:srgbClr val="FF0000"/>
                </a:solidFill>
                <a:latin typeface="Comic Sans MS" panose="030F0702030302020204" pitchFamily="66" charset="0"/>
                <a:cs typeface="Arial"/>
                <a:sym typeface="Arial"/>
              </a:rPr>
              <a:t>α</a:t>
            </a:r>
            <a:r>
              <a:rPr lang="en-US" sz="2400" b="1" kern="0" dirty="0">
                <a:ln/>
                <a:solidFill>
                  <a:srgbClr val="FF0000"/>
                </a:solidFill>
                <a:latin typeface="Comic Sans MS" panose="030F0702030302020204" pitchFamily="66" charset="0"/>
                <a:cs typeface="Arial"/>
                <a:sym typeface="Arial"/>
              </a:rPr>
              <a:t>d. Tick. Tr.11.5.</a:t>
            </a:r>
          </a:p>
        </p:txBody>
      </p:sp>
    </p:spTree>
    <p:extLst>
      <p:ext uri="{BB962C8B-B14F-4D97-AF65-F5344CB8AC3E}">
        <p14:creationId xmlns:p14="http://schemas.microsoft.com/office/powerpoint/2010/main" val="18781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3000" fill="hold"/>
                                        <p:tgtEl>
                                          <p:spTgt spid="3"/>
                                        </p:tgtEl>
                                        <p:attrNameLst>
                                          <p:attrName>style.color</p:attrName>
                                        </p:attrNameLst>
                                      </p:cBhvr>
                                      <p:to>
                                        <p:clrVal>
                                          <a:srgbClr val="E53460"/>
                                        </p:clrVal>
                                      </p:to>
                                    </p:set>
                                    <p:set>
                                      <p:cBhvr>
                                        <p:cTn id="7" dur="3000" fill="hold"/>
                                        <p:tgtEl>
                                          <p:spTgt spid="3"/>
                                        </p:tgtEl>
                                        <p:attrNameLst>
                                          <p:attrName>fillcolor</p:attrName>
                                        </p:attrNameLst>
                                      </p:cBhvr>
                                      <p:to>
                                        <p:clrVal>
                                          <a:srgbClr val="E53460"/>
                                        </p:clrVal>
                                      </p:to>
                                    </p:set>
                                    <p:set>
                                      <p:cBhvr>
                                        <p:cTn id="8" dur="3000" fill="hold"/>
                                        <p:tgtEl>
                                          <p:spTgt spid="3"/>
                                        </p:tgtEl>
                                        <p:attrNameLst>
                                          <p:attrName>fill.type</p:attrName>
                                        </p:attrNameLst>
                                      </p:cBhvr>
                                      <p:to>
                                        <p:strVal val="solid"/>
                                      </p:to>
                                    </p:set>
                                  </p:childTnLst>
                                </p:cTn>
                              </p:par>
                              <p:par>
                                <p:cTn id="9" presetID="1" presetClass="mediacall" presetSubtype="0" fill="hold" nodeType="withEffect">
                                  <p:stCondLst>
                                    <p:cond delay="0"/>
                                  </p:stCondLst>
                                  <p:childTnLst>
                                    <p:cmd type="call" cmd="playFrom(0.0)">
                                      <p:cBhvr>
                                        <p:cTn id="10" dur="8363"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2000" fill="hold"/>
                                        <p:tgtEl>
                                          <p:spTgt spid="5"/>
                                        </p:tgtEl>
                                        <p:attrNameLst>
                                          <p:attrName>style.color</p:attrName>
                                        </p:attrNameLst>
                                      </p:cBhvr>
                                      <p:to>
                                        <p:clrVal>
                                          <a:srgbClr val="E53460"/>
                                        </p:clrVal>
                                      </p:to>
                                    </p:set>
                                    <p:set>
                                      <p:cBhvr>
                                        <p:cTn id="15" dur="2000" fill="hold"/>
                                        <p:tgtEl>
                                          <p:spTgt spid="5"/>
                                        </p:tgtEl>
                                        <p:attrNameLst>
                                          <p:attrName>fillcolor</p:attrName>
                                        </p:attrNameLst>
                                      </p:cBhvr>
                                      <p:to>
                                        <p:clrVal>
                                          <a:srgbClr val="E53460"/>
                                        </p:clrVal>
                                      </p:to>
                                    </p:set>
                                    <p:set>
                                      <p:cBhvr>
                                        <p:cTn id="16" dur="2000" fill="hold"/>
                                        <p:tgtEl>
                                          <p:spTgt spid="5"/>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4856" fill="hold"/>
                                        <p:tgtEl>
                                          <p:spTgt spid="21"/>
                                        </p:tgtEl>
                                      </p:cBhvr>
                                    </p:cmd>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4000" fill="hold"/>
                                        <p:tgtEl>
                                          <p:spTgt spid="7"/>
                                        </p:tgtEl>
                                        <p:attrNameLst>
                                          <p:attrName>style.color</p:attrName>
                                        </p:attrNameLst>
                                      </p:cBhvr>
                                      <p:to>
                                        <p:clrVal>
                                          <a:srgbClr val="E53460"/>
                                        </p:clrVal>
                                      </p:to>
                                    </p:set>
                                    <p:set>
                                      <p:cBhvr>
                                        <p:cTn id="23" dur="4000" fill="hold"/>
                                        <p:tgtEl>
                                          <p:spTgt spid="7"/>
                                        </p:tgtEl>
                                        <p:attrNameLst>
                                          <p:attrName>fillcolor</p:attrName>
                                        </p:attrNameLst>
                                      </p:cBhvr>
                                      <p:to>
                                        <p:clrVal>
                                          <a:srgbClr val="E53460"/>
                                        </p:clrVal>
                                      </p:to>
                                    </p:set>
                                    <p:set>
                                      <p:cBhvr>
                                        <p:cTn id="24" dur="4000" fill="hold"/>
                                        <p:tgtEl>
                                          <p:spTgt spid="7"/>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11331" fill="hold"/>
                                        <p:tgtEl>
                                          <p:spTgt spid="23"/>
                                        </p:tgtEl>
                                      </p:cBhvr>
                                    </p:cmd>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3000" fill="hold"/>
                                        <p:tgtEl>
                                          <p:spTgt spid="8"/>
                                        </p:tgtEl>
                                        <p:attrNameLst>
                                          <p:attrName>style.color</p:attrName>
                                        </p:attrNameLst>
                                      </p:cBhvr>
                                      <p:to>
                                        <p:clrVal>
                                          <a:srgbClr val="E53460"/>
                                        </p:clrVal>
                                      </p:to>
                                    </p:set>
                                    <p:set>
                                      <p:cBhvr>
                                        <p:cTn id="31" dur="3000" fill="hold"/>
                                        <p:tgtEl>
                                          <p:spTgt spid="8"/>
                                        </p:tgtEl>
                                        <p:attrNameLst>
                                          <p:attrName>fillcolor</p:attrName>
                                        </p:attrNameLst>
                                      </p:cBhvr>
                                      <p:to>
                                        <p:clrVal>
                                          <a:srgbClr val="E53460"/>
                                        </p:clrVal>
                                      </p:to>
                                    </p:set>
                                    <p:set>
                                      <p:cBhvr>
                                        <p:cTn id="32" dur="3000" fill="hold"/>
                                        <p:tgtEl>
                                          <p:spTgt spid="8"/>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338" fill="hold"/>
                                        <p:tgtEl>
                                          <p:spTgt spid="22"/>
                                        </p:tgtEl>
                                      </p:cBhvr>
                                    </p:cmd>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fade">
                                      <p:cBhvr>
                                        <p:cTn id="39" dur="1000"/>
                                        <p:tgtEl>
                                          <p:spTgt spid="6148"/>
                                        </p:tgtEl>
                                      </p:cBhvr>
                                    </p:animEffect>
                                    <p:anim calcmode="lin" valueType="num">
                                      <p:cBhvr>
                                        <p:cTn id="40" dur="1000" fill="hold"/>
                                        <p:tgtEl>
                                          <p:spTgt spid="6148"/>
                                        </p:tgtEl>
                                        <p:attrNameLst>
                                          <p:attrName>ppt_x</p:attrName>
                                        </p:attrNameLst>
                                      </p:cBhvr>
                                      <p:tavLst>
                                        <p:tav tm="0">
                                          <p:val>
                                            <p:strVal val="#ppt_x"/>
                                          </p:val>
                                        </p:tav>
                                        <p:tav tm="100000">
                                          <p:val>
                                            <p:strVal val="#ppt_x"/>
                                          </p:val>
                                        </p:tav>
                                      </p:tavLst>
                                    </p:anim>
                                    <p:anim calcmode="lin" valueType="num">
                                      <p:cBhvr>
                                        <p:cTn id="41" dur="1000" fill="hold"/>
                                        <p:tgtEl>
                                          <p:spTgt spid="61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0"/>
                </p:tgtEl>
              </p:cMediaNode>
            </p:audio>
            <p:audio>
              <p:cMediaNode vol="80000">
                <p:cTn id="50" fill="hold" display="0">
                  <p:stCondLst>
                    <p:cond delay="indefinite"/>
                  </p:stCondLst>
                  <p:endCondLst>
                    <p:cond evt="onStopAudio" delay="0">
                      <p:tgtEl>
                        <p:sldTgt/>
                      </p:tgtEl>
                    </p:cond>
                  </p:endCondLst>
                </p:cTn>
                <p:tgtEl>
                  <p:spTgt spid="21"/>
                </p:tgtEl>
              </p:cMediaNode>
            </p:audio>
            <p:audio>
              <p:cMediaNode vol="80000">
                <p:cTn id="51" fill="hold" display="0">
                  <p:stCondLst>
                    <p:cond delay="indefinite"/>
                  </p:stCondLst>
                  <p:endCondLst>
                    <p:cond evt="onStopAudio" delay="0">
                      <p:tgtEl>
                        <p:sldTgt/>
                      </p:tgtEl>
                    </p:cond>
                  </p:endCondLst>
                </p:cTn>
                <p:tgtEl>
                  <p:spTgt spid="22"/>
                </p:tgtEl>
              </p:cMediaNode>
            </p:audio>
            <p:audio>
              <p:cMediaNode vol="80000">
                <p:cTn id="52" fill="hold" display="0">
                  <p:stCondLst>
                    <p:cond delay="indefinite"/>
                  </p:stCondLst>
                  <p:endCondLst>
                    <p:cond evt="onStopAudio" delay="0">
                      <p:tgtEl>
                        <p:sldTgt/>
                      </p:tgtEl>
                    </p:cond>
                  </p:endCondLst>
                </p:cTn>
                <p:tgtEl>
                  <p:spTgt spid="23"/>
                </p:tgtEl>
              </p:cMediaNode>
            </p:audio>
            <p:audio>
              <p:cMediaNode vol="80000">
                <p:cTn id="53" fill="hold" display="0">
                  <p:stCondLst>
                    <p:cond delay="indefinite"/>
                  </p:stCondLst>
                  <p:endCondLst>
                    <p:cond evt="onStopAudio" delay="0">
                      <p:tgtEl>
                        <p:sldTgt/>
                      </p:tgtEl>
                    </p:cond>
                  </p:endCondLst>
                </p:cTn>
                <p:tgtEl>
                  <p:spTgt spid="24"/>
                </p:tgtEl>
              </p:cMediaNode>
            </p:audio>
            <p:audio>
              <p:cMediaNode vol="80000">
                <p:cTn id="54" fill="hold" display="0">
                  <p:stCondLst>
                    <p:cond delay="indefinite"/>
                  </p:stCondLst>
                  <p:endCondLst>
                    <p:cond evt="onStopAudio" delay="0">
                      <p:tgtEl>
                        <p:sldTgt/>
                      </p:tgtEl>
                    </p:cond>
                  </p:endCondLst>
                </p:cTn>
                <p:tgtEl>
                  <p:spTgt spid="25"/>
                </p:tgtEl>
              </p:cMediaNode>
            </p:audio>
            <p:audio>
              <p:cMediaNode vol="80000">
                <p:cTn id="55" fill="hold" display="0">
                  <p:stCondLst>
                    <p:cond delay="indefinite"/>
                  </p:stCondLst>
                  <p:endCondLst>
                    <p:cond evt="onStopAudio" delay="0">
                      <p:tgtEl>
                        <p:sldTgt/>
                      </p:tgtEl>
                    </p:cond>
                  </p:endCondLst>
                </p:cTn>
                <p:tgtEl>
                  <p:spTgt spid="26"/>
                </p:tgtEl>
              </p:cMediaNode>
            </p:audio>
            <p:audio>
              <p:cMediaNode vol="80000">
                <p:cTn id="56" fill="hold" display="0">
                  <p:stCondLst>
                    <p:cond delay="indefinite"/>
                  </p:stCondLst>
                  <p:endCondLst>
                    <p:cond evt="onStopAudio" delay="0">
                      <p:tgtEl>
                        <p:sldTgt/>
                      </p:tgtEl>
                    </p:cond>
                  </p:endCondLst>
                </p:cTn>
                <p:tgtEl>
                  <p:spTgt spid="27"/>
                </p:tgtEl>
              </p:cMediaNode>
            </p:audio>
            <p:seq concurrent="1" nextAc="seek">
              <p:cTn id="57" restart="whenNotActive" fill="hold" evtFilter="cancelBubble" nodeType="interactiveSeq">
                <p:stCondLst>
                  <p:cond evt="onClick" delay="0">
                    <p:tgtEl>
                      <p:spTgt spid="3"/>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8363" fill="hold"/>
                                        <p:tgtEl>
                                          <p:spTgt spid="24"/>
                                        </p:tgtEl>
                                      </p:cBhvr>
                                    </p:cmd>
                                  </p:childTnLst>
                                </p:cTn>
                              </p:par>
                            </p:childTnLst>
                          </p:cTn>
                        </p:par>
                      </p:childTnLst>
                    </p:cTn>
                  </p:par>
                </p:childTnLst>
              </p:cTn>
              <p:nextCondLst>
                <p:cond evt="onClick" delay="0">
                  <p:tgtEl>
                    <p:spTgt spid="3"/>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856" fill="hold"/>
                                        <p:tgtEl>
                                          <p:spTgt spid="25"/>
                                        </p:tgtEl>
                                      </p:cBhvr>
                                    </p:cmd>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338" fill="hold"/>
                                        <p:tgtEl>
                                          <p:spTgt spid="26"/>
                                        </p:tgtEl>
                                      </p:cBhvr>
                                    </p:cmd>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1331" fill="hold"/>
                                        <p:tgtEl>
                                          <p:spTgt spid="27"/>
                                        </p:tgtEl>
                                      </p:cBhvr>
                                    </p:cmd>
                                  </p:childTnLst>
                                </p:cTn>
                              </p:par>
                            </p:childTnLst>
                          </p:cTn>
                        </p:par>
                      </p:childTnLst>
                    </p:cTn>
                  </p:par>
                </p:childTnLst>
              </p:cTn>
              <p:nextCondLst>
                <p:cond evt="onClick" delay="0">
                  <p:tgtEl>
                    <p:spTgt spid="7"/>
                  </p:tgtEl>
                </p:cond>
              </p:nextCondLst>
            </p:seq>
          </p:childTnLst>
        </p:cTn>
      </p:par>
    </p:tnLst>
    <p:bldLst>
      <p:bldP spid="3"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Rectangle 4"/>
          <p:cNvSpPr/>
          <p:nvPr/>
        </p:nvSpPr>
        <p:spPr>
          <a:xfrm>
            <a:off x="306448" y="344022"/>
            <a:ext cx="2702984"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3. Look and say.</a:t>
            </a:r>
          </a:p>
        </p:txBody>
      </p:sp>
      <p:grpSp>
        <p:nvGrpSpPr>
          <p:cNvPr id="22" name="Group 21"/>
          <p:cNvGrpSpPr/>
          <p:nvPr/>
        </p:nvGrpSpPr>
        <p:grpSpPr>
          <a:xfrm>
            <a:off x="544169" y="1266812"/>
            <a:ext cx="2632136" cy="3048000"/>
            <a:chOff x="544169" y="1266812"/>
            <a:chExt cx="2632136" cy="3048000"/>
          </a:xfrm>
        </p:grpSpPr>
        <p:sp>
          <p:nvSpPr>
            <p:cNvPr id="8" name="Rounded Rectangle 7"/>
            <p:cNvSpPr/>
            <p:nvPr/>
          </p:nvSpPr>
          <p:spPr>
            <a:xfrm>
              <a:off x="544169" y="1266812"/>
              <a:ext cx="2632136" cy="3048000"/>
            </a:xfrm>
            <a:prstGeom prst="roundRect">
              <a:avLst/>
            </a:prstGeom>
            <a:solidFill>
              <a:schemeClr val="accent1">
                <a:lumMod val="20000"/>
                <a:lumOff val="80000"/>
              </a:schemeClr>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60" y="1447212"/>
              <a:ext cx="1714739" cy="1238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588392" y="2826091"/>
              <a:ext cx="2408032" cy="461665"/>
            </a:xfrm>
            <a:prstGeom prst="rect">
              <a:avLst/>
            </a:prstGeom>
          </p:spPr>
          <p:txBody>
            <a:bodyPr wrap="none">
              <a:spAutoFit/>
            </a:bodyPr>
            <a:lstStyle/>
            <a:p>
              <a:r>
                <a:rPr lang="en-US" sz="2400" dirty="0">
                  <a:solidFill>
                    <a:srgbClr val="002060"/>
                  </a:solidFill>
                  <a:latin typeface="Comic Sans MS" panose="030F0702030302020204" pitchFamily="66" charset="0"/>
                </a:rPr>
                <a:t>1 T. rex / sc</a:t>
              </a:r>
              <a:r>
                <a:rPr lang="el-GR" sz="2400" dirty="0">
                  <a:solidFill>
                    <a:srgbClr val="002060"/>
                  </a:solidFill>
                  <a:latin typeface="Comic Sans MS" panose="030F0702030302020204" pitchFamily="66" charset="0"/>
                </a:rPr>
                <a:t>α</a:t>
              </a:r>
              <a:r>
                <a:rPr lang="en-US" sz="2400" dirty="0">
                  <a:solidFill>
                    <a:srgbClr val="002060"/>
                  </a:solidFill>
                  <a:latin typeface="Comic Sans MS" panose="030F0702030302020204" pitchFamily="66" charset="0"/>
                </a:rPr>
                <a:t>ry</a:t>
              </a:r>
            </a:p>
          </p:txBody>
        </p:sp>
      </p:grpSp>
      <p:sp>
        <p:nvSpPr>
          <p:cNvPr id="11" name="Rectangle 10"/>
          <p:cNvSpPr/>
          <p:nvPr/>
        </p:nvSpPr>
        <p:spPr>
          <a:xfrm>
            <a:off x="588392" y="3584625"/>
            <a:ext cx="2614818" cy="461665"/>
          </a:xfrm>
          <a:prstGeom prst="rect">
            <a:avLst/>
          </a:prstGeom>
        </p:spPr>
        <p:txBody>
          <a:bodyPr wrap="none">
            <a:spAutoFit/>
          </a:bodyPr>
          <a:lstStyle/>
          <a:p>
            <a:r>
              <a:rPr lang="en-US" sz="2400" dirty="0">
                <a:solidFill>
                  <a:srgbClr val="FF0000"/>
                </a:solidFill>
                <a:latin typeface="Comic Sans MS" panose="030F0702030302020204" pitchFamily="66" charset="0"/>
              </a:rPr>
              <a:t>T. rex was sc</a:t>
            </a:r>
            <a:r>
              <a:rPr lang="el-GR" sz="2400" dirty="0">
                <a:solidFill>
                  <a:srgbClr val="FF0000"/>
                </a:solidFill>
                <a:latin typeface="Comic Sans MS" panose="030F0702030302020204" pitchFamily="66" charset="0"/>
              </a:rPr>
              <a:t>α</a:t>
            </a:r>
            <a:r>
              <a:rPr lang="en-US" sz="2400" dirty="0">
                <a:solidFill>
                  <a:srgbClr val="FF0000"/>
                </a:solidFill>
                <a:latin typeface="Comic Sans MS" panose="030F0702030302020204" pitchFamily="66" charset="0"/>
              </a:rPr>
              <a:t>ry.</a:t>
            </a:r>
          </a:p>
        </p:txBody>
      </p:sp>
      <p:sp>
        <p:nvSpPr>
          <p:cNvPr id="10" name="Down Arrow 9"/>
          <p:cNvSpPr/>
          <p:nvPr/>
        </p:nvSpPr>
        <p:spPr>
          <a:xfrm>
            <a:off x="1672470" y="3241386"/>
            <a:ext cx="251069" cy="343239"/>
          </a:xfrm>
          <a:prstGeom prst="down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3" name="Group 22"/>
          <p:cNvGrpSpPr/>
          <p:nvPr/>
        </p:nvGrpSpPr>
        <p:grpSpPr>
          <a:xfrm>
            <a:off x="3335869" y="1190214"/>
            <a:ext cx="2649701" cy="3048000"/>
            <a:chOff x="3335869" y="1190214"/>
            <a:chExt cx="2649701" cy="3048000"/>
          </a:xfrm>
        </p:grpSpPr>
        <p:sp>
          <p:nvSpPr>
            <p:cNvPr id="13" name="Rounded Rectangle 12"/>
            <p:cNvSpPr/>
            <p:nvPr/>
          </p:nvSpPr>
          <p:spPr>
            <a:xfrm>
              <a:off x="3335869" y="1190214"/>
              <a:ext cx="2632136" cy="3048000"/>
            </a:xfrm>
            <a:prstGeom prst="roundRect">
              <a:avLst/>
            </a:prstGeom>
            <a:solidFill>
              <a:schemeClr val="accent1">
                <a:lumMod val="20000"/>
                <a:lumOff val="80000"/>
              </a:schemeClr>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4567" y="1466265"/>
              <a:ext cx="1714739" cy="1247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3378766" y="2867652"/>
              <a:ext cx="2606804" cy="461665"/>
            </a:xfrm>
            <a:prstGeom prst="rect">
              <a:avLst/>
            </a:prstGeom>
          </p:spPr>
          <p:txBody>
            <a:bodyPr wrap="none">
              <a:spAutoFit/>
            </a:bodyPr>
            <a:lstStyle/>
            <a:p>
              <a:r>
                <a:rPr lang="en-US" sz="2400" dirty="0">
                  <a:solidFill>
                    <a:srgbClr val="002060"/>
                  </a:solidFill>
                  <a:latin typeface="Comic Sans MS" panose="030F0702030302020204" pitchFamily="66" charset="0"/>
                </a:rPr>
                <a:t>2 T. rex / strong</a:t>
              </a:r>
            </a:p>
          </p:txBody>
        </p:sp>
      </p:grpSp>
      <p:sp>
        <p:nvSpPr>
          <p:cNvPr id="16" name="Rectangle 15"/>
          <p:cNvSpPr/>
          <p:nvPr/>
        </p:nvSpPr>
        <p:spPr>
          <a:xfrm>
            <a:off x="3300219" y="3626186"/>
            <a:ext cx="2763898" cy="461665"/>
          </a:xfrm>
          <a:prstGeom prst="rect">
            <a:avLst/>
          </a:prstGeom>
        </p:spPr>
        <p:txBody>
          <a:bodyPr wrap="none">
            <a:spAutoFit/>
          </a:bodyPr>
          <a:lstStyle/>
          <a:p>
            <a:r>
              <a:rPr lang="en-US" sz="2400" dirty="0">
                <a:solidFill>
                  <a:srgbClr val="FF0000"/>
                </a:solidFill>
                <a:latin typeface="Comic Sans MS" panose="030F0702030302020204" pitchFamily="66" charset="0"/>
              </a:rPr>
              <a:t>T. rex was strong.</a:t>
            </a:r>
          </a:p>
        </p:txBody>
      </p:sp>
      <p:sp>
        <p:nvSpPr>
          <p:cNvPr id="17" name="Down Arrow 16"/>
          <p:cNvSpPr/>
          <p:nvPr/>
        </p:nvSpPr>
        <p:spPr>
          <a:xfrm>
            <a:off x="4462844" y="3282947"/>
            <a:ext cx="251069" cy="343239"/>
          </a:xfrm>
          <a:prstGeom prst="down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4" name="Group 23"/>
          <p:cNvGrpSpPr/>
          <p:nvPr/>
        </p:nvGrpSpPr>
        <p:grpSpPr>
          <a:xfrm>
            <a:off x="6092557" y="1120459"/>
            <a:ext cx="2632136" cy="3048000"/>
            <a:chOff x="6092557" y="1120459"/>
            <a:chExt cx="2632136" cy="3048000"/>
          </a:xfrm>
        </p:grpSpPr>
        <p:sp>
          <p:nvSpPr>
            <p:cNvPr id="14" name="Rounded Rectangle 13"/>
            <p:cNvSpPr/>
            <p:nvPr/>
          </p:nvSpPr>
          <p:spPr>
            <a:xfrm>
              <a:off x="6092557" y="1120459"/>
              <a:ext cx="2632136" cy="3048000"/>
            </a:xfrm>
            <a:prstGeom prst="roundRect">
              <a:avLst/>
            </a:prstGeom>
            <a:solidFill>
              <a:schemeClr val="accent1">
                <a:lumMod val="20000"/>
                <a:lumOff val="80000"/>
              </a:schemeClr>
            </a:solidFill>
            <a:ln>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1175" y="1447212"/>
              <a:ext cx="1657581" cy="1267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6137613" y="2867652"/>
              <a:ext cx="2348720" cy="461665"/>
            </a:xfrm>
            <a:prstGeom prst="rect">
              <a:avLst/>
            </a:prstGeom>
          </p:spPr>
          <p:txBody>
            <a:bodyPr wrap="none">
              <a:spAutoFit/>
            </a:bodyPr>
            <a:lstStyle/>
            <a:p>
              <a:r>
                <a:rPr lang="en-US" sz="2400" dirty="0">
                  <a:solidFill>
                    <a:srgbClr val="002060"/>
                  </a:solidFill>
                  <a:latin typeface="Comic Sans MS" panose="030F0702030302020204" pitchFamily="66" charset="0"/>
                </a:rPr>
                <a:t>3 T. rex / huge</a:t>
              </a:r>
            </a:p>
          </p:txBody>
        </p:sp>
      </p:grpSp>
      <p:sp>
        <p:nvSpPr>
          <p:cNvPr id="19" name="Rectangle 18"/>
          <p:cNvSpPr/>
          <p:nvPr/>
        </p:nvSpPr>
        <p:spPr>
          <a:xfrm>
            <a:off x="6137613" y="3626186"/>
            <a:ext cx="2505814" cy="461665"/>
          </a:xfrm>
          <a:prstGeom prst="rect">
            <a:avLst/>
          </a:prstGeom>
        </p:spPr>
        <p:txBody>
          <a:bodyPr wrap="none">
            <a:spAutoFit/>
          </a:bodyPr>
          <a:lstStyle/>
          <a:p>
            <a:r>
              <a:rPr lang="en-US" sz="2400" dirty="0">
                <a:solidFill>
                  <a:srgbClr val="FF0000"/>
                </a:solidFill>
                <a:latin typeface="Comic Sans MS" panose="030F0702030302020204" pitchFamily="66" charset="0"/>
              </a:rPr>
              <a:t>T. rex was huge.</a:t>
            </a:r>
          </a:p>
        </p:txBody>
      </p:sp>
      <p:sp>
        <p:nvSpPr>
          <p:cNvPr id="20" name="Down Arrow 19"/>
          <p:cNvSpPr/>
          <p:nvPr/>
        </p:nvSpPr>
        <p:spPr>
          <a:xfrm>
            <a:off x="7221691" y="3282947"/>
            <a:ext cx="251069" cy="343239"/>
          </a:xfrm>
          <a:prstGeom prst="down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1" name="Group 20"/>
          <p:cNvGrpSpPr/>
          <p:nvPr/>
        </p:nvGrpSpPr>
        <p:grpSpPr>
          <a:xfrm>
            <a:off x="3402899" y="166030"/>
            <a:ext cx="3944325" cy="876209"/>
            <a:chOff x="3402899" y="166030"/>
            <a:chExt cx="3944325" cy="876209"/>
          </a:xfrm>
        </p:grpSpPr>
        <p:pic>
          <p:nvPicPr>
            <p:cNvPr id="7170" name="Picture 2" descr="https://i.pinimg.com/564x/e4/a1/34/e4a1343313250fd1efadc703b82079d7.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25556" l="1389" r="96667"/>
                      </a14:imgEffect>
                    </a14:imgLayer>
                  </a14:imgProps>
                </a:ext>
                <a:ext uri="{28A0092B-C50C-407E-A947-70E740481C1C}">
                  <a14:useLocalDpi xmlns:a14="http://schemas.microsoft.com/office/drawing/2010/main" val="0"/>
                </a:ext>
              </a:extLst>
            </a:blip>
            <a:srcRect l="2926" r="2226" b="74447"/>
            <a:stretch/>
          </p:blipFill>
          <p:spPr bwMode="auto">
            <a:xfrm>
              <a:off x="3402899" y="166030"/>
              <a:ext cx="3944325" cy="87620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216370" y="344022"/>
              <a:ext cx="3047629"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Sth was/were + adj.</a:t>
              </a:r>
            </a:p>
          </p:txBody>
        </p:sp>
      </p:grpSp>
    </p:spTree>
    <p:extLst>
      <p:ext uri="{BB962C8B-B14F-4D97-AF65-F5344CB8AC3E}">
        <p14:creationId xmlns:p14="http://schemas.microsoft.com/office/powerpoint/2010/main" val="18781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2"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outVertical)">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22" presetClass="entr" presetSubtype="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6" grpId="0"/>
      <p:bldP spid="17" grpId="0" animBg="1"/>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Production</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4</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162422285"/>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10"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6" y="-46315"/>
            <a:ext cx="9168245" cy="52322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097772" y="147630"/>
            <a:ext cx="4594818" cy="4412766"/>
            <a:chOff x="1803458" y="146463"/>
            <a:chExt cx="4594818" cy="4412766"/>
          </a:xfrm>
        </p:grpSpPr>
        <p:grpSp>
          <p:nvGrpSpPr>
            <p:cNvPr id="3" name="Group 2"/>
            <p:cNvGrpSpPr/>
            <p:nvPr/>
          </p:nvGrpSpPr>
          <p:grpSpPr>
            <a:xfrm>
              <a:off x="1803458" y="146463"/>
              <a:ext cx="4594818" cy="4412766"/>
              <a:chOff x="1803458" y="146463"/>
              <a:chExt cx="4594818" cy="4412766"/>
            </a:xfrm>
          </p:grpSpPr>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1" b="77837" l="2482" r="94504">
                            <a14:foregroundMark x1="10993" y1="67908" x2="15957" y2="68972"/>
                          </a14:backgroundRemoval>
                        </a14:imgEffect>
                      </a14:imgLayer>
                    </a14:imgProps>
                  </a:ext>
                  <a:ext uri="{28A0092B-C50C-407E-A947-70E740481C1C}">
                    <a14:useLocalDpi xmlns:a14="http://schemas.microsoft.com/office/drawing/2010/main" val="0"/>
                  </a:ext>
                </a:extLst>
              </a:blip>
              <a:srcRect l="3240" t="13268" r="5092" b="22155"/>
              <a:stretch/>
            </p:blipFill>
            <p:spPr bwMode="auto">
              <a:xfrm>
                <a:off x="1803458" y="146463"/>
                <a:ext cx="4594818" cy="441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B9763F3-B921-43B5-8FF3-00A7F48D6069}"/>
                  </a:ext>
                </a:extLst>
              </p:cNvPr>
              <p:cNvPicPr>
                <a:picLocks noChangeAspect="1"/>
              </p:cNvPicPr>
              <p:nvPr/>
            </p:nvPicPr>
            <p:blipFill rotWithShape="1">
              <a:blip r:embed="rId6">
                <a:clrChange>
                  <a:clrFrom>
                    <a:srgbClr val="F7F7F7"/>
                  </a:clrFrom>
                  <a:clrTo>
                    <a:srgbClr val="F7F7F7">
                      <a:alpha val="0"/>
                    </a:srgbClr>
                  </a:clrTo>
                </a:clrChange>
              </a:blip>
              <a:srcRect l="5701" t="4128" r="4927" b="3656"/>
              <a:stretch/>
            </p:blipFill>
            <p:spPr>
              <a:xfrm rot="17142489">
                <a:off x="3469574" y="3366613"/>
                <a:ext cx="644326" cy="641932"/>
              </a:xfrm>
              <a:prstGeom prst="rect">
                <a:avLst/>
              </a:prstGeom>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68690">
                <a:off x="3293147" y="1748094"/>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GHETO STUDIO (breezeboycreativity) - Profile | Pinterest">
                <a:extLst>
                  <a:ext uri="{FF2B5EF4-FFF2-40B4-BE49-F238E27FC236}">
                    <a16:creationId xmlns:a16="http://schemas.microsoft.com/office/drawing/2014/main" id="{82E1A5F3-AA24-46F2-9426-43F0219E940A}"/>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5536" y="2513869"/>
                <a:ext cx="616393" cy="6346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53E3009-F49C-49A0-8B4B-4553D8D2F7A8}"/>
                  </a:ext>
                </a:extLst>
              </p:cNvPr>
              <p:cNvSpPr/>
              <p:nvPr/>
            </p:nvSpPr>
            <p:spPr>
              <a:xfrm>
                <a:off x="4307891" y="1712557"/>
                <a:ext cx="1497526" cy="461665"/>
              </a:xfrm>
              <a:prstGeom prst="rect">
                <a:avLst/>
              </a:prstGeom>
              <a:noFill/>
            </p:spPr>
            <p:txBody>
              <a:bodyPr wrap="none" lIns="91440" tIns="45720" rIns="91440" bIns="45720">
                <a:spAutoFit/>
              </a:bodyPr>
              <a:lstStyle/>
              <a:p>
                <a:pPr algn="ctr">
                  <a:buClr>
                    <a:srgbClr val="000000"/>
                  </a:buClr>
                  <a:buFont typeface="Arial"/>
                  <a:buNone/>
                </a:pP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 1</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 </a:t>
                </a: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point</a:t>
                </a:r>
              </a:p>
            </p:txBody>
          </p:sp>
          <p:sp>
            <p:nvSpPr>
              <p:cNvPr id="17" name="Rectangle 16">
                <a:extLst>
                  <a:ext uri="{FF2B5EF4-FFF2-40B4-BE49-F238E27FC236}">
                    <a16:creationId xmlns:a16="http://schemas.microsoft.com/office/drawing/2014/main" id="{6F61C0E8-306B-412E-A53C-A0183A5BA428}"/>
                  </a:ext>
                </a:extLst>
              </p:cNvPr>
              <p:cNvSpPr/>
              <p:nvPr/>
            </p:nvSpPr>
            <p:spPr>
              <a:xfrm>
                <a:off x="4307889" y="2618436"/>
                <a:ext cx="1755610" cy="461665"/>
              </a:xfrm>
              <a:prstGeom prst="rect">
                <a:avLst/>
              </a:prstGeom>
              <a:noFill/>
            </p:spPr>
            <p:txBody>
              <a:bodyPr wrap="none" lIns="91440" tIns="45720" rIns="91440" bIns="45720">
                <a:spAutoFit/>
              </a:bodyPr>
              <a:lstStyle/>
              <a:p>
                <a:pPr algn="ctr">
                  <a:buClr>
                    <a:srgbClr val="000000"/>
                  </a:buClr>
                  <a:buFont typeface="Arial"/>
                  <a:buNone/>
                </a:pP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 </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a:t>
                </a: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2</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 </a:t>
                </a: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point</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s</a:t>
                </a:r>
                <a:endPar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endParaRPr>
              </a:p>
            </p:txBody>
          </p:sp>
          <p:sp>
            <p:nvSpPr>
              <p:cNvPr id="18" name="Rectangle 17">
                <a:extLst>
                  <a:ext uri="{FF2B5EF4-FFF2-40B4-BE49-F238E27FC236}">
                    <a16:creationId xmlns:a16="http://schemas.microsoft.com/office/drawing/2014/main" id="{F020D0A6-91E7-4AC5-81FA-CCE1C421A675}"/>
                  </a:ext>
                </a:extLst>
              </p:cNvPr>
              <p:cNvSpPr/>
              <p:nvPr/>
            </p:nvSpPr>
            <p:spPr>
              <a:xfrm>
                <a:off x="4418040" y="3456746"/>
                <a:ext cx="1359668" cy="461665"/>
              </a:xfrm>
              <a:prstGeom prst="rect">
                <a:avLst/>
              </a:prstGeom>
              <a:noFill/>
            </p:spPr>
            <p:txBody>
              <a:bodyPr wrap="none" lIns="91440" tIns="45720" rIns="91440" bIns="45720">
                <a:spAutoFit/>
              </a:bodyPr>
              <a:lstStyle/>
              <a:p>
                <a:pPr algn="ctr">
                  <a:buClr>
                    <a:srgbClr val="000000"/>
                  </a:buClr>
                  <a:buFont typeface="Arial"/>
                  <a:buNone/>
                </a:pPr>
                <a:r>
                  <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rPr>
                  <a:t>= </a:t>
                </a:r>
                <a:r>
                  <a:rPr lang="vi-VN"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cs typeface="Arial"/>
                    <a:sym typeface="Arial"/>
                  </a:rPr>
                  <a:t>swap </a:t>
                </a:r>
                <a:endParaRPr lang="en-US" sz="2400" b="1" kern="0" dirty="0">
                  <a:ln w="12700">
                    <a:solidFill>
                      <a:srgbClr val="FF9CA6">
                        <a:lumMod val="50000"/>
                      </a:srgbClr>
                    </a:solidFill>
                    <a:prstDash val="solid"/>
                  </a:ln>
                  <a:pattFill prst="narHorz">
                    <a:fgClr>
                      <a:srgbClr val="FF9CA6"/>
                    </a:fgClr>
                    <a:bgClr>
                      <a:srgbClr val="FF9CA6">
                        <a:lumMod val="40000"/>
                        <a:lumOff val="60000"/>
                      </a:srgbClr>
                    </a:bgClr>
                  </a:pattFill>
                  <a:effectLst>
                    <a:innerShdw blurRad="177800">
                      <a:srgbClr val="FF9CA6">
                        <a:lumMod val="50000"/>
                      </a:srgbClr>
                    </a:innerShdw>
                  </a:effectLst>
                  <a:latin typeface="Comic Sans MS" panose="030F0702030302020204" pitchFamily="66" charset="0"/>
                  <a:cs typeface="Arial"/>
                  <a:sym typeface="Arial"/>
                </a:endParaRPr>
              </a:p>
            </p:txBody>
          </p:sp>
        </p:grpSp>
        <p:sp>
          <p:nvSpPr>
            <p:cNvPr id="4" name="TextBox 3"/>
            <p:cNvSpPr txBox="1"/>
            <p:nvPr/>
          </p:nvSpPr>
          <p:spPr>
            <a:xfrm rot="16200000">
              <a:off x="1553839" y="2340316"/>
              <a:ext cx="1316387" cy="584775"/>
            </a:xfrm>
            <a:prstGeom prst="rect">
              <a:avLst/>
            </a:prstGeom>
            <a:noFill/>
          </p:spPr>
          <p:txBody>
            <a:bodyPr wrap="none" rtlCol="0">
              <a:spAutoFit/>
            </a:bodyPr>
            <a:lstStyle/>
            <a:p>
              <a:pPr algn="ctr"/>
              <a:r>
                <a:rPr lang="en-US" sz="3200" dirty="0">
                  <a:solidFill>
                    <a:schemeClr val="accent6"/>
                  </a:solidFill>
                  <a:latin typeface="Comic Sans MS" panose="030F0702030302020204" pitchFamily="66" charset="0"/>
                </a:rPr>
                <a:t>Rules </a:t>
              </a:r>
            </a:p>
          </p:txBody>
        </p:sp>
      </p:grpSp>
      <p:sp>
        <p:nvSpPr>
          <p:cNvPr id="2" name="TextBox 1"/>
          <p:cNvSpPr txBox="1"/>
          <p:nvPr/>
        </p:nvSpPr>
        <p:spPr>
          <a:xfrm>
            <a:off x="3344871" y="590550"/>
            <a:ext cx="3377848" cy="707886"/>
          </a:xfrm>
          <a:prstGeom prst="rect">
            <a:avLst/>
          </a:prstGeom>
          <a:noFill/>
        </p:spPr>
        <p:txBody>
          <a:bodyPr wrap="none" rtlCol="0">
            <a:spAutoFit/>
          </a:bodyPr>
          <a:lstStyle/>
          <a:p>
            <a:pPr algn="ctr"/>
            <a:r>
              <a:rPr lang="en-US" sz="4000" dirty="0">
                <a:solidFill>
                  <a:schemeClr val="accent3">
                    <a:lumMod val="50000"/>
                  </a:schemeClr>
                </a:solidFill>
                <a:latin typeface="Comic Sans MS" panose="030F0702030302020204" pitchFamily="66" charset="0"/>
              </a:rPr>
              <a:t>Lucky letters</a:t>
            </a:r>
          </a:p>
        </p:txBody>
      </p:sp>
      <p:pic>
        <p:nvPicPr>
          <p:cNvPr id="1026" name="Picture 2" descr="https://i.pinimg.com/564x/70/fc/5d/70fc5ddc581b30753570a398196bc337.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1441" y1="85207" x2="41441" y2="85207"/>
                        <a14:foregroundMark x1="42342" y1="83136" x2="42342" y2="83136"/>
                        <a14:foregroundMark x1="53754" y1="84615" x2="53754" y2="84615"/>
                        <a14:foregroundMark x1="55856" y1="84911" x2="55856" y2="84911"/>
                      </a14:backgroundRemoval>
                    </a14:imgEffect>
                  </a14:imgLayer>
                </a14:imgProps>
              </a:ext>
              <a:ext uri="{28A0092B-C50C-407E-A947-70E740481C1C}">
                <a14:useLocalDpi xmlns:a14="http://schemas.microsoft.com/office/drawing/2010/main" val="0"/>
              </a:ext>
            </a:extLst>
          </a:blip>
          <a:srcRect l="28442" t="10994" r="33229" b="8905"/>
          <a:stretch/>
        </p:blipFill>
        <p:spPr bwMode="auto">
          <a:xfrm>
            <a:off x="403463" y="2088705"/>
            <a:ext cx="1440118" cy="30547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12306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그림 3" descr="A.png">
            <a:hlinkClick r:id="rId4" action="ppaction://hlinksldjump"/>
            <a:extLst>
              <a:ext uri="{FF2B5EF4-FFF2-40B4-BE49-F238E27FC236}">
                <a16:creationId xmlns:a16="http://schemas.microsoft.com/office/drawing/2014/main" id="{8D6C1349-D0B2-440B-80B4-EE54C16559A8}"/>
              </a:ext>
            </a:extLst>
          </p:cNvPr>
          <p:cNvPicPr>
            <a:picLocks noChangeAspect="1"/>
          </p:cNvPicPr>
          <p:nvPr/>
        </p:nvPicPr>
        <p:blipFill>
          <a:blip r:embed="rId5" cstate="print"/>
          <a:srcRect/>
          <a:stretch>
            <a:fillRect/>
          </a:stretch>
        </p:blipFill>
        <p:spPr bwMode="auto">
          <a:xfrm>
            <a:off x="2797575" y="745823"/>
            <a:ext cx="1079897" cy="1079897"/>
          </a:xfrm>
          <a:prstGeom prst="rect">
            <a:avLst/>
          </a:prstGeom>
          <a:noFill/>
          <a:ln w="9525">
            <a:noFill/>
            <a:miter lim="800000"/>
            <a:headEnd/>
            <a:tailEnd/>
          </a:ln>
        </p:spPr>
      </p:pic>
      <p:pic>
        <p:nvPicPr>
          <p:cNvPr id="5" name="그림 4" descr="B.png">
            <a:hlinkClick r:id="rId6" action="ppaction://hlinksldjump"/>
            <a:extLst>
              <a:ext uri="{FF2B5EF4-FFF2-40B4-BE49-F238E27FC236}">
                <a16:creationId xmlns:a16="http://schemas.microsoft.com/office/drawing/2014/main" id="{5FEB9608-378B-4095-ADB6-F99DFCDB3469}"/>
              </a:ext>
            </a:extLst>
          </p:cNvPr>
          <p:cNvPicPr>
            <a:picLocks noChangeAspect="1"/>
          </p:cNvPicPr>
          <p:nvPr/>
        </p:nvPicPr>
        <p:blipFill>
          <a:blip r:embed="rId7" cstate="print"/>
          <a:srcRect/>
          <a:stretch>
            <a:fillRect/>
          </a:stretch>
        </p:blipFill>
        <p:spPr bwMode="auto">
          <a:xfrm>
            <a:off x="4248121" y="769987"/>
            <a:ext cx="1079897" cy="1079897"/>
          </a:xfrm>
          <a:prstGeom prst="rect">
            <a:avLst/>
          </a:prstGeom>
          <a:noFill/>
          <a:ln w="9525">
            <a:noFill/>
            <a:miter lim="800000"/>
            <a:headEnd/>
            <a:tailEnd/>
          </a:ln>
        </p:spPr>
      </p:pic>
      <p:pic>
        <p:nvPicPr>
          <p:cNvPr id="7" name="그림 5" descr="C.png">
            <a:hlinkClick r:id="rId8" action="ppaction://hlinksldjump"/>
            <a:extLst>
              <a:ext uri="{FF2B5EF4-FFF2-40B4-BE49-F238E27FC236}">
                <a16:creationId xmlns:a16="http://schemas.microsoft.com/office/drawing/2014/main" id="{5515A13C-BDF0-4F63-A2E9-1CCC0C6F0ED8}"/>
              </a:ext>
            </a:extLst>
          </p:cNvPr>
          <p:cNvPicPr>
            <a:picLocks noChangeAspect="1"/>
          </p:cNvPicPr>
          <p:nvPr/>
        </p:nvPicPr>
        <p:blipFill>
          <a:blip r:embed="rId9" cstate="print"/>
          <a:srcRect/>
          <a:stretch>
            <a:fillRect/>
          </a:stretch>
        </p:blipFill>
        <p:spPr bwMode="auto">
          <a:xfrm>
            <a:off x="3337523" y="1825720"/>
            <a:ext cx="1079897" cy="1079897"/>
          </a:xfrm>
          <a:prstGeom prst="rect">
            <a:avLst/>
          </a:prstGeom>
          <a:noFill/>
          <a:ln w="9525">
            <a:noFill/>
            <a:miter lim="800000"/>
            <a:headEnd/>
            <a:tailEnd/>
          </a:ln>
        </p:spPr>
      </p:pic>
      <p:pic>
        <p:nvPicPr>
          <p:cNvPr id="8" name="그림 6" descr="D.png">
            <a:hlinkClick r:id="rId10" action="ppaction://hlinksldjump"/>
            <a:extLst>
              <a:ext uri="{FF2B5EF4-FFF2-40B4-BE49-F238E27FC236}">
                <a16:creationId xmlns:a16="http://schemas.microsoft.com/office/drawing/2014/main" id="{5D0C50D5-B847-41E1-8C10-20896BD7EDE3}"/>
              </a:ext>
            </a:extLst>
          </p:cNvPr>
          <p:cNvPicPr>
            <a:picLocks noChangeAspect="1"/>
          </p:cNvPicPr>
          <p:nvPr/>
        </p:nvPicPr>
        <p:blipFill>
          <a:blip r:embed="rId11" cstate="print"/>
          <a:srcRect/>
          <a:stretch>
            <a:fillRect/>
          </a:stretch>
        </p:blipFill>
        <p:spPr bwMode="auto">
          <a:xfrm>
            <a:off x="5028821" y="1825720"/>
            <a:ext cx="1079897" cy="1079897"/>
          </a:xfrm>
          <a:prstGeom prst="rect">
            <a:avLst/>
          </a:prstGeom>
          <a:noFill/>
          <a:ln w="9525">
            <a:noFill/>
            <a:miter lim="800000"/>
            <a:headEnd/>
            <a:tailEnd/>
          </a:ln>
        </p:spPr>
      </p:pic>
      <p:pic>
        <p:nvPicPr>
          <p:cNvPr id="9" name="그림 7" descr="E.png">
            <a:hlinkClick r:id="rId12" action="ppaction://hlinksldjump"/>
            <a:extLst>
              <a:ext uri="{FF2B5EF4-FFF2-40B4-BE49-F238E27FC236}">
                <a16:creationId xmlns:a16="http://schemas.microsoft.com/office/drawing/2014/main" id="{E7F74D75-C046-49A1-8F61-9CF16DC515A3}"/>
              </a:ext>
            </a:extLst>
          </p:cNvPr>
          <p:cNvPicPr>
            <a:picLocks noChangeAspect="1"/>
          </p:cNvPicPr>
          <p:nvPr/>
        </p:nvPicPr>
        <p:blipFill>
          <a:blip r:embed="rId13" cstate="print"/>
          <a:srcRect/>
          <a:stretch>
            <a:fillRect/>
          </a:stretch>
        </p:blipFill>
        <p:spPr bwMode="auto">
          <a:xfrm>
            <a:off x="4831468" y="2961221"/>
            <a:ext cx="1079897" cy="1079897"/>
          </a:xfrm>
          <a:prstGeom prst="rect">
            <a:avLst/>
          </a:prstGeom>
          <a:noFill/>
          <a:ln w="9525">
            <a:noFill/>
            <a:miter lim="800000"/>
            <a:headEnd/>
            <a:tailEnd/>
          </a:ln>
        </p:spPr>
      </p:pic>
      <p:pic>
        <p:nvPicPr>
          <p:cNvPr id="10" name="그림 8" descr="F.png">
            <a:hlinkClick r:id="rId14" action="ppaction://hlinksldjump"/>
            <a:extLst>
              <a:ext uri="{FF2B5EF4-FFF2-40B4-BE49-F238E27FC236}">
                <a16:creationId xmlns:a16="http://schemas.microsoft.com/office/drawing/2014/main" id="{E7538B57-CEAE-4527-B118-A50E587ADC8B}"/>
              </a:ext>
            </a:extLst>
          </p:cNvPr>
          <p:cNvPicPr>
            <a:picLocks noChangeAspect="1"/>
          </p:cNvPicPr>
          <p:nvPr/>
        </p:nvPicPr>
        <p:blipFill>
          <a:blip r:embed="rId15" cstate="print"/>
          <a:srcRect/>
          <a:stretch>
            <a:fillRect/>
          </a:stretch>
        </p:blipFill>
        <p:spPr bwMode="auto">
          <a:xfrm>
            <a:off x="2672169" y="2992661"/>
            <a:ext cx="1079897" cy="1079897"/>
          </a:xfrm>
          <a:prstGeom prst="rect">
            <a:avLst/>
          </a:prstGeom>
          <a:noFill/>
          <a:ln w="9525">
            <a:noFill/>
            <a:miter lim="800000"/>
            <a:headEnd/>
            <a:tailEnd/>
          </a:ln>
        </p:spPr>
      </p:pic>
      <p:pic>
        <p:nvPicPr>
          <p:cNvPr id="13" name="Picture 2" descr="https://i.pinimg.com/564x/70/fc/5d/70fc5ddc581b30753570a398196bc337.jp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1441" y1="85207" x2="41441" y2="85207"/>
                        <a14:foregroundMark x1="42342" y1="83136" x2="42342" y2="83136"/>
                        <a14:foregroundMark x1="53754" y1="84615" x2="53754" y2="84615"/>
                        <a14:foregroundMark x1="55856" y1="84911" x2="55856" y2="84911"/>
                      </a14:backgroundRemoval>
                    </a14:imgEffect>
                  </a14:imgLayer>
                </a14:imgProps>
              </a:ext>
              <a:ext uri="{28A0092B-C50C-407E-A947-70E740481C1C}">
                <a14:useLocalDpi xmlns:a14="http://schemas.microsoft.com/office/drawing/2010/main" val="0"/>
              </a:ext>
            </a:extLst>
          </a:blip>
          <a:srcRect l="28442" t="10994" r="33229" b="8905"/>
          <a:stretch/>
        </p:blipFill>
        <p:spPr bwMode="auto">
          <a:xfrm>
            <a:off x="403463" y="2088705"/>
            <a:ext cx="1440118" cy="305479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hlinkClick r:id="rId18" action="ppaction://hlinksldjump"/>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404" t="4382" r="6321" b="7492"/>
          <a:stretch/>
        </p:blipFill>
        <p:spPr bwMode="auto">
          <a:xfrm>
            <a:off x="7626658" y="3831646"/>
            <a:ext cx="787733" cy="77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2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3"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7">
            <a:extLst>
              <a:ext uri="{BEBA8EAE-BF5A-486C-A8C5-ECC9F3942E4B}">
                <a14:imgProps xmlns:a14="http://schemas.microsoft.com/office/drawing/2010/main">
                  <a14:imgLayer r:embed="rId8">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0"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3"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0"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0"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64" name="Google Shape;3283;p36"/>
          <p:cNvSpPr/>
          <p:nvPr/>
        </p:nvSpPr>
        <p:spPr>
          <a:xfrm>
            <a:off x="2819400" y="1374376"/>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3284;p36"/>
          <p:cNvSpPr txBox="1">
            <a:spLocks/>
          </p:cNvSpPr>
          <p:nvPr/>
        </p:nvSpPr>
        <p:spPr>
          <a:xfrm>
            <a:off x="1344965" y="149388"/>
            <a:ext cx="6697464" cy="13333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a:buClr>
                <a:srgbClr val="F7AE54"/>
              </a:buClr>
            </a:pPr>
            <a:r>
              <a:rPr lang="en-US" sz="4400" kern="0" dirty="0">
                <a:solidFill>
                  <a:srgbClr val="FF0000"/>
                </a:solidFill>
                <a:latin typeface="Comic Sans MS" panose="030F0702030302020204" pitchFamily="66" charset="0"/>
              </a:rPr>
              <a:t>Unit 11: Before our time</a:t>
            </a:r>
            <a:endParaRPr lang="en-US" sz="4000" kern="0" dirty="0">
              <a:solidFill>
                <a:srgbClr val="FF0000"/>
              </a:solidFill>
              <a:latin typeface="Comic Sans MS" panose="030F0702030302020204" pitchFamily="66" charset="0"/>
            </a:endParaRPr>
          </a:p>
        </p:txBody>
      </p:sp>
      <p:sp>
        <p:nvSpPr>
          <p:cNvPr id="66" name="Google Shape;3285;p36"/>
          <p:cNvSpPr txBox="1">
            <a:spLocks/>
          </p:cNvSpPr>
          <p:nvPr/>
        </p:nvSpPr>
        <p:spPr>
          <a:xfrm>
            <a:off x="2923126" y="1456101"/>
            <a:ext cx="3630073"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kern="0" dirty="0">
                <a:solidFill>
                  <a:srgbClr val="261D2A"/>
                </a:solidFill>
                <a:latin typeface="Comic Sans MS" panose="030F0702030302020204" pitchFamily="66" charset="0"/>
              </a:rPr>
              <a:t>Lesson 2: Task 1, 2, 3</a:t>
            </a:r>
          </a:p>
        </p:txBody>
      </p:sp>
      <p:grpSp>
        <p:nvGrpSpPr>
          <p:cNvPr id="67" name="Google Shape;3452;p36"/>
          <p:cNvGrpSpPr/>
          <p:nvPr/>
        </p:nvGrpSpPr>
        <p:grpSpPr>
          <a:xfrm>
            <a:off x="986959" y="981683"/>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p:cNvPicPr>
            <a:picLocks noChangeAspect="1" noChangeArrowheads="1"/>
          </p:cNvPicPr>
          <p:nvPr/>
        </p:nvPicPr>
        <p:blipFill>
          <a:blip r:embed="rId21">
            <a:extLst>
              <a:ext uri="{28A0092B-C50C-407E-A947-70E740481C1C}">
                <a14:useLocalDpi xmlns:a14="http://schemas.microsoft.com/office/drawing/2010/main" val="0"/>
              </a:ext>
            </a:extLst>
          </a:blip>
          <a:srcRect l="9441" r="9441"/>
          <a:stretch/>
        </p:blipFill>
        <p:spPr bwMode="auto">
          <a:xfrm flipH="1">
            <a:off x="3134939" y="3107249"/>
            <a:ext cx="957184" cy="1608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1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6"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842630" y="1200147"/>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scary</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Anglerfish was scary.</a:t>
            </a:r>
          </a:p>
        </p:txBody>
      </p:sp>
      <p:pic>
        <p:nvPicPr>
          <p:cNvPr id="4100" name="Picture 4" descr="What Are the Scariest Animals on Earth? - Heads Up by Scout Lif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00" r="12686"/>
          <a:stretch/>
        </p:blipFill>
        <p:spPr bwMode="auto">
          <a:xfrm>
            <a:off x="685800" y="1047750"/>
            <a:ext cx="3429000" cy="2849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447800" y="4095750"/>
            <a:ext cx="1705916" cy="461665"/>
          </a:xfrm>
          <a:prstGeom prst="rect">
            <a:avLst/>
          </a:prstGeom>
        </p:spPr>
        <p:txBody>
          <a:bodyPr wrap="none">
            <a:spAutoFit/>
          </a:bodyPr>
          <a:lstStyle/>
          <a:p>
            <a:r>
              <a:rPr lang="en-US" sz="2400" dirty="0">
                <a:solidFill>
                  <a:srgbClr val="002060"/>
                </a:solidFill>
                <a:latin typeface="Comic Sans MS" panose="030F0702030302020204" pitchFamily="66" charset="0"/>
              </a:rPr>
              <a:t>Anglerfish</a:t>
            </a:r>
          </a:p>
        </p:txBody>
      </p:sp>
      <p:grpSp>
        <p:nvGrpSpPr>
          <p:cNvPr id="7" name="Group 6"/>
          <p:cNvGrpSpPr/>
          <p:nvPr/>
        </p:nvGrpSpPr>
        <p:grpSpPr>
          <a:xfrm>
            <a:off x="4845315" y="1790064"/>
            <a:ext cx="3216029" cy="754436"/>
            <a:chOff x="5048749" y="1766926"/>
            <a:chExt cx="3216029" cy="754436"/>
          </a:xfrm>
        </p:grpSpPr>
        <p:pic>
          <p:nvPicPr>
            <p:cNvPr id="9"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6391597" y="1826670"/>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5734547" y="1840138"/>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5048749" y="1828012"/>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7014708" y="1796797"/>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68690">
              <a:off x="7641743" y="1766926"/>
              <a:ext cx="623035" cy="681224"/>
            </a:xfrm>
            <a:prstGeom prst="rect">
              <a:avLst/>
            </a:prstGeom>
            <a:noFill/>
            <a:extLst>
              <a:ext uri="{909E8E84-426E-40DD-AFC4-6F175D3DCCD1}">
                <a14:hiddenFill xmlns:a14="http://schemas.microsoft.com/office/drawing/2010/main">
                  <a:solidFill>
                    <a:srgbClr val="FFFFFF"/>
                  </a:solidFill>
                </a14:hiddenFill>
              </a:ext>
            </a:extLst>
          </p:spPr>
        </p:pic>
      </p:grpSp>
      <p:pic>
        <p:nvPicPr>
          <p:cNvPr id="4101" name="Picture 5">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3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101"/>
                                        </p:tgtEl>
                                        <p:attrNameLst>
                                          <p:attrName>style.visibility</p:attrName>
                                        </p:attrNameLst>
                                      </p:cBhvr>
                                      <p:to>
                                        <p:strVal val="visible"/>
                                      </p:to>
                                    </p:set>
                                    <p:animEffect transition="in" filter="barn(inVertical)">
                                      <p:cBhvr>
                                        <p:cTn id="20"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dinosaur</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The dinosaur was scary.</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413" y="895350"/>
            <a:ext cx="3067259" cy="3067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845315" y="1790064"/>
            <a:ext cx="3216029" cy="754436"/>
            <a:chOff x="5048749" y="1766926"/>
            <a:chExt cx="3216029" cy="754436"/>
          </a:xfrm>
        </p:grpSpPr>
        <p:pic>
          <p:nvPicPr>
            <p:cNvPr id="11"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6391597" y="1826670"/>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734547" y="1840138"/>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048749" y="1828012"/>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014708" y="1796797"/>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641743" y="1766926"/>
              <a:ext cx="623035" cy="681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80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huge</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The elephant was huge.</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72" y="1047750"/>
            <a:ext cx="3995738" cy="2835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GHETO STUDIO (breezeboycreativity) - Profile | Pinterest">
            <a:extLst>
              <a:ext uri="{FF2B5EF4-FFF2-40B4-BE49-F238E27FC236}">
                <a16:creationId xmlns:a16="http://schemas.microsoft.com/office/drawing/2014/main" id="{82E1A5F3-AA24-46F2-9426-43F0219E940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4265" y="1733550"/>
            <a:ext cx="616393" cy="63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213360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strong - was</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He was a strong man.</a:t>
            </a: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67873"/>
            <a:ext cx="3110522" cy="295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0B9763F3-B921-43B5-8FF3-00A7F48D6069}"/>
              </a:ext>
            </a:extLst>
          </p:cNvPr>
          <p:cNvPicPr>
            <a:picLocks noChangeAspect="1"/>
          </p:cNvPicPr>
          <p:nvPr/>
        </p:nvPicPr>
        <p:blipFill rotWithShape="1">
          <a:blip r:embed="rId9">
            <a:clrChange>
              <a:clrFrom>
                <a:srgbClr val="F7F7F7"/>
              </a:clrFrom>
              <a:clrTo>
                <a:srgbClr val="F7F7F7">
                  <a:alpha val="0"/>
                </a:srgbClr>
              </a:clrTo>
            </a:clrChange>
          </a:blip>
          <a:srcRect l="5701" t="4128" r="4927" b="3656"/>
          <a:stretch/>
        </p:blipFill>
        <p:spPr>
          <a:xfrm rot="17142489">
            <a:off x="6383436" y="1676319"/>
            <a:ext cx="644326" cy="641932"/>
          </a:xfrm>
          <a:prstGeom prst="rect">
            <a:avLst/>
          </a:prstGeom>
        </p:spPr>
      </p:pic>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28016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museum</a:t>
            </a:r>
          </a:p>
        </p:txBody>
      </p:sp>
      <p:sp>
        <p:nvSpPr>
          <p:cNvPr id="6" name="TextBox 5"/>
          <p:cNvSpPr txBox="1"/>
          <p:nvPr/>
        </p:nvSpPr>
        <p:spPr>
          <a:xfrm>
            <a:off x="4724400" y="2593617"/>
            <a:ext cx="3636125"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He was at the museum.</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577" y="971550"/>
            <a:ext cx="3670300" cy="275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GHETO STUDIO (breezeboycreativity) - Profile | Pinterest">
            <a:extLst>
              <a:ext uri="{FF2B5EF4-FFF2-40B4-BE49-F238E27FC236}">
                <a16:creationId xmlns:a16="http://schemas.microsoft.com/office/drawing/2014/main" id="{82E1A5F3-AA24-46F2-9426-43F0219E940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1713237"/>
            <a:ext cx="616393" cy="63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5" name="TextBox 4"/>
          <p:cNvSpPr txBox="1"/>
          <p:nvPr/>
        </p:nvSpPr>
        <p:spPr>
          <a:xfrm>
            <a:off x="5638800" y="1201879"/>
            <a:ext cx="160020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002060"/>
                </a:solidFill>
                <a:latin typeface="Comic Sans MS" panose="030F0702030302020204" pitchFamily="66" charset="0"/>
              </a:rPr>
              <a:t>last month</a:t>
            </a:r>
          </a:p>
        </p:txBody>
      </p:sp>
      <p:sp>
        <p:nvSpPr>
          <p:cNvPr id="6" name="TextBox 5"/>
          <p:cNvSpPr txBox="1"/>
          <p:nvPr/>
        </p:nvSpPr>
        <p:spPr>
          <a:xfrm>
            <a:off x="4275695" y="2593617"/>
            <a:ext cx="4495800" cy="400110"/>
          </a:xfrm>
          <a:prstGeom prst="rect">
            <a:avLst/>
          </a:prstGeom>
          <a:solidFill>
            <a:schemeClr val="accent1">
              <a:lumMod val="40000"/>
              <a:lumOff val="60000"/>
            </a:schemeClr>
          </a:solidFill>
          <a:ln w="19050">
            <a:solidFill>
              <a:srgbClr val="00B050"/>
            </a:solidFill>
            <a:prstDash val="sysDash"/>
          </a:ln>
        </p:spPr>
        <p:txBody>
          <a:bodyPr wrap="square" rtlCol="0">
            <a:spAutoFit/>
          </a:bodyPr>
          <a:lstStyle/>
          <a:p>
            <a:pPr algn="ctr"/>
            <a:r>
              <a:rPr lang="en-US" sz="2000" dirty="0">
                <a:solidFill>
                  <a:srgbClr val="FF0000"/>
                </a:solidFill>
                <a:latin typeface="Comic Sans MS" panose="030F0702030302020204" pitchFamily="66" charset="0"/>
              </a:rPr>
              <a:t>I was at the post office last month.</a:t>
            </a:r>
          </a:p>
        </p:txBody>
      </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277" y="1201878"/>
            <a:ext cx="3596146" cy="2646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50" b="99000" l="0" r="100000"/>
                    </a14:imgEffect>
                  </a14:imgLayer>
                </a14:imgProps>
              </a:ext>
              <a:ext uri="{28A0092B-C50C-407E-A947-70E740481C1C}">
                <a14:useLocalDpi xmlns:a14="http://schemas.microsoft.com/office/drawing/2010/main" val="0"/>
              </a:ext>
            </a:extLst>
          </a:blip>
          <a:srcRect/>
          <a:stretch>
            <a:fillRect/>
          </a:stretch>
        </p:blipFill>
        <p:spPr bwMode="auto">
          <a:xfrm>
            <a:off x="7325242" y="3895631"/>
            <a:ext cx="1214189" cy="60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845315" y="1790064"/>
            <a:ext cx="3216029" cy="754436"/>
            <a:chOff x="5048749" y="1766926"/>
            <a:chExt cx="3216029" cy="754436"/>
          </a:xfrm>
        </p:grpSpPr>
        <p:pic>
          <p:nvPicPr>
            <p:cNvPr id="10"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6391597" y="1826670"/>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734547" y="1840138"/>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5048749" y="1828012"/>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014708" y="1796797"/>
              <a:ext cx="623035" cy="6812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ristmas star Sticker by Re Modernist for iOS &amp;amp; Android | GIPHY | Love  heart gif, Heart gif, Love gif">
              <a:extLst>
                <a:ext uri="{FF2B5EF4-FFF2-40B4-BE49-F238E27FC236}">
                  <a16:creationId xmlns:a16="http://schemas.microsoft.com/office/drawing/2014/main" id="{A9FD641F-B006-4339-A601-E2793DB38D5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68690">
              <a:off x="7641743" y="1766926"/>
              <a:ext cx="623035" cy="681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59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Assessment</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5</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1722545721"/>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pinimg.com/564x/66/6b/5a/666b5a3c921fa1ec4fb80ed4552f7a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4" name="Rectangle 3"/>
          <p:cNvSpPr/>
          <p:nvPr/>
        </p:nvSpPr>
        <p:spPr>
          <a:xfrm>
            <a:off x="341084" y="209550"/>
            <a:ext cx="3204723" cy="461665"/>
          </a:xfrm>
          <a:prstGeom prst="rect">
            <a:avLst/>
          </a:prstGeom>
          <a:solidFill>
            <a:schemeClr val="bg2">
              <a:lumMod val="20000"/>
              <a:lumOff val="80000"/>
            </a:schemeClr>
          </a:solidFill>
          <a:ln w="19050">
            <a:solidFill>
              <a:srgbClr val="00B050"/>
            </a:solidFill>
            <a:prstDash val="sysDot"/>
          </a:ln>
        </p:spPr>
        <p:txBody>
          <a:bodyPr wrap="none">
            <a:spAutoFit/>
          </a:bodyPr>
          <a:lstStyle/>
          <a:p>
            <a:pPr>
              <a:buClr>
                <a:srgbClr val="000000"/>
              </a:buClr>
              <a:buFont typeface="Arial"/>
              <a:buNone/>
            </a:pPr>
            <a:r>
              <a:rPr lang="en-US" sz="2400" b="1" kern="0" dirty="0">
                <a:ln/>
                <a:solidFill>
                  <a:srgbClr val="FF0000"/>
                </a:solidFill>
                <a:latin typeface="Comic Sans MS" panose="030F0702030302020204" pitchFamily="66" charset="0"/>
                <a:cs typeface="Arial"/>
                <a:sym typeface="Arial"/>
              </a:rPr>
              <a:t>4. Order and write.</a:t>
            </a:r>
          </a:p>
        </p:txBody>
      </p:sp>
      <p:sp>
        <p:nvSpPr>
          <p:cNvPr id="5" name="TextBox 4"/>
          <p:cNvSpPr txBox="1"/>
          <p:nvPr/>
        </p:nvSpPr>
        <p:spPr>
          <a:xfrm>
            <a:off x="838200" y="675070"/>
            <a:ext cx="5697394" cy="3416320"/>
          </a:xfrm>
          <a:prstGeom prst="rect">
            <a:avLst/>
          </a:prstGeom>
          <a:noFill/>
        </p:spPr>
        <p:txBody>
          <a:bodyPr wrap="none" rtlCol="0">
            <a:spAutoFit/>
          </a:bodyPr>
          <a:lstStyle/>
          <a:p>
            <a:pPr marL="457200" indent="-457200">
              <a:buAutoNum type="arabicPeriod"/>
            </a:pPr>
            <a:r>
              <a:rPr lang="en-US" sz="2400" dirty="0">
                <a:solidFill>
                  <a:srgbClr val="002060"/>
                </a:solidFill>
                <a:latin typeface="Comic Sans MS" panose="030F0702030302020204" pitchFamily="66" charset="0"/>
              </a:rPr>
              <a:t>was/ T-rex/ strong/./</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2. scary/ There/ dinosaurs/ were/./</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3. favourite/ Its/ was/ food/ meat/ ./</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4. The/ were/ dinosaurs/ huge/./</a:t>
            </a:r>
          </a:p>
          <a:p>
            <a:endParaRPr lang="en-US" sz="2400" dirty="0">
              <a:solidFill>
                <a:srgbClr val="002060"/>
              </a:solidFill>
              <a:latin typeface="Comic Sans MS" panose="030F0702030302020204" pitchFamily="66" charset="0"/>
            </a:endParaRPr>
          </a:p>
          <a:p>
            <a:r>
              <a:rPr lang="en-US" sz="2400" dirty="0">
                <a:solidFill>
                  <a:srgbClr val="002060"/>
                </a:solidFill>
                <a:latin typeface="Comic Sans MS" panose="030F0702030302020204" pitchFamily="66" charset="0"/>
              </a:rPr>
              <a:t>5. strong/ was/ T-rex/ a/ dinosaur/./</a:t>
            </a:r>
          </a:p>
        </p:txBody>
      </p:sp>
      <p:sp>
        <p:nvSpPr>
          <p:cNvPr id="6" name="TextBox 5"/>
          <p:cNvSpPr txBox="1"/>
          <p:nvPr/>
        </p:nvSpPr>
        <p:spPr>
          <a:xfrm>
            <a:off x="1066800" y="1047750"/>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T-rex was strong.</a:t>
            </a:r>
          </a:p>
        </p:txBody>
      </p:sp>
      <p:sp>
        <p:nvSpPr>
          <p:cNvPr id="7" name="TextBox 6"/>
          <p:cNvSpPr txBox="1"/>
          <p:nvPr/>
        </p:nvSpPr>
        <p:spPr>
          <a:xfrm>
            <a:off x="1096097" y="1783065"/>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There were scary dinosaurs.</a:t>
            </a:r>
          </a:p>
        </p:txBody>
      </p:sp>
      <p:sp>
        <p:nvSpPr>
          <p:cNvPr id="8" name="TextBox 7"/>
          <p:cNvSpPr txBox="1"/>
          <p:nvPr/>
        </p:nvSpPr>
        <p:spPr>
          <a:xfrm>
            <a:off x="1066800" y="2531082"/>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Its favourite food was meat.</a:t>
            </a:r>
          </a:p>
        </p:txBody>
      </p:sp>
      <p:sp>
        <p:nvSpPr>
          <p:cNvPr id="9" name="TextBox 8"/>
          <p:cNvSpPr txBox="1"/>
          <p:nvPr/>
        </p:nvSpPr>
        <p:spPr>
          <a:xfrm>
            <a:off x="1065068" y="3257550"/>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The dinosaurs were huge.</a:t>
            </a:r>
          </a:p>
        </p:txBody>
      </p:sp>
      <p:sp>
        <p:nvSpPr>
          <p:cNvPr id="10" name="TextBox 9"/>
          <p:cNvSpPr txBox="1"/>
          <p:nvPr/>
        </p:nvSpPr>
        <p:spPr>
          <a:xfrm>
            <a:off x="1096097" y="4091390"/>
            <a:ext cx="5181600" cy="400110"/>
          </a:xfrm>
          <a:prstGeom prst="rect">
            <a:avLst/>
          </a:prstGeom>
          <a:solidFill>
            <a:schemeClr val="accent1">
              <a:lumMod val="40000"/>
              <a:lumOff val="60000"/>
            </a:schemeClr>
          </a:solidFill>
          <a:ln w="19050">
            <a:noFill/>
            <a:prstDash val="sysDash"/>
          </a:ln>
        </p:spPr>
        <p:txBody>
          <a:bodyPr wrap="square" rtlCol="0">
            <a:spAutoFit/>
          </a:bodyPr>
          <a:lstStyle/>
          <a:p>
            <a:r>
              <a:rPr lang="en-US" sz="2000" dirty="0">
                <a:solidFill>
                  <a:srgbClr val="FF0000"/>
                </a:solidFill>
                <a:latin typeface="Comic Sans MS" panose="030F0702030302020204" pitchFamily="66" charset="0"/>
              </a:rPr>
              <a:t>T-rex was a strong dinosaur.</a:t>
            </a:r>
          </a:p>
        </p:txBody>
      </p:sp>
    </p:spTree>
    <p:extLst>
      <p:ext uri="{BB962C8B-B14F-4D97-AF65-F5344CB8AC3E}">
        <p14:creationId xmlns:p14="http://schemas.microsoft.com/office/powerpoint/2010/main" val="2537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2" name="TextBox 1">
            <a:extLst>
              <a:ext uri="{FF2B5EF4-FFF2-40B4-BE49-F238E27FC236}">
                <a16:creationId xmlns:a16="http://schemas.microsoft.com/office/drawing/2014/main" id="{3ADF6FF1-3AE2-7AE3-6C57-0EA4BE703AC2}"/>
              </a:ext>
            </a:extLst>
          </p:cNvPr>
          <p:cNvSpPr txBox="1"/>
          <p:nvPr/>
        </p:nvSpPr>
        <p:spPr>
          <a:xfrm>
            <a:off x="46913" y="676535"/>
            <a:ext cx="909708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pPr>
              <a:buClr>
                <a:srgbClr val="F7AE54"/>
              </a:buClr>
            </a:pPr>
            <a:r>
              <a:rPr lang="x-none" sz="4400" kern="0" spc="300" dirty="0">
                <a:solidFill>
                  <a:srgbClr val="F7AE54">
                    <a:lumMod val="75000"/>
                  </a:srgbClr>
                </a:solidFill>
                <a:latin typeface="Comic Sans MS" panose="030F0702030302020204" pitchFamily="66" charset="0"/>
              </a:rPr>
              <a:t>UNIT </a:t>
            </a:r>
            <a:r>
              <a:rPr lang="en-US" sz="4400" kern="0" spc="300" dirty="0">
                <a:solidFill>
                  <a:srgbClr val="F7AE54">
                    <a:lumMod val="75000"/>
                  </a:srgbClr>
                </a:solidFill>
                <a:latin typeface="Comic Sans MS" panose="030F0702030302020204" pitchFamily="66" charset="0"/>
              </a:rPr>
              <a:t>11: BEFORE OUR TIME</a:t>
            </a:r>
            <a:endParaRPr lang="x-none" sz="4400" kern="0" spc="300" dirty="0">
              <a:solidFill>
                <a:srgbClr val="F7AE54">
                  <a:lumMod val="75000"/>
                </a:srgbClr>
              </a:solidFill>
              <a:latin typeface="Comic Sans MS" panose="030F0702030302020204" pitchFamily="66" charset="0"/>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2708001" y="1465660"/>
            <a:ext cx="3474028" cy="461665"/>
          </a:xfrm>
          <a:prstGeom prst="rect">
            <a:avLst/>
          </a:prstGeom>
          <a:noFill/>
        </p:spPr>
        <p:txBody>
          <a:bodyPr wrap="none" rtlCol="0">
            <a:spAutoFit/>
          </a:bodyPr>
          <a:lstStyle/>
          <a:p>
            <a:pPr>
              <a:buClr>
                <a:srgbClr val="000000"/>
              </a:buClr>
              <a:buFont typeface="Arial"/>
              <a:buNone/>
            </a:pPr>
            <a:r>
              <a:rPr lang="x-none" sz="2400" kern="0" dirty="0">
                <a:solidFill>
                  <a:srgbClr val="F7AE54">
                    <a:lumMod val="50000"/>
                  </a:srgbClr>
                </a:solidFill>
                <a:latin typeface="Comic Sans MS" panose="030F0702030302020204" pitchFamily="66" charset="0"/>
                <a:cs typeface="Arial"/>
                <a:sym typeface="Arial"/>
              </a:rPr>
              <a:t>LESSON </a:t>
            </a:r>
            <a:r>
              <a:rPr lang="en-US" sz="2400" kern="0" dirty="0">
                <a:solidFill>
                  <a:srgbClr val="F7AE54">
                    <a:lumMod val="50000"/>
                  </a:srgbClr>
                </a:solidFill>
                <a:latin typeface="Comic Sans MS" panose="030F0702030302020204" pitchFamily="66" charset="0"/>
                <a:cs typeface="Arial"/>
                <a:sym typeface="Arial"/>
              </a:rPr>
              <a:t>2</a:t>
            </a:r>
            <a:r>
              <a:rPr lang="x-none" sz="2400" kern="0" dirty="0">
                <a:solidFill>
                  <a:srgbClr val="F7AE54">
                    <a:lumMod val="50000"/>
                  </a:srgbClr>
                </a:solidFill>
                <a:latin typeface="Comic Sans MS" panose="030F0702030302020204" pitchFamily="66" charset="0"/>
                <a:cs typeface="Arial"/>
                <a:sym typeface="Arial"/>
              </a:rPr>
              <a:t> – PERIOD 1</a:t>
            </a:r>
          </a:p>
        </p:txBody>
      </p:sp>
      <p:sp>
        <p:nvSpPr>
          <p:cNvPr id="28" name="TextBox 27">
            <a:extLst>
              <a:ext uri="{FF2B5EF4-FFF2-40B4-BE49-F238E27FC236}">
                <a16:creationId xmlns:a16="http://schemas.microsoft.com/office/drawing/2014/main" id="{318C7ABC-BA6C-E5E6-DCB7-4EE18A54F8FC}"/>
              </a:ext>
            </a:extLst>
          </p:cNvPr>
          <p:cNvSpPr txBox="1"/>
          <p:nvPr/>
        </p:nvSpPr>
        <p:spPr>
          <a:xfrm>
            <a:off x="2479761" y="1907516"/>
            <a:ext cx="4075155" cy="461665"/>
          </a:xfrm>
          <a:prstGeom prst="rect">
            <a:avLst/>
          </a:prstGeom>
          <a:noFill/>
        </p:spPr>
        <p:txBody>
          <a:bodyPr wrap="none" rtlCol="0">
            <a:spAutoFit/>
          </a:bodyPr>
          <a:lstStyle/>
          <a:p>
            <a:pPr>
              <a:buClr>
                <a:srgbClr val="000000"/>
              </a:buClr>
              <a:buFont typeface="Arial"/>
              <a:buNone/>
            </a:pPr>
            <a:r>
              <a:rPr lang="x-none" sz="2400" kern="0" spc="300" dirty="0">
                <a:solidFill>
                  <a:srgbClr val="E20000"/>
                </a:solidFill>
                <a:latin typeface="Comic Sans MS" panose="030F0702030302020204" pitchFamily="66" charset="0"/>
                <a:cs typeface="Arial"/>
                <a:sym typeface="Arial"/>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1042335" y="2905085"/>
            <a:ext cx="7514415" cy="1495463"/>
            <a:chOff x="350762" y="2780744"/>
            <a:chExt cx="8635241" cy="1297126"/>
          </a:xfrm>
        </p:grpSpPr>
        <p:sp>
          <p:nvSpPr>
            <p:cNvPr id="7" name="Rounded Rectangle 6">
              <a:extLst>
                <a:ext uri="{FF2B5EF4-FFF2-40B4-BE49-F238E27FC236}">
                  <a16:creationId xmlns:a16="http://schemas.microsoft.com/office/drawing/2014/main" id="{B88B4249-2D06-D882-0405-83537EE30136}"/>
                </a:ext>
              </a:extLst>
            </p:cNvPr>
            <p:cNvSpPr/>
            <p:nvPr/>
          </p:nvSpPr>
          <p:spPr>
            <a:xfrm>
              <a:off x="350762" y="2780744"/>
              <a:ext cx="8635241" cy="1297126"/>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
                  <a:srgbClr val="000000"/>
                </a:buClr>
                <a:buFont typeface="Arial"/>
                <a:buNone/>
              </a:pPr>
              <a:endParaRPr lang="x-none" sz="1400" kern="0">
                <a:solidFill>
                  <a:srgbClr val="261D2A"/>
                </a:solidFill>
                <a:sym typeface="Arial"/>
              </a:endParaRPr>
            </a:p>
          </p:txBody>
        </p:sp>
        <p:sp>
          <p:nvSpPr>
            <p:cNvPr id="23" name="TextBox 22">
              <a:extLst>
                <a:ext uri="{FF2B5EF4-FFF2-40B4-BE49-F238E27FC236}">
                  <a16:creationId xmlns:a16="http://schemas.microsoft.com/office/drawing/2014/main" id="{BF6448DA-D9C0-EA48-FA75-9CF96856B8EB}"/>
                </a:ext>
              </a:extLst>
            </p:cNvPr>
            <p:cNvSpPr txBox="1"/>
            <p:nvPr/>
          </p:nvSpPr>
          <p:spPr>
            <a:xfrm>
              <a:off x="554008" y="3167696"/>
              <a:ext cx="2425664" cy="523220"/>
            </a:xfrm>
            <a:prstGeom prst="rect">
              <a:avLst/>
            </a:prstGeom>
            <a:noFill/>
          </p:spPr>
          <p:txBody>
            <a:bodyPr wrap="none" rtlCol="0">
              <a:spAutoFit/>
            </a:bodyPr>
            <a:lstStyle/>
            <a:p>
              <a:pPr>
                <a:buClr>
                  <a:srgbClr val="F7AE54"/>
                </a:buClr>
                <a:buSzPts val="3000"/>
                <a:buFont typeface="Arial"/>
                <a:buNone/>
              </a:pPr>
              <a:r>
                <a:rPr lang="x-none" sz="2800" kern="0" spc="300" dirty="0">
                  <a:solidFill>
                    <a:srgbClr val="E20000"/>
                  </a:solidFill>
                  <a:latin typeface="Changa One"/>
                  <a:cs typeface="Arial"/>
                  <a:sym typeface="Changa One"/>
                </a:rPr>
                <a:t>Vocabulary</a:t>
              </a:r>
            </a:p>
          </p:txBody>
        </p:sp>
        <p:sp>
          <p:nvSpPr>
            <p:cNvPr id="29" name="TextBox 28">
              <a:extLst>
                <a:ext uri="{FF2B5EF4-FFF2-40B4-BE49-F238E27FC236}">
                  <a16:creationId xmlns:a16="http://schemas.microsoft.com/office/drawing/2014/main" id="{62E30935-71FA-6F35-F5DB-019247F847C2}"/>
                </a:ext>
              </a:extLst>
            </p:cNvPr>
            <p:cNvSpPr txBox="1"/>
            <p:nvPr/>
          </p:nvSpPr>
          <p:spPr>
            <a:xfrm>
              <a:off x="3243604" y="3016751"/>
              <a:ext cx="2237118"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dinosaur</a:t>
              </a:r>
              <a:endParaRPr lang="x-none" sz="2000" b="1" kern="0" dirty="0">
                <a:solidFill>
                  <a:srgbClr val="4597CE">
                    <a:lumMod val="50000"/>
                  </a:srgbClr>
                </a:solidFill>
                <a:latin typeface="Comic Sans MS" panose="030F0902030302020204" pitchFamily="66" charset="0"/>
                <a:cs typeface="Arial"/>
                <a:sym typeface="Arial"/>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243604" y="3378285"/>
              <a:ext cx="2676208"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scary</a:t>
              </a:r>
              <a:endParaRPr lang="x-none" sz="2000" b="1" kern="0" dirty="0">
                <a:solidFill>
                  <a:srgbClr val="4597CE">
                    <a:lumMod val="50000"/>
                  </a:srgbClr>
                </a:solidFill>
                <a:latin typeface="Comic Sans MS" panose="030F0902030302020204" pitchFamily="66" charset="0"/>
                <a:cs typeface="Arial"/>
                <a:sym typeface="Arial"/>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992045" y="3044772"/>
              <a:ext cx="2627627"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huge</a:t>
              </a:r>
              <a:endParaRPr lang="x-none" sz="2000" b="1" kern="0" dirty="0">
                <a:solidFill>
                  <a:srgbClr val="4597CE">
                    <a:lumMod val="50000"/>
                  </a:srgbClr>
                </a:solidFill>
                <a:latin typeface="Comic Sans MS" panose="030F0902030302020204" pitchFamily="66" charset="0"/>
                <a:cs typeface="Arial"/>
                <a:sym typeface="Arial"/>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5997620" y="3391818"/>
              <a:ext cx="1539572" cy="347045"/>
            </a:xfrm>
            <a:prstGeom prst="rect">
              <a:avLst/>
            </a:prstGeom>
            <a:noFill/>
          </p:spPr>
          <p:txBody>
            <a:bodyPr wrap="square" rtlCol="0">
              <a:spAutoFit/>
            </a:bodyPr>
            <a:lstStyle/>
            <a:p>
              <a:pPr>
                <a:buClr>
                  <a:srgbClr val="000000"/>
                </a:buClr>
                <a:buFont typeface="Arial"/>
                <a:buNone/>
              </a:pPr>
              <a:r>
                <a:rPr lang="en-US" sz="2000" b="1" kern="0" dirty="0">
                  <a:solidFill>
                    <a:srgbClr val="4597CE">
                      <a:lumMod val="50000"/>
                    </a:srgbClr>
                  </a:solidFill>
                  <a:latin typeface="Comic Sans MS" panose="030F0902030302020204" pitchFamily="66" charset="0"/>
                  <a:cs typeface="Arial"/>
                  <a:sym typeface="Arial"/>
                </a:rPr>
                <a:t>strong</a:t>
              </a:r>
            </a:p>
          </p:txBody>
        </p:sp>
      </p:grpSp>
    </p:spTree>
    <p:extLst>
      <p:ext uri="{BB962C8B-B14F-4D97-AF65-F5344CB8AC3E}">
        <p14:creationId xmlns:p14="http://schemas.microsoft.com/office/powerpoint/2010/main" val="3813119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6" name="图片 64545" descr="3"/>
          <p:cNvPicPr>
            <a:picLocks noChangeAspect="1"/>
          </p:cNvPicPr>
          <p:nvPr/>
        </p:nvPicPr>
        <p:blipFill>
          <a:blip r:embed="rId7"/>
          <a:stretch>
            <a:fillRect/>
          </a:stretch>
        </p:blipFill>
        <p:spPr>
          <a:xfrm>
            <a:off x="44053" y="63693"/>
            <a:ext cx="8677340" cy="8644596"/>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6838709" y="1203798"/>
            <a:ext cx="1675149" cy="56010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2667000" y="2026846"/>
            <a:ext cx="4321852"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buClr>
                <a:srgbClr val="000000"/>
              </a:buClr>
              <a:buFont typeface="Arial"/>
              <a:buNone/>
            </a:pPr>
            <a:r>
              <a:rPr lang="en-US" altLang="zh-CN"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rPr>
              <a:t>Thank you &amp; goodbye!</a:t>
            </a:r>
            <a:endParaRPr lang="zh-CN" altLang="en-US" sz="5400" b="1" kern="0" dirty="0">
              <a:solidFill>
                <a:srgbClr val="F7AE54"/>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sym typeface="Arial"/>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3243480406"/>
      </p:ext>
    </p:extLst>
  </p:cSld>
  <p:clrMapOvr>
    <a:masterClrMapping/>
  </p:clrMapOvr>
  <p:transition spd="slow">
    <p:fade/>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2"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Warm up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1</a:t>
            </a:r>
            <a:endParaRPr sz="4400" dirty="0">
              <a:solidFill>
                <a:srgbClr val="FF0000"/>
              </a:solidFill>
              <a:latin typeface="Comic Sans MS" panose="030F0702030302020204" pitchFamily="66" charset="0"/>
              <a:cs typeface="Barrio" panose="020B0604020202020204" charset="0"/>
            </a:endParaRPr>
          </a:p>
        </p:txBody>
      </p:sp>
      <p:sp>
        <p:nvSpPr>
          <p:cNvPr id="210" name="Google Shape;158;p24"/>
          <p:cNvSpPr txBox="1">
            <a:spLocks/>
          </p:cNvSpPr>
          <p:nvPr/>
        </p:nvSpPr>
        <p:spPr>
          <a:xfrm>
            <a:off x="10480935" y="1986464"/>
            <a:ext cx="7045065"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5000" b="1" kern="0" dirty="0">
                <a:solidFill>
                  <a:srgbClr val="261D2A"/>
                </a:solidFill>
                <a:latin typeface="Comic Sans MS" panose="030F0702030302020204" pitchFamily="66" charset="0"/>
              </a:rPr>
              <a:t>Guess “ Weather“ </a:t>
            </a:r>
          </a:p>
        </p:txBody>
      </p:sp>
      <p:sp>
        <p:nvSpPr>
          <p:cNvPr id="221" name="Google Shape;158;p24"/>
          <p:cNvSpPr txBox="1">
            <a:spLocks/>
          </p:cNvSpPr>
          <p:nvPr/>
        </p:nvSpPr>
        <p:spPr>
          <a:xfrm>
            <a:off x="1858434" y="1971709"/>
            <a:ext cx="7045065"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002060"/>
                </a:solidFill>
                <a:latin typeface="Comic Sans MS" panose="030F0702030302020204" pitchFamily="66" charset="0"/>
              </a:rPr>
              <a:t>Guess what?</a:t>
            </a:r>
          </a:p>
        </p:txBody>
      </p:sp>
    </p:spTree>
    <p:extLst>
      <p:ext uri="{BB962C8B-B14F-4D97-AF65-F5344CB8AC3E}">
        <p14:creationId xmlns:p14="http://schemas.microsoft.com/office/powerpoint/2010/main" val="685649819"/>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11">
            <a:extLst>
              <a:ext uri="{FF2B5EF4-FFF2-40B4-BE49-F238E27FC236}">
                <a16:creationId xmlns:a16="http://schemas.microsoft.com/office/drawing/2014/main" id="{87D46B13-751A-D6D6-80A8-ECDC622FCE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84594" y="1698218"/>
            <a:ext cx="2284531" cy="2027189"/>
          </a:xfrm>
          <a:prstGeom prst="rect">
            <a:avLst/>
          </a:prstGeom>
        </p:spPr>
      </p:pic>
      <p:sp>
        <p:nvSpPr>
          <p:cNvPr id="5" name="Rectangle 4">
            <a:extLst>
              <a:ext uri="{FF2B5EF4-FFF2-40B4-BE49-F238E27FC236}">
                <a16:creationId xmlns:a16="http://schemas.microsoft.com/office/drawing/2014/main" id="{C1CB8B0C-FD80-E11F-C06F-8B64F4788E83}"/>
              </a:ext>
            </a:extLst>
          </p:cNvPr>
          <p:cNvSpPr/>
          <p:nvPr/>
        </p:nvSpPr>
        <p:spPr>
          <a:xfrm>
            <a:off x="6941729" y="2021832"/>
            <a:ext cx="1130881" cy="992243"/>
          </a:xfrm>
          <a:prstGeom prst="rect">
            <a:avLst/>
          </a:prstGeom>
        </p:spPr>
        <p:txBody>
          <a:bodyPr wrap="square" lIns="68579" tIns="34289" rIns="68579" bIns="34289">
            <a:spAutoFit/>
          </a:bodyPr>
          <a:lstStyle/>
          <a:p>
            <a:pPr marL="0" marR="0" lvl="0" indent="0" defTabSz="685783"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rPr>
              <a:t>+4</a:t>
            </a:r>
            <a:endParaRPr kumimoji="0" lang="vi-VN" sz="20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F2984E8E-8620-8876-2EAD-979C8CC31634}"/>
              </a:ext>
            </a:extLst>
          </p:cNvPr>
          <p:cNvSpPr/>
          <p:nvPr/>
        </p:nvSpPr>
        <p:spPr>
          <a:xfrm>
            <a:off x="7018446" y="2022259"/>
            <a:ext cx="1130881" cy="992243"/>
          </a:xfrm>
          <a:prstGeom prst="rect">
            <a:avLst/>
          </a:prstGeom>
        </p:spPr>
        <p:txBody>
          <a:bodyPr wrap="square" lIns="68579" tIns="34289" rIns="68579" bIns="34289">
            <a:spAutoFit/>
          </a:bodyPr>
          <a:lstStyle/>
          <a:p>
            <a:pPr marL="0" marR="0" lvl="0" indent="0" defTabSz="685783"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anose="030F0702030302020204" pitchFamily="66" charset="0"/>
              </a:rPr>
              <a:t>+4</a:t>
            </a:r>
            <a:endParaRPr kumimoji="0" lang="vi-VN" sz="2000" b="0" i="0" u="none" strike="noStrike" kern="0" cap="none" spc="0" normalizeH="0" baseline="0" noProof="0" dirty="0">
              <a:ln>
                <a:noFill/>
              </a:ln>
              <a:solidFill>
                <a:srgbClr val="00B050"/>
              </a:solidFill>
              <a:effectLst/>
              <a:uLnTx/>
              <a:uFillTx/>
            </a:endParaRPr>
          </a:p>
        </p:txBody>
      </p:sp>
      <p:pic>
        <p:nvPicPr>
          <p:cNvPr id="8" name="Picture 10">
            <a:extLst>
              <a:ext uri="{FF2B5EF4-FFF2-40B4-BE49-F238E27FC236}">
                <a16:creationId xmlns:a16="http://schemas.microsoft.com/office/drawing/2014/main" id="{91C4E8CC-01C3-9E95-FF3B-367D0E9ECE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01905" y="2832724"/>
            <a:ext cx="1567220" cy="696186"/>
          </a:xfrm>
          <a:prstGeom prst="rect">
            <a:avLst/>
          </a:prstGeom>
        </p:spPr>
      </p:pic>
      <p:pic>
        <p:nvPicPr>
          <p:cNvPr id="3" name="Picture 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57399" y="604136"/>
            <a:ext cx="4442909" cy="3034414"/>
          </a:xfrm>
          <a:prstGeom prst="rect">
            <a:avLst/>
          </a:prstGeom>
          <a:ln>
            <a:noFill/>
          </a:ln>
          <a:effectLst>
            <a:softEdge rad="112500"/>
          </a:effectLst>
        </p:spPr>
      </p:pic>
      <p:sp>
        <p:nvSpPr>
          <p:cNvPr id="9" name="TextBox 8"/>
          <p:cNvSpPr txBox="1"/>
          <p:nvPr/>
        </p:nvSpPr>
        <p:spPr>
          <a:xfrm>
            <a:off x="1447800" y="3638550"/>
            <a:ext cx="4935967"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She was at the airport last week.</a:t>
            </a:r>
          </a:p>
        </p:txBody>
      </p:sp>
      <p:sp>
        <p:nvSpPr>
          <p:cNvPr id="10" name="TextBox 9"/>
          <p:cNvSpPr txBox="1"/>
          <p:nvPr/>
        </p:nvSpPr>
        <p:spPr>
          <a:xfrm>
            <a:off x="426027" y="969317"/>
            <a:ext cx="152477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last week</a:t>
            </a:r>
          </a:p>
        </p:txBody>
      </p:sp>
    </p:spTree>
    <p:extLst>
      <p:ext uri="{BB962C8B-B14F-4D97-AF65-F5344CB8AC3E}">
        <p14:creationId xmlns:p14="http://schemas.microsoft.com/office/powerpoint/2010/main" val="357128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8AB8E61C-4E2E-1BB1-870A-6A0B54BCE6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64944" y="857775"/>
            <a:ext cx="3046041" cy="2702919"/>
          </a:xfrm>
          <a:prstGeom prst="rect">
            <a:avLst/>
          </a:prstGeom>
        </p:spPr>
      </p:pic>
      <p:sp>
        <p:nvSpPr>
          <p:cNvPr id="10" name="Rectangle 9">
            <a:extLst>
              <a:ext uri="{FF2B5EF4-FFF2-40B4-BE49-F238E27FC236}">
                <a16:creationId xmlns:a16="http://schemas.microsoft.com/office/drawing/2014/main" id="{652A71EE-E08C-D6AA-B1F5-8303EDFDCBEE}"/>
              </a:ext>
            </a:extLst>
          </p:cNvPr>
          <p:cNvSpPr/>
          <p:nvPr/>
        </p:nvSpPr>
        <p:spPr>
          <a:xfrm>
            <a:off x="6674458" y="1289261"/>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FFFFFF"/>
              </a:solidFill>
              <a:effectLst/>
              <a:uLnTx/>
              <a:uFillTx/>
            </a:endParaRPr>
          </a:p>
        </p:txBody>
      </p:sp>
      <p:sp>
        <p:nvSpPr>
          <p:cNvPr id="11" name="Rectangle 10">
            <a:extLst>
              <a:ext uri="{FF2B5EF4-FFF2-40B4-BE49-F238E27FC236}">
                <a16:creationId xmlns:a16="http://schemas.microsoft.com/office/drawing/2014/main" id="{585AE92C-12AE-0977-A106-092996008E7A}"/>
              </a:ext>
            </a:extLst>
          </p:cNvPr>
          <p:cNvSpPr/>
          <p:nvPr/>
        </p:nvSpPr>
        <p:spPr>
          <a:xfrm>
            <a:off x="6766229" y="1287947"/>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00B050"/>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00B050"/>
              </a:solidFill>
              <a:effectLst/>
              <a:uLnTx/>
              <a:uFillTx/>
            </a:endParaRPr>
          </a:p>
        </p:txBody>
      </p:sp>
      <p:pic>
        <p:nvPicPr>
          <p:cNvPr id="12" name="Picture 11">
            <a:extLst>
              <a:ext uri="{FF2B5EF4-FFF2-40B4-BE49-F238E27FC236}">
                <a16:creationId xmlns:a16="http://schemas.microsoft.com/office/drawing/2014/main" id="{6DDFAB62-924E-EF93-5437-A0B644321E0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66229" y="2536295"/>
            <a:ext cx="1761563" cy="644105"/>
          </a:xfrm>
          <a:prstGeom prst="rect">
            <a:avLst/>
          </a:prstGeom>
        </p:spPr>
      </p:pic>
      <p:sp>
        <p:nvSpPr>
          <p:cNvPr id="13" name="TextBox 12"/>
          <p:cNvSpPr txBox="1"/>
          <p:nvPr/>
        </p:nvSpPr>
        <p:spPr>
          <a:xfrm>
            <a:off x="1447800" y="3857972"/>
            <a:ext cx="6966972"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My family was at the shopping center last year.</a:t>
            </a:r>
          </a:p>
        </p:txBody>
      </p:sp>
      <p:sp>
        <p:nvSpPr>
          <p:cNvPr id="14" name="TextBox 13"/>
          <p:cNvSpPr txBox="1"/>
          <p:nvPr/>
        </p:nvSpPr>
        <p:spPr>
          <a:xfrm>
            <a:off x="426027" y="969317"/>
            <a:ext cx="1444626"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last year</a:t>
            </a: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6719" y="666750"/>
            <a:ext cx="4641854" cy="32743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5400000">
            <a:off x="5188394" y="2097461"/>
            <a:ext cx="769557" cy="257398"/>
          </a:xfrm>
          <a:prstGeom prst="rightArrow">
            <a:avLst/>
          </a:prstGeom>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1739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 name="Picture 11">
            <a:extLst>
              <a:ext uri="{FF2B5EF4-FFF2-40B4-BE49-F238E27FC236}">
                <a16:creationId xmlns:a16="http://schemas.microsoft.com/office/drawing/2014/main" id="{98AFD691-65A4-3D42-5D56-1EECFA2DD1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75538" y="857775"/>
            <a:ext cx="3046041" cy="2702919"/>
          </a:xfrm>
          <a:prstGeom prst="rect">
            <a:avLst/>
          </a:prstGeom>
        </p:spPr>
      </p:pic>
      <p:sp>
        <p:nvSpPr>
          <p:cNvPr id="10" name="Rectangle 9">
            <a:extLst>
              <a:ext uri="{FF2B5EF4-FFF2-40B4-BE49-F238E27FC236}">
                <a16:creationId xmlns:a16="http://schemas.microsoft.com/office/drawing/2014/main" id="{E37E9D29-78CB-0EEC-7AF1-D41F6FFC57A8}"/>
              </a:ext>
            </a:extLst>
          </p:cNvPr>
          <p:cNvSpPr/>
          <p:nvPr/>
        </p:nvSpPr>
        <p:spPr>
          <a:xfrm>
            <a:off x="6585052" y="1289261"/>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FFFFFF"/>
              </a:solidFill>
              <a:effectLst/>
              <a:uLnTx/>
              <a:uFillTx/>
            </a:endParaRPr>
          </a:p>
        </p:txBody>
      </p:sp>
      <p:sp>
        <p:nvSpPr>
          <p:cNvPr id="11" name="Rectangle 10">
            <a:extLst>
              <a:ext uri="{FF2B5EF4-FFF2-40B4-BE49-F238E27FC236}">
                <a16:creationId xmlns:a16="http://schemas.microsoft.com/office/drawing/2014/main" id="{A19E9F0D-6120-2B53-C756-348B8BE92EA6}"/>
              </a:ext>
            </a:extLst>
          </p:cNvPr>
          <p:cNvSpPr/>
          <p:nvPr/>
        </p:nvSpPr>
        <p:spPr>
          <a:xfrm>
            <a:off x="6676823" y="1287947"/>
            <a:ext cx="1507841" cy="132299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997" b="1" i="0" u="none" strike="noStrike" kern="0" cap="none" spc="0" normalizeH="0" baseline="0" noProof="0">
                <a:ln>
                  <a:noFill/>
                </a:ln>
                <a:solidFill>
                  <a:srgbClr val="00B050"/>
                </a:solidFill>
                <a:effectLst>
                  <a:outerShdw blurRad="38100" dist="38100" dir="2700000" algn="tl">
                    <a:srgbClr val="000000">
                      <a:alpha val="43137"/>
                    </a:srgbClr>
                  </a:outerShdw>
                </a:effectLst>
                <a:uLnTx/>
                <a:uFillTx/>
                <a:latin typeface="Comic Sans MS" panose="030F0702030302020204" pitchFamily="66" charset="0"/>
              </a:rPr>
              <a:t>+3</a:t>
            </a:r>
            <a:endParaRPr kumimoji="0" lang="vi-VN" sz="2666" b="0" i="0" u="none" strike="noStrike" kern="0" cap="none" spc="0" normalizeH="0" baseline="0" noProof="0">
              <a:ln>
                <a:noFill/>
              </a:ln>
              <a:solidFill>
                <a:srgbClr val="00B050"/>
              </a:solidFill>
              <a:effectLst/>
              <a:uLnTx/>
              <a:uFillTx/>
            </a:endParaRPr>
          </a:p>
        </p:txBody>
      </p:sp>
      <p:pic>
        <p:nvPicPr>
          <p:cNvPr id="12" name="Picture 6">
            <a:extLst>
              <a:ext uri="{FF2B5EF4-FFF2-40B4-BE49-F238E27FC236}">
                <a16:creationId xmlns:a16="http://schemas.microsoft.com/office/drawing/2014/main" id="{302F2C36-C955-2B14-405A-5A45E7CFCF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12480" y="2430876"/>
            <a:ext cx="2036527" cy="767535"/>
          </a:xfrm>
          <a:prstGeom prst="rect">
            <a:avLst/>
          </a:prstGeom>
        </p:spPr>
      </p:pic>
      <p:sp>
        <p:nvSpPr>
          <p:cNvPr id="13" name="TextBox 12"/>
          <p:cNvSpPr txBox="1"/>
          <p:nvPr/>
        </p:nvSpPr>
        <p:spPr>
          <a:xfrm>
            <a:off x="990600" y="3560694"/>
            <a:ext cx="6825908"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The students were at the bus stop last month.</a:t>
            </a:r>
          </a:p>
        </p:txBody>
      </p:sp>
      <p:sp>
        <p:nvSpPr>
          <p:cNvPr id="14" name="TextBox 13"/>
          <p:cNvSpPr txBox="1"/>
          <p:nvPr/>
        </p:nvSpPr>
        <p:spPr>
          <a:xfrm>
            <a:off x="426027" y="969317"/>
            <a:ext cx="1696298"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last month</a:t>
            </a:r>
          </a:p>
        </p:txBody>
      </p:sp>
      <p:pic>
        <p:nvPicPr>
          <p:cNvPr id="2051"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b="10980"/>
          <a:stretch/>
        </p:blipFill>
        <p:spPr bwMode="auto">
          <a:xfrm>
            <a:off x="2057400" y="396110"/>
            <a:ext cx="4527652" cy="3164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4" name="Picture 11">
            <a:extLst>
              <a:ext uri="{FF2B5EF4-FFF2-40B4-BE49-F238E27FC236}">
                <a16:creationId xmlns:a16="http://schemas.microsoft.com/office/drawing/2014/main" id="{87D46B13-751A-D6D6-80A8-ECDC622FCE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84594" y="1698218"/>
            <a:ext cx="2284531" cy="2027189"/>
          </a:xfrm>
          <a:prstGeom prst="rect">
            <a:avLst/>
          </a:prstGeom>
        </p:spPr>
      </p:pic>
      <p:sp>
        <p:nvSpPr>
          <p:cNvPr id="5" name="Rectangle 4">
            <a:extLst>
              <a:ext uri="{FF2B5EF4-FFF2-40B4-BE49-F238E27FC236}">
                <a16:creationId xmlns:a16="http://schemas.microsoft.com/office/drawing/2014/main" id="{C1CB8B0C-FD80-E11F-C06F-8B64F4788E83}"/>
              </a:ext>
            </a:extLst>
          </p:cNvPr>
          <p:cNvSpPr/>
          <p:nvPr/>
        </p:nvSpPr>
        <p:spPr>
          <a:xfrm>
            <a:off x="6941729" y="2021832"/>
            <a:ext cx="1130881" cy="992243"/>
          </a:xfrm>
          <a:prstGeom prst="rect">
            <a:avLst/>
          </a:prstGeom>
        </p:spPr>
        <p:txBody>
          <a:bodyPr wrap="square" lIns="68579" tIns="34289" rIns="68579" bIns="34289">
            <a:spAutoFit/>
          </a:bodyPr>
          <a:lstStyle/>
          <a:p>
            <a:pPr defTabSz="685783"/>
            <a:r>
              <a:rPr lang="en-US" sz="6000" b="1" kern="0">
                <a:solidFill>
                  <a:srgbClr val="FFFFFF"/>
                </a:solidFill>
                <a:effectLst>
                  <a:outerShdw blurRad="38100" dist="38100" dir="2700000" algn="tl">
                    <a:srgbClr val="000000">
                      <a:alpha val="43137"/>
                    </a:srgbClr>
                  </a:outerShdw>
                </a:effectLst>
                <a:latin typeface="Comic Sans MS" panose="030F0702030302020204" pitchFamily="66" charset="0"/>
              </a:rPr>
              <a:t>+4</a:t>
            </a:r>
            <a:endParaRPr lang="vi-VN" sz="2000" kern="0">
              <a:solidFill>
                <a:srgbClr val="FFFFFF"/>
              </a:solidFill>
            </a:endParaRPr>
          </a:p>
        </p:txBody>
      </p:sp>
      <p:sp>
        <p:nvSpPr>
          <p:cNvPr id="7" name="Rectangle 6">
            <a:extLst>
              <a:ext uri="{FF2B5EF4-FFF2-40B4-BE49-F238E27FC236}">
                <a16:creationId xmlns:a16="http://schemas.microsoft.com/office/drawing/2014/main" id="{F2984E8E-8620-8876-2EAD-979C8CC31634}"/>
              </a:ext>
            </a:extLst>
          </p:cNvPr>
          <p:cNvSpPr/>
          <p:nvPr/>
        </p:nvSpPr>
        <p:spPr>
          <a:xfrm>
            <a:off x="7018446" y="2022259"/>
            <a:ext cx="1130881" cy="992243"/>
          </a:xfrm>
          <a:prstGeom prst="rect">
            <a:avLst/>
          </a:prstGeom>
        </p:spPr>
        <p:txBody>
          <a:bodyPr wrap="square" lIns="68579" tIns="34289" rIns="68579" bIns="34289">
            <a:spAutoFit/>
          </a:bodyPr>
          <a:lstStyle/>
          <a:p>
            <a:pPr defTabSz="685783"/>
            <a:r>
              <a:rPr lang="en-US" sz="6000" b="1" kern="0" dirty="0">
                <a:solidFill>
                  <a:srgbClr val="00B050"/>
                </a:solidFill>
                <a:effectLst>
                  <a:outerShdw blurRad="38100" dist="38100" dir="2700000" algn="tl">
                    <a:srgbClr val="000000">
                      <a:alpha val="43137"/>
                    </a:srgbClr>
                  </a:outerShdw>
                </a:effectLst>
                <a:latin typeface="Comic Sans MS" panose="030F0702030302020204" pitchFamily="66" charset="0"/>
              </a:rPr>
              <a:t>+4</a:t>
            </a:r>
            <a:endParaRPr lang="vi-VN" sz="2000" kern="0" dirty="0">
              <a:solidFill>
                <a:srgbClr val="00B050"/>
              </a:solidFill>
            </a:endParaRPr>
          </a:p>
        </p:txBody>
      </p:sp>
      <p:pic>
        <p:nvPicPr>
          <p:cNvPr id="10" name="Picture 9">
            <a:extLst>
              <a:ext uri="{FF2B5EF4-FFF2-40B4-BE49-F238E27FC236}">
                <a16:creationId xmlns:a16="http://schemas.microsoft.com/office/drawing/2014/main" id="{9ADCB53D-E76A-AA9B-C7B3-A6BB5176023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24359" y="2742473"/>
            <a:ext cx="1644765" cy="544057"/>
          </a:xfrm>
          <a:prstGeom prst="rect">
            <a:avLst/>
          </a:prstGeom>
        </p:spPr>
      </p:pic>
      <p:sp>
        <p:nvSpPr>
          <p:cNvPr id="11" name="TextBox 10"/>
          <p:cNvSpPr txBox="1"/>
          <p:nvPr/>
        </p:nvSpPr>
        <p:spPr>
          <a:xfrm>
            <a:off x="1543765" y="3661062"/>
            <a:ext cx="6022803" cy="461665"/>
          </a:xfrm>
          <a:prstGeom prst="rect">
            <a:avLst/>
          </a:prstGeom>
          <a:noFill/>
        </p:spPr>
        <p:txBody>
          <a:bodyPr wrap="none" rtlCol="0">
            <a:spAutoFit/>
          </a:bodyPr>
          <a:lstStyle/>
          <a:p>
            <a:r>
              <a:rPr lang="en-US" sz="2400" dirty="0">
                <a:solidFill>
                  <a:srgbClr val="002060"/>
                </a:solidFill>
                <a:latin typeface="Comic Sans MS" panose="030F0702030302020204" pitchFamily="66" charset="0"/>
              </a:rPr>
              <a:t>They were at the supermaket yesterday.</a:t>
            </a:r>
          </a:p>
        </p:txBody>
      </p:sp>
      <p:sp>
        <p:nvSpPr>
          <p:cNvPr id="12" name="TextBox 11"/>
          <p:cNvSpPr txBox="1"/>
          <p:nvPr/>
        </p:nvSpPr>
        <p:spPr>
          <a:xfrm>
            <a:off x="426027" y="969317"/>
            <a:ext cx="1620957" cy="461665"/>
          </a:xfrm>
          <a:prstGeom prst="rect">
            <a:avLst/>
          </a:prstGeom>
          <a:noFill/>
        </p:spPr>
        <p:txBody>
          <a:bodyPr wrap="none" rtlCol="0">
            <a:spAutoFit/>
          </a:bodyPr>
          <a:lstStyle/>
          <a:p>
            <a:r>
              <a:rPr lang="en-US" sz="2400" dirty="0">
                <a:solidFill>
                  <a:srgbClr val="FF0000"/>
                </a:solidFill>
                <a:latin typeface="Comic Sans MS" panose="030F0702030302020204" pitchFamily="66" charset="0"/>
              </a:rPr>
              <a:t>yesterday</a:t>
            </a:r>
          </a:p>
        </p:txBody>
      </p:sp>
      <p:pic>
        <p:nvPicPr>
          <p:cNvPr id="3" name="Picture 2" descr="How to Save on Groceries During Inflation: Tips to Cut Grocery Cos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1200" y="438150"/>
            <a:ext cx="4843158" cy="3222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10">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2873116" y="1051124"/>
            <a:ext cx="4931007" cy="106380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261D2A"/>
              </a:solidFill>
              <a:sym typeface="Arial"/>
            </a:endParaRPr>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1" cstate="print"/>
          <a:stretch>
            <a:fillRect/>
          </a:stretch>
        </p:blipFill>
        <p:spPr>
          <a:xfrm>
            <a:off x="797091" y="77140"/>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3241689" y="1201049"/>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buClr>
                <a:srgbClr val="4597CE"/>
              </a:buClr>
            </a:pPr>
            <a:r>
              <a:rPr lang="en-US" sz="4400" b="1" kern="0" dirty="0">
                <a:solidFill>
                  <a:srgbClr val="FF0000"/>
                </a:solidFill>
                <a:latin typeface="Comic Sans MS" panose="030F0702030302020204" pitchFamily="66" charset="0"/>
              </a:rPr>
              <a:t>Presentation </a:t>
            </a:r>
          </a:p>
        </p:txBody>
      </p:sp>
      <p:sp>
        <p:nvSpPr>
          <p:cNvPr id="219" name="Google Shape;1260;p37"/>
          <p:cNvSpPr/>
          <p:nvPr/>
        </p:nvSpPr>
        <p:spPr>
          <a:xfrm>
            <a:off x="2388326" y="105945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cs typeface="Arial"/>
              <a:sym typeface="Arial"/>
            </a:endParaRPr>
          </a:p>
        </p:txBody>
      </p:sp>
      <p:sp>
        <p:nvSpPr>
          <p:cNvPr id="220" name="Google Shape;1262;p37"/>
          <p:cNvSpPr txBox="1">
            <a:spLocks noGrp="1"/>
          </p:cNvSpPr>
          <p:nvPr>
            <p:ph type="ctrTitle"/>
          </p:nvPr>
        </p:nvSpPr>
        <p:spPr>
          <a:xfrm>
            <a:off x="1535974" y="118821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solidFill>
                  <a:srgbClr val="FF0000"/>
                </a:solidFill>
                <a:latin typeface="Comic Sans MS" panose="030F0702030302020204" pitchFamily="66" charset="0"/>
                <a:cs typeface="Barrio" panose="020B0604020202020204" charset="0"/>
              </a:rPr>
              <a:t>2</a:t>
            </a:r>
            <a:endParaRPr sz="4400" dirty="0">
              <a:solidFill>
                <a:srgbClr val="FF0000"/>
              </a:solidFill>
              <a:latin typeface="Comic Sans MS" panose="030F0702030302020204" pitchFamily="66" charset="0"/>
              <a:cs typeface="Barrio" panose="020B0604020202020204" charset="0"/>
            </a:endParaRPr>
          </a:p>
        </p:txBody>
      </p:sp>
    </p:spTree>
    <p:extLst>
      <p:ext uri="{BB962C8B-B14F-4D97-AF65-F5344CB8AC3E}">
        <p14:creationId xmlns:p14="http://schemas.microsoft.com/office/powerpoint/2010/main" val="2914825706"/>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7"/>
                                        </p:tgtEl>
                                        <p:attrNameLst>
                                          <p:attrName>r</p:attrName>
                                        </p:attrNameLst>
                                      </p:cBhvr>
                                    </p:animRot>
                                    <p:animRot by="-240000">
                                      <p:cBhvr>
                                        <p:cTn id="13" dur="200" fill="hold">
                                          <p:stCondLst>
                                            <p:cond delay="200"/>
                                          </p:stCondLst>
                                        </p:cTn>
                                        <p:tgtEl>
                                          <p:spTgt spid="217"/>
                                        </p:tgtEl>
                                        <p:attrNameLst>
                                          <p:attrName>r</p:attrName>
                                        </p:attrNameLst>
                                      </p:cBhvr>
                                    </p:animRot>
                                    <p:animRot by="240000">
                                      <p:cBhvr>
                                        <p:cTn id="14" dur="200" fill="hold">
                                          <p:stCondLst>
                                            <p:cond delay="400"/>
                                          </p:stCondLst>
                                        </p:cTn>
                                        <p:tgtEl>
                                          <p:spTgt spid="217"/>
                                        </p:tgtEl>
                                        <p:attrNameLst>
                                          <p:attrName>r</p:attrName>
                                        </p:attrNameLst>
                                      </p:cBhvr>
                                    </p:animRot>
                                    <p:animRot by="-240000">
                                      <p:cBhvr>
                                        <p:cTn id="15" dur="200" fill="hold">
                                          <p:stCondLst>
                                            <p:cond delay="600"/>
                                          </p:stCondLst>
                                        </p:cTn>
                                        <p:tgtEl>
                                          <p:spTgt spid="217"/>
                                        </p:tgtEl>
                                        <p:attrNameLst>
                                          <p:attrName>r</p:attrName>
                                        </p:attrNameLst>
                                      </p:cBhvr>
                                    </p:animRot>
                                    <p:animRot by="120000">
                                      <p:cBhvr>
                                        <p:cTn id="16" dur="200" fill="hold">
                                          <p:stCondLst>
                                            <p:cond delay="800"/>
                                          </p:stCondLst>
                                        </p:cTn>
                                        <p:tgtEl>
                                          <p:spTgt spid="2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16"/>
                                        </p:tgtEl>
                                        <p:attrNameLst>
                                          <p:attrName>r</p:attrName>
                                        </p:attrNameLst>
                                      </p:cBhvr>
                                    </p:animRot>
                                    <p:animRot by="-240000">
                                      <p:cBhvr>
                                        <p:cTn id="19" dur="200" fill="hold">
                                          <p:stCondLst>
                                            <p:cond delay="200"/>
                                          </p:stCondLst>
                                        </p:cTn>
                                        <p:tgtEl>
                                          <p:spTgt spid="216"/>
                                        </p:tgtEl>
                                        <p:attrNameLst>
                                          <p:attrName>r</p:attrName>
                                        </p:attrNameLst>
                                      </p:cBhvr>
                                    </p:animRot>
                                    <p:animRot by="240000">
                                      <p:cBhvr>
                                        <p:cTn id="20" dur="200" fill="hold">
                                          <p:stCondLst>
                                            <p:cond delay="400"/>
                                          </p:stCondLst>
                                        </p:cTn>
                                        <p:tgtEl>
                                          <p:spTgt spid="216"/>
                                        </p:tgtEl>
                                        <p:attrNameLst>
                                          <p:attrName>r</p:attrName>
                                        </p:attrNameLst>
                                      </p:cBhvr>
                                    </p:animRot>
                                    <p:animRot by="-240000">
                                      <p:cBhvr>
                                        <p:cTn id="21" dur="200" fill="hold">
                                          <p:stCondLst>
                                            <p:cond delay="600"/>
                                          </p:stCondLst>
                                        </p:cTn>
                                        <p:tgtEl>
                                          <p:spTgt spid="216"/>
                                        </p:tgtEl>
                                        <p:attrNameLst>
                                          <p:attrName>r</p:attrName>
                                        </p:attrNameLst>
                                      </p:cBhvr>
                                    </p:animRot>
                                    <p:animRot by="120000">
                                      <p:cBhvr>
                                        <p:cTn id="22" dur="200" fill="hold">
                                          <p:stCondLst>
                                            <p:cond delay="800"/>
                                          </p:stCondLst>
                                        </p:cTn>
                                        <p:tgtEl>
                                          <p:spTgt spid="2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9"/>
                                        </p:tgtEl>
                                        <p:attrNameLst>
                                          <p:attrName>r</p:attrName>
                                        </p:attrNameLst>
                                      </p:cBhvr>
                                    </p:animRot>
                                    <p:animRot by="-240000">
                                      <p:cBhvr>
                                        <p:cTn id="25" dur="200" fill="hold">
                                          <p:stCondLst>
                                            <p:cond delay="200"/>
                                          </p:stCondLst>
                                        </p:cTn>
                                        <p:tgtEl>
                                          <p:spTgt spid="129"/>
                                        </p:tgtEl>
                                        <p:attrNameLst>
                                          <p:attrName>r</p:attrName>
                                        </p:attrNameLst>
                                      </p:cBhvr>
                                    </p:animRot>
                                    <p:animRot by="240000">
                                      <p:cBhvr>
                                        <p:cTn id="26" dur="200" fill="hold">
                                          <p:stCondLst>
                                            <p:cond delay="400"/>
                                          </p:stCondLst>
                                        </p:cTn>
                                        <p:tgtEl>
                                          <p:spTgt spid="129"/>
                                        </p:tgtEl>
                                        <p:attrNameLst>
                                          <p:attrName>r</p:attrName>
                                        </p:attrNameLst>
                                      </p:cBhvr>
                                    </p:animRot>
                                    <p:animRot by="-240000">
                                      <p:cBhvr>
                                        <p:cTn id="27" dur="200" fill="hold">
                                          <p:stCondLst>
                                            <p:cond delay="600"/>
                                          </p:stCondLst>
                                        </p:cTn>
                                        <p:tgtEl>
                                          <p:spTgt spid="129"/>
                                        </p:tgtEl>
                                        <p:attrNameLst>
                                          <p:attrName>r</p:attrName>
                                        </p:attrNameLst>
                                      </p:cBhvr>
                                    </p:animRot>
                                    <p:animRot by="120000">
                                      <p:cBhvr>
                                        <p:cTn id="28" dur="200" fill="hold">
                                          <p:stCondLst>
                                            <p:cond delay="800"/>
                                          </p:stCondLst>
                                        </p:cTn>
                                        <p:tgtEl>
                                          <p:spTgt spid="1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66/6b/5a/666b5a3c921fa1ec4fb80ed4552f7ab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5" y="-5198"/>
            <a:ext cx="9168245" cy="5232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600" y="604135"/>
            <a:ext cx="4495799" cy="2891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lowchart: Terminator 2"/>
          <p:cNvSpPr/>
          <p:nvPr/>
        </p:nvSpPr>
        <p:spPr>
          <a:xfrm>
            <a:off x="3281795" y="3714750"/>
            <a:ext cx="2514600" cy="609600"/>
          </a:xfrm>
          <a:prstGeom prst="flowChartTermina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omic Sans MS" panose="030F0702030302020204" pitchFamily="66" charset="0"/>
              </a:rPr>
              <a:t>dinosaur</a:t>
            </a:r>
          </a:p>
        </p:txBody>
      </p:sp>
      <p:pic>
        <p:nvPicPr>
          <p:cNvPr id="5122" name="Picture 2" descr="https://i.pinimg.com/564x/44/50/f8/4450f8091a67314ef0c970afdff9e86b.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152" t="21858" r="14011" b="25884"/>
          <a:stretch/>
        </p:blipFill>
        <p:spPr bwMode="auto">
          <a:xfrm>
            <a:off x="7206711" y="3401289"/>
            <a:ext cx="1919971" cy="1665517"/>
          </a:xfrm>
          <a:prstGeom prst="rect">
            <a:avLst/>
          </a:prstGeom>
          <a:noFill/>
          <a:extLst>
            <a:ext uri="{909E8E84-426E-40DD-AFC4-6F175D3DCCD1}">
              <a14:hiddenFill xmlns:a14="http://schemas.microsoft.com/office/drawing/2010/main">
                <a:solidFill>
                  <a:srgbClr val="FFFFFF"/>
                </a:solidFill>
              </a14:hiddenFill>
            </a:ext>
          </a:extLst>
        </p:spPr>
      </p:pic>
      <p:pic>
        <p:nvPicPr>
          <p:cNvPr id="7" name="track 11.4.mp3">
            <a:hlinkClick r:id="" action="ppaction://media"/>
          </p:cNvPr>
          <p:cNvPicPr>
            <a:picLocks noChangeAspect="1"/>
          </p:cNvPicPr>
          <p:nvPr>
            <a:audioFile r:link="rId1"/>
            <p:extLst>
              <p:ext uri="{DAA4B4D4-6D71-4841-9C94-3DE7FCFB9230}">
                <p14:media xmlns:p14="http://schemas.microsoft.com/office/powerpoint/2010/main" r:embed="rId2">
                  <p14:trim st="10105.5024" end="8908.1682"/>
                </p14:media>
              </p:ext>
            </p:extLst>
          </p:nvPr>
        </p:nvPicPr>
        <p:blipFill>
          <a:blip r:embed="rId10"/>
          <a:stretch>
            <a:fillRect/>
          </a:stretch>
        </p:blipFill>
        <p:spPr>
          <a:xfrm>
            <a:off x="9193381" y="676755"/>
            <a:ext cx="609600" cy="609600"/>
          </a:xfrm>
          <a:prstGeom prst="rect">
            <a:avLst/>
          </a:prstGeom>
        </p:spPr>
      </p:pic>
      <p:pic>
        <p:nvPicPr>
          <p:cNvPr id="8" name="track 11.4.mp3">
            <a:hlinkClick r:id="" action="ppaction://media"/>
          </p:cNvPr>
          <p:cNvPicPr>
            <a:picLocks noChangeAspect="1"/>
          </p:cNvPicPr>
          <p:nvPr>
            <a:audioFile r:link="rId1"/>
            <p:extLst>
              <p:ext uri="{DAA4B4D4-6D71-4841-9C94-3DE7FCFB9230}">
                <p14:media xmlns:p14="http://schemas.microsoft.com/office/powerpoint/2010/main" r:embed="rId2">
                  <p14:trim st="10105.5024" end="8908.1682"/>
                </p14:media>
              </p:ext>
            </p:extLst>
          </p:nvPr>
        </p:nvPicPr>
        <p:blipFill>
          <a:blip r:embed="rId10"/>
          <a:stretch>
            <a:fillRect/>
          </a:stretch>
        </p:blipFill>
        <p:spPr>
          <a:xfrm>
            <a:off x="9209517" y="1235176"/>
            <a:ext cx="609600" cy="609600"/>
          </a:xfrm>
          <a:prstGeom prst="rect">
            <a:avLst/>
          </a:prstGeom>
        </p:spPr>
      </p:pic>
    </p:spTree>
    <p:extLst>
      <p:ext uri="{BB962C8B-B14F-4D97-AF65-F5344CB8AC3E}">
        <p14:creationId xmlns:p14="http://schemas.microsoft.com/office/powerpoint/2010/main" val="23884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10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p:cMediaNode vol="80000">
                <p:cTn id="11" fill="hold" display="0">
                  <p:stCondLst>
                    <p:cond delay="indefinite"/>
                  </p:stCondLst>
                  <p:endCondLst>
                    <p:cond evt="onStopAudio" delay="0">
                      <p:tgtEl>
                        <p:sldTgt/>
                      </p:tgtEl>
                    </p:cond>
                  </p:endCondLst>
                </p:cTn>
                <p:tgtEl>
                  <p:spTgt spid="8"/>
                </p:tgtEl>
              </p:cMediaNode>
            </p:audi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53" fill="hold"/>
                                        <p:tgtEl>
                                          <p:spTgt spid="8"/>
                                        </p:tgtEl>
                                      </p:cBhvr>
                                    </p:cmd>
                                  </p:childTnLst>
                                </p:cTn>
                              </p:par>
                            </p:childTnLst>
                          </p:cTn>
                        </p:par>
                      </p:childTnLst>
                    </p:cTn>
                  </p:par>
                </p:childTnLst>
              </p:cTn>
              <p:nextCondLst>
                <p:cond evt="onClick" delay="0">
                  <p:tgtEl>
                    <p:spTgt spid="3"/>
                  </p:tgtEl>
                </p:cond>
              </p:nextCondLst>
            </p:seq>
          </p:childTnLst>
        </p:cTn>
      </p:par>
    </p:tnLst>
    <p:bldLst>
      <p:bldP spid="3"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rning Greetings with Social DIstancing by Slidesgo">
  <a:themeElements>
    <a:clrScheme name="Simple Light">
      <a:dk1>
        <a:srgbClr val="407E79"/>
      </a:dk1>
      <a:lt1>
        <a:srgbClr val="D3F2F4"/>
      </a:lt1>
      <a:dk2>
        <a:srgbClr val="5DC1AE"/>
      </a:dk2>
      <a:lt2>
        <a:srgbClr val="4C9A93"/>
      </a:lt2>
      <a:accent1>
        <a:srgbClr val="FFE4CD"/>
      </a:accent1>
      <a:accent2>
        <a:srgbClr val="FFA012"/>
      </a:accent2>
      <a:accent3>
        <a:srgbClr val="FF9CA6"/>
      </a:accent3>
      <a:accent4>
        <a:srgbClr val="FFDC8D"/>
      </a:accent4>
      <a:accent5>
        <a:srgbClr val="FFC127"/>
      </a:accent5>
      <a:accent6>
        <a:srgbClr val="FFFFFF"/>
      </a:accent6>
      <a:hlink>
        <a:srgbClr val="4C9A9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599</Words>
  <Application>Microsoft Office PowerPoint</Application>
  <PresentationFormat>On-screen Show (16:9)</PresentationFormat>
  <Paragraphs>116</Paragraphs>
  <Slides>29</Slides>
  <Notes>8</Notes>
  <HiddenSlides>0</HiddenSlides>
  <MMClips>23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29</vt:i4>
      </vt:variant>
    </vt:vector>
  </HeadingPairs>
  <TitlesOfParts>
    <vt:vector size="48" baseType="lpstr">
      <vt:lpstr>宋体</vt:lpstr>
      <vt:lpstr>Arial</vt:lpstr>
      <vt:lpstr>Barrio</vt:lpstr>
      <vt:lpstr>Calibri</vt:lpstr>
      <vt:lpstr>Century Gothic</vt:lpstr>
      <vt:lpstr>Changa One</vt:lpstr>
      <vt:lpstr>Comfortaa</vt:lpstr>
      <vt:lpstr>Comic Sans MS</vt:lpstr>
      <vt:lpstr>Coming Soon</vt:lpstr>
      <vt:lpstr>Delius Swash Caps</vt:lpstr>
      <vt:lpstr>Hammersmith One</vt:lpstr>
      <vt:lpstr>Josefin Sans Light</vt:lpstr>
      <vt:lpstr>Montserrat</vt:lpstr>
      <vt:lpstr>Muli</vt:lpstr>
      <vt:lpstr>Pangolin</vt:lpstr>
      <vt:lpstr>黑体</vt:lpstr>
      <vt:lpstr>Wingdings 3</vt:lpstr>
      <vt:lpstr>1_Morning Greetings with Social DIstancing by Slidesgo</vt:lpstr>
      <vt:lpstr>Ion</vt:lpstr>
      <vt:lpstr>PowerPoint Presentation</vt:lpstr>
      <vt:lpstr>PowerPoint Presentation</vt:lpstr>
      <vt:lpstr>1</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80</cp:revision>
  <dcterms:created xsi:type="dcterms:W3CDTF">2023-04-12T08:56:19Z</dcterms:created>
  <dcterms:modified xsi:type="dcterms:W3CDTF">2025-04-20T13:23:37Z</dcterms:modified>
</cp:coreProperties>
</file>