
<file path=[Content_Types].xml><?xml version="1.0" encoding="utf-8"?>
<Types xmlns="http://schemas.openxmlformats.org/package/2006/content-types">
  <Default Extension="png" ContentType="image/png"/>
  <Default Extension="mp3" ContentType="audio/mpeg"/>
  <Default Extension="tmp"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0" r:id="rId2"/>
  </p:sldMasterIdLst>
  <p:notesMasterIdLst>
    <p:notesMasterId r:id="rId26"/>
  </p:notesMasterIdLst>
  <p:sldIdLst>
    <p:sldId id="258" r:id="rId3"/>
    <p:sldId id="259" r:id="rId4"/>
    <p:sldId id="260" r:id="rId5"/>
    <p:sldId id="284" r:id="rId6"/>
    <p:sldId id="265" r:id="rId7"/>
    <p:sldId id="267" r:id="rId8"/>
    <p:sldId id="286" r:id="rId9"/>
    <p:sldId id="287" r:id="rId10"/>
    <p:sldId id="288" r:id="rId11"/>
    <p:sldId id="285" r:id="rId12"/>
    <p:sldId id="273" r:id="rId13"/>
    <p:sldId id="289" r:id="rId14"/>
    <p:sldId id="296" r:id="rId15"/>
    <p:sldId id="290" r:id="rId16"/>
    <p:sldId id="291" r:id="rId17"/>
    <p:sldId id="292" r:id="rId18"/>
    <p:sldId id="293" r:id="rId19"/>
    <p:sldId id="278" r:id="rId20"/>
    <p:sldId id="279" r:id="rId21"/>
    <p:sldId id="280" r:id="rId22"/>
    <p:sldId id="281" r:id="rId23"/>
    <p:sldId id="282" r:id="rId24"/>
    <p:sldId id="283" r:id="rId2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65" autoAdjust="0"/>
  </p:normalViewPr>
  <p:slideViewPr>
    <p:cSldViewPr>
      <p:cViewPr varScale="1">
        <p:scale>
          <a:sx n="84" d="100"/>
          <a:sy n="84" d="100"/>
        </p:scale>
        <p:origin x="7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4F675-2249-4912-BCFC-6159D4ACE11D}" type="datetimeFigureOut">
              <a:rPr lang="en-US" smtClean="0"/>
              <a:t>4/20/2025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E8AC4-CFAE-4973-8D83-C93622499482}" type="slidenum">
              <a:rPr lang="en-US" smtClean="0"/>
              <a:t>‹#›</a:t>
            </a:fld>
            <a:endParaRPr lang="en-US"/>
          </a:p>
        </p:txBody>
      </p:sp>
    </p:spTree>
    <p:extLst>
      <p:ext uri="{BB962C8B-B14F-4D97-AF65-F5344CB8AC3E}">
        <p14:creationId xmlns:p14="http://schemas.microsoft.com/office/powerpoint/2010/main" val="1770103682"/>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Play a small game </a:t>
            </a:r>
            <a:r>
              <a:rPr lang="en-AU" sz="1200" b="1" kern="1200" dirty="0">
                <a:solidFill>
                  <a:schemeClr val="tx1"/>
                </a:solidFill>
                <a:effectLst/>
                <a:latin typeface="+mn-lt"/>
                <a:ea typeface="+mn-ea"/>
                <a:cs typeface="+mn-cs"/>
              </a:rPr>
              <a:t>“Flashcard duck”</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teacher asks SS to play a small game.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 introduces the rule of the game.</a:t>
            </a:r>
            <a:endParaRPr lang="en-US"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(Game: There are 4 students, and each student has a flashcard. T calls a flashcard, and who has this has to raise it over his head. Who is slow or incorrect will be a loser. Who can do the best will be a winner.)</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 asks Ss to repeat time in the past.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Task 1: Listen and point. Repeat. (Track 11.3)</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flashcards to introduce the vocabulary and structure of the lesson.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words for students to repeat in the chorus.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a word for students to repeat then point.</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 “museum” to introduce the structure of the lesson. T helps SS to distinguish how to use “was” and “were” with singular subjects or plural subjects.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structure for SS to repeat in the chorus.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different flashcards to ask Ss to make sentences.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Play track 11.3 for the students to listen to, point to, and repeat the words in chorus and groups.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3E8AC4-CFAE-4973-8D83-C93622499482}" type="slidenum">
              <a:rPr lang="en-US" smtClean="0"/>
              <a:t>6</a:t>
            </a:fld>
            <a:endParaRPr lang="en-US"/>
          </a:p>
        </p:txBody>
      </p:sp>
    </p:spTree>
    <p:extLst>
      <p:ext uri="{BB962C8B-B14F-4D97-AF65-F5344CB8AC3E}">
        <p14:creationId xmlns:p14="http://schemas.microsoft.com/office/powerpoint/2010/main" val="419581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5: Look and say.</a:t>
            </a:r>
            <a:endParaRPr lang="en-US" sz="1100" dirty="0">
              <a:effectLst/>
              <a:latin typeface="+mn-lt"/>
              <a:ea typeface="Calibri"/>
              <a:cs typeface="Times New Roman"/>
            </a:endParaRPr>
          </a:p>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 </a:t>
            </a:r>
            <a:r>
              <a:rPr lang="en-AU" sz="1200" dirty="0">
                <a:solidFill>
                  <a:srgbClr val="000000"/>
                </a:solidFill>
                <a:effectLst/>
                <a:latin typeface="Times New Roman"/>
                <a:ea typeface="Times New Roman"/>
                <a:cs typeface="Times New Roman"/>
              </a:rPr>
              <a:t>Ask SS to identify names of pictures and words under them.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board and make a sentence with the words under the picture, then ask SS to work in pairs in 3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play “Board game”: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 Each team chooses a number and makes a sentence. Then role the dice to move to the goal “Finish”. If they move to the head of snake, they have to move to the tail of snake. Each picture can be used many times.)</a:t>
            </a:r>
            <a:endParaRPr lang="en-US" sz="1100" dirty="0">
              <a:effectLst/>
              <a:latin typeface="+mn-lt"/>
              <a:ea typeface="Calibri"/>
              <a:cs typeface="Times New Roman"/>
            </a:endParaRPr>
          </a:p>
          <a:p>
            <a:r>
              <a:rPr lang="en-AU" sz="1300" dirty="0">
                <a:effectLst/>
                <a:latin typeface="Times New Roman"/>
                <a:ea typeface="Times New Roman"/>
              </a:rPr>
              <a:t>- Call some students to read again after the game and give them comments. </a:t>
            </a:r>
            <a:endParaRPr lang="en-US" dirty="0"/>
          </a:p>
        </p:txBody>
      </p:sp>
      <p:sp>
        <p:nvSpPr>
          <p:cNvPr id="4" name="Slide Number Placeholder 3"/>
          <p:cNvSpPr>
            <a:spLocks noGrp="1"/>
          </p:cNvSpPr>
          <p:nvPr>
            <p:ph type="sldNum" sz="quarter" idx="10"/>
          </p:nvPr>
        </p:nvSpPr>
        <p:spPr/>
        <p:txBody>
          <a:bodyPr/>
          <a:lstStyle/>
          <a:p>
            <a:fld id="{083E8AC4-CFAE-4973-8D83-C93622499482}" type="slidenum">
              <a:rPr lang="en-US" smtClean="0"/>
              <a:t>12</a:t>
            </a:fld>
            <a:endParaRPr lang="en-US"/>
          </a:p>
        </p:txBody>
      </p:sp>
    </p:spTree>
    <p:extLst>
      <p:ext uri="{BB962C8B-B14F-4D97-AF65-F5344CB8AC3E}">
        <p14:creationId xmlns:p14="http://schemas.microsoft.com/office/powerpoint/2010/main" val="142679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13</a:t>
            </a:fld>
            <a:endParaRPr lang="en-US">
              <a:solidFill>
                <a:prstClr val="black"/>
              </a:solidFill>
            </a:endParaRPr>
          </a:p>
        </p:txBody>
      </p:sp>
    </p:spTree>
    <p:extLst>
      <p:ext uri="{BB962C8B-B14F-4D97-AF65-F5344CB8AC3E}">
        <p14:creationId xmlns:p14="http://schemas.microsoft.com/office/powerpoint/2010/main" val="346360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6. Let’s play.</a:t>
            </a:r>
            <a:endParaRPr lang="en-US"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Work in pairs.</a:t>
            </a:r>
            <a:r>
              <a:rPr lang="en-AU"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look at the board and call a student to make a converstion.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prepare a pen and paper to draw 2 places where they were in 3 min. Then ask them to work in pairs to ask and answer.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Call pairs to present in front of the class.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 Check and give feedback.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98C045-7BD9-4E0E-A503-D36992EF5DF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757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49"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05"/>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3" tIns="91423" rIns="91423" bIns="91423"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3" tIns="91423" rIns="91423" bIns="91423"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6"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58" y="4949815"/>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1"/>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5011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1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39177"/>
      </p:ext>
    </p:extLst>
  </p:cSld>
  <p:clrMapOvr>
    <a:masterClrMapping/>
  </p:clrMapOvr>
  <p:transition spd="med">
    <p:fad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270899"/>
      </p:ext>
    </p:extLst>
  </p:cSld>
  <p:clrMapOvr>
    <a:masterClrMapping/>
  </p:clrMapOvr>
  <p:transition spd="med">
    <p:fad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101061"/>
      </p:ext>
    </p:extLst>
  </p:cSld>
  <p:clrMapOvr>
    <a:masterClrMapping/>
  </p:clrMapOvr>
  <p:transition spd="med">
    <p:fade/>
    <p:sndAc>
      <p:stSnd>
        <p:snd r:embed="rId1" name="breez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929409"/>
      </p:ext>
    </p:extLst>
  </p:cSld>
  <p:clrMapOvr>
    <a:masterClrMapping/>
  </p:clrMapOvr>
  <p:transition spd="med">
    <p:fade/>
    <p:sndAc>
      <p:stSnd>
        <p:snd r:embed="rId1" name="breeze.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65553"/>
      </p:ext>
    </p:extLst>
  </p:cSld>
  <p:clrMapOvr>
    <a:masterClrMapping/>
  </p:clrMapOvr>
  <p:transition spd="med">
    <p:fade/>
    <p:sndAc>
      <p:stSnd>
        <p:snd r:embed="rId1" name="breeze.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67104"/>
      </p:ext>
    </p:extLst>
  </p:cSld>
  <p:clrMapOvr>
    <a:masterClrMapping/>
  </p:clrMapOvr>
  <p:transition spd="med">
    <p:fade/>
    <p:sndAc>
      <p:stSnd>
        <p:snd r:embed="rId1" name="breeze.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200"/>
            </a:lvl1pPr>
            <a:lvl2pPr marL="308610" indent="0">
              <a:buNone/>
              <a:defRPr sz="1900"/>
            </a:lvl2pPr>
            <a:lvl3pPr marL="617220" indent="0">
              <a:buNone/>
              <a:defRPr sz="1600"/>
            </a:lvl3pPr>
            <a:lvl4pPr marL="925830" indent="0">
              <a:buNone/>
              <a:defRPr sz="1400"/>
            </a:lvl4pPr>
            <a:lvl5pPr marL="1234440" indent="0">
              <a:buNone/>
              <a:defRPr sz="1400"/>
            </a:lvl5pPr>
            <a:lvl6pPr marL="1543050" indent="0">
              <a:buNone/>
              <a:defRPr sz="1400"/>
            </a:lvl6pPr>
            <a:lvl7pPr marL="1851660" indent="0">
              <a:buNone/>
              <a:defRPr sz="1400"/>
            </a:lvl7pPr>
            <a:lvl8pPr marL="2160270" indent="0">
              <a:buNone/>
              <a:defRPr sz="1400"/>
            </a:lvl8pPr>
            <a:lvl9pPr marL="2468880" indent="0">
              <a:buNone/>
              <a:defRPr sz="14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79377"/>
      </p:ext>
    </p:extLst>
  </p:cSld>
  <p:clrMapOvr>
    <a:masterClrMapping/>
  </p:clrMapOvr>
  <p:transition spd="med">
    <p:fade/>
    <p:sndAc>
      <p:stSnd>
        <p:snd r:embed="rId1" name="breeze.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403604"/>
      </p:ext>
    </p:extLst>
  </p:cSld>
  <p:clrMapOvr>
    <a:masterClrMapping/>
  </p:clrMapOvr>
  <p:transition spd="med">
    <p:fade/>
    <p:sndAc>
      <p:stSnd>
        <p:snd r:embed="rId1" name="breeze.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449252"/>
      </p:ext>
    </p:extLst>
  </p:cSld>
  <p:clrMapOvr>
    <a:masterClrMapping/>
  </p:clrMapOvr>
  <p:transition spd="med">
    <p:fade/>
    <p:sndAc>
      <p:stSnd>
        <p:snd r:embed="rId1" name="breez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49" y="3697903"/>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58" y="4727290"/>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18"/>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6"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1"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6"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5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1"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69"/>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55"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5207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65449"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29" name="Google Shape;2829;p30"/>
          <p:cNvGrpSpPr/>
          <p:nvPr/>
        </p:nvGrpSpPr>
        <p:grpSpPr>
          <a:xfrm>
            <a:off x="7872531" y="3402830"/>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876" name="Google Shape;2876;p30"/>
          <p:cNvGrpSpPr/>
          <p:nvPr/>
        </p:nvGrpSpPr>
        <p:grpSpPr>
          <a:xfrm flipH="1">
            <a:off x="165825" y="2913384"/>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958" name="Google Shape;2958;p30"/>
          <p:cNvSpPr/>
          <p:nvPr/>
        </p:nvSpPr>
        <p:spPr>
          <a:xfrm>
            <a:off x="875150" y="131858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9" name="Google Shape;2959;p30"/>
          <p:cNvSpPr/>
          <p:nvPr/>
        </p:nvSpPr>
        <p:spPr>
          <a:xfrm flipH="1">
            <a:off x="6280611" y="1109102"/>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0" name="Google Shape;2960;p30"/>
          <p:cNvSpPr/>
          <p:nvPr/>
        </p:nvSpPr>
        <p:spPr>
          <a:xfrm>
            <a:off x="6894810" y="2913366"/>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8149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31332" y="834130"/>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5" name="Google Shape;2965;p31"/>
          <p:cNvGrpSpPr/>
          <p:nvPr/>
        </p:nvGrpSpPr>
        <p:grpSpPr>
          <a:xfrm>
            <a:off x="-65449"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8" name="Google Shape;2968;p31"/>
          <p:cNvGrpSpPr/>
          <p:nvPr/>
        </p:nvGrpSpPr>
        <p:grpSpPr>
          <a:xfrm>
            <a:off x="6869303" y="3288567"/>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4" name="Google Shape;2974;p31"/>
          <p:cNvGrpSpPr/>
          <p:nvPr/>
        </p:nvGrpSpPr>
        <p:grpSpPr>
          <a:xfrm>
            <a:off x="6623667" y="3366514"/>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0" name="Google Shape;2980;p31"/>
          <p:cNvGrpSpPr/>
          <p:nvPr/>
        </p:nvGrpSpPr>
        <p:grpSpPr>
          <a:xfrm flipH="1">
            <a:off x="8121971" y="718351"/>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6" name="Google Shape;2986;p31"/>
          <p:cNvGrpSpPr/>
          <p:nvPr/>
        </p:nvGrpSpPr>
        <p:grpSpPr>
          <a:xfrm>
            <a:off x="6785269" y="3454810"/>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2" name="Google Shape;2992;p31"/>
          <p:cNvGrpSpPr/>
          <p:nvPr/>
        </p:nvGrpSpPr>
        <p:grpSpPr>
          <a:xfrm>
            <a:off x="7537583"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8" name="Google Shape;3098;p31"/>
          <p:cNvGrpSpPr/>
          <p:nvPr/>
        </p:nvGrpSpPr>
        <p:grpSpPr>
          <a:xfrm>
            <a:off x="-112924" y="3295787"/>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77" name="Google Shape;3177;p31"/>
          <p:cNvSpPr/>
          <p:nvPr/>
        </p:nvSpPr>
        <p:spPr>
          <a:xfrm>
            <a:off x="145226"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69262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592" y="3624314"/>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74" y="228442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15" y="495727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74" y="503727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15" y="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2"/>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46"/>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3" tIns="91423" rIns="91423" bIns="91423"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03" y="3456365"/>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28560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pPr>
              <a:buClr>
                <a:srgbClr val="000000"/>
              </a:buClr>
              <a:buFont typeface="Arial"/>
              <a:buNone/>
            </a:pPr>
            <a:fld id="{B1CF2E77-4E87-4338-A6B2-93E833A84A3C}" type="datetimeFigureOut">
              <a:rPr lang="en-US" sz="1400" kern="0">
                <a:solidFill>
                  <a:prstClr val="black">
                    <a:tint val="75000"/>
                  </a:prstClr>
                </a:solidFill>
                <a:cs typeface="Arial"/>
                <a:sym typeface="Arial"/>
              </a:rPr>
              <a:pPr>
                <a:buClr>
                  <a:srgbClr val="000000"/>
                </a:buClr>
                <a:buFont typeface="Arial"/>
                <a:buNone/>
              </a:pPr>
              <a:t>4/20/2025</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pPr>
              <a:buClr>
                <a:srgbClr val="000000"/>
              </a:buClr>
              <a:buFont typeface="Arial"/>
              <a:buNone/>
            </a:pPr>
            <a:fld id="{796E19DA-92E0-4635-8627-DEB5FDE3EBA8}" type="slidenum">
              <a:rPr lang="en-US" sz="1400" ker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78039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3" tIns="91423" rIns="91423" bIns="91423"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3" tIns="91423" rIns="91423" bIns="91423"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5" y="109847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3"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02" y="4209531"/>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90"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7960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1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564425"/>
      </p:ext>
    </p:extLst>
  </p:cSld>
  <p:clrMapOvr>
    <a:masterClrMapping/>
  </p:clrMapOvr>
  <p:transition spd="med">
    <p:fad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4/20/2025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02994"/>
      </p:ext>
    </p:extLst>
  </p:cSld>
  <p:clrMapOvr>
    <a:masterClrMapping/>
  </p:clrMapOvr>
  <p:transition spd="med">
    <p:fad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audio" Target="../media/audio1.wav"/><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3" tIns="91423" rIns="91423" bIns="91423"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92662349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800">
                <a:solidFill>
                  <a:schemeClr val="tx1">
                    <a:tint val="75000"/>
                  </a:schemeClr>
                </a:solidFill>
              </a:defRPr>
            </a:lvl1pPr>
          </a:lstStyle>
          <a:p>
            <a:pPr defTabSz="685800"/>
            <a:fld id="{454368AA-154B-8C42-A296-9C026579B157}" type="datetimeFigureOut">
              <a:rPr lang="en-US" smtClean="0">
                <a:solidFill>
                  <a:prstClr val="black">
                    <a:tint val="75000"/>
                  </a:prstClr>
                </a:solidFill>
              </a:rPr>
              <a:pPr defTabSz="685800"/>
              <a:t>4/20/2025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800">
                <a:solidFill>
                  <a:schemeClr val="tx1">
                    <a:tint val="75000"/>
                  </a:schemeClr>
                </a:solidFill>
              </a:defRPr>
            </a:lvl1pPr>
          </a:lstStyle>
          <a:p>
            <a:pPr defTabSz="685800"/>
            <a:fld id="{A3852004-7658-744E-9CDA-3C72BA1E218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0880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sndAc>
      <p:stSnd>
        <p:snd r:embed="rId13" name="breeze.wav"/>
      </p:stSnd>
    </p:sndAc>
  </p:transition>
  <p:txStyles>
    <p:titleStyle>
      <a:lvl1pPr algn="l" defTabSz="61722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90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0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40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7.wdp"/><Relationship Id="rId26" Type="http://schemas.microsoft.com/office/2007/relationships/hdphoto" Target="../media/hdphoto11.wdp"/><Relationship Id="rId21" Type="http://schemas.openxmlformats.org/officeDocument/2006/relationships/image" Target="../media/image11.png"/><Relationship Id="rId34" Type="http://schemas.microsoft.com/office/2007/relationships/hdphoto" Target="../media/hdphoto13.wdp"/><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9.pn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10.wdp"/><Relationship Id="rId32" Type="http://schemas.openxmlformats.org/officeDocument/2006/relationships/image" Target="../media/image18.gif"/><Relationship Id="rId37"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15.png"/><Relationship Id="rId36" Type="http://schemas.openxmlformats.org/officeDocument/2006/relationships/image" Target="../media/image21.png"/><Relationship Id="rId10" Type="http://schemas.microsoft.com/office/2007/relationships/hdphoto" Target="../media/hdphoto3.wdp"/><Relationship Id="rId19" Type="http://schemas.openxmlformats.org/officeDocument/2006/relationships/image" Target="../media/image10.png"/><Relationship Id="rId31" Type="http://schemas.openxmlformats.org/officeDocument/2006/relationships/image" Target="../media/image17.emf"/><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4.png"/><Relationship Id="rId30" Type="http://schemas.microsoft.com/office/2007/relationships/hdphoto" Target="../media/hdphoto12.wdp"/><Relationship Id="rId35" Type="http://schemas.openxmlformats.org/officeDocument/2006/relationships/image" Target="../media/image20.png"/><Relationship Id="rId8" Type="http://schemas.microsoft.com/office/2007/relationships/hdphoto" Target="../media/hdphoto2.wdp"/><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1.tmp"/><Relationship Id="rId3" Type="http://schemas.openxmlformats.org/officeDocument/2006/relationships/audio" Target="NULL" TargetMode="External"/><Relationship Id="rId7" Type="http://schemas.openxmlformats.org/officeDocument/2006/relationships/image" Target="../media/image52.tm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47.png"/><Relationship Id="rId5" Type="http://schemas.openxmlformats.org/officeDocument/2006/relationships/image" Target="../media/image44.jpeg"/><Relationship Id="rId10" Type="http://schemas.openxmlformats.org/officeDocument/2006/relationships/image" Target="../media/image54.png"/><Relationship Id="rId4" Type="http://schemas.openxmlformats.org/officeDocument/2006/relationships/slideLayout" Target="../slideLayouts/slideLayout3.xml"/><Relationship Id="rId9" Type="http://schemas.openxmlformats.org/officeDocument/2006/relationships/image" Target="../media/image53.tm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8.gif"/><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5.tm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3" Type="http://schemas.openxmlformats.org/officeDocument/2006/relationships/image" Target="../media/image60.png"/><Relationship Id="rId18" Type="http://schemas.microsoft.com/office/2007/relationships/hdphoto" Target="../media/hdphoto30.wdp"/><Relationship Id="rId26" Type="http://schemas.openxmlformats.org/officeDocument/2006/relationships/image" Target="../media/image67.png"/><Relationship Id="rId3" Type="http://schemas.openxmlformats.org/officeDocument/2006/relationships/slideLayout" Target="../slideLayouts/slideLayout14.xml"/><Relationship Id="rId21" Type="http://schemas.openxmlformats.org/officeDocument/2006/relationships/image" Target="../media/image64.png"/><Relationship Id="rId7" Type="http://schemas.openxmlformats.org/officeDocument/2006/relationships/image" Target="../media/image56.jpg"/><Relationship Id="rId12" Type="http://schemas.microsoft.com/office/2007/relationships/hdphoto" Target="../media/hdphoto27.wdp"/><Relationship Id="rId17" Type="http://schemas.openxmlformats.org/officeDocument/2006/relationships/image" Target="../media/image62.png"/><Relationship Id="rId25" Type="http://schemas.openxmlformats.org/officeDocument/2006/relationships/image" Target="../media/image66.tiff"/><Relationship Id="rId33" Type="http://schemas.openxmlformats.org/officeDocument/2006/relationships/image" Target="../media/image21.png"/><Relationship Id="rId2" Type="http://schemas.openxmlformats.org/officeDocument/2006/relationships/audio" Target="../media/media2.wav"/><Relationship Id="rId16" Type="http://schemas.microsoft.com/office/2007/relationships/hdphoto" Target="../media/hdphoto29.wdp"/><Relationship Id="rId20" Type="http://schemas.microsoft.com/office/2007/relationships/hdphoto" Target="../media/hdphoto31.wdp"/><Relationship Id="rId29" Type="http://schemas.openxmlformats.org/officeDocument/2006/relationships/slide" Target="slide15.xml"/><Relationship Id="rId1" Type="http://schemas.microsoft.com/office/2007/relationships/media" Target="../media/media2.wav"/><Relationship Id="rId6" Type="http://schemas.openxmlformats.org/officeDocument/2006/relationships/audio" Target="../media/audio3.wav"/><Relationship Id="rId11" Type="http://schemas.openxmlformats.org/officeDocument/2006/relationships/image" Target="../media/image59.png"/><Relationship Id="rId24" Type="http://schemas.microsoft.com/office/2007/relationships/hdphoto" Target="../media/hdphoto33.wdp"/><Relationship Id="rId32" Type="http://schemas.openxmlformats.org/officeDocument/2006/relationships/slide" Target="slide18.xml"/><Relationship Id="rId5" Type="http://schemas.openxmlformats.org/officeDocument/2006/relationships/audio" Target="../media/audio1.wav"/><Relationship Id="rId15" Type="http://schemas.openxmlformats.org/officeDocument/2006/relationships/image" Target="../media/image61.png"/><Relationship Id="rId23" Type="http://schemas.openxmlformats.org/officeDocument/2006/relationships/image" Target="../media/image65.png"/><Relationship Id="rId28" Type="http://schemas.openxmlformats.org/officeDocument/2006/relationships/slide" Target="slide14.xml"/><Relationship Id="rId10" Type="http://schemas.microsoft.com/office/2007/relationships/hdphoto" Target="../media/hdphoto26.wdp"/><Relationship Id="rId19" Type="http://schemas.openxmlformats.org/officeDocument/2006/relationships/image" Target="../media/image63.png"/><Relationship Id="rId31" Type="http://schemas.openxmlformats.org/officeDocument/2006/relationships/slide" Target="slide17.xml"/><Relationship Id="rId4" Type="http://schemas.openxmlformats.org/officeDocument/2006/relationships/notesSlide" Target="../notesSlides/notesSlide6.xml"/><Relationship Id="rId9" Type="http://schemas.openxmlformats.org/officeDocument/2006/relationships/image" Target="../media/image58.png"/><Relationship Id="rId14" Type="http://schemas.microsoft.com/office/2007/relationships/hdphoto" Target="../media/hdphoto28.wdp"/><Relationship Id="rId22" Type="http://schemas.microsoft.com/office/2007/relationships/hdphoto" Target="../media/hdphoto32.wdp"/><Relationship Id="rId27" Type="http://schemas.openxmlformats.org/officeDocument/2006/relationships/image" Target="../media/image68.tiff"/><Relationship Id="rId30" Type="http://schemas.openxmlformats.org/officeDocument/2006/relationships/slide" Target="slide16.xml"/><Relationship Id="rId8"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69.png"/><Relationship Id="rId7" Type="http://schemas.microsoft.com/office/2007/relationships/hdphoto" Target="../media/hdphoto34.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tm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69.png"/><Relationship Id="rId7" Type="http://schemas.openxmlformats.org/officeDocument/2006/relationships/image" Target="../media/image72.tmp"/><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34.wdp"/><Relationship Id="rId5" Type="http://schemas.openxmlformats.org/officeDocument/2006/relationships/image" Target="../media/image71.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69.png"/><Relationship Id="rId7" Type="http://schemas.microsoft.com/office/2007/relationships/hdphoto" Target="../media/hdphoto34.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3.tm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69.png"/><Relationship Id="rId7" Type="http://schemas.openxmlformats.org/officeDocument/2006/relationships/image" Target="../media/image74.tmp"/><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34.wdp"/><Relationship Id="rId5" Type="http://schemas.openxmlformats.org/officeDocument/2006/relationships/image" Target="../media/image71.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8.gif"/><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44.jpe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35.wdp"/><Relationship Id="rId5" Type="http://schemas.openxmlformats.org/officeDocument/2006/relationships/image" Target="../media/image7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1.png"/><Relationship Id="rId18" Type="http://schemas.microsoft.com/office/2007/relationships/hdphoto" Target="../media/hdphoto17.wdp"/><Relationship Id="rId3" Type="http://schemas.openxmlformats.org/officeDocument/2006/relationships/image" Target="../media/image23.gif"/><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16.wdp"/><Relationship Id="rId17" Type="http://schemas.openxmlformats.org/officeDocument/2006/relationships/image" Target="../media/image31.png"/><Relationship Id="rId2" Type="http://schemas.openxmlformats.org/officeDocument/2006/relationships/notesSlide" Target="../notesSlides/notesSlide2.xml"/><Relationship Id="rId16" Type="http://schemas.microsoft.com/office/2007/relationships/hdphoto" Target="../media/hdphoto3.wdp"/><Relationship Id="rId20" Type="http://schemas.microsoft.com/office/2007/relationships/hdphoto" Target="../media/hdphoto18.wdp"/><Relationship Id="rId1" Type="http://schemas.openxmlformats.org/officeDocument/2006/relationships/slideLayout" Target="../slideLayouts/slideLayout1.xml"/><Relationship Id="rId6" Type="http://schemas.openxmlformats.org/officeDocument/2006/relationships/image" Target="../media/image25.gif"/><Relationship Id="rId11" Type="http://schemas.openxmlformats.org/officeDocument/2006/relationships/image" Target="../media/image29.png"/><Relationship Id="rId5" Type="http://schemas.microsoft.com/office/2007/relationships/hdphoto" Target="../media/hdphoto14.wdp"/><Relationship Id="rId15" Type="http://schemas.openxmlformats.org/officeDocument/2006/relationships/image" Target="../media/image5.png"/><Relationship Id="rId10" Type="http://schemas.openxmlformats.org/officeDocument/2006/relationships/image" Target="../media/image28.gif"/><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27.gif"/><Relationship Id="rId14" Type="http://schemas.openxmlformats.org/officeDocument/2006/relationships/image" Target="../media/image30.gif"/><Relationship Id="rId22"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8.gif"/><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1.png"/><Relationship Id="rId12"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microsoft.com/office/2007/relationships/hdphoto" Target="../media/hdphoto6.wdp"/><Relationship Id="rId5" Type="http://schemas.microsoft.com/office/2007/relationships/hdphoto" Target="../media/hdphoto16.wdp"/><Relationship Id="rId10" Type="http://schemas.openxmlformats.org/officeDocument/2006/relationships/image" Target="../media/image8.png"/><Relationship Id="rId4" Type="http://schemas.openxmlformats.org/officeDocument/2006/relationships/image" Target="../media/image2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22.wdp"/><Relationship Id="rId3" Type="http://schemas.openxmlformats.org/officeDocument/2006/relationships/image" Target="../media/image35.png"/><Relationship Id="rId7" Type="http://schemas.microsoft.com/office/2007/relationships/hdphoto" Target="../media/hdphoto20.wdp"/><Relationship Id="rId12" Type="http://schemas.openxmlformats.org/officeDocument/2006/relationships/image" Target="../media/image41.png"/><Relationship Id="rId17" Type="http://schemas.openxmlformats.org/officeDocument/2006/relationships/image" Target="../media/image21.png"/><Relationship Id="rId2" Type="http://schemas.openxmlformats.org/officeDocument/2006/relationships/image" Target="../media/image34.png"/><Relationship Id="rId16" Type="http://schemas.microsoft.com/office/2007/relationships/hdphoto" Target="../media/hdphoto23.wdp"/><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43.png"/><Relationship Id="rId10" Type="http://schemas.microsoft.com/office/2007/relationships/hdphoto" Target="../media/hdphoto21.wdp"/><Relationship Id="rId4" Type="http://schemas.microsoft.com/office/2007/relationships/hdphoto" Target="../media/hdphoto19.wdp"/><Relationship Id="rId9" Type="http://schemas.openxmlformats.org/officeDocument/2006/relationships/image" Target="../media/image39.png"/><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8.gif"/><Relationship Id="rId5" Type="http://schemas.openxmlformats.org/officeDocument/2006/relationships/image" Target="../media/image21.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3.xml"/><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44.jpeg"/><Relationship Id="rId10" Type="http://schemas.openxmlformats.org/officeDocument/2006/relationships/image" Target="../media/image47.png"/><Relationship Id="rId4" Type="http://schemas.openxmlformats.org/officeDocument/2006/relationships/notesSlide" Target="../notesSlides/notesSlide4.xml"/><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xml"/><Relationship Id="rId7" Type="http://schemas.microsoft.com/office/2007/relationships/hdphoto" Target="../media/hdphoto24.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44.jpe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3.xml"/><Relationship Id="rId7" Type="http://schemas.microsoft.com/office/2007/relationships/hdphoto" Target="../media/hdphoto24.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44.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51.tmp"/><Relationship Id="rId5" Type="http://schemas.microsoft.com/office/2007/relationships/hdphoto" Target="../media/hdphoto25.wdp"/><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4">
            <a:extLst>
              <a:ext uri="{BEBA8EAE-BF5A-486C-A8C5-ECC9F3942E4B}">
                <a14:imgProps xmlns:a14="http://schemas.microsoft.com/office/drawing/2010/main">
                  <a14:imgLayer r:embed="rId5">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9183"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1" y="362275"/>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3" tIns="91423" rIns="91423" bIns="91423" anchor="ctr" anchorCtr="0">
            <a:noAutofit/>
          </a:bodyPr>
          <a:lstStyle/>
          <a:p>
            <a:pPr defTabSz="685783">
              <a:buClr>
                <a:srgbClr val="000000"/>
              </a:buClr>
            </a:pPr>
            <a:endParaRPr sz="1400" kern="0">
              <a:solidFill>
                <a:srgbClr val="000000"/>
              </a:solidFill>
              <a:cs typeface="Arial"/>
              <a:sym typeface="Arial"/>
            </a:endParaRPr>
          </a:p>
        </p:txBody>
      </p:sp>
      <p:pic>
        <p:nvPicPr>
          <p:cNvPr id="85" name="图片 37"/>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6"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9"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97"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7">
            <a:extLst>
              <a:ext uri="{28A0092B-C50C-407E-A947-70E740481C1C}">
                <a14:useLocalDpi xmlns:a14="http://schemas.microsoft.com/office/drawing/2010/main" val="0"/>
              </a:ext>
            </a:extLst>
          </a:blip>
          <a:srcRect l="10354" r="10354"/>
          <a:stretch/>
        </p:blipFill>
        <p:spPr bwMode="auto">
          <a:xfrm>
            <a:off x="3354530" y="2523241"/>
            <a:ext cx="1137341" cy="2195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28">
            <a:extLst>
              <a:ext uri="{28A0092B-C50C-407E-A947-70E740481C1C}">
                <a14:useLocalDpi xmlns:a14="http://schemas.microsoft.com/office/drawing/2010/main" val="0"/>
              </a:ext>
            </a:extLst>
          </a:blip>
          <a:srcRect l="13904" r="13904"/>
          <a:stretch/>
        </p:blipFill>
        <p:spPr bwMode="auto">
          <a:xfrm>
            <a:off x="4499002" y="2509030"/>
            <a:ext cx="913388" cy="2273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199" descr="200.gif"/>
          <p:cNvPicPr>
            <a:picLocks noChangeAspect="1"/>
          </p:cNvPicPr>
          <p:nvPr/>
        </p:nvPicPr>
        <p:blipFill>
          <a:blip r:embed="rId32" cstate="print"/>
          <a:stretch>
            <a:fillRect/>
          </a:stretch>
        </p:blipFill>
        <p:spPr>
          <a:xfrm>
            <a:off x="699586" y="643368"/>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55"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5">
            <a:extLst>
              <a:ext uri="{28A0092B-C50C-407E-A947-70E740481C1C}">
                <a14:useLocalDpi xmlns:a14="http://schemas.microsoft.com/office/drawing/2010/main" val="0"/>
              </a:ext>
            </a:extLst>
          </a:blip>
          <a:srcRect l="11207" t="28323" r="29018" b="25384"/>
          <a:stretch/>
        </p:blipFill>
        <p:spPr>
          <a:xfrm>
            <a:off x="1571067" y="403169"/>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 name="Picture 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476929" y="3602416"/>
            <a:ext cx="896038" cy="1145953"/>
          </a:xfrm>
          <a:prstGeom prst="rect">
            <a:avLst/>
          </a:prstGeom>
        </p:spPr>
      </p:pic>
    </p:spTree>
    <p:extLst>
      <p:ext uri="{BB962C8B-B14F-4D97-AF65-F5344CB8AC3E}">
        <p14:creationId xmlns:p14="http://schemas.microsoft.com/office/powerpoint/2010/main" val="29455898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114"/>
                                        </p:tgtEl>
                                        <p:attrNameLst>
                                          <p:attrName>ppt_x</p:attrName>
                                          <p:attrName>ppt_y</p:attrName>
                                        </p:attrNameLst>
                                      </p:cBhvr>
                                      <p:rCtr x="1029" y="394"/>
                                    </p:animMotion>
                                  </p:childTnLst>
                                </p:cTn>
                              </p:par>
                              <p:par>
                                <p:cTn id="7"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8" dur="1500" fill="hold"/>
                                        <p:tgtEl>
                                          <p:spTgt spid="119"/>
                                        </p:tgtEl>
                                        <p:attrNameLst>
                                          <p:attrName>ppt_x</p:attrName>
                                          <p:attrName>ppt_y</p:attrName>
                                        </p:attrNameLst>
                                      </p:cBhvr>
                                      <p:rCtr x="1263" y="0"/>
                                    </p:animMotion>
                                  </p:childTnLst>
                                </p:cTn>
                              </p:par>
                              <p:par>
                                <p:cTn id="9" presetID="42" presetClass="path" presetSubtype="0" repeatCount="indefinite" accel="50000" decel="50000" fill="hold" nodeType="withEffect">
                                  <p:stCondLst>
                                    <p:cond delay="0"/>
                                  </p:stCondLst>
                                  <p:childTnLst>
                                    <p:animMotion origin="layout" path="M -0.01106 -0.00579 L -0.0625 0.00023 " pathEditMode="relative" rAng="0" ptsTypes="AA">
                                      <p:cBhvr>
                                        <p:cTn id="10" dur="2000" fill="hold"/>
                                        <p:tgtEl>
                                          <p:spTgt spid="120"/>
                                        </p:tgtEl>
                                        <p:attrNameLst>
                                          <p:attrName>ppt_x</p:attrName>
                                          <p:attrName>ppt_y</p:attrName>
                                        </p:attrNameLst>
                                      </p:cBhvr>
                                      <p:rCtr x="-2578" y="301"/>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par>
                                <p:cTn id="15" presetID="32" presetClass="emph" presetSubtype="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5" name="Flowchart: Alternate Process 4"/>
          <p:cNvSpPr/>
          <p:nvPr/>
        </p:nvSpPr>
        <p:spPr>
          <a:xfrm>
            <a:off x="304800" y="161454"/>
            <a:ext cx="44196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4. Listen and repeat. Tr.11.3. </a:t>
            </a:r>
          </a:p>
        </p:txBody>
      </p:sp>
      <p:sp>
        <p:nvSpPr>
          <p:cNvPr id="9" name="Round Diagonal Corner Rectangle 8"/>
          <p:cNvSpPr/>
          <p:nvPr/>
        </p:nvSpPr>
        <p:spPr>
          <a:xfrm>
            <a:off x="76200" y="819150"/>
            <a:ext cx="9016780" cy="3429000"/>
          </a:xfrm>
          <a:prstGeom prst="round2DiagRect">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srgbClr val="261D2A"/>
              </a:solidFill>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 y="1200150"/>
            <a:ext cx="2381583" cy="1609950"/>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971" y="1200151"/>
            <a:ext cx="2372056" cy="1590897"/>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1005" y="1200150"/>
            <a:ext cx="2381583" cy="1571844"/>
          </a:xfrm>
          <a:prstGeom prst="rect">
            <a:avLst/>
          </a:prstGeom>
          <a:ln>
            <a:noFill/>
          </a:ln>
          <a:effectLst>
            <a:outerShdw blurRad="190500" algn="tl" rotWithShape="0">
              <a:srgbClr val="000000">
                <a:alpha val="70000"/>
              </a:srgbClr>
            </a:outerShdw>
          </a:effectLst>
        </p:spPr>
      </p:pic>
      <p:sp>
        <p:nvSpPr>
          <p:cNvPr id="7" name="Rectangle 6"/>
          <p:cNvSpPr/>
          <p:nvPr/>
        </p:nvSpPr>
        <p:spPr>
          <a:xfrm>
            <a:off x="86591" y="2927242"/>
            <a:ext cx="3505200" cy="830997"/>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1. I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a:t>
            </a:r>
          </a:p>
          <a:p>
            <a:r>
              <a:rPr lang="en-US" sz="2400" dirty="0">
                <a:solidFill>
                  <a:srgbClr val="002060"/>
                </a:solidFill>
                <a:latin typeface="Comic Sans MS" panose="030F0702030302020204" pitchFamily="66" charset="0"/>
              </a:rPr>
              <a:t>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10" name="Rectangle 9"/>
          <p:cNvSpPr/>
          <p:nvPr/>
        </p:nvSpPr>
        <p:spPr>
          <a:xfrm>
            <a:off x="3462388" y="2927243"/>
            <a:ext cx="28194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2. He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shopping centre</a:t>
            </a:r>
          </a:p>
          <a:p>
            <a:r>
              <a:rPr lang="en-US" sz="2400" dirty="0">
                <a:solidFill>
                  <a:srgbClr val="002060"/>
                </a:solidFill>
                <a:latin typeface="Comic Sans MS" panose="030F0702030302020204" pitchFamily="66" charset="0"/>
              </a:rPr>
              <a:t>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sp>
        <p:nvSpPr>
          <p:cNvPr id="11" name="Rectangle 10"/>
          <p:cNvSpPr/>
          <p:nvPr/>
        </p:nvSpPr>
        <p:spPr>
          <a:xfrm>
            <a:off x="6116782" y="2865524"/>
            <a:ext cx="30480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3. They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rest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ur</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3" name="Picture 2 audio" descr="ƯU ĐÃI HOT - GIÁ SỐC TẬN NÓC"/>
          <p:cNvPicPr>
            <a:picLocks noChangeAspect="1" noChangeArrowheads="1"/>
          </p:cNvPicPr>
          <p:nvPr/>
        </p:nvPicPr>
        <p:blipFill rotWithShape="1">
          <a:blip r:embed="rId10">
            <a:extLst>
              <a:ext uri="{28A0092B-C50C-407E-A947-70E740481C1C}">
                <a14:useLocalDpi xmlns:a14="http://schemas.microsoft.com/office/drawing/2010/main" val="0"/>
              </a:ext>
            </a:extLst>
          </a:blip>
          <a:srcRect l="13513" t="20458" r="53704" b="12759"/>
          <a:stretch/>
        </p:blipFill>
        <p:spPr bwMode="auto">
          <a:xfrm>
            <a:off x="5029201" y="129159"/>
            <a:ext cx="504353" cy="578808"/>
          </a:xfrm>
          <a:prstGeom prst="rect">
            <a:avLst/>
          </a:prstGeom>
          <a:noFill/>
          <a:extLst>
            <a:ext uri="{909E8E84-426E-40DD-AFC4-6F175D3DCCD1}">
              <a14:hiddenFill xmlns:a14="http://schemas.microsoft.com/office/drawing/2010/main">
                <a:solidFill>
                  <a:srgbClr val="FFFFFF"/>
                </a:solidFill>
              </a14:hiddenFill>
            </a:ext>
          </a:extLst>
        </p:spPr>
      </p:pic>
      <p:pic>
        <p:nvPicPr>
          <p:cNvPr id="12" name="track 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10581" y="209550"/>
            <a:ext cx="609600" cy="609600"/>
          </a:xfrm>
          <a:prstGeom prst="rect">
            <a:avLst/>
          </a:prstGeom>
        </p:spPr>
      </p:pic>
      <p:pic>
        <p:nvPicPr>
          <p:cNvPr id="14"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1"/>
          <a:stretch>
            <a:fillRect/>
          </a:stretch>
        </p:blipFill>
        <p:spPr>
          <a:xfrm>
            <a:off x="9210581" y="895350"/>
            <a:ext cx="609600" cy="609600"/>
          </a:xfrm>
          <a:prstGeom prst="rect">
            <a:avLst/>
          </a:prstGeom>
        </p:spPr>
      </p:pic>
      <p:pic>
        <p:nvPicPr>
          <p:cNvPr id="15"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1"/>
          <a:stretch>
            <a:fillRect/>
          </a:stretch>
        </p:blipFill>
        <p:spPr>
          <a:xfrm>
            <a:off x="9336329" y="1504950"/>
            <a:ext cx="609600" cy="609600"/>
          </a:xfrm>
          <a:prstGeom prst="rect">
            <a:avLst/>
          </a:prstGeom>
        </p:spPr>
      </p:pic>
      <p:pic>
        <p:nvPicPr>
          <p:cNvPr id="16"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1"/>
          <a:stretch>
            <a:fillRect/>
          </a:stretch>
        </p:blipFill>
        <p:spPr>
          <a:xfrm>
            <a:off x="9362981" y="2088329"/>
            <a:ext cx="609600" cy="609600"/>
          </a:xfrm>
          <a:prstGeom prst="rect">
            <a:avLst/>
          </a:prstGeom>
        </p:spPr>
      </p:pic>
      <p:pic>
        <p:nvPicPr>
          <p:cNvPr id="17"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1"/>
          <a:stretch>
            <a:fillRect/>
          </a:stretch>
        </p:blipFill>
        <p:spPr>
          <a:xfrm>
            <a:off x="9945929" y="849406"/>
            <a:ext cx="609600" cy="609600"/>
          </a:xfrm>
          <a:prstGeom prst="rect">
            <a:avLst/>
          </a:prstGeom>
        </p:spPr>
      </p:pic>
      <p:pic>
        <p:nvPicPr>
          <p:cNvPr id="18"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1"/>
          <a:stretch>
            <a:fillRect/>
          </a:stretch>
        </p:blipFill>
        <p:spPr>
          <a:xfrm>
            <a:off x="10071677" y="1459006"/>
            <a:ext cx="609600" cy="609600"/>
          </a:xfrm>
          <a:prstGeom prst="rect">
            <a:avLst/>
          </a:prstGeom>
        </p:spPr>
      </p:pic>
      <p:pic>
        <p:nvPicPr>
          <p:cNvPr id="19"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1"/>
          <a:stretch>
            <a:fillRect/>
          </a:stretch>
        </p:blipFill>
        <p:spPr>
          <a:xfrm>
            <a:off x="10098329" y="2042385"/>
            <a:ext cx="609600" cy="609600"/>
          </a:xfrm>
          <a:prstGeom prst="rect">
            <a:avLst/>
          </a:prstGeom>
        </p:spPr>
      </p:pic>
    </p:spTree>
    <p:extLst>
      <p:ext uri="{BB962C8B-B14F-4D97-AF65-F5344CB8AC3E}">
        <p14:creationId xmlns:p14="http://schemas.microsoft.com/office/powerpoint/2010/main" val="103464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3000" fill="hold"/>
                                        <p:tgtEl>
                                          <p:spTgt spid="7"/>
                                        </p:tgtEl>
                                        <p:attrNameLst>
                                          <p:attrName>style.color</p:attrName>
                                        </p:attrNameLst>
                                      </p:cBhvr>
                                      <p:to>
                                        <p:clrVal>
                                          <a:srgbClr val="7030A0"/>
                                        </p:clrVal>
                                      </p:to>
                                    </p:set>
                                    <p:set>
                                      <p:cBhvr>
                                        <p:cTn id="7" dur="3000" fill="hold"/>
                                        <p:tgtEl>
                                          <p:spTgt spid="7"/>
                                        </p:tgtEl>
                                        <p:attrNameLst>
                                          <p:attrName>fillcolor</p:attrName>
                                        </p:attrNameLst>
                                      </p:cBhvr>
                                      <p:to>
                                        <p:clrVal>
                                          <a:srgbClr val="7030A0"/>
                                        </p:clrVal>
                                      </p:to>
                                    </p:set>
                                    <p:set>
                                      <p:cBhvr>
                                        <p:cTn id="8" dur="3000" fill="hold"/>
                                        <p:tgtEl>
                                          <p:spTgt spid="7"/>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5658"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3000" fill="hold"/>
                                        <p:tgtEl>
                                          <p:spTgt spid="10"/>
                                        </p:tgtEl>
                                        <p:attrNameLst>
                                          <p:attrName>style.color</p:attrName>
                                        </p:attrNameLst>
                                      </p:cBhvr>
                                      <p:to>
                                        <p:clrVal>
                                          <a:srgbClr val="7030A0"/>
                                        </p:clrVal>
                                      </p:to>
                                    </p:set>
                                    <p:set>
                                      <p:cBhvr>
                                        <p:cTn id="15" dur="3000" fill="hold"/>
                                        <p:tgtEl>
                                          <p:spTgt spid="10"/>
                                        </p:tgtEl>
                                        <p:attrNameLst>
                                          <p:attrName>fillcolor</p:attrName>
                                        </p:attrNameLst>
                                      </p:cBhvr>
                                      <p:to>
                                        <p:clrVal>
                                          <a:srgbClr val="7030A0"/>
                                        </p:clrVal>
                                      </p:to>
                                    </p:set>
                                    <p:set>
                                      <p:cBhvr>
                                        <p:cTn id="16" dur="3000" fill="hold"/>
                                        <p:tgtEl>
                                          <p:spTgt spid="10"/>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5661"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3000" fill="hold"/>
                                        <p:tgtEl>
                                          <p:spTgt spid="11"/>
                                        </p:tgtEl>
                                        <p:attrNameLst>
                                          <p:attrName>style.color</p:attrName>
                                        </p:attrNameLst>
                                      </p:cBhvr>
                                      <p:to>
                                        <p:clrVal>
                                          <a:srgbClr val="7030A0"/>
                                        </p:clrVal>
                                      </p:to>
                                    </p:set>
                                    <p:set>
                                      <p:cBhvr>
                                        <p:cTn id="23" dur="3000" fill="hold"/>
                                        <p:tgtEl>
                                          <p:spTgt spid="11"/>
                                        </p:tgtEl>
                                        <p:attrNameLst>
                                          <p:attrName>fillcolor</p:attrName>
                                        </p:attrNameLst>
                                      </p:cBhvr>
                                      <p:to>
                                        <p:clrVal>
                                          <a:srgbClr val="7030A0"/>
                                        </p:clrVal>
                                      </p:to>
                                    </p:set>
                                    <p:set>
                                      <p:cBhvr>
                                        <p:cTn id="24" dur="3000" fill="hold"/>
                                        <p:tgtEl>
                                          <p:spTgt spid="11"/>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67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4"/>
                </p:tgtEl>
              </p:cMediaNode>
            </p:audio>
            <p:audio>
              <p:cMediaNode vol="80000">
                <p:cTn id="29" fill="hold" display="0">
                  <p:stCondLst>
                    <p:cond delay="indefinite"/>
                  </p:stCondLst>
                  <p:endCondLst>
                    <p:cond evt="onStopAudio" delay="0">
                      <p:tgtEl>
                        <p:sldTgt/>
                      </p:tgtEl>
                    </p:cond>
                  </p:endCondLst>
                </p:cTn>
                <p:tgtEl>
                  <p:spTgt spid="15"/>
                </p:tgtEl>
              </p:cMediaNode>
            </p:audio>
            <p:audio>
              <p:cMediaNode vol="80000">
                <p:cTn id="30" fill="hold" display="0">
                  <p:stCondLst>
                    <p:cond delay="indefinite"/>
                  </p:stCondLst>
                  <p:endCondLst>
                    <p:cond evt="onStopAudio" delay="0">
                      <p:tgtEl>
                        <p:sldTgt/>
                      </p:tgtEl>
                    </p:cond>
                  </p:endCondLst>
                </p:cTn>
                <p:tgtEl>
                  <p:spTgt spid="16"/>
                </p:tgtEl>
              </p:cMediaNode>
            </p:audio>
            <p:audio>
              <p:cMediaNode vol="80000">
                <p:cTn id="31" fill="hold" display="0">
                  <p:stCondLst>
                    <p:cond delay="indefinite"/>
                  </p:stCondLst>
                  <p:endCondLst>
                    <p:cond evt="onStopAudio" delay="0">
                      <p:tgtEl>
                        <p:sldTgt/>
                      </p:tgtEl>
                    </p:cond>
                  </p:endCondLst>
                </p:cTn>
                <p:tgtEl>
                  <p:spTgt spid="17"/>
                </p:tgtEl>
              </p:cMediaNode>
            </p:audio>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19"/>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661" fill="hold"/>
                                        <p:tgtEl>
                                          <p:spTgt spid="17"/>
                                        </p:tgtEl>
                                      </p:cBhvr>
                                    </p:cmd>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661" fill="hold"/>
                                        <p:tgtEl>
                                          <p:spTgt spid="18"/>
                                        </p:tgtEl>
                                      </p:cBhvr>
                                    </p:cmd>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781" fill="hold"/>
                                        <p:tgtEl>
                                          <p:spTgt spid="19"/>
                                        </p:tgtEl>
                                      </p:cBhvr>
                                    </p:cmd>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6064" fill="hold"/>
                                        <p:tgtEl>
                                          <p:spTgt spid="12"/>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9821111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10" name="Flowchart: Alternate Process 9"/>
          <p:cNvSpPr/>
          <p:nvPr/>
        </p:nvSpPr>
        <p:spPr>
          <a:xfrm>
            <a:off x="533400" y="89916"/>
            <a:ext cx="27432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5. Look and say.</a:t>
            </a: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78" y="737487"/>
            <a:ext cx="7831128" cy="4406014"/>
          </a:xfrm>
          <a:prstGeom prst="rect">
            <a:avLst/>
          </a:prstGeom>
          <a:ln>
            <a:noFill/>
          </a:ln>
          <a:effectLst>
            <a:softEdge rad="112500"/>
          </a:effectLst>
        </p:spPr>
      </p:pic>
    </p:spTree>
    <p:extLst>
      <p:ext uri="{BB962C8B-B14F-4D97-AF65-F5344CB8AC3E}">
        <p14:creationId xmlns:p14="http://schemas.microsoft.com/office/powerpoint/2010/main" val="4137123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000" r="-3000" b="-12000"/>
          </a:stretch>
        </a:blipFill>
        <a:effectLst/>
      </p:bgPr>
    </p:bg>
    <p:spTree>
      <p:nvGrpSpPr>
        <p:cNvPr id="1" name=""/>
        <p:cNvGrpSpPr/>
        <p:nvPr/>
      </p:nvGrpSpPr>
      <p:grpSpPr>
        <a:xfrm>
          <a:off x="0" y="0"/>
          <a:ext cx="0" cy="0"/>
          <a:chOff x="0" y="0"/>
          <a:chExt cx="0" cy="0"/>
        </a:xfrm>
      </p:grpSpPr>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97" y="644704"/>
            <a:ext cx="1399032" cy="1399032"/>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7947882" y="960613"/>
            <a:ext cx="686820" cy="746448"/>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7952306" y="925765"/>
            <a:ext cx="677970" cy="816143"/>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7940602" y="974614"/>
            <a:ext cx="701381" cy="718445"/>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7940601" y="982054"/>
            <a:ext cx="701383" cy="703565"/>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7941521" y="960614"/>
            <a:ext cx="699542" cy="746447"/>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7941521" y="949251"/>
            <a:ext cx="699542" cy="769171"/>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7949712" y="955291"/>
            <a:ext cx="683160" cy="757089"/>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7992635" y="991092"/>
            <a:ext cx="656101" cy="656101"/>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7992635" y="991092"/>
            <a:ext cx="656101" cy="656101"/>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7992635" y="991092"/>
            <a:ext cx="656101" cy="656101"/>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7992635" y="991092"/>
            <a:ext cx="656101" cy="656101"/>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7963243" y="1005788"/>
            <a:ext cx="656101" cy="656101"/>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800"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7963243" y="1005788"/>
            <a:ext cx="656101" cy="656101"/>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2990001" y="3459629"/>
            <a:ext cx="138548" cy="318549"/>
          </a:xfrm>
          <a:prstGeom prst="rect">
            <a:avLst/>
          </a:prstGeom>
          <a:noFill/>
        </p:spPr>
        <p:txBody>
          <a:bodyPr wrap="none" lIns="68579" tIns="34289" rIns="68579" bIns="34289" rtlCol="0">
            <a:spAutoFit/>
          </a:bodyPr>
          <a:lstStyle/>
          <a:p>
            <a:pPr defTabSz="411470"/>
            <a:endParaRPr lang="en-US" sz="16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1">
            <a:duotone>
              <a:prstClr val="black"/>
              <a:schemeClr val="bg2">
                <a:lumMod val="50000"/>
                <a:tint val="45000"/>
                <a:satMod val="400000"/>
              </a:schemeClr>
            </a:duotone>
            <a:extLst>
              <a:ext uri="{BEBA8EAE-BF5A-486C-A8C5-ECC9F3942E4B}">
                <a14:imgProps xmlns:a14="http://schemas.microsoft.com/office/drawing/2010/main">
                  <a14:imgLayer r:embed="rId22">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6157084" y="38336"/>
            <a:ext cx="753218" cy="740664"/>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5064700" y="73550"/>
            <a:ext cx="779321" cy="740664"/>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p:blipFill>
        <p:spPr bwMode="auto">
          <a:xfrm>
            <a:off x="588938" y="-164566"/>
            <a:ext cx="1199566" cy="14984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57200" y="-1625918"/>
            <a:ext cx="731520" cy="73152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p:blipFill>
        <p:spPr bwMode="auto">
          <a:xfrm flipH="1">
            <a:off x="50331" y="6528"/>
            <a:ext cx="1199566" cy="14930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28" action="ppaction://hlinksldjump"/>
            <a:extLst>
              <a:ext uri="{FF2B5EF4-FFF2-40B4-BE49-F238E27FC236}">
                <a16:creationId xmlns:a16="http://schemas.microsoft.com/office/drawing/2014/main" id="{2EE55AF4-AD3A-4671-8088-3D852D1E45BB}"/>
              </a:ext>
            </a:extLst>
          </p:cNvPr>
          <p:cNvSpPr/>
          <p:nvPr/>
        </p:nvSpPr>
        <p:spPr>
          <a:xfrm>
            <a:off x="457200" y="1884670"/>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1</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5" name="Rectangle 74">
            <a:hlinkClick r:id="rId29" action="ppaction://hlinksldjump"/>
            <a:extLst>
              <a:ext uri="{FF2B5EF4-FFF2-40B4-BE49-F238E27FC236}">
                <a16:creationId xmlns:a16="http://schemas.microsoft.com/office/drawing/2014/main" id="{57EAE075-0845-44AA-937C-E4001A422E3F}"/>
              </a:ext>
            </a:extLst>
          </p:cNvPr>
          <p:cNvSpPr/>
          <p:nvPr/>
        </p:nvSpPr>
        <p:spPr>
          <a:xfrm>
            <a:off x="940098" y="1884670"/>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2</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7" name="Rectangle 76">
            <a:hlinkClick r:id="rId30" action="ppaction://hlinksldjump"/>
            <a:extLst>
              <a:ext uri="{FF2B5EF4-FFF2-40B4-BE49-F238E27FC236}">
                <a16:creationId xmlns:a16="http://schemas.microsoft.com/office/drawing/2014/main" id="{629AED2F-3FDA-4EE4-9466-B1FF70E982E7}"/>
              </a:ext>
            </a:extLst>
          </p:cNvPr>
          <p:cNvSpPr/>
          <p:nvPr/>
        </p:nvSpPr>
        <p:spPr>
          <a:xfrm>
            <a:off x="940098" y="2476357"/>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3</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8" name="Rectangle 77">
            <a:hlinkClick r:id="rId31" action="ppaction://hlinksldjump"/>
            <a:extLst>
              <a:ext uri="{FF2B5EF4-FFF2-40B4-BE49-F238E27FC236}">
                <a16:creationId xmlns:a16="http://schemas.microsoft.com/office/drawing/2014/main" id="{0E7854DA-905B-44E2-9704-E1DB418A4684}"/>
              </a:ext>
            </a:extLst>
          </p:cNvPr>
          <p:cNvSpPr/>
          <p:nvPr/>
        </p:nvSpPr>
        <p:spPr>
          <a:xfrm>
            <a:off x="431352" y="2476357"/>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4</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82" name="Action Button: Go Home 81">
            <a:hlinkClick r:id="rId32" action="ppaction://hlinksldjump" highlightClick="1"/>
            <a:extLst>
              <a:ext uri="{FF2B5EF4-FFF2-40B4-BE49-F238E27FC236}">
                <a16:creationId xmlns:a16="http://schemas.microsoft.com/office/drawing/2014/main" id="{FA47ED3E-2192-40F1-A367-BE8FCB172E08}"/>
              </a:ext>
            </a:extLst>
          </p:cNvPr>
          <p:cNvSpPr/>
          <p:nvPr/>
        </p:nvSpPr>
        <p:spPr>
          <a:xfrm>
            <a:off x="0" y="4361688"/>
            <a:ext cx="781812" cy="781812"/>
          </a:xfrm>
          <a:prstGeom prst="actionButtonHome">
            <a:avLst/>
          </a:prstGeom>
          <a:solidFill>
            <a:srgbClr val="FFFF00"/>
          </a:solidFill>
          <a:ln>
            <a:noFill/>
          </a:ln>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947882" y="38336"/>
            <a:ext cx="1072451" cy="514220"/>
          </a:xfrm>
          <a:prstGeom prst="rect">
            <a:avLst/>
          </a:prstGeom>
        </p:spPr>
      </p:pic>
    </p:spTree>
    <p:extLst>
      <p:ext uri="{BB962C8B-B14F-4D97-AF65-F5344CB8AC3E}">
        <p14:creationId xmlns:p14="http://schemas.microsoft.com/office/powerpoint/2010/main" val="969943752"/>
      </p:ext>
    </p:extLst>
  </p:cSld>
  <p:clrMapOvr>
    <a:masterClrMapping/>
  </p:clrMapOvr>
  <p:transition spd="med" advClick="0">
    <p:fade/>
    <p:sndAc>
      <p:stSnd>
        <p:snd r:embed="rId5"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6" name="coin.wav"/>
                                        </p:tgtEl>
                                      </p:cMediaNode>
                                    </p:audio>
                                  </p:subTnLst>
                                </p:cTn>
                              </p:par>
                              <p:par>
                                <p:cTn id="22" presetID="8" presetClass="emph" presetSubtype="0" fill="hold" nodeType="withEffect">
                                  <p:stCondLst>
                                    <p:cond delay="0"/>
                                  </p:stCondLst>
                                  <p:childTnLst>
                                    <p:animRot by="21600000">
                                      <p:cBhvr>
                                        <p:cTn id="23" dur="1000" fill="hold"/>
                                        <p:tgtEl>
                                          <p:spTgt spid="50"/>
                                        </p:tgtEl>
                                        <p:attrNameLst>
                                          <p:attrName>r</p:attrName>
                                        </p:attrNameLst>
                                      </p:cBhvr>
                                    </p:animRot>
                                  </p:childTnLst>
                                </p:cTn>
                              </p:par>
                              <p:par>
                                <p:cTn id="24" presetID="1" presetClass="exit" presetSubtype="0" fill="hold" nodeType="with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9"/>
                                        </p:tgtEl>
                                        <p:attrNameLst>
                                          <p:attrName>style.visibility</p:attrName>
                                        </p:attrNameLst>
                                      </p:cBhvr>
                                      <p:to>
                                        <p:strVal val="hidden"/>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coin.wav"/>
                                        </p:tgtEl>
                                      </p:cMediaNode>
                                    </p:audio>
                                  </p:subTnLst>
                                </p:cTn>
                              </p:par>
                              <p:par>
                                <p:cTn id="39" presetID="1" presetClass="exit" presetSubtype="0" fill="hold"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oin.wav"/>
                                        </p:tgtEl>
                                      </p:cMediaNode>
                                    </p:audio>
                                  </p:subTnLst>
                                </p:cTn>
                              </p:par>
                              <p:par>
                                <p:cTn id="46" presetID="8" presetClass="emph" presetSubtype="0" fill="hold" nodeType="withEffect">
                                  <p:stCondLst>
                                    <p:cond delay="0"/>
                                  </p:stCondLst>
                                  <p:childTnLst>
                                    <p:animRot by="21600000">
                                      <p:cBhvr>
                                        <p:cTn id="47" dur="1000" fill="hold"/>
                                        <p:tgtEl>
                                          <p:spTgt spid="50"/>
                                        </p:tgtEl>
                                        <p:attrNameLst>
                                          <p:attrName>r</p:attrName>
                                        </p:attrNameLst>
                                      </p:cBhvr>
                                    </p:animRot>
                                  </p:childTnLst>
                                </p:cTn>
                              </p:par>
                              <p:par>
                                <p:cTn id="48" presetID="1" presetClass="exit" presetSubtype="0" fill="hold"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coin.wav"/>
                                        </p:tgtEl>
                                      </p:cMediaNode>
                                    </p:audio>
                                  </p:sub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oin.wav"/>
                                        </p:tgtEl>
                                      </p:cMediaNode>
                                    </p:audio>
                                  </p:subTnLst>
                                </p:cTn>
                              </p:par>
                              <p:par>
                                <p:cTn id="70" presetID="8" presetClass="emph" presetSubtype="0" fill="hold" nodeType="withEffect">
                                  <p:stCondLst>
                                    <p:cond delay="0"/>
                                  </p:stCondLst>
                                  <p:childTnLst>
                                    <p:animRot by="21600000">
                                      <p:cBhvr>
                                        <p:cTn id="71" dur="1000" fill="hold"/>
                                        <p:tgtEl>
                                          <p:spTgt spid="5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4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coin.wav"/>
                                        </p:tgtEl>
                                      </p:cMediaNode>
                                    </p:audio>
                                  </p:sub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coin.wav"/>
                                        </p:tgtEl>
                                      </p:cMediaNode>
                                    </p:audio>
                                  </p:subTnLst>
                                </p:cTn>
                              </p:par>
                              <p:par>
                                <p:cTn id="94" presetID="8" presetClass="emph" presetSubtype="0" fill="hold" nodeType="withEffect">
                                  <p:stCondLst>
                                    <p:cond delay="0"/>
                                  </p:stCondLst>
                                  <p:childTnLst>
                                    <p:animRot by="21600000">
                                      <p:cBhvr>
                                        <p:cTn id="95" dur="1000" fill="hold"/>
                                        <p:tgtEl>
                                          <p:spTgt spid="50"/>
                                        </p:tgtEl>
                                        <p:attrNameLst>
                                          <p:attrName>r</p:attrName>
                                        </p:attrNameLst>
                                      </p:cBhvr>
                                    </p:animRot>
                                  </p:childTnLst>
                                </p:cTn>
                              </p:par>
                              <p:par>
                                <p:cTn id="96" presetID="1" presetClass="exit" presetSubtype="0" fill="hold"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coin.wav"/>
                                        </p:tgtEl>
                                      </p:cMediaNode>
                                    </p:audio>
                                  </p:sub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6" name="coin.wav"/>
                                        </p:tgtEl>
                                      </p:cMediaNode>
                                    </p:audio>
                                  </p:subTnLst>
                                </p:cTn>
                              </p:par>
                              <p:par>
                                <p:cTn id="118" presetID="8" presetClass="emph" presetSubtype="0" fill="hold" nodeType="withEffect">
                                  <p:stCondLst>
                                    <p:cond delay="0"/>
                                  </p:stCondLst>
                                  <p:childTnLst>
                                    <p:animRot by="21600000">
                                      <p:cBhvr>
                                        <p:cTn id="119" dur="1000" fill="hold"/>
                                        <p:tgtEl>
                                          <p:spTgt spid="50"/>
                                        </p:tgtEl>
                                        <p:attrNameLst>
                                          <p:attrName>r</p:attrName>
                                        </p:attrNameLst>
                                      </p:cBhvr>
                                    </p:animRot>
                                  </p:childTnLst>
                                </p:cTn>
                              </p:par>
                              <p:par>
                                <p:cTn id="120" presetID="1" presetClass="exit" presetSubtype="0" fill="hold"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6"/>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5" presetID="1" presetClass="exit" presetSubtype="0" fill="hold" nodeType="withEffect">
                                  <p:stCondLst>
                                    <p:cond delay="0"/>
                                  </p:stCondLst>
                                  <p:childTnLst>
                                    <p:set>
                                      <p:cBhvr>
                                        <p:cTn id="1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2" presetID="8" presetClass="emph" presetSubtype="0" fill="hold" nodeType="withEffect">
                                  <p:stCondLst>
                                    <p:cond delay="0"/>
                                  </p:stCondLst>
                                  <p:childTnLst>
                                    <p:animRot by="21600000">
                                      <p:cBhvr>
                                        <p:cTn id="143" dur="1000" fill="hold"/>
                                        <p:tgtEl>
                                          <p:spTgt spid="50"/>
                                        </p:tgtEl>
                                        <p:attrNameLst>
                                          <p:attrName>r</p:attrName>
                                        </p:attrNameLst>
                                      </p:cBhvr>
                                    </p:animRot>
                                  </p:childTnLst>
                                </p:cTn>
                              </p:par>
                              <p:par>
                                <p:cTn id="144" presetID="1" presetClass="exit" presetSubtype="0" fill="hold" nodeType="with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7"/>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9"/>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6" name="coin.wav"/>
                                        </p:tgtEl>
                                      </p:cMediaNode>
                                    </p:audio>
                                  </p:subTnLst>
                                </p:cTn>
                              </p:par>
                              <p:par>
                                <p:cTn id="159" presetID="1" presetClass="exit" presetSubtype="0" fill="hold" nodeType="withEffect">
                                  <p:stCondLst>
                                    <p:cond delay="0"/>
                                  </p:stCondLst>
                                  <p:childTnLst>
                                    <p:set>
                                      <p:cBhvr>
                                        <p:cTn id="16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1" restart="whenNotActive" fill="hold" evtFilter="cancelBubble" nodeType="interactiveSeq">
                <p:stCondLst>
                  <p:cond evt="onClick" delay="0">
                    <p:tgtEl>
                      <p:spTgt spid="10"/>
                    </p:tgtEl>
                  </p:cond>
                </p:stCondLst>
                <p:endSync evt="end" delay="0">
                  <p:rtn val="all"/>
                </p:endSync>
                <p:childTnLst>
                  <p:par>
                    <p:cTn id="162" fill="hold">
                      <p:stCondLst>
                        <p:cond delay="0"/>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5" dur="2000" fill="hold"/>
                                        <p:tgtEl>
                                          <p:spTgt spid="1026"/>
                                        </p:tgtEl>
                                        <p:attrNameLst>
                                          <p:attrName>ppt_x</p:attrName>
                                          <p:attrName>ppt_y</p:attrName>
                                        </p:attrNameLst>
                                      </p:cBhvr>
                                      <p:rCtr x="6341" y="9583"/>
                                    </p:animMotion>
                                  </p:childTnLst>
                                </p:cTn>
                              </p:par>
                            </p:childTnLst>
                          </p:cTn>
                        </p:par>
                      </p:childTnLst>
                    </p:cTn>
                  </p:par>
                  <p:par>
                    <p:cTn id="166" fill="hold">
                      <p:stCondLst>
                        <p:cond delay="indefinite"/>
                      </p:stCondLst>
                      <p:childTnLst>
                        <p:par>
                          <p:cTn id="167" fill="hold">
                            <p:stCondLst>
                              <p:cond delay="0"/>
                            </p:stCondLst>
                            <p:childTnLst>
                              <p:par>
                                <p:cTn id="168"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69" dur="2000" fill="hold"/>
                                        <p:tgtEl>
                                          <p:spTgt spid="1026"/>
                                        </p:tgtEl>
                                        <p:attrNameLst>
                                          <p:attrName>ppt_x</p:attrName>
                                          <p:attrName>ppt_y</p:attrName>
                                        </p:attrNameLst>
                                      </p:cBhvr>
                                      <p:rCtr x="-195" y="5856"/>
                                    </p:animMotion>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3" dur="2000" fill="hold"/>
                                        <p:tgtEl>
                                          <p:spTgt spid="1026"/>
                                        </p:tgtEl>
                                        <p:attrNameLst>
                                          <p:attrName>ppt_x</p:attrName>
                                          <p:attrName>ppt_y</p:attrName>
                                        </p:attrNameLst>
                                      </p:cBhvr>
                                      <p:rCtr x="-1172" y="7731"/>
                                    </p:animMotion>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7" dur="2000" fill="hold"/>
                                        <p:tgtEl>
                                          <p:spTgt spid="1026"/>
                                        </p:tgtEl>
                                        <p:attrNameLst>
                                          <p:attrName>ppt_x</p:attrName>
                                          <p:attrName>ppt_y</p:attrName>
                                        </p:attrNameLst>
                                      </p:cBhvr>
                                      <p:rCtr x="91" y="7569"/>
                                    </p:animMotion>
                                  </p:childTnLst>
                                </p:cTn>
                              </p:par>
                            </p:childTnLst>
                          </p:cTn>
                        </p:par>
                      </p:childTnLst>
                    </p:cTn>
                  </p:par>
                  <p:par>
                    <p:cTn id="178" fill="hold">
                      <p:stCondLst>
                        <p:cond delay="indefinite"/>
                      </p:stCondLst>
                      <p:childTnLst>
                        <p:par>
                          <p:cTn id="179" fill="hold">
                            <p:stCondLst>
                              <p:cond delay="0"/>
                            </p:stCondLst>
                            <p:childTnLst>
                              <p:par>
                                <p:cTn id="180"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1" dur="2000" fill="hold"/>
                                        <p:tgtEl>
                                          <p:spTgt spid="1026"/>
                                        </p:tgtEl>
                                        <p:attrNameLst>
                                          <p:attrName>ppt_x</p:attrName>
                                          <p:attrName>ppt_y</p:attrName>
                                        </p:attrNameLst>
                                      </p:cBhvr>
                                      <p:rCtr x="3828" y="3843"/>
                                    </p:animMotion>
                                  </p:childTnLst>
                                </p:cTn>
                              </p:par>
                            </p:childTnLst>
                          </p:cTn>
                        </p:par>
                      </p:childTnLst>
                    </p:cTn>
                  </p:par>
                  <p:par>
                    <p:cTn id="182" fill="hold">
                      <p:stCondLst>
                        <p:cond delay="indefinite"/>
                      </p:stCondLst>
                      <p:childTnLst>
                        <p:par>
                          <p:cTn id="183" fill="hold">
                            <p:stCondLst>
                              <p:cond delay="0"/>
                            </p:stCondLst>
                            <p:childTnLst>
                              <p:par>
                                <p:cTn id="184"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5" dur="2000" fill="hold"/>
                                        <p:tgtEl>
                                          <p:spTgt spid="1026"/>
                                        </p:tgtEl>
                                        <p:attrNameLst>
                                          <p:attrName>ppt_x</p:attrName>
                                          <p:attrName>ppt_y</p:attrName>
                                        </p:attrNameLst>
                                      </p:cBhvr>
                                      <p:rCtr x="4102" y="-2106"/>
                                    </p:animMotion>
                                  </p:childTnLst>
                                </p:cTn>
                              </p:par>
                            </p:childTnLst>
                          </p:cTn>
                        </p:par>
                      </p:childTnLst>
                    </p:cTn>
                  </p:par>
                  <p:par>
                    <p:cTn id="186" fill="hold">
                      <p:stCondLst>
                        <p:cond delay="indefinite"/>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89" dur="2000" fill="hold"/>
                                        <p:tgtEl>
                                          <p:spTgt spid="1026"/>
                                        </p:tgtEl>
                                        <p:attrNameLst>
                                          <p:attrName>ppt_x</p:attrName>
                                          <p:attrName>ppt_y</p:attrName>
                                        </p:attrNameLst>
                                      </p:cBhvr>
                                      <p:rCtr x="352" y="-4560"/>
                                    </p:animMotion>
                                  </p:childTnLst>
                                </p:cTn>
                              </p:par>
                            </p:childTnLst>
                          </p:cTn>
                        </p:par>
                      </p:childTnLst>
                    </p:cTn>
                  </p:par>
                  <p:par>
                    <p:cTn id="190" fill="hold">
                      <p:stCondLst>
                        <p:cond delay="indefinite"/>
                      </p:stCondLst>
                      <p:childTnLst>
                        <p:par>
                          <p:cTn id="191" fill="hold">
                            <p:stCondLst>
                              <p:cond delay="0"/>
                            </p:stCondLst>
                            <p:childTnLst>
                              <p:par>
                                <p:cTn id="192"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3" dur="2000" fill="hold"/>
                                        <p:tgtEl>
                                          <p:spTgt spid="1026"/>
                                        </p:tgtEl>
                                        <p:attrNameLst>
                                          <p:attrName>ppt_x</p:attrName>
                                          <p:attrName>ppt_y</p:attrName>
                                        </p:attrNameLst>
                                      </p:cBhvr>
                                    </p:animMotion>
                                  </p:childTnLst>
                                </p:cTn>
                              </p:par>
                            </p:childTnLst>
                          </p:cTn>
                        </p:par>
                      </p:childTnLst>
                    </p:cTn>
                  </p:par>
                  <p:par>
                    <p:cTn id="194" fill="hold">
                      <p:stCondLst>
                        <p:cond delay="indefinite"/>
                      </p:stCondLst>
                      <p:childTnLst>
                        <p:par>
                          <p:cTn id="195" fill="hold">
                            <p:stCondLst>
                              <p:cond delay="0"/>
                            </p:stCondLst>
                            <p:childTnLst>
                              <p:par>
                                <p:cTn id="196"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7" dur="2000" fill="hold"/>
                                        <p:tgtEl>
                                          <p:spTgt spid="1026"/>
                                        </p:tgtEl>
                                        <p:attrNameLst>
                                          <p:attrName>ppt_x</p:attrName>
                                          <p:attrName>ppt_y</p:attrName>
                                        </p:attrNameLst>
                                      </p:cBhvr>
                                      <p:rCtr x="-1068" y="-4861"/>
                                    </p:animMotion>
                                  </p:childTnLst>
                                </p:cTn>
                              </p:par>
                            </p:childTnLst>
                          </p:cTn>
                        </p:par>
                      </p:childTnLst>
                    </p:cTn>
                  </p:par>
                  <p:par>
                    <p:cTn id="198" fill="hold">
                      <p:stCondLst>
                        <p:cond delay="indefinite"/>
                      </p:stCondLst>
                      <p:childTnLst>
                        <p:par>
                          <p:cTn id="199" fill="hold">
                            <p:stCondLst>
                              <p:cond delay="0"/>
                            </p:stCondLst>
                            <p:childTnLst>
                              <p:par>
                                <p:cTn id="200"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1" dur="2000" fill="hold"/>
                                        <p:tgtEl>
                                          <p:spTgt spid="1026"/>
                                        </p:tgtEl>
                                        <p:attrNameLst>
                                          <p:attrName>ppt_x</p:attrName>
                                          <p:attrName>ppt_y</p:attrName>
                                        </p:attrNameLst>
                                      </p:cBhvr>
                                    </p:animMotion>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5" dur="2000" fill="hold"/>
                                        <p:tgtEl>
                                          <p:spTgt spid="1026"/>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09" dur="2000" fill="hold"/>
                                        <p:tgtEl>
                                          <p:spTgt spid="1026"/>
                                        </p:tgtEl>
                                        <p:attrNameLst>
                                          <p:attrName>ppt_x</p:attrName>
                                          <p:attrName>ppt_y</p:attrName>
                                        </p:attrNameLst>
                                      </p:cBhvr>
                                      <p:rCtr x="4102" y="-2269"/>
                                    </p:animMotion>
                                  </p:childTnLst>
                                </p:cTn>
                              </p:par>
                            </p:childTnLst>
                          </p:cTn>
                        </p:par>
                      </p:childTnLst>
                    </p:cTn>
                  </p:par>
                  <p:par>
                    <p:cTn id="210" fill="hold">
                      <p:stCondLst>
                        <p:cond delay="indefinite"/>
                      </p:stCondLst>
                      <p:childTnLst>
                        <p:par>
                          <p:cTn id="211" fill="hold">
                            <p:stCondLst>
                              <p:cond delay="0"/>
                            </p:stCondLst>
                            <p:childTnLst>
                              <p:par>
                                <p:cTn id="212"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3" dur="2000" fill="hold"/>
                                        <p:tgtEl>
                                          <p:spTgt spid="1026"/>
                                        </p:tgtEl>
                                        <p:attrNameLst>
                                          <p:attrName>ppt_x</p:attrName>
                                          <p:attrName>ppt_y</p:attrName>
                                        </p:attrNameLst>
                                      </p:cBhvr>
                                      <p:rCtr x="3125" y="3565"/>
                                    </p:animMotion>
                                  </p:childTnLst>
                                </p:cTn>
                              </p:par>
                            </p:childTnLst>
                          </p:cTn>
                        </p:par>
                      </p:childTnLst>
                    </p:cTn>
                  </p:par>
                  <p:par>
                    <p:cTn id="214" fill="hold">
                      <p:stCondLst>
                        <p:cond delay="indefinite"/>
                      </p:stCondLst>
                      <p:childTnLst>
                        <p:par>
                          <p:cTn id="215" fill="hold">
                            <p:stCondLst>
                              <p:cond delay="0"/>
                            </p:stCondLst>
                            <p:childTnLst>
                              <p:par>
                                <p:cTn id="216"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7" dur="2000" fill="hold"/>
                                        <p:tgtEl>
                                          <p:spTgt spid="1026"/>
                                        </p:tgtEl>
                                        <p:attrNameLst>
                                          <p:attrName>ppt_x</p:attrName>
                                          <p:attrName>ppt_y</p:attrName>
                                        </p:attrNameLst>
                                      </p:cBhvr>
                                      <p:rCtr x="260" y="5718"/>
                                    </p:animMotion>
                                  </p:childTnLst>
                                </p:cTn>
                              </p:par>
                            </p:childTnLst>
                          </p:cTn>
                        </p:par>
                      </p:childTnLst>
                    </p:cTn>
                  </p:par>
                  <p:par>
                    <p:cTn id="218" fill="hold">
                      <p:stCondLst>
                        <p:cond delay="indefinite"/>
                      </p:stCondLst>
                      <p:childTnLst>
                        <p:par>
                          <p:cTn id="219" fill="hold">
                            <p:stCondLst>
                              <p:cond delay="0"/>
                            </p:stCondLst>
                            <p:childTnLst>
                              <p:par>
                                <p:cTn id="220"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1" dur="2000" fill="hold"/>
                                        <p:tgtEl>
                                          <p:spTgt spid="1026"/>
                                        </p:tgtEl>
                                        <p:attrNameLst>
                                          <p:attrName>ppt_x</p:attrName>
                                          <p:attrName>ppt_y</p:attrName>
                                        </p:attrNameLst>
                                      </p:cBhvr>
                                      <p:rCtr x="-1341" y="6157"/>
                                    </p:animMotion>
                                  </p:childTnLst>
                                </p:cTn>
                              </p:par>
                            </p:childTnLst>
                          </p:cTn>
                        </p:par>
                      </p:childTnLst>
                    </p:cTn>
                  </p:par>
                  <p:par>
                    <p:cTn id="222" fill="hold">
                      <p:stCondLst>
                        <p:cond delay="indefinite"/>
                      </p:stCondLst>
                      <p:childTnLst>
                        <p:par>
                          <p:cTn id="223" fill="hold">
                            <p:stCondLst>
                              <p:cond delay="0"/>
                            </p:stCondLst>
                            <p:childTnLst>
                              <p:par>
                                <p:cTn id="224"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5" dur="2000" fill="hold"/>
                                        <p:tgtEl>
                                          <p:spTgt spid="1026"/>
                                        </p:tgtEl>
                                        <p:attrNameLst>
                                          <p:attrName>ppt_x</p:attrName>
                                          <p:attrName>ppt_y</p:attrName>
                                        </p:attrNameLst>
                                      </p:cBhvr>
                                      <p:rCtr x="-1354" y="5718"/>
                                    </p:animMotion>
                                  </p:childTnLst>
                                </p:cTn>
                              </p:par>
                            </p:childTnLst>
                          </p:cTn>
                        </p:par>
                      </p:childTnLst>
                    </p:cTn>
                  </p:par>
                  <p:par>
                    <p:cTn id="226" fill="hold">
                      <p:stCondLst>
                        <p:cond delay="indefinite"/>
                      </p:stCondLst>
                      <p:childTnLst>
                        <p:par>
                          <p:cTn id="227" fill="hold">
                            <p:stCondLst>
                              <p:cond delay="0"/>
                            </p:stCondLst>
                            <p:childTnLst>
                              <p:par>
                                <p:cTn id="228"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29" dur="2000" fill="hold"/>
                                        <p:tgtEl>
                                          <p:spTgt spid="1026"/>
                                        </p:tgtEl>
                                        <p:attrNameLst>
                                          <p:attrName>ppt_x</p:attrName>
                                          <p:attrName>ppt_y</p:attrName>
                                        </p:attrNameLst>
                                      </p:cBhvr>
                                      <p:rCtr x="-326" y="5255"/>
                                    </p:animMotion>
                                  </p:childTnLst>
                                </p:cTn>
                              </p:par>
                            </p:childTnLst>
                          </p:cTn>
                        </p:par>
                      </p:childTnLst>
                    </p:cTn>
                  </p:par>
                  <p:par>
                    <p:cTn id="230" fill="hold">
                      <p:stCondLst>
                        <p:cond delay="indefinite"/>
                      </p:stCondLst>
                      <p:childTnLst>
                        <p:par>
                          <p:cTn id="231" fill="hold">
                            <p:stCondLst>
                              <p:cond delay="0"/>
                            </p:stCondLst>
                            <p:childTnLst>
                              <p:par>
                                <p:cTn id="232"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3" dur="2000" fill="hold"/>
                                        <p:tgtEl>
                                          <p:spTgt spid="1026"/>
                                        </p:tgtEl>
                                        <p:attrNameLst>
                                          <p:attrName>ppt_x</p:attrName>
                                          <p:attrName>ppt_y</p:attrName>
                                        </p:attrNameLst>
                                      </p:cBhvr>
                                      <p:rCtr x="1341" y="6875"/>
                                    </p:animMotion>
                                  </p:childTnLst>
                                </p:cTn>
                              </p:par>
                            </p:childTnLst>
                          </p:cTn>
                        </p:par>
                      </p:childTnLst>
                    </p:cTn>
                  </p:par>
                  <p:par>
                    <p:cTn id="234" fill="hold">
                      <p:stCondLst>
                        <p:cond delay="indefinite"/>
                      </p:stCondLst>
                      <p:childTnLst>
                        <p:par>
                          <p:cTn id="235" fill="hold">
                            <p:stCondLst>
                              <p:cond delay="0"/>
                            </p:stCondLst>
                            <p:childTnLst>
                              <p:par>
                                <p:cTn id="236"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7" dur="2000" fill="hold"/>
                                        <p:tgtEl>
                                          <p:spTgt spid="1026"/>
                                        </p:tgtEl>
                                        <p:attrNameLst>
                                          <p:attrName>ppt_x</p:attrName>
                                          <p:attrName>ppt_y</p:attrName>
                                        </p:attrNameLst>
                                      </p:cBhvr>
                                      <p:rCtr x="3906" y="2986"/>
                                    </p:animMotion>
                                  </p:childTnLst>
                                </p:cTn>
                              </p:par>
                            </p:childTnLst>
                          </p:cTn>
                        </p:par>
                      </p:childTnLst>
                    </p:cTn>
                  </p:par>
                  <p:par>
                    <p:cTn id="238" fill="hold">
                      <p:stCondLst>
                        <p:cond delay="indefinite"/>
                      </p:stCondLst>
                      <p:childTnLst>
                        <p:par>
                          <p:cTn id="239" fill="hold">
                            <p:stCondLst>
                              <p:cond delay="0"/>
                            </p:stCondLst>
                            <p:childTnLst>
                              <p:par>
                                <p:cTn id="240"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1" dur="2000" fill="hold"/>
                                        <p:tgtEl>
                                          <p:spTgt spid="1026"/>
                                        </p:tgtEl>
                                        <p:attrNameLst>
                                          <p:attrName>ppt_x</p:attrName>
                                          <p:attrName>ppt_y</p:attrName>
                                        </p:attrNameLst>
                                      </p:cBhvr>
                                      <p:rCtr x="2578" y="-4005"/>
                                    </p:animMotion>
                                  </p:childTnLst>
                                </p:cTn>
                              </p:par>
                            </p:childTnLst>
                          </p:cTn>
                        </p:par>
                      </p:childTnLst>
                    </p:cTn>
                  </p:par>
                  <p:par>
                    <p:cTn id="242" fill="hold">
                      <p:stCondLst>
                        <p:cond delay="indefinite"/>
                      </p:stCondLst>
                      <p:childTnLst>
                        <p:par>
                          <p:cTn id="243" fill="hold">
                            <p:stCondLst>
                              <p:cond delay="0"/>
                            </p:stCondLst>
                            <p:childTnLst>
                              <p:par>
                                <p:cTn id="244"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5" dur="2000" fill="hold"/>
                                        <p:tgtEl>
                                          <p:spTgt spid="1026"/>
                                        </p:tgtEl>
                                        <p:attrNameLst>
                                          <p:attrName>ppt_x</p:attrName>
                                          <p:attrName>ppt_y</p:attrName>
                                        </p:attrNameLst>
                                      </p:cBhvr>
                                      <p:rCtr x="13" y="-5880"/>
                                    </p:animMotion>
                                  </p:childTnLst>
                                </p:cTn>
                              </p:par>
                            </p:childTnLst>
                          </p:cTn>
                        </p:par>
                      </p:childTnLst>
                    </p:cTn>
                  </p:par>
                  <p:par>
                    <p:cTn id="246" fill="hold">
                      <p:stCondLst>
                        <p:cond delay="indefinite"/>
                      </p:stCondLst>
                      <p:childTnLst>
                        <p:par>
                          <p:cTn id="247" fill="hold">
                            <p:stCondLst>
                              <p:cond delay="0"/>
                            </p:stCondLst>
                            <p:childTnLst>
                              <p:par>
                                <p:cTn id="248"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49" dur="2000" fill="hold"/>
                                        <p:tgtEl>
                                          <p:spTgt spid="1026"/>
                                        </p:tgtEl>
                                        <p:attrNameLst>
                                          <p:attrName>ppt_x</p:attrName>
                                          <p:attrName>ppt_y</p:attrName>
                                        </p:attrNameLst>
                                      </p:cBhvr>
                                      <p:rCtr x="-326" y="-5741"/>
                                    </p:animMotion>
                                  </p:childTnLst>
                                </p:cTn>
                              </p:par>
                            </p:childTnLst>
                          </p:cTn>
                        </p:par>
                      </p:childTnLst>
                    </p:cTn>
                  </p:par>
                  <p:par>
                    <p:cTn id="250" fill="hold">
                      <p:stCondLst>
                        <p:cond delay="indefinite"/>
                      </p:stCondLst>
                      <p:childTnLst>
                        <p:par>
                          <p:cTn id="251" fill="hold">
                            <p:stCondLst>
                              <p:cond delay="0"/>
                            </p:stCondLst>
                            <p:childTnLst>
                              <p:par>
                                <p:cTn id="252"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3" dur="2000" fill="hold"/>
                                        <p:tgtEl>
                                          <p:spTgt spid="1026"/>
                                        </p:tgtEl>
                                        <p:attrNameLst>
                                          <p:attrName>ppt_x</p:attrName>
                                          <p:attrName>ppt_y</p:attrName>
                                        </p:attrNameLst>
                                      </p:cBhvr>
                                      <p:rCtr x="-1706" y="-6111"/>
                                    </p:animMotion>
                                  </p:childTnLst>
                                </p:cTn>
                              </p:par>
                            </p:childTnLst>
                          </p:cTn>
                        </p:par>
                      </p:childTnLst>
                    </p:cTn>
                  </p:par>
                  <p:par>
                    <p:cTn id="254" fill="hold">
                      <p:stCondLst>
                        <p:cond delay="indefinite"/>
                      </p:stCondLst>
                      <p:childTnLst>
                        <p:par>
                          <p:cTn id="255" fill="hold">
                            <p:stCondLst>
                              <p:cond delay="0"/>
                            </p:stCondLst>
                            <p:childTnLst>
                              <p:par>
                                <p:cTn id="256"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7" dur="2000" fill="hold"/>
                                        <p:tgtEl>
                                          <p:spTgt spid="1026"/>
                                        </p:tgtEl>
                                        <p:attrNameLst>
                                          <p:attrName>ppt_x</p:attrName>
                                          <p:attrName>ppt_y</p:attrName>
                                        </p:attrNameLst>
                                      </p:cBhvr>
                                      <p:rCtr x="1003" y="-6366"/>
                                    </p:animMotion>
                                  </p:childTnLst>
                                </p:cTn>
                              </p:par>
                            </p:childTnLst>
                          </p:cTn>
                        </p:par>
                      </p:childTnLst>
                    </p:cTn>
                  </p:par>
                  <p:par>
                    <p:cTn id="258" fill="hold">
                      <p:stCondLst>
                        <p:cond delay="indefinite"/>
                      </p:stCondLst>
                      <p:childTnLst>
                        <p:par>
                          <p:cTn id="259" fill="hold">
                            <p:stCondLst>
                              <p:cond delay="0"/>
                            </p:stCondLst>
                            <p:childTnLst>
                              <p:par>
                                <p:cTn id="260"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1" dur="2000" fill="hold"/>
                                        <p:tgtEl>
                                          <p:spTgt spid="1026"/>
                                        </p:tgtEl>
                                        <p:attrNameLst>
                                          <p:attrName>ppt_x</p:attrName>
                                          <p:attrName>ppt_y</p:attrName>
                                        </p:attrNameLst>
                                      </p:cBhvr>
                                      <p:rCtr x="3750" y="-1713"/>
                                    </p:animMotion>
                                  </p:childTnLst>
                                </p:cTn>
                              </p:par>
                            </p:childTnLst>
                          </p:cTn>
                        </p:par>
                      </p:childTnLst>
                    </p:cTn>
                  </p:par>
                  <p:par>
                    <p:cTn id="262" fill="hold">
                      <p:stCondLst>
                        <p:cond delay="indefinite"/>
                      </p:stCondLst>
                      <p:childTnLst>
                        <p:par>
                          <p:cTn id="263" fill="hold">
                            <p:stCondLst>
                              <p:cond delay="0"/>
                            </p:stCondLst>
                            <p:childTnLst>
                              <p:par>
                                <p:cTn id="264"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5" dur="2000" fill="hold"/>
                                        <p:tgtEl>
                                          <p:spTgt spid="1026"/>
                                        </p:tgtEl>
                                        <p:attrNameLst>
                                          <p:attrName>ppt_x</p:attrName>
                                          <p:attrName>ppt_y</p:attrName>
                                        </p:attrNameLst>
                                      </p:cBhvr>
                                      <p:rCtr x="2422" y="6250"/>
                                    </p:animMotion>
                                  </p:childTnLst>
                                </p:cTn>
                              </p:par>
                            </p:childTnLst>
                          </p:cTn>
                        </p:par>
                      </p:childTnLst>
                    </p:cTn>
                  </p:par>
                  <p:par>
                    <p:cTn id="266" fill="hold">
                      <p:stCondLst>
                        <p:cond delay="indefinite"/>
                      </p:stCondLst>
                      <p:childTnLst>
                        <p:par>
                          <p:cTn id="267" fill="hold">
                            <p:stCondLst>
                              <p:cond delay="0"/>
                            </p:stCondLst>
                            <p:childTnLst>
                              <p:par>
                                <p:cTn id="268"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69" dur="2000" fill="hold"/>
                                        <p:tgtEl>
                                          <p:spTgt spid="1026"/>
                                        </p:tgtEl>
                                        <p:attrNameLst>
                                          <p:attrName>ppt_x</p:attrName>
                                          <p:attrName>ppt_y</p:attrName>
                                        </p:attrNameLst>
                                      </p:cBhvr>
                                      <p:rCtr x="469" y="6412"/>
                                    </p:animMotion>
                                  </p:childTnLst>
                                </p:cTn>
                              </p:par>
                            </p:childTnLst>
                          </p:cTn>
                        </p:par>
                      </p:childTnLst>
                    </p:cTn>
                  </p:par>
                  <p:par>
                    <p:cTn id="270" fill="hold">
                      <p:stCondLst>
                        <p:cond delay="indefinite"/>
                      </p:stCondLst>
                      <p:childTnLst>
                        <p:par>
                          <p:cTn id="271" fill="hold">
                            <p:stCondLst>
                              <p:cond delay="0"/>
                            </p:stCondLst>
                            <p:childTnLst>
                              <p:par>
                                <p:cTn id="272"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3" dur="2000" fill="hold"/>
                                        <p:tgtEl>
                                          <p:spTgt spid="1026"/>
                                        </p:tgtEl>
                                        <p:attrNameLst>
                                          <p:attrName>ppt_x</p:attrName>
                                          <p:attrName>ppt_y</p:attrName>
                                        </p:attrNameLst>
                                      </p:cBhvr>
                                      <p:rCtr x="-1406" y="5000"/>
                                    </p:animMotion>
                                  </p:childTnLst>
                                </p:cTn>
                              </p:par>
                            </p:childTnLst>
                          </p:cTn>
                        </p:par>
                      </p:childTnLst>
                    </p:cTn>
                  </p:par>
                  <p:par>
                    <p:cTn id="274" fill="hold">
                      <p:stCondLst>
                        <p:cond delay="indefinite"/>
                      </p:stCondLst>
                      <p:childTnLst>
                        <p:par>
                          <p:cTn id="275" fill="hold">
                            <p:stCondLst>
                              <p:cond delay="0"/>
                            </p:stCondLst>
                            <p:childTnLst>
                              <p:par>
                                <p:cTn id="276"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7" dur="2000" fill="hold"/>
                                        <p:tgtEl>
                                          <p:spTgt spid="1026"/>
                                        </p:tgtEl>
                                        <p:attrNameLst>
                                          <p:attrName>ppt_x</p:attrName>
                                          <p:attrName>ppt_y</p:attrName>
                                        </p:attrNameLst>
                                      </p:cBhvr>
                                      <p:rCtr x="-2266" y="5880"/>
                                    </p:animMotion>
                                  </p:childTnLst>
                                </p:cTn>
                              </p:par>
                            </p:childTnLst>
                          </p:cTn>
                        </p:par>
                      </p:childTnLst>
                    </p:cTn>
                  </p:par>
                  <p:par>
                    <p:cTn id="278" fill="hold">
                      <p:stCondLst>
                        <p:cond delay="indefinite"/>
                      </p:stCondLst>
                      <p:childTnLst>
                        <p:par>
                          <p:cTn id="279" fill="hold">
                            <p:stCondLst>
                              <p:cond delay="0"/>
                            </p:stCondLst>
                            <p:childTnLst>
                              <p:par>
                                <p:cTn id="280"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1" dur="2000" fill="hold"/>
                                        <p:tgtEl>
                                          <p:spTgt spid="1026"/>
                                        </p:tgtEl>
                                        <p:attrNameLst>
                                          <p:attrName>ppt_x</p:attrName>
                                          <p:attrName>ppt_y</p:attrName>
                                        </p:attrNameLst>
                                      </p:cBhvr>
                                      <p:rCtr x="-625" y="6875"/>
                                    </p:animMotion>
                                  </p:childTnLst>
                                </p:cTn>
                              </p:par>
                            </p:childTnLst>
                          </p:cTn>
                        </p:par>
                      </p:childTnLst>
                    </p:cTn>
                  </p:par>
                  <p:par>
                    <p:cTn id="282" fill="hold">
                      <p:stCondLst>
                        <p:cond delay="indefinite"/>
                      </p:stCondLst>
                      <p:childTnLst>
                        <p:par>
                          <p:cTn id="283" fill="hold">
                            <p:stCondLst>
                              <p:cond delay="0"/>
                            </p:stCondLst>
                            <p:childTnLst>
                              <p:par>
                                <p:cTn id="284"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5" dur="2000" fill="hold"/>
                                        <p:tgtEl>
                                          <p:spTgt spid="1026"/>
                                        </p:tgtEl>
                                        <p:attrNameLst>
                                          <p:attrName>ppt_x</p:attrName>
                                          <p:attrName>ppt_y</p:attrName>
                                        </p:attrNameLst>
                                      </p:cBhvr>
                                      <p:rCtr x="4062" y="4120"/>
                                    </p:animMotion>
                                  </p:childTnLst>
                                </p:cTn>
                              </p:par>
                            </p:childTnLst>
                          </p:cTn>
                        </p:par>
                      </p:childTnLst>
                    </p:cTn>
                  </p:par>
                  <p:par>
                    <p:cTn id="286" fill="hold">
                      <p:stCondLst>
                        <p:cond delay="indefinite"/>
                      </p:stCondLst>
                      <p:childTnLst>
                        <p:par>
                          <p:cTn id="287" fill="hold">
                            <p:stCondLst>
                              <p:cond delay="0"/>
                            </p:stCondLst>
                            <p:childTnLst>
                              <p:par>
                                <p:cTn id="288"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89" dur="2000" fill="hold"/>
                                        <p:tgtEl>
                                          <p:spTgt spid="1026"/>
                                        </p:tgtEl>
                                        <p:attrNameLst>
                                          <p:attrName>ppt_x</p:attrName>
                                          <p:attrName>ppt_y</p:attrName>
                                        </p:attrNameLst>
                                      </p:cBhvr>
                                      <p:rCtr x="3125" y="-14028"/>
                                    </p:animMotion>
                                  </p:childTnLst>
                                </p:cTn>
                              </p:par>
                            </p:childTnLst>
                          </p:cTn>
                        </p:par>
                        <p:par>
                          <p:cTn id="290" fill="hold">
                            <p:stCondLst>
                              <p:cond delay="2000"/>
                            </p:stCondLst>
                            <p:childTnLst>
                              <p:par>
                                <p:cTn id="291" presetID="1" presetClass="mediacall" presetSubtype="0" fill="hold" nodeType="afterEffect">
                                  <p:stCondLst>
                                    <p:cond delay="0"/>
                                  </p:stCondLst>
                                  <p:childTnLst>
                                    <p:cmd type="call" cmd="playFrom(0.0)">
                                      <p:cBhvr>
                                        <p:cTn id="292" dur="9435" fill="hold"/>
                                        <p:tgtEl>
                                          <p:spTgt spid="19"/>
                                        </p:tgtEl>
                                      </p:cBhvr>
                                    </p:cmd>
                                  </p:childTnLst>
                                </p:cTn>
                              </p:par>
                            </p:childTnLst>
                          </p:cTn>
                        </p:par>
                      </p:childTnLst>
                    </p:cTn>
                  </p:par>
                </p:childTnLst>
              </p:cTn>
              <p:nextCondLst>
                <p:cond evt="onClick" delay="0">
                  <p:tgtEl>
                    <p:spTgt spid="10"/>
                  </p:tgtEl>
                </p:cond>
              </p:nextCondLst>
            </p:seq>
            <p:audio>
              <p:cMediaNode vol="80000">
                <p:cTn id="293" fill="hold" display="0">
                  <p:stCondLst>
                    <p:cond delay="indefinite"/>
                  </p:stCondLst>
                  <p:endCondLst>
                    <p:cond evt="onStopAudio" delay="0">
                      <p:tgtEl>
                        <p:sldTgt/>
                      </p:tgtEl>
                    </p:cond>
                  </p:endCondLst>
                </p:cTn>
                <p:tgtEl>
                  <p:spTgt spid="19"/>
                </p:tgtEl>
              </p:cMediaNode>
            </p:audio>
            <p:seq concurrent="1" nextAc="seek">
              <p:cTn id="294" restart="whenNotActive" fill="hold" evtFilter="cancelBubble" nodeType="interactiveSeq">
                <p:stCondLst>
                  <p:cond evt="onClick" delay="0">
                    <p:tgtEl>
                      <p:spTgt spid="12"/>
                    </p:tgtEl>
                  </p:cond>
                </p:stCondLst>
                <p:endSync evt="end" delay="0">
                  <p:rtn val="all"/>
                </p:endSync>
                <p:childTnLst>
                  <p:par>
                    <p:cTn id="295" fill="hold">
                      <p:stCondLst>
                        <p:cond delay="0"/>
                      </p:stCondLst>
                      <p:childTnLst>
                        <p:par>
                          <p:cTn id="296" fill="hold">
                            <p:stCondLst>
                              <p:cond delay="0"/>
                            </p:stCondLst>
                            <p:childTnLst>
                              <p:par>
                                <p:cTn id="297"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298" dur="2000" fill="hold"/>
                                        <p:tgtEl>
                                          <p:spTgt spid="5"/>
                                        </p:tgtEl>
                                        <p:attrNameLst>
                                          <p:attrName>ppt_x</p:attrName>
                                          <p:attrName>ppt_y</p:attrName>
                                        </p:attrNameLst>
                                      </p:cBhvr>
                                      <p:rCtr x="6341" y="9583"/>
                                    </p:animMotion>
                                  </p:childTnLst>
                                </p:cTn>
                              </p:par>
                            </p:childTnLst>
                          </p:cTn>
                        </p:par>
                      </p:childTnLst>
                    </p:cTn>
                  </p:par>
                  <p:par>
                    <p:cTn id="299" fill="hold">
                      <p:stCondLst>
                        <p:cond delay="indefinite"/>
                      </p:stCondLst>
                      <p:childTnLst>
                        <p:par>
                          <p:cTn id="300" fill="hold">
                            <p:stCondLst>
                              <p:cond delay="0"/>
                            </p:stCondLst>
                            <p:childTnLst>
                              <p:par>
                                <p:cTn id="301"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2" dur="2000" fill="hold"/>
                                        <p:tgtEl>
                                          <p:spTgt spid="5"/>
                                        </p:tgtEl>
                                        <p:attrNameLst>
                                          <p:attrName>ppt_x</p:attrName>
                                          <p:attrName>ppt_y</p:attrName>
                                        </p:attrNameLst>
                                      </p:cBhvr>
                                      <p:rCtr x="-638" y="5880"/>
                                    </p:animMotion>
                                  </p:childTnLst>
                                </p:cTn>
                              </p:par>
                            </p:childTnLst>
                          </p:cTn>
                        </p:par>
                      </p:childTnLst>
                    </p:cTn>
                  </p:par>
                  <p:par>
                    <p:cTn id="303" fill="hold">
                      <p:stCondLst>
                        <p:cond delay="indefinite"/>
                      </p:stCondLst>
                      <p:childTnLst>
                        <p:par>
                          <p:cTn id="304" fill="hold">
                            <p:stCondLst>
                              <p:cond delay="0"/>
                            </p:stCondLst>
                            <p:childTnLst>
                              <p:par>
                                <p:cTn id="305"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6" dur="2000" fill="hold"/>
                                        <p:tgtEl>
                                          <p:spTgt spid="5"/>
                                        </p:tgtEl>
                                        <p:attrNameLst>
                                          <p:attrName>ppt_x</p:attrName>
                                          <p:attrName>ppt_y</p:attrName>
                                        </p:attrNameLst>
                                      </p:cBhvr>
                                      <p:rCtr x="-1172" y="7731"/>
                                    </p:animMotion>
                                  </p:childTnLst>
                                </p:cTn>
                              </p:par>
                            </p:childTnLst>
                          </p:cTn>
                        </p:par>
                      </p:childTnLst>
                    </p:cTn>
                  </p:par>
                  <p:par>
                    <p:cTn id="307" fill="hold">
                      <p:stCondLst>
                        <p:cond delay="indefinite"/>
                      </p:stCondLst>
                      <p:childTnLst>
                        <p:par>
                          <p:cTn id="308" fill="hold">
                            <p:stCondLst>
                              <p:cond delay="0"/>
                            </p:stCondLst>
                            <p:childTnLst>
                              <p:par>
                                <p:cTn id="309"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0" dur="2000" fill="hold"/>
                                        <p:tgtEl>
                                          <p:spTgt spid="5"/>
                                        </p:tgtEl>
                                        <p:attrNameLst>
                                          <p:attrName>ppt_x</p:attrName>
                                          <p:attrName>ppt_y</p:attrName>
                                        </p:attrNameLst>
                                      </p:cBhvr>
                                      <p:rCtr x="91" y="7569"/>
                                    </p:animMotion>
                                  </p:childTnLst>
                                </p:cTn>
                              </p:par>
                            </p:childTnLst>
                          </p:cTn>
                        </p:par>
                      </p:childTnLst>
                    </p:cTn>
                  </p:par>
                  <p:par>
                    <p:cTn id="311" fill="hold">
                      <p:stCondLst>
                        <p:cond delay="indefinite"/>
                      </p:stCondLst>
                      <p:childTnLst>
                        <p:par>
                          <p:cTn id="312" fill="hold">
                            <p:stCondLst>
                              <p:cond delay="0"/>
                            </p:stCondLst>
                            <p:childTnLst>
                              <p:par>
                                <p:cTn id="313"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4" dur="2000" fill="hold"/>
                                        <p:tgtEl>
                                          <p:spTgt spid="5"/>
                                        </p:tgtEl>
                                        <p:attrNameLst>
                                          <p:attrName>ppt_x</p:attrName>
                                          <p:attrName>ppt_y</p:attrName>
                                        </p:attrNameLst>
                                      </p:cBhvr>
                                      <p:rCtr x="3828" y="3843"/>
                                    </p:animMotion>
                                  </p:childTnLst>
                                </p:cTn>
                              </p:par>
                            </p:childTnLst>
                          </p:cTn>
                        </p:par>
                      </p:childTnLst>
                    </p:cTn>
                  </p:par>
                  <p:par>
                    <p:cTn id="315" fill="hold">
                      <p:stCondLst>
                        <p:cond delay="indefinite"/>
                      </p:stCondLst>
                      <p:childTnLst>
                        <p:par>
                          <p:cTn id="316" fill="hold">
                            <p:stCondLst>
                              <p:cond delay="0"/>
                            </p:stCondLst>
                            <p:childTnLst>
                              <p:par>
                                <p:cTn id="317"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18" dur="2000" fill="hold"/>
                                        <p:tgtEl>
                                          <p:spTgt spid="5"/>
                                        </p:tgtEl>
                                        <p:attrNameLst>
                                          <p:attrName>ppt_x</p:attrName>
                                          <p:attrName>ppt_y</p:attrName>
                                        </p:attrNameLst>
                                      </p:cBhvr>
                                      <p:rCtr x="4102" y="-2106"/>
                                    </p:animMotion>
                                  </p:childTnLst>
                                </p:cTn>
                              </p:par>
                            </p:childTnLst>
                          </p:cTn>
                        </p:par>
                      </p:childTnLst>
                    </p:cTn>
                  </p:par>
                  <p:par>
                    <p:cTn id="319" fill="hold">
                      <p:stCondLst>
                        <p:cond delay="indefinite"/>
                      </p:stCondLst>
                      <p:childTnLst>
                        <p:par>
                          <p:cTn id="320" fill="hold">
                            <p:stCondLst>
                              <p:cond delay="0"/>
                            </p:stCondLst>
                            <p:childTnLst>
                              <p:par>
                                <p:cTn id="321"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2" dur="2000" fill="hold"/>
                                        <p:tgtEl>
                                          <p:spTgt spid="5"/>
                                        </p:tgtEl>
                                        <p:attrNameLst>
                                          <p:attrName>ppt_x</p:attrName>
                                          <p:attrName>ppt_y</p:attrName>
                                        </p:attrNameLst>
                                      </p:cBhvr>
                                      <p:rCtr x="352" y="-4560"/>
                                    </p:animMotion>
                                  </p:childTnLst>
                                </p:cTn>
                              </p:par>
                            </p:childTnLst>
                          </p:cTn>
                        </p:par>
                      </p:childTnLst>
                    </p:cTn>
                  </p:par>
                  <p:par>
                    <p:cTn id="323" fill="hold">
                      <p:stCondLst>
                        <p:cond delay="indefinite"/>
                      </p:stCondLst>
                      <p:childTnLst>
                        <p:par>
                          <p:cTn id="324" fill="hold">
                            <p:stCondLst>
                              <p:cond delay="0"/>
                            </p:stCondLst>
                            <p:childTnLst>
                              <p:par>
                                <p:cTn id="325"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6" dur="2000" fill="hold"/>
                                        <p:tgtEl>
                                          <p:spTgt spid="5"/>
                                        </p:tgtEl>
                                        <p:attrNameLst>
                                          <p:attrName>ppt_x</p:attrName>
                                          <p:attrName>ppt_y</p:attrName>
                                        </p:attrNameLst>
                                      </p:cBhvr>
                                    </p:animMotion>
                                  </p:childTnLst>
                                </p:cTn>
                              </p:par>
                            </p:childTnLst>
                          </p:cTn>
                        </p:par>
                      </p:childTnLst>
                    </p:cTn>
                  </p:par>
                  <p:par>
                    <p:cTn id="327" fill="hold">
                      <p:stCondLst>
                        <p:cond delay="indefinite"/>
                      </p:stCondLst>
                      <p:childTnLst>
                        <p:par>
                          <p:cTn id="328" fill="hold">
                            <p:stCondLst>
                              <p:cond delay="0"/>
                            </p:stCondLst>
                            <p:childTnLst>
                              <p:par>
                                <p:cTn id="329"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0" dur="2000" fill="hold"/>
                                        <p:tgtEl>
                                          <p:spTgt spid="5"/>
                                        </p:tgtEl>
                                        <p:attrNameLst>
                                          <p:attrName>ppt_x</p:attrName>
                                          <p:attrName>ppt_y</p:attrName>
                                        </p:attrNameLst>
                                      </p:cBhvr>
                                      <p:rCtr x="-1068" y="-4861"/>
                                    </p:animMotion>
                                  </p:childTnLst>
                                </p:cTn>
                              </p:par>
                            </p:childTnLst>
                          </p:cTn>
                        </p:par>
                      </p:childTnLst>
                    </p:cTn>
                  </p:par>
                  <p:par>
                    <p:cTn id="331" fill="hold">
                      <p:stCondLst>
                        <p:cond delay="indefinite"/>
                      </p:stCondLst>
                      <p:childTnLst>
                        <p:par>
                          <p:cTn id="332" fill="hold">
                            <p:stCondLst>
                              <p:cond delay="0"/>
                            </p:stCondLst>
                            <p:childTnLst>
                              <p:par>
                                <p:cTn id="333"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4" dur="2000" fill="hold"/>
                                        <p:tgtEl>
                                          <p:spTgt spid="5"/>
                                        </p:tgtEl>
                                        <p:attrNameLst>
                                          <p:attrName>ppt_x</p:attrName>
                                          <p:attrName>ppt_y</p:attrName>
                                        </p:attrNameLst>
                                      </p:cBhvr>
                                    </p:animMotion>
                                  </p:childTnLst>
                                </p:cTn>
                              </p:par>
                            </p:childTnLst>
                          </p:cTn>
                        </p:par>
                      </p:childTnLst>
                    </p:cTn>
                  </p:par>
                  <p:par>
                    <p:cTn id="335" fill="hold">
                      <p:stCondLst>
                        <p:cond delay="indefinite"/>
                      </p:stCondLst>
                      <p:childTnLst>
                        <p:par>
                          <p:cTn id="336" fill="hold">
                            <p:stCondLst>
                              <p:cond delay="0"/>
                            </p:stCondLst>
                            <p:childTnLst>
                              <p:par>
                                <p:cTn id="337"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38" dur="2000" fill="hold"/>
                                        <p:tgtEl>
                                          <p:spTgt spid="5"/>
                                        </p:tgtEl>
                                        <p:attrNameLst>
                                          <p:attrName>ppt_x</p:attrName>
                                          <p:attrName>ppt_y</p:attrName>
                                        </p:attrNameLst>
                                      </p:cBhvr>
                                    </p:animMotion>
                                  </p:childTnLst>
                                </p:cTn>
                              </p:par>
                            </p:childTnLst>
                          </p:cTn>
                        </p:par>
                      </p:childTnLst>
                    </p:cTn>
                  </p:par>
                  <p:par>
                    <p:cTn id="339" fill="hold">
                      <p:stCondLst>
                        <p:cond delay="indefinite"/>
                      </p:stCondLst>
                      <p:childTnLst>
                        <p:par>
                          <p:cTn id="340" fill="hold">
                            <p:stCondLst>
                              <p:cond delay="0"/>
                            </p:stCondLst>
                            <p:childTnLst>
                              <p:par>
                                <p:cTn id="341"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2" dur="2000" fill="hold"/>
                                        <p:tgtEl>
                                          <p:spTgt spid="5"/>
                                        </p:tgtEl>
                                        <p:attrNameLst>
                                          <p:attrName>ppt_x</p:attrName>
                                          <p:attrName>ppt_y</p:attrName>
                                        </p:attrNameLst>
                                      </p:cBhvr>
                                      <p:rCtr x="4102" y="-2269"/>
                                    </p:animMotion>
                                  </p:childTnLst>
                                </p:cTn>
                              </p:par>
                            </p:childTnLst>
                          </p:cTn>
                        </p:par>
                      </p:childTnLst>
                    </p:cTn>
                  </p:par>
                  <p:par>
                    <p:cTn id="343" fill="hold">
                      <p:stCondLst>
                        <p:cond delay="indefinite"/>
                      </p:stCondLst>
                      <p:childTnLst>
                        <p:par>
                          <p:cTn id="344" fill="hold">
                            <p:stCondLst>
                              <p:cond delay="0"/>
                            </p:stCondLst>
                            <p:childTnLst>
                              <p:par>
                                <p:cTn id="345"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6" dur="2000" fill="hold"/>
                                        <p:tgtEl>
                                          <p:spTgt spid="5"/>
                                        </p:tgtEl>
                                        <p:attrNameLst>
                                          <p:attrName>ppt_x</p:attrName>
                                          <p:attrName>ppt_y</p:attrName>
                                        </p:attrNameLst>
                                      </p:cBhvr>
                                      <p:rCtr x="3125" y="3565"/>
                                    </p:animMotion>
                                  </p:childTnLst>
                                </p:cTn>
                              </p:par>
                            </p:childTnLst>
                          </p:cTn>
                        </p:par>
                      </p:childTnLst>
                    </p:cTn>
                  </p:par>
                  <p:par>
                    <p:cTn id="347" fill="hold">
                      <p:stCondLst>
                        <p:cond delay="indefinite"/>
                      </p:stCondLst>
                      <p:childTnLst>
                        <p:par>
                          <p:cTn id="348" fill="hold">
                            <p:stCondLst>
                              <p:cond delay="0"/>
                            </p:stCondLst>
                            <p:childTnLst>
                              <p:par>
                                <p:cTn id="349"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0" dur="2000" fill="hold"/>
                                        <p:tgtEl>
                                          <p:spTgt spid="5"/>
                                        </p:tgtEl>
                                        <p:attrNameLst>
                                          <p:attrName>ppt_x</p:attrName>
                                          <p:attrName>ppt_y</p:attrName>
                                        </p:attrNameLst>
                                      </p:cBhvr>
                                      <p:rCtr x="260" y="5718"/>
                                    </p:animMotion>
                                  </p:childTnLst>
                                </p:cTn>
                              </p:par>
                            </p:childTnLst>
                          </p:cTn>
                        </p:par>
                      </p:childTnLst>
                    </p:cTn>
                  </p:par>
                  <p:par>
                    <p:cTn id="351" fill="hold">
                      <p:stCondLst>
                        <p:cond delay="indefinite"/>
                      </p:stCondLst>
                      <p:childTnLst>
                        <p:par>
                          <p:cTn id="352" fill="hold">
                            <p:stCondLst>
                              <p:cond delay="0"/>
                            </p:stCondLst>
                            <p:childTnLst>
                              <p:par>
                                <p:cTn id="353"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4" dur="2000" fill="hold"/>
                                        <p:tgtEl>
                                          <p:spTgt spid="5"/>
                                        </p:tgtEl>
                                        <p:attrNameLst>
                                          <p:attrName>ppt_x</p:attrName>
                                          <p:attrName>ppt_y</p:attrName>
                                        </p:attrNameLst>
                                      </p:cBhvr>
                                      <p:rCtr x="-1341" y="6157"/>
                                    </p:animMotion>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58" dur="2000" fill="hold"/>
                                        <p:tgtEl>
                                          <p:spTgt spid="5"/>
                                        </p:tgtEl>
                                        <p:attrNameLst>
                                          <p:attrName>ppt_x</p:attrName>
                                          <p:attrName>ppt_y</p:attrName>
                                        </p:attrNameLst>
                                      </p:cBhvr>
                                      <p:rCtr x="-1354" y="5718"/>
                                    </p:animMotion>
                                  </p:childTnLst>
                                </p:cTn>
                              </p:par>
                            </p:childTnLst>
                          </p:cTn>
                        </p:par>
                      </p:childTnLst>
                    </p:cTn>
                  </p:par>
                  <p:par>
                    <p:cTn id="359" fill="hold">
                      <p:stCondLst>
                        <p:cond delay="indefinite"/>
                      </p:stCondLst>
                      <p:childTnLst>
                        <p:par>
                          <p:cTn id="360" fill="hold">
                            <p:stCondLst>
                              <p:cond delay="0"/>
                            </p:stCondLst>
                            <p:childTnLst>
                              <p:par>
                                <p:cTn id="361"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2" dur="2000" fill="hold"/>
                                        <p:tgtEl>
                                          <p:spTgt spid="5"/>
                                        </p:tgtEl>
                                        <p:attrNameLst>
                                          <p:attrName>ppt_x</p:attrName>
                                          <p:attrName>ppt_y</p:attrName>
                                        </p:attrNameLst>
                                      </p:cBhvr>
                                      <p:rCtr x="-326" y="5255"/>
                                    </p:animMotion>
                                  </p:childTnLst>
                                </p:cTn>
                              </p:par>
                            </p:childTnLst>
                          </p:cTn>
                        </p:par>
                      </p:childTnLst>
                    </p:cTn>
                  </p:par>
                  <p:par>
                    <p:cTn id="363" fill="hold">
                      <p:stCondLst>
                        <p:cond delay="indefinite"/>
                      </p:stCondLst>
                      <p:childTnLst>
                        <p:par>
                          <p:cTn id="364" fill="hold">
                            <p:stCondLst>
                              <p:cond delay="0"/>
                            </p:stCondLst>
                            <p:childTnLst>
                              <p:par>
                                <p:cTn id="365"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6" dur="2000" fill="hold"/>
                                        <p:tgtEl>
                                          <p:spTgt spid="5"/>
                                        </p:tgtEl>
                                        <p:attrNameLst>
                                          <p:attrName>ppt_x</p:attrName>
                                          <p:attrName>ppt_y</p:attrName>
                                        </p:attrNameLst>
                                      </p:cBhvr>
                                      <p:rCtr x="1341" y="6875"/>
                                    </p:animMotion>
                                  </p:childTnLst>
                                </p:cTn>
                              </p:par>
                            </p:childTnLst>
                          </p:cTn>
                        </p:par>
                      </p:childTnLst>
                    </p:cTn>
                  </p:par>
                  <p:par>
                    <p:cTn id="367" fill="hold">
                      <p:stCondLst>
                        <p:cond delay="indefinite"/>
                      </p:stCondLst>
                      <p:childTnLst>
                        <p:par>
                          <p:cTn id="368" fill="hold">
                            <p:stCondLst>
                              <p:cond delay="0"/>
                            </p:stCondLst>
                            <p:childTnLst>
                              <p:par>
                                <p:cTn id="369"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0" dur="2000" fill="hold"/>
                                        <p:tgtEl>
                                          <p:spTgt spid="5"/>
                                        </p:tgtEl>
                                        <p:attrNameLst>
                                          <p:attrName>ppt_x</p:attrName>
                                          <p:attrName>ppt_y</p:attrName>
                                        </p:attrNameLst>
                                      </p:cBhvr>
                                      <p:rCtr x="3906" y="2986"/>
                                    </p:animMotion>
                                  </p:childTnLst>
                                </p:cTn>
                              </p:par>
                            </p:childTnLst>
                          </p:cTn>
                        </p:par>
                      </p:childTnLst>
                    </p:cTn>
                  </p:par>
                  <p:par>
                    <p:cTn id="371" fill="hold">
                      <p:stCondLst>
                        <p:cond delay="indefinite"/>
                      </p:stCondLst>
                      <p:childTnLst>
                        <p:par>
                          <p:cTn id="372" fill="hold">
                            <p:stCondLst>
                              <p:cond delay="0"/>
                            </p:stCondLst>
                            <p:childTnLst>
                              <p:par>
                                <p:cTn id="373"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4" dur="2000" fill="hold"/>
                                        <p:tgtEl>
                                          <p:spTgt spid="5"/>
                                        </p:tgtEl>
                                        <p:attrNameLst>
                                          <p:attrName>ppt_x</p:attrName>
                                          <p:attrName>ppt_y</p:attrName>
                                        </p:attrNameLst>
                                      </p:cBhvr>
                                      <p:rCtr x="2578" y="-4005"/>
                                    </p:animMotion>
                                  </p:childTnLst>
                                </p:cTn>
                              </p:par>
                            </p:childTnLst>
                          </p:cTn>
                        </p:par>
                      </p:childTnLst>
                    </p:cTn>
                  </p:par>
                  <p:par>
                    <p:cTn id="375" fill="hold">
                      <p:stCondLst>
                        <p:cond delay="indefinite"/>
                      </p:stCondLst>
                      <p:childTnLst>
                        <p:par>
                          <p:cTn id="376" fill="hold">
                            <p:stCondLst>
                              <p:cond delay="0"/>
                            </p:stCondLst>
                            <p:childTnLst>
                              <p:par>
                                <p:cTn id="377"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78" dur="2000" fill="hold"/>
                                        <p:tgtEl>
                                          <p:spTgt spid="5"/>
                                        </p:tgtEl>
                                        <p:attrNameLst>
                                          <p:attrName>ppt_x</p:attrName>
                                          <p:attrName>ppt_y</p:attrName>
                                        </p:attrNameLst>
                                      </p:cBhvr>
                                      <p:rCtr x="13" y="-5880"/>
                                    </p:animMotion>
                                  </p:childTnLst>
                                </p:cTn>
                              </p:par>
                            </p:childTnLst>
                          </p:cTn>
                        </p:par>
                      </p:childTnLst>
                    </p:cTn>
                  </p:par>
                  <p:par>
                    <p:cTn id="379" fill="hold">
                      <p:stCondLst>
                        <p:cond delay="indefinite"/>
                      </p:stCondLst>
                      <p:childTnLst>
                        <p:par>
                          <p:cTn id="380" fill="hold">
                            <p:stCondLst>
                              <p:cond delay="0"/>
                            </p:stCondLst>
                            <p:childTnLst>
                              <p:par>
                                <p:cTn id="381"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2" dur="2000" fill="hold"/>
                                        <p:tgtEl>
                                          <p:spTgt spid="5"/>
                                        </p:tgtEl>
                                        <p:attrNameLst>
                                          <p:attrName>ppt_x</p:attrName>
                                          <p:attrName>ppt_y</p:attrName>
                                        </p:attrNameLst>
                                      </p:cBhvr>
                                      <p:rCtr x="-326" y="-5741"/>
                                    </p:animMotion>
                                  </p:childTnLst>
                                </p:cTn>
                              </p:par>
                            </p:childTnLst>
                          </p:cTn>
                        </p:par>
                      </p:childTnLst>
                    </p:cTn>
                  </p:par>
                  <p:par>
                    <p:cTn id="383" fill="hold">
                      <p:stCondLst>
                        <p:cond delay="indefinite"/>
                      </p:stCondLst>
                      <p:childTnLst>
                        <p:par>
                          <p:cTn id="384" fill="hold">
                            <p:stCondLst>
                              <p:cond delay="0"/>
                            </p:stCondLst>
                            <p:childTnLst>
                              <p:par>
                                <p:cTn id="385"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6" dur="2000" fill="hold"/>
                                        <p:tgtEl>
                                          <p:spTgt spid="5"/>
                                        </p:tgtEl>
                                        <p:attrNameLst>
                                          <p:attrName>ppt_x</p:attrName>
                                          <p:attrName>ppt_y</p:attrName>
                                        </p:attrNameLst>
                                      </p:cBhvr>
                                      <p:rCtr x="-1706" y="-6111"/>
                                    </p:animMotion>
                                  </p:childTnLst>
                                </p:cTn>
                              </p:par>
                            </p:childTnLst>
                          </p:cTn>
                        </p:par>
                      </p:childTnLst>
                    </p:cTn>
                  </p:par>
                  <p:par>
                    <p:cTn id="387" fill="hold">
                      <p:stCondLst>
                        <p:cond delay="indefinite"/>
                      </p:stCondLst>
                      <p:childTnLst>
                        <p:par>
                          <p:cTn id="388" fill="hold">
                            <p:stCondLst>
                              <p:cond delay="0"/>
                            </p:stCondLst>
                            <p:childTnLst>
                              <p:par>
                                <p:cTn id="389"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0" dur="2000" fill="hold"/>
                                        <p:tgtEl>
                                          <p:spTgt spid="5"/>
                                        </p:tgtEl>
                                        <p:attrNameLst>
                                          <p:attrName>ppt_x</p:attrName>
                                          <p:attrName>ppt_y</p:attrName>
                                        </p:attrNameLst>
                                      </p:cBhvr>
                                      <p:rCtr x="1003" y="-6366"/>
                                    </p:animMotion>
                                  </p:childTnLst>
                                </p:cTn>
                              </p:par>
                            </p:childTnLst>
                          </p:cTn>
                        </p:par>
                      </p:childTnLst>
                    </p:cTn>
                  </p:par>
                  <p:par>
                    <p:cTn id="391" fill="hold">
                      <p:stCondLst>
                        <p:cond delay="indefinite"/>
                      </p:stCondLst>
                      <p:childTnLst>
                        <p:par>
                          <p:cTn id="392" fill="hold">
                            <p:stCondLst>
                              <p:cond delay="0"/>
                            </p:stCondLst>
                            <p:childTnLst>
                              <p:par>
                                <p:cTn id="393"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4" dur="2000" fill="hold"/>
                                        <p:tgtEl>
                                          <p:spTgt spid="5"/>
                                        </p:tgtEl>
                                        <p:attrNameLst>
                                          <p:attrName>ppt_x</p:attrName>
                                          <p:attrName>ppt_y</p:attrName>
                                        </p:attrNameLst>
                                      </p:cBhvr>
                                      <p:rCtr x="3750" y="-1713"/>
                                    </p:animMotion>
                                  </p:childTnLst>
                                </p:cTn>
                              </p:par>
                            </p:childTnLst>
                          </p:cTn>
                        </p:par>
                      </p:childTnLst>
                    </p:cTn>
                  </p:par>
                  <p:par>
                    <p:cTn id="395" fill="hold">
                      <p:stCondLst>
                        <p:cond delay="indefinite"/>
                      </p:stCondLst>
                      <p:childTnLst>
                        <p:par>
                          <p:cTn id="396" fill="hold">
                            <p:stCondLst>
                              <p:cond delay="0"/>
                            </p:stCondLst>
                            <p:childTnLst>
                              <p:par>
                                <p:cTn id="397"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398" dur="2000" fill="hold"/>
                                        <p:tgtEl>
                                          <p:spTgt spid="5"/>
                                        </p:tgtEl>
                                        <p:attrNameLst>
                                          <p:attrName>ppt_x</p:attrName>
                                          <p:attrName>ppt_y</p:attrName>
                                        </p:attrNameLst>
                                      </p:cBhvr>
                                      <p:rCtr x="2422" y="6250"/>
                                    </p:animMotion>
                                  </p:childTnLst>
                                </p:cTn>
                              </p:par>
                            </p:childTnLst>
                          </p:cTn>
                        </p:par>
                      </p:childTnLst>
                    </p:cTn>
                  </p:par>
                  <p:par>
                    <p:cTn id="399" fill="hold">
                      <p:stCondLst>
                        <p:cond delay="indefinite"/>
                      </p:stCondLst>
                      <p:childTnLst>
                        <p:par>
                          <p:cTn id="400" fill="hold">
                            <p:stCondLst>
                              <p:cond delay="0"/>
                            </p:stCondLst>
                            <p:childTnLst>
                              <p:par>
                                <p:cTn id="401"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2" dur="2000" fill="hold"/>
                                        <p:tgtEl>
                                          <p:spTgt spid="5"/>
                                        </p:tgtEl>
                                        <p:attrNameLst>
                                          <p:attrName>ppt_x</p:attrName>
                                          <p:attrName>ppt_y</p:attrName>
                                        </p:attrNameLst>
                                      </p:cBhvr>
                                      <p:rCtr x="469" y="6412"/>
                                    </p:animMotion>
                                  </p:childTnLst>
                                </p:cTn>
                              </p:par>
                            </p:childTnLst>
                          </p:cTn>
                        </p:par>
                      </p:childTnLst>
                    </p:cTn>
                  </p:par>
                  <p:par>
                    <p:cTn id="403" fill="hold">
                      <p:stCondLst>
                        <p:cond delay="indefinite"/>
                      </p:stCondLst>
                      <p:childTnLst>
                        <p:par>
                          <p:cTn id="404" fill="hold">
                            <p:stCondLst>
                              <p:cond delay="0"/>
                            </p:stCondLst>
                            <p:childTnLst>
                              <p:par>
                                <p:cTn id="405"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6" dur="2000" fill="hold"/>
                                        <p:tgtEl>
                                          <p:spTgt spid="5"/>
                                        </p:tgtEl>
                                        <p:attrNameLst>
                                          <p:attrName>ppt_x</p:attrName>
                                          <p:attrName>ppt_y</p:attrName>
                                        </p:attrNameLst>
                                      </p:cBhvr>
                                      <p:rCtr x="-1406" y="5000"/>
                                    </p:animMotion>
                                  </p:childTnLst>
                                </p:cTn>
                              </p:par>
                            </p:childTnLst>
                          </p:cTn>
                        </p:par>
                      </p:childTnLst>
                    </p:cTn>
                  </p:par>
                  <p:par>
                    <p:cTn id="407" fill="hold">
                      <p:stCondLst>
                        <p:cond delay="indefinite"/>
                      </p:stCondLst>
                      <p:childTnLst>
                        <p:par>
                          <p:cTn id="408" fill="hold">
                            <p:stCondLst>
                              <p:cond delay="0"/>
                            </p:stCondLst>
                            <p:childTnLst>
                              <p:par>
                                <p:cTn id="409"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0" dur="2000" fill="hold"/>
                                        <p:tgtEl>
                                          <p:spTgt spid="5"/>
                                        </p:tgtEl>
                                        <p:attrNameLst>
                                          <p:attrName>ppt_x</p:attrName>
                                          <p:attrName>ppt_y</p:attrName>
                                        </p:attrNameLst>
                                      </p:cBhvr>
                                      <p:rCtr x="-2266" y="5880"/>
                                    </p:animMotion>
                                  </p:childTnLst>
                                </p:cTn>
                              </p:par>
                            </p:childTnLst>
                          </p:cTn>
                        </p:par>
                      </p:childTnLst>
                    </p:cTn>
                  </p:par>
                  <p:par>
                    <p:cTn id="411" fill="hold">
                      <p:stCondLst>
                        <p:cond delay="indefinite"/>
                      </p:stCondLst>
                      <p:childTnLst>
                        <p:par>
                          <p:cTn id="412" fill="hold">
                            <p:stCondLst>
                              <p:cond delay="0"/>
                            </p:stCondLst>
                            <p:childTnLst>
                              <p:par>
                                <p:cTn id="413"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4" dur="2000" fill="hold"/>
                                        <p:tgtEl>
                                          <p:spTgt spid="5"/>
                                        </p:tgtEl>
                                        <p:attrNameLst>
                                          <p:attrName>ppt_x</p:attrName>
                                          <p:attrName>ppt_y</p:attrName>
                                        </p:attrNameLst>
                                      </p:cBhvr>
                                      <p:rCtr x="-625" y="6875"/>
                                    </p:animMotion>
                                  </p:childTnLst>
                                </p:cTn>
                              </p:par>
                            </p:childTnLst>
                          </p:cTn>
                        </p:par>
                      </p:childTnLst>
                    </p:cTn>
                  </p:par>
                  <p:par>
                    <p:cTn id="415" fill="hold">
                      <p:stCondLst>
                        <p:cond delay="indefinite"/>
                      </p:stCondLst>
                      <p:childTnLst>
                        <p:par>
                          <p:cTn id="416" fill="hold">
                            <p:stCondLst>
                              <p:cond delay="0"/>
                            </p:stCondLst>
                            <p:childTnLst>
                              <p:par>
                                <p:cTn id="417"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18" dur="2000" fill="hold"/>
                                        <p:tgtEl>
                                          <p:spTgt spid="5"/>
                                        </p:tgtEl>
                                        <p:attrNameLst>
                                          <p:attrName>ppt_x</p:attrName>
                                          <p:attrName>ppt_y</p:attrName>
                                        </p:attrNameLst>
                                      </p:cBhvr>
                                      <p:rCtr x="4062" y="4120"/>
                                    </p:animMotion>
                                  </p:childTnLst>
                                </p:cTn>
                              </p:par>
                            </p:childTnLst>
                          </p:cTn>
                        </p:par>
                      </p:childTnLst>
                    </p:cTn>
                  </p:par>
                  <p:par>
                    <p:cTn id="419" fill="hold">
                      <p:stCondLst>
                        <p:cond delay="indefinite"/>
                      </p:stCondLst>
                      <p:childTnLst>
                        <p:par>
                          <p:cTn id="420" fill="hold">
                            <p:stCondLst>
                              <p:cond delay="0"/>
                            </p:stCondLst>
                            <p:childTnLst>
                              <p:par>
                                <p:cTn id="421"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2"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3" restart="whenNotActive" fill="hold" evtFilter="cancelBubble" nodeType="interactiveSeq">
                <p:stCondLst>
                  <p:cond evt="onClick" delay="0">
                    <p:tgtEl>
                      <p:spTgt spid="2"/>
                    </p:tgtEl>
                  </p:cond>
                </p:stCondLst>
                <p:endSync evt="end" delay="0">
                  <p:rtn val="all"/>
                </p:endSync>
                <p:childTnLst>
                  <p:par>
                    <p:cTn id="424" fill="hold">
                      <p:stCondLst>
                        <p:cond delay="0"/>
                      </p:stCondLst>
                      <p:childTnLst>
                        <p:par>
                          <p:cTn id="425" fill="hold">
                            <p:stCondLst>
                              <p:cond delay="0"/>
                            </p:stCondLst>
                            <p:childTnLst>
                              <p:par>
                                <p:cTn id="426" presetID="42" presetClass="exit" presetSubtype="0" fill="hold" grpId="0" nodeType="clickEffect">
                                  <p:stCondLst>
                                    <p:cond delay="0"/>
                                  </p:stCondLst>
                                  <p:childTnLst>
                                    <p:animEffect transition="out" filter="fade">
                                      <p:cBhvr>
                                        <p:cTn id="427" dur="1000"/>
                                        <p:tgtEl>
                                          <p:spTgt spid="2"/>
                                        </p:tgtEl>
                                      </p:cBhvr>
                                    </p:animEffect>
                                    <p:anim calcmode="lin" valueType="num">
                                      <p:cBhvr>
                                        <p:cTn id="428" dur="1000"/>
                                        <p:tgtEl>
                                          <p:spTgt spid="2"/>
                                        </p:tgtEl>
                                        <p:attrNameLst>
                                          <p:attrName>ppt_x</p:attrName>
                                        </p:attrNameLst>
                                      </p:cBhvr>
                                      <p:tavLst>
                                        <p:tav tm="0">
                                          <p:val>
                                            <p:strVal val="ppt_x"/>
                                          </p:val>
                                        </p:tav>
                                        <p:tav tm="100000">
                                          <p:val>
                                            <p:strVal val="ppt_x"/>
                                          </p:val>
                                        </p:tav>
                                      </p:tavLst>
                                    </p:anim>
                                    <p:anim calcmode="lin" valueType="num">
                                      <p:cBhvr>
                                        <p:cTn id="429" dur="1000"/>
                                        <p:tgtEl>
                                          <p:spTgt spid="2"/>
                                        </p:tgtEl>
                                        <p:attrNameLst>
                                          <p:attrName>ppt_y</p:attrName>
                                        </p:attrNameLst>
                                      </p:cBhvr>
                                      <p:tavLst>
                                        <p:tav tm="0">
                                          <p:val>
                                            <p:strVal val="ppt_y"/>
                                          </p:val>
                                        </p:tav>
                                        <p:tav tm="100000">
                                          <p:val>
                                            <p:strVal val="ppt_y+.1"/>
                                          </p:val>
                                        </p:tav>
                                      </p:tavLst>
                                    </p:anim>
                                    <p:set>
                                      <p:cBhvr>
                                        <p:cTn id="43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1" restart="whenNotActive" fill="hold" evtFilter="cancelBubble" nodeType="interactiveSeq">
                <p:stCondLst>
                  <p:cond evt="onClick" delay="0">
                    <p:tgtEl>
                      <p:spTgt spid="75"/>
                    </p:tgtEl>
                  </p:cond>
                </p:stCondLst>
                <p:endSync evt="end" delay="0">
                  <p:rtn val="all"/>
                </p:endSync>
                <p:childTnLst>
                  <p:par>
                    <p:cTn id="432" fill="hold">
                      <p:stCondLst>
                        <p:cond delay="0"/>
                      </p:stCondLst>
                      <p:childTnLst>
                        <p:par>
                          <p:cTn id="433" fill="hold">
                            <p:stCondLst>
                              <p:cond delay="0"/>
                            </p:stCondLst>
                            <p:childTnLst>
                              <p:par>
                                <p:cTn id="434" presetID="42" presetClass="exit" presetSubtype="0" fill="hold" grpId="0" nodeType="clickEffect">
                                  <p:stCondLst>
                                    <p:cond delay="0"/>
                                  </p:stCondLst>
                                  <p:childTnLst>
                                    <p:animEffect transition="out" filter="fade">
                                      <p:cBhvr>
                                        <p:cTn id="435" dur="1000"/>
                                        <p:tgtEl>
                                          <p:spTgt spid="75"/>
                                        </p:tgtEl>
                                      </p:cBhvr>
                                    </p:animEffect>
                                    <p:anim calcmode="lin" valueType="num">
                                      <p:cBhvr>
                                        <p:cTn id="436" dur="1000"/>
                                        <p:tgtEl>
                                          <p:spTgt spid="75"/>
                                        </p:tgtEl>
                                        <p:attrNameLst>
                                          <p:attrName>ppt_x</p:attrName>
                                        </p:attrNameLst>
                                      </p:cBhvr>
                                      <p:tavLst>
                                        <p:tav tm="0">
                                          <p:val>
                                            <p:strVal val="ppt_x"/>
                                          </p:val>
                                        </p:tav>
                                        <p:tav tm="100000">
                                          <p:val>
                                            <p:strVal val="ppt_x"/>
                                          </p:val>
                                        </p:tav>
                                      </p:tavLst>
                                    </p:anim>
                                    <p:anim calcmode="lin" valueType="num">
                                      <p:cBhvr>
                                        <p:cTn id="437" dur="1000"/>
                                        <p:tgtEl>
                                          <p:spTgt spid="75"/>
                                        </p:tgtEl>
                                        <p:attrNameLst>
                                          <p:attrName>ppt_y</p:attrName>
                                        </p:attrNameLst>
                                      </p:cBhvr>
                                      <p:tavLst>
                                        <p:tav tm="0">
                                          <p:val>
                                            <p:strVal val="ppt_y"/>
                                          </p:val>
                                        </p:tav>
                                        <p:tav tm="100000">
                                          <p:val>
                                            <p:strVal val="ppt_y+.1"/>
                                          </p:val>
                                        </p:tav>
                                      </p:tavLst>
                                    </p:anim>
                                    <p:set>
                                      <p:cBhvr>
                                        <p:cTn id="438"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39" restart="whenNotActive" fill="hold" evtFilter="cancelBubble" nodeType="interactiveSeq">
                <p:stCondLst>
                  <p:cond evt="onClick" delay="0">
                    <p:tgtEl>
                      <p:spTgt spid="77"/>
                    </p:tgtEl>
                  </p:cond>
                </p:stCondLst>
                <p:endSync evt="end" delay="0">
                  <p:rtn val="all"/>
                </p:endSync>
                <p:childTnLst>
                  <p:par>
                    <p:cTn id="440" fill="hold">
                      <p:stCondLst>
                        <p:cond delay="0"/>
                      </p:stCondLst>
                      <p:childTnLst>
                        <p:par>
                          <p:cTn id="441" fill="hold">
                            <p:stCondLst>
                              <p:cond delay="0"/>
                            </p:stCondLst>
                            <p:childTnLst>
                              <p:par>
                                <p:cTn id="442" presetID="42" presetClass="exit" presetSubtype="0" fill="hold" grpId="0" nodeType="clickEffect">
                                  <p:stCondLst>
                                    <p:cond delay="0"/>
                                  </p:stCondLst>
                                  <p:childTnLst>
                                    <p:animEffect transition="out" filter="fade">
                                      <p:cBhvr>
                                        <p:cTn id="443" dur="1000"/>
                                        <p:tgtEl>
                                          <p:spTgt spid="77"/>
                                        </p:tgtEl>
                                      </p:cBhvr>
                                    </p:animEffect>
                                    <p:anim calcmode="lin" valueType="num">
                                      <p:cBhvr>
                                        <p:cTn id="444" dur="1000"/>
                                        <p:tgtEl>
                                          <p:spTgt spid="77"/>
                                        </p:tgtEl>
                                        <p:attrNameLst>
                                          <p:attrName>ppt_x</p:attrName>
                                        </p:attrNameLst>
                                      </p:cBhvr>
                                      <p:tavLst>
                                        <p:tav tm="0">
                                          <p:val>
                                            <p:strVal val="ppt_x"/>
                                          </p:val>
                                        </p:tav>
                                        <p:tav tm="100000">
                                          <p:val>
                                            <p:strVal val="ppt_x"/>
                                          </p:val>
                                        </p:tav>
                                      </p:tavLst>
                                    </p:anim>
                                    <p:anim calcmode="lin" valueType="num">
                                      <p:cBhvr>
                                        <p:cTn id="445" dur="1000"/>
                                        <p:tgtEl>
                                          <p:spTgt spid="77"/>
                                        </p:tgtEl>
                                        <p:attrNameLst>
                                          <p:attrName>ppt_y</p:attrName>
                                        </p:attrNameLst>
                                      </p:cBhvr>
                                      <p:tavLst>
                                        <p:tav tm="0">
                                          <p:val>
                                            <p:strVal val="ppt_y"/>
                                          </p:val>
                                        </p:tav>
                                        <p:tav tm="100000">
                                          <p:val>
                                            <p:strVal val="ppt_y+.1"/>
                                          </p:val>
                                        </p:tav>
                                      </p:tavLst>
                                    </p:anim>
                                    <p:set>
                                      <p:cBhvr>
                                        <p:cTn id="4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7" restart="whenNotActive" fill="hold" evtFilter="cancelBubble" nodeType="interactiveSeq">
                <p:stCondLst>
                  <p:cond evt="onClick" delay="0">
                    <p:tgtEl>
                      <p:spTgt spid="78"/>
                    </p:tgtEl>
                  </p:cond>
                </p:stCondLst>
                <p:endSync evt="end" delay="0">
                  <p:rtn val="all"/>
                </p:endSync>
                <p:childTnLst>
                  <p:par>
                    <p:cTn id="448" fill="hold">
                      <p:stCondLst>
                        <p:cond delay="0"/>
                      </p:stCondLst>
                      <p:childTnLst>
                        <p:par>
                          <p:cTn id="449" fill="hold">
                            <p:stCondLst>
                              <p:cond delay="0"/>
                            </p:stCondLst>
                            <p:childTnLst>
                              <p:par>
                                <p:cTn id="450" presetID="42" presetClass="exit" presetSubtype="0" fill="hold" grpId="0" nodeType="clickEffect">
                                  <p:stCondLst>
                                    <p:cond delay="0"/>
                                  </p:stCondLst>
                                  <p:childTnLst>
                                    <p:animEffect transition="out" filter="fade">
                                      <p:cBhvr>
                                        <p:cTn id="451" dur="1000"/>
                                        <p:tgtEl>
                                          <p:spTgt spid="78"/>
                                        </p:tgtEl>
                                      </p:cBhvr>
                                    </p:animEffect>
                                    <p:anim calcmode="lin" valueType="num">
                                      <p:cBhvr>
                                        <p:cTn id="452" dur="1000"/>
                                        <p:tgtEl>
                                          <p:spTgt spid="78"/>
                                        </p:tgtEl>
                                        <p:attrNameLst>
                                          <p:attrName>ppt_x</p:attrName>
                                        </p:attrNameLst>
                                      </p:cBhvr>
                                      <p:tavLst>
                                        <p:tav tm="0">
                                          <p:val>
                                            <p:strVal val="ppt_x"/>
                                          </p:val>
                                        </p:tav>
                                        <p:tav tm="100000">
                                          <p:val>
                                            <p:strVal val="ppt_x"/>
                                          </p:val>
                                        </p:tav>
                                      </p:tavLst>
                                    </p:anim>
                                    <p:anim calcmode="lin" valueType="num">
                                      <p:cBhvr>
                                        <p:cTn id="453" dur="1000"/>
                                        <p:tgtEl>
                                          <p:spTgt spid="78"/>
                                        </p:tgtEl>
                                        <p:attrNameLst>
                                          <p:attrName>ppt_y</p:attrName>
                                        </p:attrNameLst>
                                      </p:cBhvr>
                                      <p:tavLst>
                                        <p:tav tm="0">
                                          <p:val>
                                            <p:strVal val="ppt_y"/>
                                          </p:val>
                                        </p:tav>
                                        <p:tav tm="100000">
                                          <p:val>
                                            <p:strVal val="ppt_y+.1"/>
                                          </p:val>
                                        </p:tav>
                                      </p:tavLst>
                                    </p:anim>
                                    <p:set>
                                      <p:cBhvr>
                                        <p:cTn id="454"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2" grpId="0"/>
      <p:bldP spid="75" grpId="0"/>
      <p:bldP spid="77"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41" y="571230"/>
            <a:ext cx="2789959" cy="2152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p:cNvSpPr/>
          <p:nvPr/>
        </p:nvSpPr>
        <p:spPr>
          <a:xfrm>
            <a:off x="3190009" y="505217"/>
            <a:ext cx="4114800" cy="830997"/>
          </a:xfrm>
          <a:prstGeom prst="rect">
            <a:avLst/>
          </a:prstGeom>
        </p:spPr>
        <p:txBody>
          <a:bodyPr wrap="square" lIns="91438" tIns="45719" rIns="91438" bIns="45719">
            <a:spAutoFit/>
          </a:bodyPr>
          <a:lstStyle/>
          <a:p>
            <a:pPr algn="ctr"/>
            <a:r>
              <a:rPr lang="en-US" sz="2400" dirty="0">
                <a:latin typeface="Comic Sans MS" panose="030F0702030302020204" pitchFamily="66" charset="0"/>
              </a:rPr>
              <a:t>1. She / </a:t>
            </a:r>
            <a:r>
              <a:rPr lang="el-GR" sz="2400" dirty="0">
                <a:latin typeface="Comic Sans MS" panose="030F0702030302020204" pitchFamily="66" charset="0"/>
              </a:rPr>
              <a:t>α</a:t>
            </a:r>
            <a:r>
              <a:rPr lang="en-US" sz="2400" dirty="0">
                <a:latin typeface="Comic Sans MS" panose="030F0702030302020204" pitchFamily="66" charset="0"/>
              </a:rPr>
              <a:t>t the museum/ yesterd</a:t>
            </a:r>
            <a:r>
              <a:rPr lang="el-GR" sz="2400" dirty="0">
                <a:latin typeface="Comic Sans MS" panose="030F0702030302020204" pitchFamily="66" charset="0"/>
              </a:rPr>
              <a:t>α</a:t>
            </a:r>
            <a:r>
              <a:rPr lang="en-US" sz="2400" dirty="0">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p>
        </p:txBody>
      </p:sp>
      <p:sp>
        <p:nvSpPr>
          <p:cNvPr id="7" name="Rectangle 6"/>
          <p:cNvSpPr/>
          <p:nvPr/>
        </p:nvSpPr>
        <p:spPr>
          <a:xfrm>
            <a:off x="3487881" y="1336949"/>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lvl="0"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19819" y="1656349"/>
            <a:ext cx="2228692" cy="2893013"/>
          </a:xfrm>
          <a:prstGeom prst="rect">
            <a:avLst/>
          </a:prstGeom>
          <a:noFill/>
          <a:extLst>
            <a:ext uri="{909E8E84-426E-40DD-AFC4-6F175D3DCCD1}">
              <a14:hiddenFill xmlns:a14="http://schemas.microsoft.com/office/drawing/2010/main">
                <a:solidFill>
                  <a:srgbClr val="FFFFFF"/>
                </a:solidFill>
              </a14:hiddenFill>
            </a:ext>
          </a:extLst>
        </p:spPr>
      </p:pic>
      <p:sp>
        <p:nvSpPr>
          <p:cNvPr id="12"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7344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2846904" y="527519"/>
            <a:ext cx="437687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2. We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superm</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rket</a:t>
            </a:r>
          </a:p>
          <a:p>
            <a:pPr algn="ctr"/>
            <a:r>
              <a:rPr lang="en-US" sz="2400" dirty="0">
                <a:solidFill>
                  <a:srgbClr val="FFFFFF"/>
                </a:solidFill>
                <a:latin typeface="Comic Sans MS" panose="030F0702030302020204" pitchFamily="66" charset="0"/>
              </a:rPr>
              <a:t>/ 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week</a:t>
            </a:r>
          </a:p>
        </p:txBody>
      </p:sp>
      <p:sp>
        <p:nvSpPr>
          <p:cNvPr id="7" name="Rectangle 6"/>
          <p:cNvSpPr/>
          <p:nvPr/>
        </p:nvSpPr>
        <p:spPr>
          <a:xfrm>
            <a:off x="3338945" y="1354528"/>
            <a:ext cx="3595255" cy="830995"/>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We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superm</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rket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80157"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22" y="651313"/>
            <a:ext cx="2692977" cy="212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96722"/>
            <a:ext cx="2819400" cy="2217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3119365" y="594341"/>
            <a:ext cx="4114800" cy="830997"/>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3. She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irport /</a:t>
            </a:r>
          </a:p>
          <a:p>
            <a:pPr algn="ctr"/>
            <a:r>
              <a:rPr lang="en-US" sz="2400" dirty="0">
                <a:solidFill>
                  <a:srgbClr val="FFFFFF"/>
                </a:solidFill>
                <a:latin typeface="Comic Sans MS" panose="030F0702030302020204" pitchFamily="66" charset="0"/>
              </a:rPr>
              <a:t>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month</a:t>
            </a:r>
          </a:p>
        </p:txBody>
      </p:sp>
      <p:sp>
        <p:nvSpPr>
          <p:cNvPr id="5" name="Right Arrow 4"/>
          <p:cNvSpPr/>
          <p:nvPr/>
        </p:nvSpPr>
        <p:spPr>
          <a:xfrm>
            <a:off x="3125930" y="1978165"/>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420339" y="1804983"/>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irport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400800" y="2247977"/>
            <a:ext cx="1974546" cy="2563112"/>
          </a:xfrm>
          <a:prstGeom prst="rect">
            <a:avLst/>
          </a:prstGeom>
          <a:noFill/>
          <a:extLst>
            <a:ext uri="{909E8E84-426E-40DD-AFC4-6F175D3DCCD1}">
              <a14:hiddenFill xmlns:a14="http://schemas.microsoft.com/office/drawing/2010/main">
                <a:solidFill>
                  <a:srgbClr val="FFFFFF"/>
                </a:solidFill>
              </a14:hiddenFill>
            </a:ext>
          </a:ex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3048000" y="540535"/>
            <a:ext cx="411480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4. My friend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nd I /</a:t>
            </a:r>
          </a:p>
          <a:p>
            <a:pPr algn="ct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bus stop / yesterd</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363190" y="1523823"/>
            <a:ext cx="3545379" cy="120032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My friend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I were</a:t>
            </a:r>
          </a:p>
          <a:p>
            <a:pPr algn="ct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bus stop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246892"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643012"/>
            <a:ext cx="2743200" cy="2081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59151242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pinimg.com/564x/ec/b3/db/ecb3db6f8e94996680f2c3ad2aeee6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33400" y="1591817"/>
            <a:ext cx="4419600" cy="854338"/>
            <a:chOff x="533400" y="1160139"/>
            <a:chExt cx="4114800" cy="750373"/>
          </a:xfrm>
        </p:grpSpPr>
        <p:sp>
          <p:nvSpPr>
            <p:cNvPr id="8" name="Rounded Rectangular Callout 7"/>
            <p:cNvSpPr/>
            <p:nvPr/>
          </p:nvSpPr>
          <p:spPr>
            <a:xfrm>
              <a:off x="533400" y="1160139"/>
              <a:ext cx="4114800" cy="750373"/>
            </a:xfrm>
            <a:prstGeom prst="wedgeRoundRectCallout">
              <a:avLst>
                <a:gd name="adj1" fmla="val -3661"/>
                <a:gd name="adj2" fmla="val 86742"/>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2" name="Rectangle 1"/>
            <p:cNvSpPr/>
            <p:nvPr/>
          </p:nvSpPr>
          <p:spPr>
            <a:xfrm>
              <a:off x="533400" y="1160139"/>
              <a:ext cx="3886200" cy="729872"/>
            </a:xfrm>
            <a:prstGeom prst="rect">
              <a:avLst/>
            </a:prstGeom>
          </p:spPr>
          <p:txBody>
            <a:bodyPr wrap="square">
              <a:spAutoFit/>
            </a:bodyPr>
            <a:lstStyle/>
            <a:p>
              <a:pPr algn="ctr"/>
              <a:r>
                <a:rPr lang="en-US" sz="2400" dirty="0">
                  <a:solidFill>
                    <a:srgbClr val="7030A0"/>
                  </a:solidFill>
                  <a:latin typeface="Comic Sans MS" panose="030F0702030302020204" pitchFamily="66" charset="0"/>
                </a:rPr>
                <a:t>I w</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s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t the post office</a:t>
              </a:r>
            </a:p>
            <a:p>
              <a:pPr algn="ctr"/>
              <a:r>
                <a:rPr lang="en-US" sz="2400" dirty="0">
                  <a:solidFill>
                    <a:srgbClr val="7030A0"/>
                  </a:solidFill>
                  <a:latin typeface="Comic Sans MS" panose="030F0702030302020204" pitchFamily="66" charset="0"/>
                </a:rPr>
                <a:t>yesterd</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y. How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bout you?</a:t>
              </a:r>
            </a:p>
          </p:txBody>
        </p:sp>
      </p:grpSp>
      <p:grpSp>
        <p:nvGrpSpPr>
          <p:cNvPr id="11" name="Group 10"/>
          <p:cNvGrpSpPr/>
          <p:nvPr/>
        </p:nvGrpSpPr>
        <p:grpSpPr>
          <a:xfrm>
            <a:off x="5333293" y="1437418"/>
            <a:ext cx="3353507" cy="1202338"/>
            <a:chOff x="5695721" y="1267439"/>
            <a:chExt cx="3508104" cy="935625"/>
          </a:xfrm>
        </p:grpSpPr>
        <p:sp>
          <p:nvSpPr>
            <p:cNvPr id="9" name="Rounded Rectangular Callout 8"/>
            <p:cNvSpPr/>
            <p:nvPr/>
          </p:nvSpPr>
          <p:spPr>
            <a:xfrm>
              <a:off x="6001229" y="1267439"/>
              <a:ext cx="3020297" cy="919765"/>
            </a:xfrm>
            <a:prstGeom prst="wedgeRoundRectCallout">
              <a:avLst>
                <a:gd name="adj1" fmla="val -41423"/>
                <a:gd name="adj2" fmla="val 89512"/>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4" name="Rectangle 3"/>
            <p:cNvSpPr/>
            <p:nvPr/>
          </p:nvSpPr>
          <p:spPr>
            <a:xfrm>
              <a:off x="5695721" y="1269002"/>
              <a:ext cx="3508104" cy="934062"/>
            </a:xfrm>
            <a:prstGeom prst="rect">
              <a:avLst/>
            </a:prstGeom>
          </p:spPr>
          <p:txBody>
            <a:bodyPr wrap="square">
              <a:spAutoFit/>
            </a:bodyPr>
            <a:lstStyle/>
            <a:p>
              <a:pPr algn="ctr"/>
              <a:r>
                <a:rPr lang="en-US" sz="2400" dirty="0">
                  <a:solidFill>
                    <a:srgbClr val="7030A0"/>
                  </a:solidFill>
                  <a:latin typeface="Comic Sans MS" panose="030F0702030302020204" pitchFamily="66" charset="0"/>
                </a:rPr>
                <a:t>I w</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s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t the p</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rk</a:t>
              </a:r>
            </a:p>
            <a:p>
              <a:pPr algn="ctr"/>
              <a:r>
                <a:rPr lang="en-US" sz="2400" dirty="0">
                  <a:solidFill>
                    <a:srgbClr val="7030A0"/>
                  </a:solidFill>
                  <a:latin typeface="Comic Sans MS" panose="030F0702030302020204" pitchFamily="66" charset="0"/>
                </a:rPr>
                <a:t>with my f</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mily</a:t>
              </a:r>
            </a:p>
            <a:p>
              <a:pPr algn="ctr"/>
              <a:r>
                <a:rPr lang="en-US" sz="2400" dirty="0">
                  <a:solidFill>
                    <a:srgbClr val="7030A0"/>
                  </a:solidFill>
                  <a:latin typeface="Comic Sans MS" panose="030F0702030302020204" pitchFamily="66" charset="0"/>
                </a:rPr>
                <a:t>yesterd</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y.</a:t>
              </a:r>
            </a:p>
          </p:txBody>
        </p:sp>
      </p:grpSp>
      <p:sp>
        <p:nvSpPr>
          <p:cNvPr id="5" name="Rectangle 4"/>
          <p:cNvSpPr/>
          <p:nvPr/>
        </p:nvSpPr>
        <p:spPr>
          <a:xfrm>
            <a:off x="464127" y="606422"/>
            <a:ext cx="8628858" cy="830995"/>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lk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bout where you were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ye</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a:t>
            </a:r>
          </a:p>
        </p:txBody>
      </p:sp>
      <p:sp>
        <p:nvSpPr>
          <p:cNvPr id="6" name="Flowchart: Alternate Process 5"/>
          <p:cNvSpPr/>
          <p:nvPr/>
        </p:nvSpPr>
        <p:spPr>
          <a:xfrm>
            <a:off x="533400" y="89916"/>
            <a:ext cx="20574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6. Let’s play.</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3085" y1="27482" x2="48404" y2="42199"/>
                        <a14:foregroundMark x1="60816" y1="28369" x2="55674" y2="35638"/>
                        <a14:foregroundMark x1="45745" y1="27660" x2="47340" y2="34752"/>
                        <a14:foregroundMark x1="66135" y1="49468" x2="64007" y2="54433"/>
                        <a14:foregroundMark x1="56915" y1="83333" x2="56915" y2="83333"/>
                        <a14:foregroundMark x1="65780" y1="80496" x2="65780" y2="80496"/>
                        <a14:foregroundMark x1="68794" y1="80496" x2="68794" y2="80496"/>
                        <a14:foregroundMark x1="67199" y1="32624" x2="67376" y2="42553"/>
                      </a14:backgroundRemoval>
                    </a14:imgEffect>
                  </a14:imgLayer>
                </a14:imgProps>
              </a:ext>
              <a:ext uri="{28A0092B-C50C-407E-A947-70E740481C1C}">
                <a14:useLocalDpi xmlns:a14="http://schemas.microsoft.com/office/drawing/2010/main" val="0"/>
              </a:ext>
            </a:extLst>
          </a:blip>
          <a:srcRect l="14460" t="6774" r="19554" b="8482"/>
          <a:stretch/>
        </p:blipFill>
        <p:spPr bwMode="auto">
          <a:xfrm>
            <a:off x="1887682" y="2962863"/>
            <a:ext cx="1772129" cy="227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29" b="93794" l="9929" r="89894">
                        <a14:foregroundMark x1="38652" y1="34929" x2="59574" y2="36879"/>
                        <a14:foregroundMark x1="53014" y1="36525" x2="45035" y2="46454"/>
                        <a14:foregroundMark x1="56738" y1="32270" x2="51596" y2="39362"/>
                        <a14:foregroundMark x1="39894" y1="50887" x2="38830" y2="57447"/>
                        <a14:foregroundMark x1="44858" y1="84752" x2="44858" y2="84752"/>
                        <a14:foregroundMark x1="36879" y1="82092" x2="36879" y2="82092"/>
                      </a14:backgroundRemoval>
                    </a14:imgEffect>
                  </a14:imgLayer>
                </a14:imgProps>
              </a:ext>
              <a:ext uri="{28A0092B-C50C-407E-A947-70E740481C1C}">
                <a14:useLocalDpi xmlns:a14="http://schemas.microsoft.com/office/drawing/2010/main" val="0"/>
              </a:ext>
            </a:extLst>
          </a:blip>
          <a:srcRect l="23051" t="9175" r="17877" b="7420"/>
          <a:stretch/>
        </p:blipFill>
        <p:spPr bwMode="auto">
          <a:xfrm>
            <a:off x="4585855" y="2957944"/>
            <a:ext cx="1615421" cy="228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762000" y="2770928"/>
            <a:ext cx="1409700" cy="750373"/>
            <a:chOff x="6001229" y="1267439"/>
            <a:chExt cx="2019300" cy="750373"/>
          </a:xfrm>
        </p:grpSpPr>
        <p:sp>
          <p:nvSpPr>
            <p:cNvPr id="16" name="Rounded Rectangular Callout 15"/>
            <p:cNvSpPr/>
            <p:nvPr/>
          </p:nvSpPr>
          <p:spPr>
            <a:xfrm>
              <a:off x="6001229" y="1267439"/>
              <a:ext cx="1981200" cy="750373"/>
            </a:xfrm>
            <a:prstGeom prst="wedgeRoundRectCallout">
              <a:avLst>
                <a:gd name="adj1" fmla="val 43018"/>
                <a:gd name="adj2" fmla="val 83973"/>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17" name="Rectangle 16"/>
            <p:cNvSpPr/>
            <p:nvPr/>
          </p:nvSpPr>
          <p:spPr>
            <a:xfrm>
              <a:off x="6039329" y="1411794"/>
              <a:ext cx="1981200" cy="461665"/>
            </a:xfrm>
            <a:prstGeom prst="rect">
              <a:avLst/>
            </a:prstGeom>
          </p:spPr>
          <p:txBody>
            <a:bodyPr wrap="square">
              <a:spAutoFit/>
            </a:bodyPr>
            <a:lstStyle/>
            <a:p>
              <a:pPr algn="ctr"/>
              <a:r>
                <a:rPr lang="en-US" sz="2400" dirty="0">
                  <a:solidFill>
                    <a:srgbClr val="7030A0"/>
                  </a:solidFill>
                  <a:latin typeface="Comic Sans MS" panose="030F0702030302020204" pitchFamily="66" charset="0"/>
                </a:rPr>
                <a:t>Cool!</a:t>
              </a:r>
            </a:p>
          </p:txBody>
        </p:sp>
      </p:grpSp>
    </p:spTree>
    <p:extLst>
      <p:ext uri="{BB962C8B-B14F-4D97-AF65-F5344CB8AC3E}">
        <p14:creationId xmlns:p14="http://schemas.microsoft.com/office/powerpoint/2010/main" val="75682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3" cstate="print"/>
          <a:stretch>
            <a:fillRect/>
          </a:stretch>
        </p:blipFill>
        <p:spPr>
          <a:xfrm>
            <a:off x="6394014" y="1930578"/>
            <a:ext cx="2760401" cy="1444975"/>
          </a:xfrm>
          <a:prstGeom prst="rect">
            <a:avLst/>
          </a:prstGeom>
        </p:spPr>
      </p:pic>
      <p:sp>
        <p:nvSpPr>
          <p:cNvPr id="3286" name="Google Shape;3286;p36"/>
          <p:cNvSpPr/>
          <p:nvPr/>
        </p:nvSpPr>
        <p:spPr>
          <a:xfrm>
            <a:off x="5064026"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1" y="5814605"/>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1"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6" y="2023030"/>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38"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7">
            <a:extLst>
              <a:ext uri="{BEBA8EAE-BF5A-486C-A8C5-ECC9F3942E4B}">
                <a14:imgProps xmlns:a14="http://schemas.microsoft.com/office/drawing/2010/main">
                  <a14:imgLayer r:embed="rId8">
                    <a14:imgEffect>
                      <a14:backgroundRemoval t="9752" b="94149" l="3191" r="97518">
                        <a14:foregroundMark x1="43794" y1="88475" x2="56738" y2="88652"/>
                      </a14:backgroundRemoval>
                    </a14:imgEffect>
                  </a14:imgLayer>
                </a14:imgProps>
              </a:ext>
            </a:extLst>
          </a:blip>
          <a:srcRect l="2703" t="9471"/>
          <a:stretch/>
        </p:blipFill>
        <p:spPr>
          <a:xfrm>
            <a:off x="4648385" y="2301267"/>
            <a:ext cx="3101349" cy="2885587"/>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9935" y="2322699"/>
            <a:ext cx="1826338" cy="1826338"/>
          </a:xfrm>
          <a:prstGeom prst="rect">
            <a:avLst/>
          </a:prstGeom>
        </p:spPr>
      </p:pic>
      <p:pic>
        <p:nvPicPr>
          <p:cNvPr id="51" name="Picture 50" descr="sunflower.gif"/>
          <p:cNvPicPr>
            <a:picLocks noChangeAspect="1"/>
          </p:cNvPicPr>
          <p:nvPr/>
        </p:nvPicPr>
        <p:blipFill>
          <a:blip r:embed="rId10" cstate="print"/>
          <a:stretch>
            <a:fillRect/>
          </a:stretch>
        </p:blipFill>
        <p:spPr>
          <a:xfrm>
            <a:off x="7712754" y="3563290"/>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50"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16"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20"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3" cstate="print"/>
          <a:stretch>
            <a:fillRect/>
          </a:stretch>
        </p:blipFill>
        <p:spPr>
          <a:xfrm>
            <a:off x="6997887" y="3897270"/>
            <a:ext cx="2157281" cy="1254329"/>
          </a:xfrm>
          <a:prstGeom prst="rect">
            <a:avLst/>
          </a:prstGeom>
        </p:spPr>
      </p:pic>
      <p:pic>
        <p:nvPicPr>
          <p:cNvPr id="58" name="Picture 57" descr="sunflower.gif"/>
          <p:cNvPicPr>
            <a:picLocks noChangeAspect="1"/>
          </p:cNvPicPr>
          <p:nvPr/>
        </p:nvPicPr>
        <p:blipFill>
          <a:blip r:embed="rId10"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0" cstate="print"/>
          <a:stretch>
            <a:fillRect/>
          </a:stretch>
        </p:blipFill>
        <p:spPr>
          <a:xfrm>
            <a:off x="905054" y="3911538"/>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3"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93"/>
            <a:ext cx="6697464" cy="1333313"/>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768073" cy="350700"/>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1: Task 4, 5, 6</a:t>
            </a:r>
          </a:p>
        </p:txBody>
      </p:sp>
      <p:grpSp>
        <p:nvGrpSpPr>
          <p:cNvPr id="67" name="Google Shape;3452;p36"/>
          <p:cNvGrpSpPr/>
          <p:nvPr/>
        </p:nvGrpSpPr>
        <p:grpSpPr>
          <a:xfrm>
            <a:off x="986959" y="981688"/>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9"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91" name="Picture 2" descr="Sun GIFs - Get the best GIF on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6604" y="689053"/>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68" y="3197335"/>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7"/>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1">
            <a:extLst>
              <a:ext uri="{28A0092B-C50C-407E-A947-70E740481C1C}">
                <a14:useLocalDpi xmlns:a14="http://schemas.microsoft.com/office/drawing/2010/main" val="0"/>
              </a:ext>
            </a:extLst>
          </a:blip>
          <a:srcRect l="9441" r="9441"/>
          <a:stretch/>
        </p:blipFill>
        <p:spPr bwMode="auto">
          <a:xfrm flipH="1">
            <a:off x="3204327" y="3097358"/>
            <a:ext cx="896076" cy="1505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369031966"/>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6" name="Flowchart: Alternate Process 5"/>
          <p:cNvSpPr/>
          <p:nvPr/>
        </p:nvSpPr>
        <p:spPr>
          <a:xfrm>
            <a:off x="381000" y="23968"/>
            <a:ext cx="31242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7. Read and circle.</a:t>
            </a:r>
          </a:p>
        </p:txBody>
      </p:sp>
      <p:sp>
        <p:nvSpPr>
          <p:cNvPr id="7" name="Rounded Rectangle 6"/>
          <p:cNvSpPr/>
          <p:nvPr/>
        </p:nvSpPr>
        <p:spPr>
          <a:xfrm>
            <a:off x="34074" y="607192"/>
            <a:ext cx="8957526" cy="4548162"/>
          </a:xfrm>
          <a:prstGeom prst="roundRect">
            <a:avLst/>
          </a:prstGeom>
          <a:solidFill>
            <a:schemeClr val="accent1">
              <a:lumMod val="20000"/>
              <a:lumOff val="80000"/>
            </a:schemeClr>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srgbClr val="261D2A"/>
              </a:solidFill>
            </a:endParaRPr>
          </a:p>
        </p:txBody>
      </p:sp>
      <p:sp>
        <p:nvSpPr>
          <p:cNvPr id="8" name="TextBox 7"/>
          <p:cNvSpPr txBox="1"/>
          <p:nvPr/>
        </p:nvSpPr>
        <p:spPr>
          <a:xfrm>
            <a:off x="228600" y="895350"/>
            <a:ext cx="9109925" cy="3785650"/>
          </a:xfrm>
          <a:prstGeom prst="rect">
            <a:avLst/>
          </a:prstGeom>
          <a:noFill/>
        </p:spPr>
        <p:txBody>
          <a:bodyPr wrap="square" lIns="91438" tIns="45719" rIns="91438" bIns="45719" rtlCol="0">
            <a:spAutoFit/>
          </a:bodyPr>
          <a:lstStyle/>
          <a:p>
            <a:pPr marL="457200" indent="-457200">
              <a:buAutoNum type="arabicPeriod"/>
            </a:pPr>
            <a:r>
              <a:rPr lang="en-US" sz="2400" dirty="0">
                <a:solidFill>
                  <a:srgbClr val="002060"/>
                </a:solidFill>
                <a:latin typeface="Comic Sans MS" panose="030F0702030302020204" pitchFamily="66" charset="0"/>
              </a:rPr>
              <a:t>_____was at the museum yesterday.</a:t>
            </a:r>
          </a:p>
          <a:p>
            <a:r>
              <a:rPr lang="en-US" sz="2400" dirty="0">
                <a:solidFill>
                  <a:srgbClr val="002060"/>
                </a:solidFill>
                <a:latin typeface="Comic Sans MS" panose="030F0702030302020204" pitchFamily="66" charset="0"/>
              </a:rPr>
              <a:t>a. I    b. She     c. both a &amp; b</a:t>
            </a:r>
          </a:p>
          <a:p>
            <a:r>
              <a:rPr lang="en-US" sz="2400" dirty="0">
                <a:solidFill>
                  <a:srgbClr val="002060"/>
                </a:solidFill>
                <a:latin typeface="Comic Sans MS" panose="030F0702030302020204" pitchFamily="66" charset="0"/>
              </a:rPr>
              <a:t>2. They ______ in the park last week.</a:t>
            </a:r>
          </a:p>
          <a:p>
            <a:r>
              <a:rPr lang="en-US" sz="2400" dirty="0">
                <a:solidFill>
                  <a:srgbClr val="002060"/>
                </a:solidFill>
                <a:latin typeface="Comic Sans MS" panose="030F0702030302020204" pitchFamily="66" charset="0"/>
              </a:rPr>
              <a:t>a. was      b. were     c. both a &amp; b</a:t>
            </a:r>
          </a:p>
          <a:p>
            <a:r>
              <a:rPr lang="en-US" sz="2400" dirty="0">
                <a:solidFill>
                  <a:srgbClr val="002060"/>
                </a:solidFill>
                <a:latin typeface="Comic Sans MS" panose="030F0702030302020204" pitchFamily="66" charset="0"/>
              </a:rPr>
              <a:t>3. Linda and Jane _______ at the post office.</a:t>
            </a:r>
          </a:p>
          <a:p>
            <a:r>
              <a:rPr lang="en-US" sz="2400" dirty="0">
                <a:solidFill>
                  <a:srgbClr val="002060"/>
                </a:solidFill>
                <a:latin typeface="Comic Sans MS" panose="030F0702030302020204" pitchFamily="66" charset="0"/>
              </a:rPr>
              <a:t>a. was      b. were      c. both a &amp; b</a:t>
            </a:r>
          </a:p>
          <a:p>
            <a:r>
              <a:rPr lang="en-US" sz="2400" dirty="0">
                <a:solidFill>
                  <a:srgbClr val="002060"/>
                </a:solidFill>
                <a:latin typeface="Comic Sans MS" panose="030F0702030302020204" pitchFamily="66" charset="0"/>
              </a:rPr>
              <a:t>4. My grandparents were __________ yesterday.</a:t>
            </a:r>
          </a:p>
          <a:p>
            <a:pPr marL="457200" indent="-457200">
              <a:buAutoNum type="alphaLcPeriod"/>
            </a:pPr>
            <a:r>
              <a:rPr lang="en-US" sz="2400" dirty="0">
                <a:solidFill>
                  <a:srgbClr val="002060"/>
                </a:solidFill>
                <a:latin typeface="Comic Sans MS" panose="030F0702030302020204" pitchFamily="66" charset="0"/>
              </a:rPr>
              <a:t>on the bus stop    b. in the bus stop     c. at the bus stop</a:t>
            </a:r>
          </a:p>
          <a:p>
            <a:r>
              <a:rPr lang="en-US" sz="2400" dirty="0">
                <a:solidFill>
                  <a:srgbClr val="002060"/>
                </a:solidFill>
                <a:latin typeface="Comic Sans MS" panose="030F0702030302020204" pitchFamily="66" charset="0"/>
              </a:rPr>
              <a:t>5. Joe was at the restaurant __________. </a:t>
            </a:r>
          </a:p>
          <a:p>
            <a:r>
              <a:rPr lang="en-US" sz="2400" dirty="0">
                <a:solidFill>
                  <a:srgbClr val="002060"/>
                </a:solidFill>
                <a:latin typeface="Comic Sans MS" panose="030F0702030302020204" pitchFamily="66" charset="0"/>
              </a:rPr>
              <a:t>a. last week        b. on Monday     c. today</a:t>
            </a:r>
          </a:p>
        </p:txBody>
      </p:sp>
      <p:sp>
        <p:nvSpPr>
          <p:cNvPr id="2" name="Oval 1"/>
          <p:cNvSpPr/>
          <p:nvPr/>
        </p:nvSpPr>
        <p:spPr>
          <a:xfrm>
            <a:off x="2362200" y="128509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24000" y="20383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56273" y="274223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19800" y="34861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400" y="4223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0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121809" y="2329379"/>
            <a:ext cx="8991401" cy="2435153"/>
            <a:chOff x="329463" y="2724076"/>
            <a:chExt cx="8635241" cy="533581"/>
          </a:xfrm>
        </p:grpSpPr>
        <p:sp>
          <p:nvSpPr>
            <p:cNvPr id="16" name="Rounded Rectangle 15">
              <a:extLst>
                <a:ext uri="{FF2B5EF4-FFF2-40B4-BE49-F238E27FC236}">
                  <a16:creationId xmlns:a16="http://schemas.microsoft.com/office/drawing/2014/main" id="{B88B4249-2D06-D882-0405-83537EE30136}"/>
                </a:ext>
              </a:extLst>
            </p:cNvPr>
            <p:cNvSpPr/>
            <p:nvPr/>
          </p:nvSpPr>
          <p:spPr>
            <a:xfrm>
              <a:off x="329463" y="2724076"/>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18" name="TextBox 17">
              <a:extLst>
                <a:ext uri="{FF2B5EF4-FFF2-40B4-BE49-F238E27FC236}">
                  <a16:creationId xmlns:a16="http://schemas.microsoft.com/office/drawing/2014/main" id="{BF6448DA-D9C0-EA48-FA75-9CF96856B8EB}"/>
                </a:ext>
              </a:extLst>
            </p:cNvPr>
            <p:cNvSpPr txBox="1"/>
            <p:nvPr/>
          </p:nvSpPr>
          <p:spPr>
            <a:xfrm>
              <a:off x="356417" y="3028391"/>
              <a:ext cx="1997476" cy="229266"/>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hanga One"/>
                  <a:cs typeface="Arial"/>
                  <a:sym typeface="Changa One"/>
                </a:rPr>
                <a:t>Structure </a:t>
              </a:r>
              <a:endParaRPr lang="x-none" sz="2800" kern="0" spc="300" dirty="0">
                <a:solidFill>
                  <a:srgbClr val="E20000"/>
                </a:solidFill>
                <a:latin typeface="Changa One"/>
                <a:cs typeface="Arial"/>
                <a:sym typeface="Changa One"/>
              </a:endParaRPr>
            </a:p>
          </p:txBody>
        </p:sp>
      </p:gr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91017" y="676540"/>
            <a:ext cx="9052986" cy="840011"/>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6" y="1465665"/>
            <a:ext cx="3474028" cy="461665"/>
          </a:xfrm>
          <a:prstGeom prst="rect">
            <a:avLst/>
          </a:prstGeom>
          <a:noFill/>
        </p:spPr>
        <p:txBody>
          <a:bodyPr wrap="none" lIns="91438" tIns="45719" rIns="91438" bIns="45719"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1 – PERIOD </a:t>
            </a:r>
            <a:r>
              <a:rPr lang="en-US" sz="2400" kern="0" dirty="0">
                <a:solidFill>
                  <a:srgbClr val="F7AE54">
                    <a:lumMod val="50000"/>
                  </a:srgbClr>
                </a:solidFill>
                <a:latin typeface="Comic Sans MS" panose="030F0702030302020204" pitchFamily="66" charset="0"/>
                <a:cs typeface="Arial"/>
                <a:sym typeface="Arial"/>
              </a:rPr>
              <a:t>2</a:t>
            </a:r>
            <a:endParaRPr lang="x-none" sz="2400" kern="0" dirty="0">
              <a:solidFill>
                <a:srgbClr val="F7AE54">
                  <a:lumMod val="50000"/>
                </a:srgbClr>
              </a:solidFill>
              <a:latin typeface="Comic Sans MS" panose="030F0702030302020204" pitchFamily="66" charset="0"/>
              <a:cs typeface="Arial"/>
              <a:sym typeface="Arial"/>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69" y="1907520"/>
            <a:ext cx="4075155" cy="461665"/>
          </a:xfrm>
          <a:prstGeom prst="rect">
            <a:avLst/>
          </a:prstGeom>
          <a:noFill/>
        </p:spPr>
        <p:txBody>
          <a:bodyPr wrap="none" lIns="91438" tIns="45719" rIns="91438" bIns="45719"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sp>
        <p:nvSpPr>
          <p:cNvPr id="23" name="TextBox 22">
            <a:extLst>
              <a:ext uri="{FF2B5EF4-FFF2-40B4-BE49-F238E27FC236}">
                <a16:creationId xmlns:a16="http://schemas.microsoft.com/office/drawing/2014/main" id="{BF6448DA-D9C0-EA48-FA75-9CF96856B8EB}"/>
              </a:ext>
            </a:extLst>
          </p:cNvPr>
          <p:cNvSpPr txBox="1"/>
          <p:nvPr/>
        </p:nvSpPr>
        <p:spPr>
          <a:xfrm>
            <a:off x="91017" y="2569208"/>
            <a:ext cx="2388752" cy="954107"/>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hanga One"/>
                <a:cs typeface="Arial"/>
                <a:sym typeface="Changa One"/>
              </a:rPr>
              <a:t>Review v</a:t>
            </a:r>
            <a:r>
              <a:rPr lang="x-none" sz="2800" kern="0" spc="300" dirty="0">
                <a:solidFill>
                  <a:srgbClr val="E20000"/>
                </a:solidFill>
                <a:latin typeface="Changa One"/>
                <a:cs typeface="Arial"/>
                <a:sym typeface="Changa One"/>
              </a:rPr>
              <a:t>ocabulary</a:t>
            </a:r>
          </a:p>
        </p:txBody>
      </p:sp>
      <p:sp>
        <p:nvSpPr>
          <p:cNvPr id="26" name="TextBox 25">
            <a:extLst>
              <a:ext uri="{FF2B5EF4-FFF2-40B4-BE49-F238E27FC236}">
                <a16:creationId xmlns:a16="http://schemas.microsoft.com/office/drawing/2014/main" id="{62E30935-71FA-6F35-F5DB-019247F847C2}"/>
              </a:ext>
            </a:extLst>
          </p:cNvPr>
          <p:cNvSpPr txBox="1"/>
          <p:nvPr/>
        </p:nvSpPr>
        <p:spPr>
          <a:xfrm>
            <a:off x="2228841" y="2724150"/>
            <a:ext cx="6892831" cy="1938992"/>
          </a:xfrm>
          <a:prstGeom prst="rect">
            <a:avLst/>
          </a:prstGeom>
          <a:noFill/>
        </p:spPr>
        <p:txBody>
          <a:bodyPr wrap="square" rtlCol="0">
            <a:spAutoFit/>
          </a:bodyPr>
          <a:lstStyle/>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yesterday, last week, last month, last year</a:t>
            </a:r>
          </a:p>
          <a:p>
            <a:pPr>
              <a:buClr>
                <a:srgbClr val="000000"/>
              </a:buClr>
              <a:buFont typeface="Arial"/>
              <a:buNone/>
            </a:pPr>
            <a:endParaRPr lang="en-US" sz="2400" b="1" kern="0" dirty="0">
              <a:solidFill>
                <a:srgbClr val="4597CE">
                  <a:lumMod val="50000"/>
                </a:srgbClr>
              </a:solidFill>
              <a:latin typeface="Comic Sans MS" panose="030F0902030302020204" pitchFamily="66" charset="0"/>
              <a:cs typeface="Arial"/>
              <a:sym typeface="Arial"/>
            </a:endParaRP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I was at the museum last week.</a:t>
            </a: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He was at the shopping centre yesterday.</a:t>
            </a: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They were at the restaurant last month.</a:t>
            </a:r>
            <a:endParaRPr lang="x-none" sz="2400" b="1" kern="0" dirty="0">
              <a:solidFill>
                <a:srgbClr val="4597CE">
                  <a:lumMod val="50000"/>
                </a:srgbClr>
              </a:solidFill>
              <a:latin typeface="Comic Sans MS" panose="030F0902030302020204" pitchFamily="66" charset="0"/>
              <a:cs typeface="Arial"/>
              <a:sym typeface="Arial"/>
            </a:endParaRPr>
          </a:p>
        </p:txBody>
      </p:sp>
    </p:spTree>
    <p:extLst>
      <p:ext uri="{BB962C8B-B14F-4D97-AF65-F5344CB8AC3E}">
        <p14:creationId xmlns:p14="http://schemas.microsoft.com/office/powerpoint/2010/main" val="413279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4"/>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5"/>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6"/>
          <a:stretch>
            <a:fillRect/>
          </a:stretch>
        </p:blipFill>
        <p:spPr>
          <a:xfrm>
            <a:off x="233330" y="-113480"/>
            <a:ext cx="8677340" cy="8644596"/>
          </a:xfrm>
          <a:prstGeom prst="rect">
            <a:avLst/>
          </a:prstGeom>
          <a:noFill/>
          <a:ln w="9525">
            <a:noFill/>
          </a:ln>
        </p:spPr>
      </p:pic>
      <p:pic>
        <p:nvPicPr>
          <p:cNvPr id="64548" name="图片 64547" descr="1-16"/>
          <p:cNvPicPr>
            <a:picLocks noChangeAspect="1"/>
          </p:cNvPicPr>
          <p:nvPr/>
        </p:nvPicPr>
        <p:blipFill>
          <a:blip r:embed="rId7"/>
          <a:stretch>
            <a:fillRect/>
          </a:stretch>
        </p:blipFill>
        <p:spPr>
          <a:xfrm>
            <a:off x="44056" y="525640"/>
            <a:ext cx="1270149" cy="591128"/>
          </a:xfrm>
          <a:prstGeom prst="rect">
            <a:avLst/>
          </a:prstGeom>
          <a:noFill/>
          <a:ln w="9525">
            <a:noFill/>
          </a:ln>
        </p:spPr>
      </p:pic>
      <p:sp>
        <p:nvSpPr>
          <p:cNvPr id="64534" name="文本框 64533"/>
          <p:cNvSpPr txBox="1"/>
          <p:nvPr/>
        </p:nvSpPr>
        <p:spPr>
          <a:xfrm>
            <a:off x="2821181" y="2294685"/>
            <a:ext cx="4120431" cy="216982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814434">
              <a:spcBef>
                <a:spcPct val="50000"/>
              </a:spcBef>
              <a:buClr>
                <a:srgbClr val="000000"/>
              </a:buClr>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t>
            </a:r>
          </a:p>
          <a:p>
            <a:pPr algn="ctr" defTabSz="814434">
              <a:spcBef>
                <a:spcPct val="50000"/>
              </a:spcBef>
              <a:buClr>
                <a:srgbClr val="000000"/>
              </a:buClr>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Tree>
    <p:extLst>
      <p:ext uri="{BB962C8B-B14F-4D97-AF65-F5344CB8AC3E}">
        <p14:creationId xmlns:p14="http://schemas.microsoft.com/office/powerpoint/2010/main" val="1453261660"/>
      </p:ext>
    </p:extLst>
  </p:cSld>
  <p:clrMapOvr>
    <a:masterClrMapping/>
  </p:clrMapOvr>
  <p:transition spd="slow">
    <p:fad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21" name="Google Shape;158;p24"/>
          <p:cNvSpPr txBox="1">
            <a:spLocks/>
          </p:cNvSpPr>
          <p:nvPr/>
        </p:nvSpPr>
        <p:spPr>
          <a:xfrm>
            <a:off x="2716168" y="2039451"/>
            <a:ext cx="5304362" cy="110953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Flashcard duck</a:t>
            </a:r>
          </a:p>
        </p:txBody>
      </p:sp>
    </p:spTree>
    <p:extLst>
      <p:ext uri="{BB962C8B-B14F-4D97-AF65-F5344CB8AC3E}">
        <p14:creationId xmlns:p14="http://schemas.microsoft.com/office/powerpoint/2010/main" val="23852276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22"/>
            <a:ext cx="9166747" cy="525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5464481" y="2840183"/>
            <a:ext cx="896599" cy="1936135"/>
            <a:chOff x="5464480" y="2840182"/>
            <a:chExt cx="896599" cy="1936135"/>
          </a:xfrm>
        </p:grpSpPr>
        <p:pic>
          <p:nvPicPr>
            <p:cNvPr id="1030" name="Picture 6" descr="https://i.pinimg.com/564x/89/de/e5/89dee5eb41419fce7cff5f06d0f7b92a.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04" b="91693" l="10000" r="92340">
                          <a14:foregroundMark x1="58085" y1="30831" x2="60851" y2="34185"/>
                          <a14:foregroundMark x1="41702" y1="31949" x2="42766" y2="36581"/>
                          <a14:foregroundMark x1="61915" y1="85144" x2="65745" y2="87380"/>
                          <a14:foregroundMark x1="45106" y1="84665" x2="42766" y2="88179"/>
                        </a14:backgroundRemoval>
                      </a14:imgEffect>
                    </a14:imgLayer>
                  </a14:imgProps>
                </a:ext>
                <a:ext uri="{28A0092B-C50C-407E-A947-70E740481C1C}">
                  <a14:useLocalDpi xmlns:a14="http://schemas.microsoft.com/office/drawing/2010/main" val="0"/>
                </a:ext>
              </a:extLst>
            </a:blip>
            <a:srcRect l="23715" t="7273" r="24610" b="8947"/>
            <a:stretch/>
          </p:blipFill>
          <p:spPr bwMode="auto">
            <a:xfrm>
              <a:off x="5464480" y="2840182"/>
              <a:ext cx="896599" cy="1936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4429" y="3740858"/>
              <a:ext cx="778264" cy="547554"/>
            </a:xfrm>
            <a:prstGeom prst="rect">
              <a:avLst/>
            </a:prstGeom>
          </p:spPr>
        </p:pic>
      </p:grpSp>
      <p:grpSp>
        <p:nvGrpSpPr>
          <p:cNvPr id="12" name="Group 11"/>
          <p:cNvGrpSpPr/>
          <p:nvPr/>
        </p:nvGrpSpPr>
        <p:grpSpPr>
          <a:xfrm>
            <a:off x="4089672" y="2840182"/>
            <a:ext cx="945149" cy="1936135"/>
            <a:chOff x="4089671" y="2840181"/>
            <a:chExt cx="945149" cy="1936135"/>
          </a:xfrm>
        </p:grpSpPr>
        <p:pic>
          <p:nvPicPr>
            <p:cNvPr id="1031"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887" r="100000"/>
                      </a14:imgEffect>
                    </a14:imgLayer>
                  </a14:imgProps>
                </a:ext>
                <a:ext uri="{28A0092B-C50C-407E-A947-70E740481C1C}">
                  <a14:useLocalDpi xmlns:a14="http://schemas.microsoft.com/office/drawing/2010/main" val="0"/>
                </a:ext>
              </a:extLst>
            </a:blip>
            <a:srcRect/>
            <a:stretch>
              <a:fillRect/>
            </a:stretch>
          </p:blipFill>
          <p:spPr bwMode="auto">
            <a:xfrm>
              <a:off x="4089671" y="2840181"/>
              <a:ext cx="945149" cy="193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9496" y="3808249"/>
              <a:ext cx="767752" cy="526889"/>
            </a:xfrm>
            <a:prstGeom prst="rect">
              <a:avLst/>
            </a:prstGeom>
          </p:spPr>
        </p:pic>
      </p:grpSp>
      <p:grpSp>
        <p:nvGrpSpPr>
          <p:cNvPr id="11" name="Group 10"/>
          <p:cNvGrpSpPr/>
          <p:nvPr/>
        </p:nvGrpSpPr>
        <p:grpSpPr>
          <a:xfrm>
            <a:off x="2634577" y="2768461"/>
            <a:ext cx="974911" cy="1944795"/>
            <a:chOff x="2634576" y="2768460"/>
            <a:chExt cx="974911" cy="1944795"/>
          </a:xfrm>
        </p:grpSpPr>
        <p:pic>
          <p:nvPicPr>
            <p:cNvPr id="1032"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73" b="100000" l="709" r="99468">
                          <a14:foregroundMark x1="35284" y1="83924" x2="24113" y2="97400"/>
                          <a14:foregroundMark x1="35816" y1="87352" x2="34043" y2="93499"/>
                          <a14:foregroundMark x1="53546" y1="82506" x2="67199" y2="98582"/>
                          <a14:foregroundMark x1="53014" y1="91489" x2="58688" y2="96099"/>
                        </a14:backgroundRemoval>
                      </a14:imgEffect>
                    </a14:imgLayer>
                  </a14:imgProps>
                </a:ext>
                <a:ext uri="{28A0092B-C50C-407E-A947-70E740481C1C}">
                  <a14:useLocalDpi xmlns:a14="http://schemas.microsoft.com/office/drawing/2010/main" val="0"/>
                </a:ext>
              </a:extLst>
            </a:blip>
            <a:srcRect l="4164" t="1103" r="6651" b="1437"/>
            <a:stretch/>
          </p:blipFill>
          <p:spPr bwMode="auto">
            <a:xfrm>
              <a:off x="2634576" y="2768460"/>
              <a:ext cx="974911" cy="19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1019" y="3890468"/>
              <a:ext cx="642024" cy="444670"/>
            </a:xfrm>
            <a:prstGeom prst="rect">
              <a:avLst/>
            </a:prstGeom>
          </p:spPr>
        </p:pic>
      </p:grpSp>
      <p:grpSp>
        <p:nvGrpSpPr>
          <p:cNvPr id="10" name="Group 9"/>
          <p:cNvGrpSpPr/>
          <p:nvPr/>
        </p:nvGrpSpPr>
        <p:grpSpPr>
          <a:xfrm>
            <a:off x="1118995" y="2114551"/>
            <a:ext cx="1106882" cy="2841491"/>
            <a:chOff x="1118994" y="1461902"/>
            <a:chExt cx="1106882" cy="3494139"/>
          </a:xfrm>
        </p:grpSpPr>
        <p:pic>
          <p:nvPicPr>
            <p:cNvPr id="1033" name="Picture 9"/>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4861" b="85239" l="37983" r="48506">
                          <a14:foregroundMark x1="38730" y1="36848" x2="38730" y2="36848"/>
                          <a14:foregroundMark x1="38979" y1="38735" x2="38979" y2="38735"/>
                          <a14:foregroundMark x1="38979" y1="41287" x2="38979" y2="41287"/>
                          <a14:foregroundMark x1="39103" y1="43174" x2="39103" y2="43174"/>
                          <a14:foregroundMark x1="39352" y1="45172" x2="39352" y2="45172"/>
                          <a14:foregroundMark x1="39539" y1="47392" x2="39539" y2="47392"/>
                          <a14:foregroundMark x1="45579" y1="74029" x2="45579" y2="74029"/>
                          <a14:foregroundMark x1="45392" y1="73030" x2="45392" y2="73030"/>
                          <a14:foregroundMark x1="45704" y1="71365" x2="45704" y2="71365"/>
                          <a14:foregroundMark x1="43524" y1="74029" x2="43524" y2="74029"/>
                          <a14:foregroundMark x1="42279" y1="75694" x2="42279" y2="75694"/>
                          <a14:foregroundMark x1="42403" y1="73363" x2="42403" y2="73363"/>
                          <a14:foregroundMark x1="40286" y1="73807" x2="40286" y2="73807"/>
                          <a14:foregroundMark x1="40286" y1="71920" x2="40286" y2="71920"/>
                          <a14:foregroundMark x1="40411" y1="75139" x2="40411" y2="75139"/>
                          <a14:foregroundMark x1="40162" y1="76582" x2="40162" y2="76582"/>
                          <a14:foregroundMark x1="40162" y1="57825" x2="40162" y2="57825"/>
                          <a14:foregroundMark x1="40473" y1="56160" x2="40473" y2="56160"/>
                          <a14:foregroundMark x1="40224" y1="54828" x2="40224" y2="54828"/>
                          <a14:foregroundMark x1="39975" y1="53163" x2="39975" y2="53163"/>
                          <a14:foregroundMark x1="39415" y1="52275" x2="39415" y2="52275"/>
                          <a14:foregroundMark x1="40411" y1="60599" x2="40411" y2="60599"/>
                        </a14:backgroundRemoval>
                      </a14:imgEffect>
                    </a14:imgLayer>
                  </a14:imgProps>
                </a:ext>
                <a:ext uri="{28A0092B-C50C-407E-A947-70E740481C1C}">
                  <a14:useLocalDpi xmlns:a14="http://schemas.microsoft.com/office/drawing/2010/main" val="0"/>
                </a:ext>
              </a:extLst>
            </a:blip>
            <a:srcRect l="38005" t="24645" r="51397" b="13910"/>
            <a:stretch/>
          </p:blipFill>
          <p:spPr bwMode="auto">
            <a:xfrm>
              <a:off x="1118994" y="1461902"/>
              <a:ext cx="1106882" cy="349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4263" y="1662459"/>
              <a:ext cx="847033" cy="55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6934201" y="1049275"/>
            <a:ext cx="2036618" cy="3635207"/>
            <a:chOff x="6934200" y="1049274"/>
            <a:chExt cx="2036618" cy="3635207"/>
          </a:xfrm>
        </p:grpSpPr>
        <p:pic>
          <p:nvPicPr>
            <p:cNvPr id="1028" name="Picture 4" descr="https://i.pinimg.com/564x/3b/33/37/3b33379e4233f31337be7f69e61d29ed.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5030" b="100000" l="9467" r="92012">
                          <a14:foregroundMark x1="47337" y1="64201" x2="48817" y2="75740"/>
                        </a14:backgroundRemoval>
                      </a14:imgEffect>
                    </a14:imgLayer>
                  </a14:imgProps>
                </a:ext>
                <a:ext uri="{28A0092B-C50C-407E-A947-70E740481C1C}">
                  <a14:useLocalDpi xmlns:a14="http://schemas.microsoft.com/office/drawing/2010/main" val="0"/>
                </a:ext>
              </a:extLst>
            </a:blip>
            <a:srcRect l="27864" t="4143" r="15976" b="4196"/>
            <a:stretch/>
          </p:blipFill>
          <p:spPr bwMode="auto">
            <a:xfrm>
              <a:off x="7162800" y="1733463"/>
              <a:ext cx="1808018" cy="29510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34200" y="1049274"/>
              <a:ext cx="1600200" cy="534924"/>
            </a:xfrm>
            <a:prstGeom prst="wedgeRoundRectCallout">
              <a:avLst>
                <a:gd name="adj1" fmla="val 7698"/>
                <a:gd name="adj2" fmla="val 109121"/>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mic Sans MS" panose="030F0702030302020204" pitchFamily="66" charset="0"/>
                </a:rPr>
                <a:t>last week</a:t>
              </a:r>
            </a:p>
          </p:txBody>
        </p:sp>
      </p:gr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Tree>
    <p:extLst>
      <p:ext uri="{BB962C8B-B14F-4D97-AF65-F5344CB8AC3E}">
        <p14:creationId xmlns:p14="http://schemas.microsoft.com/office/powerpoint/2010/main" val="42060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3.33333E-6 -8.64198E-7 L 0.00052 -0.05401 " pathEditMode="relative" rAng="0" ptsTypes="AA">
                                      <p:cBhvr>
                                        <p:cTn id="12" dur="2000" fill="hold"/>
                                        <p:tgtEl>
                                          <p:spTgt spid="10"/>
                                        </p:tgtEl>
                                        <p:attrNameLst>
                                          <p:attrName>ppt_x</p:attrName>
                                          <p:attrName>ppt_y</p:attrName>
                                        </p:attrNameLst>
                                      </p:cBhvr>
                                      <p:rCtr x="17" y="-27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42183621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809" y="1073193"/>
            <a:ext cx="4191000" cy="29524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5181600" y="2087751"/>
            <a:ext cx="1300356"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museum</a:t>
            </a:r>
          </a:p>
        </p:txBody>
      </p:sp>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9829.683999999999" end="15428.8698"/>
                </p14:media>
              </p:ext>
            </p:extLst>
          </p:nvPr>
        </p:nvPicPr>
        <p:blipFill>
          <a:blip r:embed="rId10"/>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9829.683999999999" end="15428.8698"/>
                </p14:media>
              </p:ext>
            </p:extLst>
          </p:nvPr>
        </p:nvPicPr>
        <p:blipFill>
          <a:blip r:embed="rId10"/>
          <a:stretch>
            <a:fillRect/>
          </a:stretch>
        </p:blipFill>
        <p:spPr>
          <a:xfrm>
            <a:off x="9259233" y="1643679"/>
            <a:ext cx="609600" cy="609600"/>
          </a:xfrm>
          <a:prstGeom prst="rect">
            <a:avLst/>
          </a:prstGeom>
        </p:spPr>
      </p:pic>
    </p:spTree>
    <p:extLst>
      <p:ext uri="{BB962C8B-B14F-4D97-AF65-F5344CB8AC3E}">
        <p14:creationId xmlns:p14="http://schemas.microsoft.com/office/powerpoint/2010/main" val="159749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08" fill="hold"/>
                                        <p:tgtEl>
                                          <p:spTgt spid="7"/>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29200" y="1856918"/>
            <a:ext cx="2456122"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shopping center</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 y="1047750"/>
            <a:ext cx="4191000" cy="279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15864.3632" end="9083.125"/>
                </p14:media>
              </p:ext>
            </p:extLst>
          </p:nvPr>
        </p:nvPicPr>
        <p:blipFill>
          <a:blip r:embed="rId9"/>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15864.3632" end="9083.125"/>
                </p14:media>
              </p:ext>
            </p:extLst>
          </p:nvPr>
        </p:nvPicPr>
        <p:blipFill>
          <a:blip r:embed="rId9"/>
          <a:stretch>
            <a:fillRect/>
          </a:stretch>
        </p:blipFill>
        <p:spPr>
          <a:xfrm>
            <a:off x="9210581" y="1478150"/>
            <a:ext cx="609600" cy="609600"/>
          </a:xfrm>
          <a:prstGeom prst="rect">
            <a:avLst/>
          </a:prstGeom>
        </p:spPr>
      </p:pic>
    </p:spTree>
    <p:extLst>
      <p:ext uri="{BB962C8B-B14F-4D97-AF65-F5344CB8AC3E}">
        <p14:creationId xmlns:p14="http://schemas.microsoft.com/office/powerpoint/2010/main" val="15383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1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19" fill="hold"/>
                                        <p:tgtEl>
                                          <p:spTgt spid="9"/>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0" y="1853862"/>
            <a:ext cx="1721946"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restaurant</a:t>
            </a:r>
          </a:p>
        </p:txBody>
      </p:sp>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8107"/>
          <a:stretch/>
        </p:blipFill>
        <p:spPr bwMode="auto">
          <a:xfrm>
            <a:off x="457201" y="1030142"/>
            <a:ext cx="4413026" cy="29114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22583.3872" end="2364.101"/>
                </p14:media>
              </p:ext>
            </p:extLst>
          </p:nvPr>
        </p:nvPicPr>
        <p:blipFill>
          <a:blip r:embed="rId9"/>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22707.8128" end="2550.7394"/>
                </p14:media>
              </p:ext>
            </p:extLst>
          </p:nvPr>
        </p:nvPicPr>
        <p:blipFill>
          <a:blip r:embed="rId9"/>
          <a:stretch>
            <a:fillRect/>
          </a:stretch>
        </p:blipFill>
        <p:spPr>
          <a:xfrm>
            <a:off x="9210581" y="1478150"/>
            <a:ext cx="609600" cy="609600"/>
          </a:xfrm>
          <a:prstGeom prst="rect">
            <a:avLst/>
          </a:prstGeom>
        </p:spPr>
      </p:pic>
    </p:spTree>
    <p:extLst>
      <p:ext uri="{BB962C8B-B14F-4D97-AF65-F5344CB8AC3E}">
        <p14:creationId xmlns:p14="http://schemas.microsoft.com/office/powerpoint/2010/main" val="386511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1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08" fill="hold"/>
                                        <p:tgtEl>
                                          <p:spTgt spid="9"/>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7721001" y="2876550"/>
            <a:ext cx="1256450" cy="2038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199" y="865273"/>
            <a:ext cx="6934201" cy="461665"/>
          </a:xfrm>
          <a:prstGeom prst="rect">
            <a:avLst/>
          </a:prstGeom>
          <a:solidFill>
            <a:srgbClr val="FFFF00"/>
          </a:solidFill>
          <a:scene3d>
            <a:camera prst="orthographicFront"/>
            <a:lightRig rig="threePt" dir="t"/>
          </a:scene3d>
          <a:sp3d>
            <a:bevelT prst="relaxedInset"/>
          </a:sp3d>
        </p:spPr>
        <p:txBody>
          <a:bodyPr wrap="square" lIns="91438" tIns="45719" rIns="91438" bIns="45719" rtlCol="0">
            <a:spAutoFit/>
          </a:bodyPr>
          <a:lstStyle/>
          <a:p>
            <a:r>
              <a:rPr lang="en-US" sz="2400" u="sng" dirty="0">
                <a:solidFill>
                  <a:srgbClr val="002060"/>
                </a:solidFill>
                <a:latin typeface="Comic Sans MS" panose="030F0702030302020204" pitchFamily="66" charset="0"/>
              </a:rPr>
              <a:t>I/ he/she/ Julia </a:t>
            </a:r>
            <a:r>
              <a:rPr lang="en-US" sz="2400" dirty="0">
                <a:solidFill>
                  <a:srgbClr val="FF0000"/>
                </a:solidFill>
                <a:latin typeface="Comic Sans MS" panose="030F0702030302020204" pitchFamily="66" charset="0"/>
              </a:rPr>
              <a:t>was</a:t>
            </a:r>
            <a:r>
              <a:rPr lang="en-US" sz="2400" dirty="0">
                <a:solidFill>
                  <a:srgbClr val="002060"/>
                </a:solidFill>
                <a:latin typeface="Comic Sans MS" panose="030F0702030302020204" pitchFamily="66" charset="0"/>
              </a:rPr>
              <a:t> at the ____.</a:t>
            </a:r>
          </a:p>
        </p:txBody>
      </p:sp>
      <p:sp>
        <p:nvSpPr>
          <p:cNvPr id="9" name="TextBox 8"/>
          <p:cNvSpPr txBox="1"/>
          <p:nvPr/>
        </p:nvSpPr>
        <p:spPr>
          <a:xfrm>
            <a:off x="1219198" y="1746633"/>
            <a:ext cx="7543801" cy="461663"/>
          </a:xfrm>
          <a:prstGeom prst="rect">
            <a:avLst/>
          </a:prstGeom>
          <a:solidFill>
            <a:srgbClr val="FFFF00"/>
          </a:solidFill>
          <a:scene3d>
            <a:camera prst="orthographicFront"/>
            <a:lightRig rig="threePt" dir="t"/>
          </a:scene3d>
          <a:sp3d>
            <a:bevelT prst="relaxedInset"/>
          </a:sp3d>
        </p:spPr>
        <p:txBody>
          <a:bodyPr wrap="square" lIns="91438" tIns="45719" rIns="91438" bIns="45719" rtlCol="0">
            <a:spAutoFit/>
          </a:bodyPr>
          <a:lstStyle/>
          <a:p>
            <a:r>
              <a:rPr lang="en-US" sz="2400" u="sng" dirty="0">
                <a:solidFill>
                  <a:srgbClr val="002060"/>
                </a:solidFill>
                <a:latin typeface="Comic Sans MS" panose="030F0702030302020204" pitchFamily="66" charset="0"/>
              </a:rPr>
              <a:t>They/ we/ you/ Julia and Josh </a:t>
            </a:r>
            <a:r>
              <a:rPr lang="en-US" sz="2400" dirty="0">
                <a:solidFill>
                  <a:srgbClr val="FF0000"/>
                </a:solidFill>
                <a:latin typeface="Comic Sans MS" panose="030F0702030302020204" pitchFamily="66" charset="0"/>
              </a:rPr>
              <a:t>were</a:t>
            </a:r>
            <a:r>
              <a:rPr lang="en-US" sz="2400" dirty="0">
                <a:solidFill>
                  <a:srgbClr val="002060"/>
                </a:solidFill>
                <a:latin typeface="Comic Sans MS" panose="030F0702030302020204" pitchFamily="66" charset="0"/>
              </a:rPr>
              <a:t> at the ____.</a:t>
            </a:r>
          </a:p>
        </p:txBody>
      </p:sp>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00" y="2610716"/>
            <a:ext cx="3124200" cy="2095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04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811</Words>
  <Application>Microsoft Office PowerPoint</Application>
  <PresentationFormat>On-screen Show (16:9)</PresentationFormat>
  <Paragraphs>111</Paragraphs>
  <Slides>23</Slides>
  <Notes>9</Notes>
  <HiddenSlides>0</HiddenSlides>
  <MMClips>14</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宋体</vt:lpstr>
      <vt:lpstr>Arial</vt:lpstr>
      <vt:lpstr>Barrio</vt:lpstr>
      <vt:lpstr>Calibri</vt:lpstr>
      <vt:lpstr>Calibri Light</vt:lpstr>
      <vt:lpstr>Catamaran</vt:lpstr>
      <vt:lpstr>Changa One</vt:lpstr>
      <vt:lpstr>Comic Sans MS</vt:lpstr>
      <vt:lpstr>Montserrat</vt:lpstr>
      <vt:lpstr>Roboto</vt:lpstr>
      <vt:lpstr>Russo One</vt:lpstr>
      <vt:lpstr>黑体</vt:lpstr>
      <vt:lpstr>Times New Roman</vt:lpstr>
      <vt:lpstr>It's Springtime! MK Plan by Slidesgo</vt:lpstr>
      <vt:lpstr>Office Theme</vt:lpstr>
      <vt:lpstr>PowerPoint Presentation</vt:lpstr>
      <vt:lpstr>PowerPoint Presentation</vt:lpstr>
      <vt:lpstr>1</vt:lpstr>
      <vt:lpstr>PowerPoint Presentation</vt:lpstr>
      <vt:lpstr>2</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56</cp:revision>
  <dcterms:created xsi:type="dcterms:W3CDTF">2023-04-08T08:52:35Z</dcterms:created>
  <dcterms:modified xsi:type="dcterms:W3CDTF">2025-04-20T13:21:35Z</dcterms:modified>
</cp:coreProperties>
</file>