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x-wav"/>
  <Override PartName="/ppt/notesSlides/notesSlide13.xml" ContentType="application/vnd.openxmlformats-officedocument.presentationml.notesSlide+xml"/>
  <Override PartName="/ppt/media/media6.wav" ContentType="audio/x-wav"/>
  <Override PartName="/ppt/notesSlides/notesSlide14.xml" ContentType="application/vnd.openxmlformats-officedocument.presentationml.notesSlide+xml"/>
  <Override PartName="/ppt/media/media7.wav" ContentType="audio/x-wav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5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09" r:id="rId5"/>
    <p:sldMasterId id="2147483812" r:id="rId6"/>
  </p:sldMasterIdLst>
  <p:notesMasterIdLst>
    <p:notesMasterId r:id="rId29"/>
  </p:notesMasterIdLst>
  <p:sldIdLst>
    <p:sldId id="299" r:id="rId7"/>
    <p:sldId id="258" r:id="rId8"/>
    <p:sldId id="262" r:id="rId9"/>
    <p:sldId id="478" r:id="rId10"/>
    <p:sldId id="272" r:id="rId11"/>
    <p:sldId id="297" r:id="rId12"/>
    <p:sldId id="463" r:id="rId13"/>
    <p:sldId id="479" r:id="rId14"/>
    <p:sldId id="480" r:id="rId15"/>
    <p:sldId id="481" r:id="rId16"/>
    <p:sldId id="482" r:id="rId17"/>
    <p:sldId id="485" r:id="rId18"/>
    <p:sldId id="305" r:id="rId19"/>
    <p:sldId id="475" r:id="rId20"/>
    <p:sldId id="486" r:id="rId21"/>
    <p:sldId id="306" r:id="rId22"/>
    <p:sldId id="256" r:id="rId23"/>
    <p:sldId id="307" r:id="rId24"/>
    <p:sldId id="464" r:id="rId25"/>
    <p:sldId id="476" r:id="rId26"/>
    <p:sldId id="395" r:id="rId27"/>
    <p:sldId id="3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5DE1"/>
    <a:srgbClr val="CC99FF"/>
    <a:srgbClr val="89DFF5"/>
    <a:srgbClr val="97E3F6"/>
    <a:srgbClr val="3E74B8"/>
    <a:srgbClr val="FF3A5F"/>
    <a:srgbClr val="FF9999"/>
    <a:srgbClr val="000066"/>
    <a:srgbClr val="FF5050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B52775-1812-4BDF-8EC2-3B982C33D682}" v="413" dt="2024-06-13T08:50:13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036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E7B52775-1812-4BDF-8EC2-3B982C33D682}"/>
    <pc:docChg chg="undo custSel addSld delSld modSld delMainMaster">
      <pc:chgData name="Ánh Diệu" userId="c5672c39bf0da1c1" providerId="LiveId" clId="{E7B52775-1812-4BDF-8EC2-3B982C33D682}" dt="2024-06-22T05:34:44.625" v="2521"/>
      <pc:docMkLst>
        <pc:docMk/>
      </pc:docMkLst>
      <pc:sldChg chg="add del modTransition setBg">
        <pc:chgData name="Ánh Diệu" userId="c5672c39bf0da1c1" providerId="LiveId" clId="{E7B52775-1812-4BDF-8EC2-3B982C33D682}" dt="2024-05-30T19:03:39.837" v="1508"/>
        <pc:sldMkLst>
          <pc:docMk/>
          <pc:sldMk cId="2179681534" sldId="256"/>
        </pc:sldMkLst>
      </pc:sldChg>
      <pc:sldChg chg="add del setBg">
        <pc:chgData name="Ánh Diệu" userId="c5672c39bf0da1c1" providerId="LiveId" clId="{E7B52775-1812-4BDF-8EC2-3B982C33D682}" dt="2024-05-30T18:19:16.749" v="482" actId="2696"/>
        <pc:sldMkLst>
          <pc:docMk/>
          <pc:sldMk cId="2929434576" sldId="256"/>
        </pc:sldMkLst>
      </pc:sldChg>
      <pc:sldChg chg="addSp delSp modSp add mod modTransition modAnim">
        <pc:chgData name="Ánh Diệu" userId="c5672c39bf0da1c1" providerId="LiveId" clId="{E7B52775-1812-4BDF-8EC2-3B982C33D682}" dt="2024-06-13T08:45:12.664" v="2489" actId="1035"/>
        <pc:sldMkLst>
          <pc:docMk/>
          <pc:sldMk cId="3583721003" sldId="256"/>
        </pc:sldMkLst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5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6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7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8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15" creationId="{00000000-0000-0000-0000-000000000000}"/>
          </ac:spMkLst>
        </pc:spChg>
        <pc:spChg chg="mod">
          <ac:chgData name="Ánh Diệu" userId="c5672c39bf0da1c1" providerId="LiveId" clId="{E7B52775-1812-4BDF-8EC2-3B982C33D682}" dt="2024-06-13T08:45:12.664" v="2489" actId="1035"/>
          <ac:spMkLst>
            <pc:docMk/>
            <pc:sldMk cId="3583721003" sldId="256"/>
            <ac:spMk id="16" creationId="{00000000-0000-0000-0000-000000000000}"/>
          </ac:spMkLst>
        </pc:spChg>
        <pc:spChg chg="add del mod">
          <ac:chgData name="Ánh Diệu" userId="c5672c39bf0da1c1" providerId="LiveId" clId="{E7B52775-1812-4BDF-8EC2-3B982C33D682}" dt="2024-05-30T19:11:10.443" v="1701"/>
          <ac:spMkLst>
            <pc:docMk/>
            <pc:sldMk cId="3583721003" sldId="256"/>
            <ac:spMk id="17" creationId="{4369C2F7-25B2-573A-1369-A33CFD10C0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18" creationId="{138DB605-063E-86CC-CC55-BDF6A9F929F3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0" creationId="{9F6C364D-C8B2-3A66-5DF7-23AEA6AF5D86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1" creationId="{9D07E470-9225-3E6C-F3A9-44BB4869DE75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2" creationId="{936AC80B-440E-29CC-DEED-0165344E7E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3" creationId="{2DA146F3-D696-D219-B2C4-55A478FE4A01}"/>
          </ac:spMkLst>
        </pc:spChg>
        <pc:spChg chg="add mod ord">
          <ac:chgData name="Ánh Diệu" userId="c5672c39bf0da1c1" providerId="LiveId" clId="{E7B52775-1812-4BDF-8EC2-3B982C33D682}" dt="2024-06-13T08:45:07.647" v="2474" actId="1036"/>
          <ac:spMkLst>
            <pc:docMk/>
            <pc:sldMk cId="3583721003" sldId="256"/>
            <ac:spMk id="24" creationId="{DF9367C9-3194-417F-52EB-E75B70C3B048}"/>
          </ac:spMkLst>
        </pc:spChg>
        <pc:grpChg chg="mod">
          <ac:chgData name="Ánh Diệu" userId="c5672c39bf0da1c1" providerId="LiveId" clId="{E7B52775-1812-4BDF-8EC2-3B982C33D682}" dt="2024-05-30T19:09:10.154" v="1697" actId="1076"/>
          <ac:grpSpMkLst>
            <pc:docMk/>
            <pc:sldMk cId="3583721003" sldId="256"/>
            <ac:grpSpMk id="2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9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12" creationId="{00000000-0000-0000-0000-000000000000}"/>
          </ac:grpSpMkLst>
        </pc:grpChg>
        <pc:grpChg chg="add 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25" creationId="{39D51976-30F8-DBCF-48EF-35E4AEC8A86B}"/>
          </ac:grpSpMkLst>
        </pc:grpChg>
        <pc:picChg chg="add mod">
          <ac:chgData name="Ánh Diệu" userId="c5672c39bf0da1c1" providerId="LiveId" clId="{E7B52775-1812-4BDF-8EC2-3B982C33D682}" dt="2024-05-30T19:12:06.715" v="1706"/>
          <ac:picMkLst>
            <pc:docMk/>
            <pc:sldMk cId="3583721003" sldId="256"/>
            <ac:picMk id="19" creationId="{B2798E8B-1C98-24F1-EE59-A78B24062152}"/>
          </ac:picMkLst>
        </pc:pic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0" sldId="25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0" sldId="260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0" sldId="262"/>
        </pc:sldMkLst>
        <pc:spChg chg="mod">
          <ac:chgData name="Ánh Diệu" userId="c5672c39bf0da1c1" providerId="LiveId" clId="{E7B52775-1812-4BDF-8EC2-3B982C33D682}" dt="2024-05-30T17:33:19.725" v="12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">
        <pc:chgData name="Ánh Diệu" userId="c5672c39bf0da1c1" providerId="LiveId" clId="{E7B52775-1812-4BDF-8EC2-3B982C33D682}" dt="2024-05-30T17:33:32.894" v="124" actId="2696"/>
        <pc:sldMkLst>
          <pc:docMk/>
          <pc:sldMk cId="1656347128" sldId="265"/>
        </pc:sldMkLst>
      </pc:sldChg>
      <pc:sldChg chg="modSp mod modTransition">
        <pc:chgData name="Ánh Diệu" userId="c5672c39bf0da1c1" providerId="LiveId" clId="{E7B52775-1812-4BDF-8EC2-3B982C33D682}" dt="2024-06-10T09:30:08.009" v="2383" actId="20577"/>
        <pc:sldMkLst>
          <pc:docMk/>
          <pc:sldMk cId="0" sldId="272"/>
        </pc:sldMkLst>
        <pc:spChg chg="mod">
          <ac:chgData name="Ánh Diệu" userId="c5672c39bf0da1c1" providerId="LiveId" clId="{E7B52775-1812-4BDF-8EC2-3B982C33D682}" dt="2024-06-10T09:30:08.009" v="2383" actId="20577"/>
          <ac:spMkLst>
            <pc:docMk/>
            <pc:sldMk cId="0" sldId="272"/>
            <ac:spMk id="9" creationId="{29F93A07-8A63-38FF-BDBD-EEA1A033B5D7}"/>
          </ac:spMkLst>
        </pc:sp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265206030" sldId="297"/>
        </pc:sldMkLst>
      </pc:sldChg>
      <pc:sldChg chg="addSp delSp modSp modTransition modAnim">
        <pc:chgData name="Ánh Diệu" userId="c5672c39bf0da1c1" providerId="LiveId" clId="{E7B52775-1812-4BDF-8EC2-3B982C33D682}" dt="2024-06-13T08:41:49.860" v="2440" actId="478"/>
        <pc:sldMkLst>
          <pc:docMk/>
          <pc:sldMk cId="2510270777" sldId="299"/>
        </pc:sldMkLst>
        <pc:picChg chg="add del mod">
          <ac:chgData name="Ánh Diệu" userId="c5672c39bf0da1c1" providerId="LiveId" clId="{E7B52775-1812-4BDF-8EC2-3B982C33D682}" dt="2024-06-13T08:41:49.860" v="2440" actId="478"/>
          <ac:picMkLst>
            <pc:docMk/>
            <pc:sldMk cId="2510270777" sldId="299"/>
            <ac:picMk id="2" creationId="{50E123F8-E4CE-791B-CFB7-E26D69746792}"/>
          </ac:picMkLst>
        </pc:picChg>
        <pc:picChg chg="add mod">
          <ac:chgData name="Ánh Diệu" userId="c5672c39bf0da1c1" providerId="LiveId" clId="{E7B52775-1812-4BDF-8EC2-3B982C33D682}" dt="2024-06-13T08:41:48.344" v="2439"/>
          <ac:picMkLst>
            <pc:docMk/>
            <pc:sldMk cId="2510270777" sldId="299"/>
            <ac:picMk id="3" creationId="{C8CC2453-E71F-8DAA-4C97-D6957767210C}"/>
          </ac:picMkLst>
        </pc:picChg>
        <pc:picChg chg="del">
          <ac:chgData name="Ánh Diệu" userId="c5672c39bf0da1c1" providerId="LiveId" clId="{E7B52775-1812-4BDF-8EC2-3B982C33D682}" dt="2024-06-13T05:35:29.958" v="2438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2822779418" sldId="305"/>
        </pc:sldMkLst>
      </pc:sldChg>
      <pc:sldChg chg="addSp delSp modSp mod modTransition">
        <pc:chgData name="Ánh Diệu" userId="c5672c39bf0da1c1" providerId="LiveId" clId="{E7B52775-1812-4BDF-8EC2-3B982C33D682}" dt="2024-05-30T19:46:21.111" v="2374"/>
        <pc:sldMkLst>
          <pc:docMk/>
          <pc:sldMk cId="1547689859" sldId="306"/>
        </pc:sldMkLst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2" creationId="{7F623B60-7003-B840-A983-C116EFF3B7E2}"/>
          </ac:spMkLst>
        </pc:spChg>
        <pc:spChg chg="add del mod">
          <ac:chgData name="Ánh Diệu" userId="c5672c39bf0da1c1" providerId="LiveId" clId="{E7B52775-1812-4BDF-8EC2-3B982C33D682}" dt="2024-05-30T18:56:11.544" v="1503" actId="478"/>
          <ac:spMkLst>
            <pc:docMk/>
            <pc:sldMk cId="1547689859" sldId="306"/>
            <ac:spMk id="5" creationId="{A8C12960-1A63-CC3E-EFD3-653F2F0A8905}"/>
          </ac:spMkLst>
        </pc:spChg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5943" creationId="{00000000-0000-0000-0000-000000000000}"/>
          </ac:spMkLst>
        </pc:sp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029668020" sldId="307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2612431147" sldId="395"/>
        </pc:sldMkLst>
        <pc:spChg chg="mod">
          <ac:chgData name="Ánh Diệu" userId="c5672c39bf0da1c1" providerId="LiveId" clId="{E7B52775-1812-4BDF-8EC2-3B982C33D682}" dt="2024-05-30T16:41:15.512" v="103" actId="1037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E7B52775-1812-4BDF-8EC2-3B982C33D682}" dt="2024-05-30T16:40:58.635" v="91" actId="1035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E7B52775-1812-4BDF-8EC2-3B982C33D682}" dt="2024-05-30T16:40:21.363" v="19" actId="14100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E7B52775-1812-4BDF-8EC2-3B982C33D682}" dt="2024-05-30T16:41:02.647" v="96" actId="1037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del">
        <pc:chgData name="Ánh Diệu" userId="c5672c39bf0da1c1" providerId="LiveId" clId="{E7B52775-1812-4BDF-8EC2-3B982C33D682}" dt="2024-05-30T18:56:31.433" v="1506" actId="2696"/>
        <pc:sldMkLst>
          <pc:docMk/>
          <pc:sldMk cId="2728278695" sldId="453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655090780" sldId="456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910364536" sldId="458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1233778957" sldId="462"/>
        </pc:sldMkLst>
      </pc:sldChg>
      <pc:sldChg chg="addSp modSp add mod modTransition setBg modAnim">
        <pc:chgData name="Ánh Diệu" userId="c5672c39bf0da1c1" providerId="LiveId" clId="{E7B52775-1812-4BDF-8EC2-3B982C33D682}" dt="2024-06-13T02:36:41.628" v="2389"/>
        <pc:sldMkLst>
          <pc:docMk/>
          <pc:sldMk cId="1738734384" sldId="463"/>
        </pc:sldMkLst>
        <pc:spChg chg="mod">
          <ac:chgData name="Ánh Diệu" userId="c5672c39bf0da1c1" providerId="LiveId" clId="{E7B52775-1812-4BDF-8EC2-3B982C33D682}" dt="2024-05-30T17:59:28.220" v="410" actId="20577"/>
          <ac:spMkLst>
            <pc:docMk/>
            <pc:sldMk cId="1738734384" sldId="463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7:59:55.299" v="411" actId="14826"/>
          <ac:picMkLst>
            <pc:docMk/>
            <pc:sldMk cId="1738734384" sldId="463"/>
            <ac:picMk id="2" creationId="{870C50D3-46F6-7A5A-3EE6-FA811E8FF3FB}"/>
          </ac:picMkLst>
        </pc:picChg>
        <pc:picChg chg="add mod">
          <ac:chgData name="Ánh Diệu" userId="c5672c39bf0da1c1" providerId="LiveId" clId="{E7B52775-1812-4BDF-8EC2-3B982C33D682}" dt="2024-06-13T02:36:34.585" v="2388" actId="1076"/>
          <ac:picMkLst>
            <pc:docMk/>
            <pc:sldMk cId="1738734384" sldId="463"/>
            <ac:picMk id="3" creationId="{46FA89E8-4D3C-E65A-21E5-DC23F9C1CD53}"/>
          </ac:picMkLst>
        </pc:picChg>
      </pc:sldChg>
      <pc:sldChg chg="modSp mod modTransition">
        <pc:chgData name="Ánh Diệu" userId="c5672c39bf0da1c1" providerId="LiveId" clId="{E7B52775-1812-4BDF-8EC2-3B982C33D682}" dt="2024-06-13T08:49:18.688" v="2498"/>
        <pc:sldMkLst>
          <pc:docMk/>
          <pc:sldMk cId="2784735539" sldId="464"/>
        </pc:sldMkLst>
        <pc:spChg chg="mod">
          <ac:chgData name="Ánh Diệu" userId="c5672c39bf0da1c1" providerId="LiveId" clId="{E7B52775-1812-4BDF-8EC2-3B982C33D682}" dt="2024-05-30T19:14:59.873" v="1795" actId="20577"/>
          <ac:spMkLst>
            <pc:docMk/>
            <pc:sldMk cId="2784735539" sldId="464"/>
            <ac:spMk id="8" creationId="{99A0DFA0-010E-D19A-D4D3-4EFFAE478BCA}"/>
          </ac:spMkLst>
        </pc:spChg>
        <pc:spChg chg="mod">
          <ac:chgData name="Ánh Diệu" userId="c5672c39bf0da1c1" providerId="LiveId" clId="{E7B52775-1812-4BDF-8EC2-3B982C33D682}" dt="2024-06-13T08:48:37.591" v="2492"/>
          <ac:spMkLst>
            <pc:docMk/>
            <pc:sldMk cId="2784735539" sldId="464"/>
            <ac:spMk id="9" creationId="{06D9EC8C-CAD2-6E5E-0425-CF5AF47B77F4}"/>
          </ac:spMkLst>
        </pc:spChg>
        <pc:spChg chg="mod">
          <ac:chgData name="Ánh Diệu" userId="c5672c39bf0da1c1" providerId="LiveId" clId="{E7B52775-1812-4BDF-8EC2-3B982C33D682}" dt="2024-06-13T08:48:47.280" v="2493"/>
          <ac:spMkLst>
            <pc:docMk/>
            <pc:sldMk cId="2784735539" sldId="464"/>
            <ac:spMk id="10" creationId="{D8763E2A-9A8C-0AB1-14F2-8EA8129BE19E}"/>
          </ac:spMkLst>
        </pc:spChg>
        <pc:spChg chg="mod">
          <ac:chgData name="Ánh Diệu" userId="c5672c39bf0da1c1" providerId="LiveId" clId="{E7B52775-1812-4BDF-8EC2-3B982C33D682}" dt="2024-06-13T08:49:07.559" v="2497" actId="20577"/>
          <ac:spMkLst>
            <pc:docMk/>
            <pc:sldMk cId="2784735539" sldId="464"/>
            <ac:spMk id="20" creationId="{0E0DC917-F56D-EBE0-9309-76D33145703D}"/>
          </ac:spMkLst>
        </pc:spChg>
        <pc:spChg chg="mod">
          <ac:chgData name="Ánh Diệu" userId="c5672c39bf0da1c1" providerId="LiveId" clId="{E7B52775-1812-4BDF-8EC2-3B982C33D682}" dt="2024-06-13T08:49:18.688" v="2498"/>
          <ac:spMkLst>
            <pc:docMk/>
            <pc:sldMk cId="2784735539" sldId="464"/>
            <ac:spMk id="22" creationId="{974724E4-1532-F181-E003-3B1DDD547009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131358170" sldId="466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856668613" sldId="467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351102448" sldId="46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727354967" sldId="469"/>
        </pc:sldMkLst>
      </pc:sldChg>
      <pc:sldChg chg="del">
        <pc:chgData name="Ánh Diệu" userId="c5672c39bf0da1c1" providerId="LiveId" clId="{E7B52775-1812-4BDF-8EC2-3B982C33D682}" dt="2024-05-30T18:31:33.927" v="623" actId="47"/>
        <pc:sldMkLst>
          <pc:docMk/>
          <pc:sldMk cId="300746898" sldId="470"/>
        </pc:sldMkLst>
      </pc:sldChg>
      <pc:sldChg chg="del">
        <pc:chgData name="Ánh Diệu" userId="c5672c39bf0da1c1" providerId="LiveId" clId="{E7B52775-1812-4BDF-8EC2-3B982C33D682}" dt="2024-05-30T19:14:31.965" v="1749" actId="47"/>
        <pc:sldMkLst>
          <pc:docMk/>
          <pc:sldMk cId="479642370" sldId="471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132070064" sldId="472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771752785" sldId="473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283891173" sldId="474"/>
        </pc:sldMkLst>
      </pc:sldChg>
      <pc:sldChg chg="addSp delSp modSp mod modTransition modClrScheme delAnim modAnim chgLayout modNotesTx">
        <pc:chgData name="Ánh Diệu" userId="c5672c39bf0da1c1" providerId="LiveId" clId="{E7B52775-1812-4BDF-8EC2-3B982C33D682}" dt="2024-06-13T02:41:55.431" v="2436"/>
        <pc:sldMkLst>
          <pc:docMk/>
          <pc:sldMk cId="866334570" sldId="475"/>
        </pc:sldMkLst>
        <pc:spChg chg="add mod">
          <ac:chgData name="Ánh Diệu" userId="c5672c39bf0da1c1" providerId="LiveId" clId="{E7B52775-1812-4BDF-8EC2-3B982C33D682}" dt="2024-05-30T18:32:59.555" v="643" actId="1076"/>
          <ac:spMkLst>
            <pc:docMk/>
            <pc:sldMk cId="866334570" sldId="475"/>
            <ac:spMk id="2" creationId="{FFECE425-AAA2-DBCE-29CA-B1D91D4235A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9" creationId="{AE1F566D-1E81-8C22-9613-3E02C23FD21E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14" creationId="{C23A6E8C-2819-D927-F4FF-7EBB7DA599D4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15" creationId="{0B8E7321-F406-8760-ADB1-DC47097C80E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7" creationId="{C8F4C76A-D344-80F2-6185-0B568441C9DC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18" creationId="{B8370C3B-15F9-4ED0-D487-9C38604E8702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3" creationId="{D3FEF74E-3697-1B12-9DA2-A2667CE6CFF3}"/>
          </ac:spMkLst>
        </pc:spChg>
        <pc:spChg chg="add mod">
          <ac:chgData name="Ánh Diệu" userId="c5672c39bf0da1c1" providerId="LiveId" clId="{E7B52775-1812-4BDF-8EC2-3B982C33D682}" dt="2024-06-13T02:40:11.675" v="2428" actId="1038"/>
          <ac:spMkLst>
            <pc:docMk/>
            <pc:sldMk cId="866334570" sldId="475"/>
            <ac:spMk id="24" creationId="{35FCC1D2-417A-E2F6-BDA2-E66357BE310A}"/>
          </ac:spMkLst>
        </pc:spChg>
        <pc:spChg chg="mod or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8:32:01.188" v="630" actId="478"/>
          <ac:spMkLst>
            <pc:docMk/>
            <pc:sldMk cId="866334570" sldId="475"/>
            <ac:spMk id="513" creationId="{7AA86128-DF89-B493-4E37-91799B38BF98}"/>
          </ac:spMkLst>
        </pc:spChg>
        <pc:spChg chg="mo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515" creationId="{0B749CAA-8592-7CA4-4158-00213E84812E}"/>
          </ac:spMkLst>
        </pc:spChg>
        <pc:spChg chg="del mod">
          <ac:chgData name="Ánh Diệu" userId="c5672c39bf0da1c1" providerId="LiveId" clId="{E7B52775-1812-4BDF-8EC2-3B982C33D682}" dt="2024-05-30T18:37:57.986" v="903" actId="478"/>
          <ac:spMkLst>
            <pc:docMk/>
            <pc:sldMk cId="866334570" sldId="475"/>
            <ac:spMk id="531" creationId="{00000000-0000-0000-0000-000000000000}"/>
          </ac:spMkLst>
        </pc:spChg>
        <pc:graphicFrameChg chg="del">
          <ac:chgData name="Ánh Diệu" userId="c5672c39bf0da1c1" providerId="LiveId" clId="{E7B52775-1812-4BDF-8EC2-3B982C33D682}" dt="2024-05-30T18:31:42.048" v="624" actId="478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E7B52775-1812-4BDF-8EC2-3B982C33D682}" dt="2024-06-13T02:40:18.268" v="2429" actId="1076"/>
          <ac:picMkLst>
            <pc:docMk/>
            <pc:sldMk cId="866334570" sldId="475"/>
            <ac:picMk id="2" creationId="{B229686B-B5DD-831E-B143-8738CC30E15B}"/>
          </ac:picMkLst>
        </pc:picChg>
        <pc:picChg chg="add mod">
          <ac:chgData name="Ánh Diệu" userId="c5672c39bf0da1c1" providerId="LiveId" clId="{E7B52775-1812-4BDF-8EC2-3B982C33D682}" dt="2024-06-13T02:40:49.201" v="2431" actId="1076"/>
          <ac:picMkLst>
            <pc:docMk/>
            <pc:sldMk cId="866334570" sldId="475"/>
            <ac:picMk id="3" creationId="{C27E065D-8216-D3E5-AC57-78A4415D0444}"/>
          </ac:picMkLst>
        </pc:picChg>
        <pc:picChg chg="add mod">
          <ac:chgData name="Ánh Diệu" userId="c5672c39bf0da1c1" providerId="LiveId" clId="{E7B52775-1812-4BDF-8EC2-3B982C33D682}" dt="2024-06-13T02:41:15.641" v="2433" actId="1076"/>
          <ac:picMkLst>
            <pc:docMk/>
            <pc:sldMk cId="866334570" sldId="475"/>
            <ac:picMk id="4" creationId="{09CA7E69-FE98-8364-E0BF-FEFB77733884}"/>
          </ac:picMkLst>
        </pc:picChg>
        <pc:picChg chg="add del mod">
          <ac:chgData name="Ánh Diệu" userId="c5672c39bf0da1c1" providerId="LiveId" clId="{E7B52775-1812-4BDF-8EC2-3B982C33D682}" dt="2024-05-30T18:33:19.022" v="651" actId="22"/>
          <ac:picMkLst>
            <pc:docMk/>
            <pc:sldMk cId="866334570" sldId="475"/>
            <ac:picMk id="8" creationId="{C84A1CB1-9F07-F3EB-702E-D7C0D9EC717D}"/>
          </ac:picMkLst>
        </pc:picChg>
        <pc:picChg chg="add del">
          <ac:chgData name="Ánh Diệu" userId="c5672c39bf0da1c1" providerId="LiveId" clId="{E7B52775-1812-4BDF-8EC2-3B982C33D682}" dt="2024-05-30T18:34:57.247" v="716" actId="22"/>
          <ac:picMkLst>
            <pc:docMk/>
            <pc:sldMk cId="866334570" sldId="475"/>
            <ac:picMk id="11" creationId="{54205604-DEDA-355D-8159-ED5D3CFB6BEB}"/>
          </ac:picMkLst>
        </pc:picChg>
        <pc:picChg chg="add mod">
          <ac:chgData name="Ánh Diệu" userId="c5672c39bf0da1c1" providerId="LiveId" clId="{E7B52775-1812-4BDF-8EC2-3B982C33D682}" dt="2024-05-30T18:38:00.618" v="905" actId="14100"/>
          <ac:picMkLst>
            <pc:docMk/>
            <pc:sldMk cId="866334570" sldId="475"/>
            <ac:picMk id="25" creationId="{5738A2A7-DBFB-6B27-86BB-BBF46D5C20EF}"/>
          </ac:picMkLst>
        </pc:picChg>
        <pc:cxnChg chg="add mod">
          <ac:chgData name="Ánh Diệu" userId="c5672c39bf0da1c1" providerId="LiveId" clId="{E7B52775-1812-4BDF-8EC2-3B982C33D682}" dt="2024-06-13T02:40:11.675" v="2428" actId="1038"/>
          <ac:cxnSpMkLst>
            <pc:docMk/>
            <pc:sldMk cId="866334570" sldId="475"/>
            <ac:cxnSpMk id="27" creationId="{6AAD9C2F-E461-75FD-3FB0-A37A1005FA3D}"/>
          </ac:cxnSpMkLst>
        </pc:cxnChg>
        <pc:cxnChg chg="add mod">
          <ac:chgData name="Ánh Diệu" userId="c5672c39bf0da1c1" providerId="LiveId" clId="{E7B52775-1812-4BDF-8EC2-3B982C33D682}" dt="2024-06-13T02:40:11.675" v="2428" actId="1038"/>
          <ac:cxnSpMkLst>
            <pc:docMk/>
            <pc:sldMk cId="866334570" sldId="475"/>
            <ac:cxnSpMk id="29" creationId="{C6354F52-914A-BB2A-2453-9A4E4966228F}"/>
          </ac:cxnSpMkLst>
        </pc:cxnChg>
        <pc:cxnChg chg="add mod">
          <ac:chgData name="Ánh Diệu" userId="c5672c39bf0da1c1" providerId="LiveId" clId="{E7B52775-1812-4BDF-8EC2-3B982C33D682}" dt="2024-06-13T02:40:11.675" v="2428" actId="1038"/>
          <ac:cxnSpMkLst>
            <pc:docMk/>
            <pc:sldMk cId="866334570" sldId="475"/>
            <ac:cxnSpMk id="31" creationId="{C8C0132E-8F0D-0C6A-8A49-469F9EC0892B}"/>
          </ac:cxnSpMkLst>
        </pc:cxnChg>
      </pc:sldChg>
      <pc:sldChg chg="modSp mod modTransition">
        <pc:chgData name="Ánh Diệu" userId="c5672c39bf0da1c1" providerId="LiveId" clId="{E7B52775-1812-4BDF-8EC2-3B982C33D682}" dt="2024-06-13T08:50:29.134" v="2506" actId="20577"/>
        <pc:sldMkLst>
          <pc:docMk/>
          <pc:sldMk cId="3735005402" sldId="476"/>
        </pc:sldMkLst>
        <pc:spChg chg="mod">
          <ac:chgData name="Ánh Diệu" userId="c5672c39bf0da1c1" providerId="LiveId" clId="{E7B52775-1812-4BDF-8EC2-3B982C33D682}" dt="2024-05-30T19:15:44.545" v="1796"/>
          <ac:spMkLst>
            <pc:docMk/>
            <pc:sldMk cId="3735005402" sldId="476"/>
            <ac:spMk id="8" creationId="{99A0DFA0-010E-D19A-D4D3-4EFFAE478BCA}"/>
          </ac:spMkLst>
        </pc:spChg>
        <pc:spChg chg="mod">
          <ac:chgData name="Ánh Diệu" userId="c5672c39bf0da1c1" providerId="LiveId" clId="{E7B52775-1812-4BDF-8EC2-3B982C33D682}" dt="2024-06-13T08:50:02.338" v="2503" actId="5793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E7B52775-1812-4BDF-8EC2-3B982C33D682}" dt="2024-06-13T08:49:44.206" v="2500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E7B52775-1812-4BDF-8EC2-3B982C33D682}" dt="2024-06-13T08:50:29.134" v="250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E7B52775-1812-4BDF-8EC2-3B982C33D682}" dt="2024-06-13T08:50:13.816" v="2504"/>
          <ac:spMkLst>
            <pc:docMk/>
            <pc:sldMk cId="3735005402" sldId="476"/>
            <ac:spMk id="22" creationId="{974724E4-1532-F181-E003-3B1DDD547009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164623134" sldId="477"/>
        </pc:sldMkLst>
      </pc:sldChg>
      <pc:sldChg chg="addSp delSp modSp add mod modTransition delAnim">
        <pc:chgData name="Ánh Diệu" userId="c5672c39bf0da1c1" providerId="LiveId" clId="{E7B52775-1812-4BDF-8EC2-3B982C33D682}" dt="2024-05-30T19:46:21.111" v="2374"/>
        <pc:sldMkLst>
          <pc:docMk/>
          <pc:sldMk cId="4123602330" sldId="478"/>
        </pc:sldMkLst>
        <pc:spChg chg="del">
          <ac:chgData name="Ánh Diệu" userId="c5672c39bf0da1c1" providerId="LiveId" clId="{E7B52775-1812-4BDF-8EC2-3B982C33D682}" dt="2024-05-30T17:34:15.176" v="126" actId="478"/>
          <ac:spMkLst>
            <pc:docMk/>
            <pc:sldMk cId="4123602330" sldId="478"/>
            <ac:spMk id="8" creationId="{A7DCB5EE-E66D-DDEB-360A-0586FF3FC18C}"/>
          </ac:spMkLst>
        </pc:spChg>
        <pc:spChg chg="add mod">
          <ac:chgData name="Ánh Diệu" userId="c5672c39bf0da1c1" providerId="LiveId" clId="{E7B52775-1812-4BDF-8EC2-3B982C33D682}" dt="2024-05-30T17:48:50.088" v="225" actId="1076"/>
          <ac:spMkLst>
            <pc:docMk/>
            <pc:sldMk cId="4123602330" sldId="478"/>
            <ac:spMk id="14" creationId="{1C1E8165-B33F-1C84-9BCE-4552DED931FD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5" creationId="{072E6243-FFC3-F0F7-EA47-2F05AB0D7B66}"/>
          </ac:spMkLst>
        </pc:spChg>
        <pc:spChg chg="add mod">
          <ac:chgData name="Ánh Diệu" userId="c5672c39bf0da1c1" providerId="LiveId" clId="{E7B52775-1812-4BDF-8EC2-3B982C33D682}" dt="2024-05-30T17:50:08.691" v="287" actId="404"/>
          <ac:spMkLst>
            <pc:docMk/>
            <pc:sldMk cId="4123602330" sldId="478"/>
            <ac:spMk id="16" creationId="{3F7C5469-AB96-12D2-294B-9C703DD33704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7" creationId="{C8193B09-F473-8A86-57B6-C874683B67DC}"/>
          </ac:spMkLst>
        </pc:spChg>
        <pc:picChg chg="add mod ord modCrop">
          <ac:chgData name="Ánh Diệu" userId="c5672c39bf0da1c1" providerId="LiveId" clId="{E7B52775-1812-4BDF-8EC2-3B982C33D682}" dt="2024-05-30T17:48:42.169" v="224"/>
          <ac:picMkLst>
            <pc:docMk/>
            <pc:sldMk cId="4123602330" sldId="478"/>
            <ac:picMk id="3" creationId="{7D5CA643-2B5E-42EC-6759-16FCDEFBFC62}"/>
          </ac:picMkLst>
        </pc:picChg>
        <pc:picChg chg="del">
          <ac:chgData name="Ánh Diệu" userId="c5672c39bf0da1c1" providerId="LiveId" clId="{E7B52775-1812-4BDF-8EC2-3B982C33D682}" dt="2024-05-30T17:34:16.257" v="128" actId="478"/>
          <ac:picMkLst>
            <pc:docMk/>
            <pc:sldMk cId="4123602330" sldId="478"/>
            <ac:picMk id="5" creationId="{08B04FD9-6405-82F1-A908-1C1AF267DC4D}"/>
          </ac:picMkLst>
        </pc:picChg>
        <pc:picChg chg="del">
          <ac:chgData name="Ánh Diệu" userId="c5672c39bf0da1c1" providerId="LiveId" clId="{E7B52775-1812-4BDF-8EC2-3B982C33D682}" dt="2024-05-30T17:34:15.703" v="127" actId="478"/>
          <ac:picMkLst>
            <pc:docMk/>
            <pc:sldMk cId="4123602330" sldId="478"/>
            <ac:picMk id="7" creationId="{6661A15D-6118-2662-D4D8-955145ABA749}"/>
          </ac:picMkLst>
        </pc:picChg>
        <pc:picChg chg="del">
          <ac:chgData name="Ánh Diệu" userId="c5672c39bf0da1c1" providerId="LiveId" clId="{E7B52775-1812-4BDF-8EC2-3B982C33D682}" dt="2024-05-30T17:45:33.490" v="153" actId="478"/>
          <ac:picMkLst>
            <pc:docMk/>
            <pc:sldMk cId="4123602330" sldId="478"/>
            <ac:picMk id="9" creationId="{B4F5C31A-1602-4858-B05B-92D3530B5518}"/>
          </ac:picMkLst>
        </pc:picChg>
        <pc:picChg chg="del">
          <ac:chgData name="Ánh Diệu" userId="c5672c39bf0da1c1" providerId="LiveId" clId="{E7B52775-1812-4BDF-8EC2-3B982C33D682}" dt="2024-05-30T17:45:34.315" v="154" actId="478"/>
          <ac:picMkLst>
            <pc:docMk/>
            <pc:sldMk cId="4123602330" sldId="478"/>
            <ac:picMk id="10" creationId="{C0812635-EA3E-49A2-8AE6-8D2DE40ECDCB}"/>
          </ac:picMkLst>
        </pc:picChg>
        <pc:picChg chg="add mod">
          <ac:chgData name="Ánh Diệu" userId="c5672c39bf0da1c1" providerId="LiveId" clId="{E7B52775-1812-4BDF-8EC2-3B982C33D682}" dt="2024-05-30T17:47:31.943" v="195" actId="1076"/>
          <ac:picMkLst>
            <pc:docMk/>
            <pc:sldMk cId="4123602330" sldId="478"/>
            <ac:picMk id="1026" creationId="{AEA229B4-31B1-BF0B-BED6-DA41F4593657}"/>
          </ac:picMkLst>
        </pc:picChg>
        <pc:picChg chg="add mod">
          <ac:chgData name="Ánh Diệu" userId="c5672c39bf0da1c1" providerId="LiveId" clId="{E7B52775-1812-4BDF-8EC2-3B982C33D682}" dt="2024-05-30T17:48:10.842" v="209" actId="1076"/>
          <ac:picMkLst>
            <pc:docMk/>
            <pc:sldMk cId="4123602330" sldId="478"/>
            <ac:picMk id="1028" creationId="{26EE1230-D557-41AC-1B25-743130BBEFE8}"/>
          </ac:picMkLst>
        </pc:picChg>
        <pc:picChg chg="add mod">
          <ac:chgData name="Ánh Diệu" userId="c5672c39bf0da1c1" providerId="LiveId" clId="{E7B52775-1812-4BDF-8EC2-3B982C33D682}" dt="2024-05-30T17:47:41.117" v="199" actId="1076"/>
          <ac:picMkLst>
            <pc:docMk/>
            <pc:sldMk cId="4123602330" sldId="478"/>
            <ac:picMk id="1030" creationId="{437447CC-AFD9-8C9A-14D1-FBD0C41295B8}"/>
          </ac:picMkLst>
        </pc:picChg>
        <pc:picChg chg="add mod">
          <ac:chgData name="Ánh Diệu" userId="c5672c39bf0da1c1" providerId="LiveId" clId="{E7B52775-1812-4BDF-8EC2-3B982C33D682}" dt="2024-05-30T17:47:48.232" v="202" actId="1076"/>
          <ac:picMkLst>
            <pc:docMk/>
            <pc:sldMk cId="4123602330" sldId="478"/>
            <ac:picMk id="1032" creationId="{144FC9C0-E16D-1EA3-6BD9-9E98ABCB7C59}"/>
          </ac:picMkLst>
        </pc:picChg>
        <pc:cxnChg chg="add mod">
          <ac:chgData name="Ánh Diệu" userId="c5672c39bf0da1c1" providerId="LiveId" clId="{E7B52775-1812-4BDF-8EC2-3B982C33D682}" dt="2024-05-30T17:50:17.622" v="289" actId="14100"/>
          <ac:cxnSpMkLst>
            <pc:docMk/>
            <pc:sldMk cId="4123602330" sldId="478"/>
            <ac:cxnSpMk id="6" creationId="{D98655AA-FD50-2CCD-F773-472C78DB1386}"/>
          </ac:cxnSpMkLst>
        </pc:cxnChg>
        <pc:cxnChg chg="add mod">
          <ac:chgData name="Ánh Diệu" userId="c5672c39bf0da1c1" providerId="LiveId" clId="{E7B52775-1812-4BDF-8EC2-3B982C33D682}" dt="2024-05-30T17:50:14.206" v="288" actId="14100"/>
          <ac:cxnSpMkLst>
            <pc:docMk/>
            <pc:sldMk cId="4123602330" sldId="478"/>
            <ac:cxnSpMk id="11" creationId="{DE67D334-A652-9EF9-5974-DA214BA770D5}"/>
          </ac:cxnSpMkLst>
        </pc:cxnChg>
        <pc:cxnChg chg="add mod">
          <ac:chgData name="Ánh Diệu" userId="c5672c39bf0da1c1" providerId="LiveId" clId="{E7B52775-1812-4BDF-8EC2-3B982C33D682}" dt="2024-05-30T17:50:23.264" v="295" actId="1036"/>
          <ac:cxnSpMkLst>
            <pc:docMk/>
            <pc:sldMk cId="4123602330" sldId="478"/>
            <ac:cxnSpMk id="13" creationId="{04807DA8-4FE4-8826-B573-E31A2F2DB779}"/>
          </ac:cxnSpMkLst>
        </pc:cxnChg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475435113" sldId="479"/>
        </pc:sldMkLst>
      </pc:sldChg>
      <pc:sldChg chg="addSp modSp add mod modTransition modAnim">
        <pc:chgData name="Ánh Diệu" userId="c5672c39bf0da1c1" providerId="LiveId" clId="{E7B52775-1812-4BDF-8EC2-3B982C33D682}" dt="2024-06-13T02:37:14.846" v="2393"/>
        <pc:sldMkLst>
          <pc:docMk/>
          <pc:sldMk cId="2835565193" sldId="479"/>
        </pc:sldMkLst>
        <pc:spChg chg="mod">
          <ac:chgData name="Ánh Diệu" userId="c5672c39bf0da1c1" providerId="LiveId" clId="{E7B52775-1812-4BDF-8EC2-3B982C33D682}" dt="2024-05-30T18:00:59.712" v="422"/>
          <ac:spMkLst>
            <pc:docMk/>
            <pc:sldMk cId="2835565193" sldId="479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01:41.605" v="423" actId="14826"/>
          <ac:picMkLst>
            <pc:docMk/>
            <pc:sldMk cId="2835565193" sldId="479"/>
            <ac:picMk id="2" creationId="{870C50D3-46F6-7A5A-3EE6-FA811E8FF3FB}"/>
          </ac:picMkLst>
        </pc:picChg>
        <pc:picChg chg="add mod">
          <ac:chgData name="Ánh Diệu" userId="c5672c39bf0da1c1" providerId="LiveId" clId="{E7B52775-1812-4BDF-8EC2-3B982C33D682}" dt="2024-06-13T02:37:08.410" v="2392" actId="1076"/>
          <ac:picMkLst>
            <pc:docMk/>
            <pc:sldMk cId="2835565193" sldId="479"/>
            <ac:picMk id="3" creationId="{DC322149-89C1-0391-E90D-2FDD34F9A15E}"/>
          </ac:picMkLst>
        </pc:picChg>
      </pc:sldChg>
      <pc:sldChg chg="addSp modSp add mod modTransition modAnim">
        <pc:chgData name="Ánh Diệu" userId="c5672c39bf0da1c1" providerId="LiveId" clId="{E7B52775-1812-4BDF-8EC2-3B982C33D682}" dt="2024-06-13T02:37:33.808" v="2397"/>
        <pc:sldMkLst>
          <pc:docMk/>
          <pc:sldMk cId="4067961928" sldId="480"/>
        </pc:sldMkLst>
        <pc:spChg chg="mod">
          <ac:chgData name="Ánh Diệu" userId="c5672c39bf0da1c1" providerId="LiveId" clId="{E7B52775-1812-4BDF-8EC2-3B982C33D682}" dt="2024-06-13T02:32:22.907" v="2384"/>
          <ac:spMkLst>
            <pc:docMk/>
            <pc:sldMk cId="4067961928" sldId="480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5:29.477" v="428" actId="1076"/>
          <ac:picMkLst>
            <pc:docMk/>
            <pc:sldMk cId="4067961928" sldId="480"/>
            <ac:picMk id="2" creationId="{870C50D3-46F6-7A5A-3EE6-FA811E8FF3FB}"/>
          </ac:picMkLst>
        </pc:picChg>
        <pc:picChg chg="add mod">
          <ac:chgData name="Ánh Diệu" userId="c5672c39bf0da1c1" providerId="LiveId" clId="{E7B52775-1812-4BDF-8EC2-3B982C33D682}" dt="2024-06-13T02:37:31.032" v="2396" actId="1076"/>
          <ac:picMkLst>
            <pc:docMk/>
            <pc:sldMk cId="4067961928" sldId="480"/>
            <ac:picMk id="3" creationId="{183E6A08-900A-243F-49BB-97493AF9B448}"/>
          </ac:picMkLst>
        </pc:picChg>
      </pc:sldChg>
      <pc:sldChg chg="addSp delSp modSp add mod modTransition delAnim modAnim">
        <pc:chgData name="Ánh Diệu" userId="c5672c39bf0da1c1" providerId="LiveId" clId="{E7B52775-1812-4BDF-8EC2-3B982C33D682}" dt="2024-06-13T02:38:28.610" v="2412"/>
        <pc:sldMkLst>
          <pc:docMk/>
          <pc:sldMk cId="3023879746" sldId="481"/>
        </pc:sldMkLst>
        <pc:spChg chg="mod">
          <ac:chgData name="Ánh Diệu" userId="c5672c39bf0da1c1" providerId="LiveId" clId="{E7B52775-1812-4BDF-8EC2-3B982C33D682}" dt="2024-05-30T18:06:40.428" v="444"/>
          <ac:spMkLst>
            <pc:docMk/>
            <pc:sldMk cId="3023879746" sldId="481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7:19.295" v="448" actId="732"/>
          <ac:picMkLst>
            <pc:docMk/>
            <pc:sldMk cId="3023879746" sldId="481"/>
            <ac:picMk id="2" creationId="{870C50D3-46F6-7A5A-3EE6-FA811E8FF3FB}"/>
          </ac:picMkLst>
        </pc:picChg>
        <pc:picChg chg="add del mod">
          <ac:chgData name="Ánh Diệu" userId="c5672c39bf0da1c1" providerId="LiveId" clId="{E7B52775-1812-4BDF-8EC2-3B982C33D682}" dt="2024-06-13T02:38:14.289" v="2408" actId="21"/>
          <ac:picMkLst>
            <pc:docMk/>
            <pc:sldMk cId="3023879746" sldId="481"/>
            <ac:picMk id="3" creationId="{D05167A6-0243-AC0F-BE08-809BD395BAFB}"/>
          </ac:picMkLst>
        </pc:picChg>
        <pc:picChg chg="add mod">
          <ac:chgData name="Ánh Diệu" userId="c5672c39bf0da1c1" providerId="LiveId" clId="{E7B52775-1812-4BDF-8EC2-3B982C33D682}" dt="2024-06-13T02:38:26.376" v="2411" actId="1076"/>
          <ac:picMkLst>
            <pc:docMk/>
            <pc:sldMk cId="3023879746" sldId="481"/>
            <ac:picMk id="4" creationId="{92B91F90-70A5-2857-6390-BCC4ACAE3C0A}"/>
          </ac:picMkLst>
        </pc:picChg>
      </pc:sldChg>
      <pc:sldChg chg="addSp delSp modSp add mod modTransition delAnim modAnim">
        <pc:chgData name="Ánh Diệu" userId="c5672c39bf0da1c1" providerId="LiveId" clId="{E7B52775-1812-4BDF-8EC2-3B982C33D682}" dt="2024-06-13T02:38:20.677" v="2410"/>
        <pc:sldMkLst>
          <pc:docMk/>
          <pc:sldMk cId="1899832598" sldId="482"/>
        </pc:sldMkLst>
        <pc:spChg chg="add mod">
          <ac:chgData name="Ánh Diệu" userId="c5672c39bf0da1c1" providerId="LiveId" clId="{E7B52775-1812-4BDF-8EC2-3B982C33D682}" dt="2024-05-30T18:11:09.202" v="479" actId="207"/>
          <ac:spMkLst>
            <pc:docMk/>
            <pc:sldMk cId="1899832598" sldId="482"/>
            <ac:spMk id="3" creationId="{A3332846-6968-3F22-9A42-2B6CA55A66C1}"/>
          </ac:spMkLst>
        </pc:spChg>
        <pc:spChg chg="mod">
          <ac:chgData name="Ánh Diệu" userId="c5672c39bf0da1c1" providerId="LiveId" clId="{E7B52775-1812-4BDF-8EC2-3B982C33D682}" dt="2024-05-30T18:08:01.604" v="474" actId="20577"/>
          <ac:spMkLst>
            <pc:docMk/>
            <pc:sldMk cId="1899832598" sldId="482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10:48.347" v="475" actId="14826"/>
          <ac:picMkLst>
            <pc:docMk/>
            <pc:sldMk cId="1899832598" sldId="482"/>
            <ac:picMk id="2" creationId="{870C50D3-46F6-7A5A-3EE6-FA811E8FF3FB}"/>
          </ac:picMkLst>
        </pc:picChg>
        <pc:picChg chg="add del mod">
          <ac:chgData name="Ánh Diệu" userId="c5672c39bf0da1c1" providerId="LiveId" clId="{E7B52775-1812-4BDF-8EC2-3B982C33D682}" dt="2024-06-13T02:38:09.925" v="2406" actId="21"/>
          <ac:picMkLst>
            <pc:docMk/>
            <pc:sldMk cId="1899832598" sldId="482"/>
            <ac:picMk id="4" creationId="{92B91F90-70A5-2857-6390-BCC4ACAE3C0A}"/>
          </ac:picMkLst>
        </pc:picChg>
        <pc:picChg chg="add mod">
          <ac:chgData name="Ánh Diệu" userId="c5672c39bf0da1c1" providerId="LiveId" clId="{E7B52775-1812-4BDF-8EC2-3B982C33D682}" dt="2024-06-13T02:38:16.135" v="2409"/>
          <ac:picMkLst>
            <pc:docMk/>
            <pc:sldMk cId="1899832598" sldId="482"/>
            <ac:picMk id="5" creationId="{D05167A6-0243-AC0F-BE08-809BD395BAFB}"/>
          </ac:picMkLst>
        </pc:picChg>
      </pc:sldChg>
      <pc:sldChg chg="addSp modSp new mod modTransition setBg">
        <pc:chgData name="Ánh Diệu" userId="c5672c39bf0da1c1" providerId="LiveId" clId="{E7B52775-1812-4BDF-8EC2-3B982C33D682}" dt="2024-05-30T19:46:21.111" v="2374"/>
        <pc:sldMkLst>
          <pc:docMk/>
          <pc:sldMk cId="4034217792" sldId="483"/>
        </pc:sldMkLst>
        <pc:spChg chg="add mod">
          <ac:chgData name="Ánh Diệu" userId="c5672c39bf0da1c1" providerId="LiveId" clId="{E7B52775-1812-4BDF-8EC2-3B982C33D682}" dt="2024-05-30T18:23:07.801" v="538" actId="14100"/>
          <ac:spMkLst>
            <pc:docMk/>
            <pc:sldMk cId="4034217792" sldId="483"/>
            <ac:spMk id="2" creationId="{BA883AE3-0694-A206-2A82-84909C703AE5}"/>
          </ac:spMkLst>
        </pc:spChg>
        <pc:spChg chg="add mod">
          <ac:chgData name="Ánh Diệu" userId="c5672c39bf0da1c1" providerId="LiveId" clId="{E7B52775-1812-4BDF-8EC2-3B982C33D682}" dt="2024-05-30T18:55:51.993" v="1501" actId="20577"/>
          <ac:spMkLst>
            <pc:docMk/>
            <pc:sldMk cId="4034217792" sldId="483"/>
            <ac:spMk id="3" creationId="{AB97BAAE-1990-04B5-CCFF-4C2C886B7654}"/>
          </ac:spMkLst>
        </pc:spChg>
        <pc:picChg chg="add mod">
          <ac:chgData name="Ánh Diệu" userId="c5672c39bf0da1c1" providerId="LiveId" clId="{E7B52775-1812-4BDF-8EC2-3B982C33D682}" dt="2024-05-30T18:23:41.449" v="548"/>
          <ac:picMkLst>
            <pc:docMk/>
            <pc:sldMk cId="4034217792" sldId="483"/>
            <ac:picMk id="4" creationId="{FA938B63-C12E-B0E2-3981-7AD659BA4892}"/>
          </ac:picMkLst>
        </pc:picChg>
      </pc:sldChg>
      <pc:sldChg chg="addSp modSp new mod modTransition setBg modAnim">
        <pc:chgData name="Ánh Diệu" userId="c5672c39bf0da1c1" providerId="LiveId" clId="{E7B52775-1812-4BDF-8EC2-3B982C33D682}" dt="2024-05-30T19:46:21.111" v="2374"/>
        <pc:sldMkLst>
          <pc:docMk/>
          <pc:sldMk cId="4023551699" sldId="484"/>
        </pc:sldMkLst>
        <pc:spChg chg="add mod ord">
          <ac:chgData name="Ánh Diệu" userId="c5672c39bf0da1c1" providerId="LiveId" clId="{E7B52775-1812-4BDF-8EC2-3B982C33D682}" dt="2024-05-30T19:21:51.062" v="1872" actId="20577"/>
          <ac:spMkLst>
            <pc:docMk/>
            <pc:sldMk cId="4023551699" sldId="484"/>
            <ac:spMk id="5" creationId="{B177A502-632B-A2F2-5493-410B214A9DA5}"/>
          </ac:spMkLst>
        </pc:spChg>
        <pc:picChg chg="add mod ord">
          <ac:chgData name="Ánh Diệu" userId="c5672c39bf0da1c1" providerId="LiveId" clId="{E7B52775-1812-4BDF-8EC2-3B982C33D682}" dt="2024-05-30T19:19:28.570" v="1838"/>
          <ac:picMkLst>
            <pc:docMk/>
            <pc:sldMk cId="4023551699" sldId="484"/>
            <ac:picMk id="3" creationId="{56ABE62A-3A7A-3C23-E5AC-DD2DA41DA5A5}"/>
          </ac:picMkLst>
        </pc:picChg>
        <pc:picChg chg="add mod ord modVis">
          <ac:chgData name="Ánh Diệu" userId="c5672c39bf0da1c1" providerId="LiveId" clId="{E7B52775-1812-4BDF-8EC2-3B982C33D682}" dt="2024-05-30T19:21:54.721" v="1873" actId="14429"/>
          <ac:picMkLst>
            <pc:docMk/>
            <pc:sldMk cId="4023551699" sldId="484"/>
            <ac:picMk id="4" creationId="{05216FBE-6CFF-02DB-A0E7-84A16BCBCE62}"/>
          </ac:picMkLst>
        </pc:picChg>
      </pc:sldChg>
      <pc:sldChg chg="addSp modSp new mod modTransition modAnim">
        <pc:chgData name="Ánh Diệu" userId="c5672c39bf0da1c1" providerId="LiveId" clId="{E7B52775-1812-4BDF-8EC2-3B982C33D682}" dt="2024-05-30T19:46:21.111" v="2374"/>
        <pc:sldMkLst>
          <pc:docMk/>
          <pc:sldMk cId="1418952327" sldId="485"/>
        </pc:sldMkLst>
        <pc:spChg chg="mod">
          <ac:chgData name="Ánh Diệu" userId="c5672c39bf0da1c1" providerId="LiveId" clId="{E7B52775-1812-4BDF-8EC2-3B982C33D682}" dt="2024-05-30T19:33:44.032" v="2041" actId="242"/>
          <ac:spMkLst>
            <pc:docMk/>
            <pc:sldMk cId="1418952327" sldId="485"/>
            <ac:spMk id="5" creationId="{21780D6C-F212-134C-8BB4-5CC11C689F0B}"/>
          </ac:spMkLst>
        </pc:spChg>
        <pc:spChg chg="mod">
          <ac:chgData name="Ánh Diệu" userId="c5672c39bf0da1c1" providerId="LiveId" clId="{E7B52775-1812-4BDF-8EC2-3B982C33D682}" dt="2024-05-30T19:33:47.677" v="2042" actId="404"/>
          <ac:spMkLst>
            <pc:docMk/>
            <pc:sldMk cId="1418952327" sldId="485"/>
            <ac:spMk id="6" creationId="{ADD15FAB-D375-D2A7-1961-16AAF9E83F2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8" creationId="{C84C7E2E-F23B-401C-1F26-7313F40822D9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9" creationId="{579F02B4-B8A2-31F6-B5B8-34F7EA4E235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0" creationId="{790FBCF4-0468-1F0D-CEEF-78362EC51E5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1" creationId="{5DB230E5-9656-231B-D972-AE4B6913DF64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2" creationId="{D3D21CB4-77A0-B30D-3A70-9D3FC8F981B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3" creationId="{F5338555-41C7-1A79-FEF8-4FB3DCF4F0D4}"/>
          </ac:spMkLst>
        </pc:spChg>
        <pc:grpChg chg="add mod">
          <ac:chgData name="Ánh Diệu" userId="c5672c39bf0da1c1" providerId="LiveId" clId="{E7B52775-1812-4BDF-8EC2-3B982C33D682}" dt="2024-05-30T19:33:53.500" v="2050" actId="1035"/>
          <ac:grpSpMkLst>
            <pc:docMk/>
            <pc:sldMk cId="1418952327" sldId="485"/>
            <ac:grpSpMk id="4" creationId="{BEAC7899-2FA2-6FF8-47C5-2AFD232BC222}"/>
          </ac:grpSpMkLst>
        </pc:grpChg>
        <pc:picChg chg="add mod modCrop">
          <ac:chgData name="Ánh Diệu" userId="c5672c39bf0da1c1" providerId="LiveId" clId="{E7B52775-1812-4BDF-8EC2-3B982C33D682}" dt="2024-05-30T19:33:58.860" v="2062" actId="1035"/>
          <ac:picMkLst>
            <pc:docMk/>
            <pc:sldMk cId="1418952327" sldId="485"/>
            <ac:picMk id="3" creationId="{AE17B8DC-D238-AD96-600C-9CECAD5D8E0F}"/>
          </ac:picMkLst>
        </pc:picChg>
        <pc:picChg chg="add mod modCrop">
          <ac:chgData name="Ánh Diệu" userId="c5672c39bf0da1c1" providerId="LiveId" clId="{E7B52775-1812-4BDF-8EC2-3B982C33D682}" dt="2024-05-30T19:33:33.656" v="2035" actId="1035"/>
          <ac:picMkLst>
            <pc:docMk/>
            <pc:sldMk cId="1418952327" sldId="485"/>
            <ac:picMk id="7" creationId="{67FC6D45-C649-4893-1851-A2D897B5745B}"/>
          </ac:picMkLst>
        </pc:picChg>
      </pc:sldChg>
      <pc:sldChg chg="addSp delSp modSp add mod modTransition delAnim modAnim modNotesTx">
        <pc:chgData name="Ánh Diệu" userId="c5672c39bf0da1c1" providerId="LiveId" clId="{E7B52775-1812-4BDF-8EC2-3B982C33D682}" dt="2024-06-22T05:34:44.625" v="2521"/>
        <pc:sldMkLst>
          <pc:docMk/>
          <pc:sldMk cId="3580648232" sldId="486"/>
        </pc:sldMkLst>
        <pc:spChg chg="add mod">
          <ac:chgData name="Ánh Diệu" userId="c5672c39bf0da1c1" providerId="LiveId" clId="{E7B52775-1812-4BDF-8EC2-3B982C33D682}" dt="2024-05-30T18:50:14.194" v="1331" actId="1037"/>
          <ac:spMkLst>
            <pc:docMk/>
            <pc:sldMk cId="3580648232" sldId="486"/>
            <ac:spMk id="8" creationId="{403F8029-B892-A414-F64E-F37678CC5789}"/>
          </ac:spMkLst>
        </pc:spChg>
        <pc:spChg chg="mod">
          <ac:chgData name="Ánh Diệu" userId="c5672c39bf0da1c1" providerId="LiveId" clId="{E7B52775-1812-4BDF-8EC2-3B982C33D682}" dt="2024-06-22T05:31:24.104" v="2510" actId="20577"/>
          <ac:spMkLst>
            <pc:docMk/>
            <pc:sldMk cId="3580648232" sldId="486"/>
            <ac:spMk id="9" creationId="{AE1F566D-1E81-8C22-9613-3E02C23FD21E}"/>
          </ac:spMkLst>
        </pc:spChg>
        <pc:spChg chg="add mod">
          <ac:chgData name="Ánh Diệu" userId="c5672c39bf0da1c1" providerId="LiveId" clId="{E7B52775-1812-4BDF-8EC2-3B982C33D682}" dt="2024-05-30T18:51:45.802" v="1349" actId="1036"/>
          <ac:spMkLst>
            <pc:docMk/>
            <pc:sldMk cId="3580648232" sldId="486"/>
            <ac:spMk id="10" creationId="{D559E50C-C23D-814E-6B1D-7AE1E30ED1E7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1" creationId="{16DDB1D7-87F9-43AA-3E31-A6AF9F59F525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2" creationId="{CB8B08CF-379B-4E69-B205-A9ED69AA2D5E}"/>
          </ac:spMkLst>
        </pc:spChg>
        <pc:spChg chg="add mod">
          <ac:chgData name="Ánh Diệu" userId="c5672c39bf0da1c1" providerId="LiveId" clId="{E7B52775-1812-4BDF-8EC2-3B982C33D682}" dt="2024-05-30T18:53:36.548" v="1483" actId="1036"/>
          <ac:spMkLst>
            <pc:docMk/>
            <pc:sldMk cId="3580648232" sldId="486"/>
            <ac:spMk id="13" creationId="{FA5D9351-1268-5D8B-5190-566D5B229E61}"/>
          </ac:spMkLst>
        </pc:spChg>
        <pc:spChg chg="mod">
          <ac:chgData name="Ánh Diệu" userId="c5672c39bf0da1c1" providerId="LiveId" clId="{E7B52775-1812-4BDF-8EC2-3B982C33D682}" dt="2024-06-22T05:34:44.625" v="2521"/>
          <ac:spMkLst>
            <pc:docMk/>
            <pc:sldMk cId="3580648232" sldId="486"/>
            <ac:spMk id="14" creationId="{C23A6E8C-2819-D927-F4FF-7EBB7DA599D4}"/>
          </ac:spMkLst>
        </pc:spChg>
        <pc:spChg chg="mod">
          <ac:chgData name="Ánh Diệu" userId="c5672c39bf0da1c1" providerId="LiveId" clId="{E7B52775-1812-4BDF-8EC2-3B982C33D682}" dt="2024-06-22T05:31:27.469" v="2516" actId="20577"/>
          <ac:spMkLst>
            <pc:docMk/>
            <pc:sldMk cId="3580648232" sldId="486"/>
            <ac:spMk id="15" creationId="{0B8E7321-F406-8760-ADB1-DC47097C80E1}"/>
          </ac:spMkLst>
        </pc:spChg>
        <pc:spChg chg="add mod">
          <ac:chgData name="Ánh Diệu" userId="c5672c39bf0da1c1" providerId="LiveId" clId="{E7B52775-1812-4BDF-8EC2-3B982C33D682}" dt="2024-05-30T18:53:27.797" v="1457" actId="1038"/>
          <ac:spMkLst>
            <pc:docMk/>
            <pc:sldMk cId="3580648232" sldId="486"/>
            <ac:spMk id="16" creationId="{2120548B-4B8E-B866-06D5-182D6A349E94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8" creationId="{B8370C3B-15F9-4ED0-D487-9C38604E8702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24" creationId="{35FCC1D2-417A-E2F6-BDA2-E66357BE310A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515" creationId="{0B749CAA-8592-7CA4-4158-00213E84812E}"/>
          </ac:spMkLst>
        </pc:spChg>
        <pc:graphicFrameChg chg="add mod modGraphic">
          <ac:chgData name="Ánh Diệu" userId="c5672c39bf0da1c1" providerId="LiveId" clId="{E7B52775-1812-4BDF-8EC2-3B982C33D682}" dt="2024-05-30T18:48:52.460" v="1262" actId="1035"/>
          <ac:graphicFrameMkLst>
            <pc:docMk/>
            <pc:sldMk cId="3580648232" sldId="486"/>
            <ac:graphicFrameMk id="2" creationId="{AC8C2F5C-5EC7-27CF-1B4C-A5DF27962E5B}"/>
          </ac:graphicFrameMkLst>
        </pc:graphicFrameChg>
        <pc:picChg chg="add mod">
          <ac:chgData name="Ánh Diệu" userId="c5672c39bf0da1c1" providerId="LiveId" clId="{E7B52775-1812-4BDF-8EC2-3B982C33D682}" dt="2024-05-30T18:49:18.167" v="1305" actId="1076"/>
          <ac:picMkLst>
            <pc:docMk/>
            <pc:sldMk cId="3580648232" sldId="486"/>
            <ac:picMk id="3" creationId="{12220849-E6D7-89AA-FDCC-C408402126B1}"/>
          </ac:picMkLst>
        </pc:picChg>
        <pc:picChg chg="add mod">
          <ac:chgData name="Ánh Diệu" userId="c5672c39bf0da1c1" providerId="LiveId" clId="{E7B52775-1812-4BDF-8EC2-3B982C33D682}" dt="2024-05-30T18:52:49.605" v="1414" actId="1076"/>
          <ac:picMkLst>
            <pc:docMk/>
            <pc:sldMk cId="3580648232" sldId="486"/>
            <ac:picMk id="4" creationId="{EAC55C6A-A23E-6B20-1762-422AD9D1348A}"/>
          </ac:picMkLst>
        </pc:picChg>
        <pc:picChg chg="add mod">
          <ac:chgData name="Ánh Diệu" userId="c5672c39bf0da1c1" providerId="LiveId" clId="{E7B52775-1812-4BDF-8EC2-3B982C33D682}" dt="2024-05-30T18:49:25.187" v="1306" actId="1076"/>
          <ac:picMkLst>
            <pc:docMk/>
            <pc:sldMk cId="3580648232" sldId="486"/>
            <ac:picMk id="5" creationId="{CC9C5CB9-710C-6F44-C3F1-DC3F02F06888}"/>
          </ac:picMkLst>
        </pc:picChg>
        <pc:picChg chg="add mod">
          <ac:chgData name="Ánh Diệu" userId="c5672c39bf0da1c1" providerId="LiveId" clId="{E7B52775-1812-4BDF-8EC2-3B982C33D682}" dt="2024-05-30T18:48:46.479" v="1252" actId="1035"/>
          <ac:picMkLst>
            <pc:docMk/>
            <pc:sldMk cId="3580648232" sldId="486"/>
            <ac:picMk id="6" creationId="{46AFAAC6-82B4-9896-A2F3-76858ED9E19A}"/>
          </ac:picMkLst>
        </pc:picChg>
        <pc:picChg chg="add mod">
          <ac:chgData name="Ánh Diệu" userId="c5672c39bf0da1c1" providerId="LiveId" clId="{E7B52775-1812-4BDF-8EC2-3B982C33D682}" dt="2024-05-30T18:48:13.754" v="1240"/>
          <ac:picMkLst>
            <pc:docMk/>
            <pc:sldMk cId="3580648232" sldId="486"/>
            <ac:picMk id="7" creationId="{CDB2BA46-A114-5680-058E-05305DBF9800}"/>
          </ac:picMkLst>
        </pc:picChg>
        <pc:picChg chg="del">
          <ac:chgData name="Ánh Diệu" userId="c5672c39bf0da1c1" providerId="LiveId" clId="{E7B52775-1812-4BDF-8EC2-3B982C33D682}" dt="2024-05-30T18:39:06" v="910" actId="478"/>
          <ac:picMkLst>
            <pc:docMk/>
            <pc:sldMk cId="3580648232" sldId="486"/>
            <ac:picMk id="25" creationId="{5738A2A7-DBFB-6B27-86BB-BBF46D5C20EF}"/>
          </ac:picMkLst>
        </pc:picChg>
      </pc:sldChg>
      <pc:sldChg chg="delSp new del mod">
        <pc:chgData name="Ánh Diệu" userId="c5672c39bf0da1c1" providerId="LiveId" clId="{E7B52775-1812-4BDF-8EC2-3B982C33D682}" dt="2024-05-30T19:03:49.696" v="1510" actId="47"/>
        <pc:sldMkLst>
          <pc:docMk/>
          <pc:sldMk cId="237699176" sldId="487"/>
        </pc:sldMkLst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2" creationId="{6D452AF0-2F79-460B-4420-0B9B50CD32B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3" creationId="{F9B750E1-046D-AA3C-0650-A9AE76F8574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4" creationId="{FC5B1C5F-C73F-AF31-B062-83E885EF254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5" creationId="{96637AAC-9544-B6F5-55EB-95EB667910B5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6" creationId="{9C051373-5DE1-5AF3-4409-73B72FF2BB7A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7" creationId="{7627E17D-D7F2-AD01-62A0-98CF3189576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8" creationId="{DED1FC0E-D44A-A2F8-7B08-21B7C844C4E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9" creationId="{02591DF3-FCAB-2965-5ED4-8BC035991C9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0" creationId="{AB705392-C9F6-BD82-711D-1C5B9FD968E3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1" creationId="{F48D7B85-0B81-0E48-89F8-1D804C1F9A1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2" creationId="{2CEE985B-7896-6833-543F-0DB06F403E38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3" creationId="{6FCA55AC-2807-0F43-096F-0A695E44A8C1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4" creationId="{84DC2E49-DE85-6147-5639-76A4F13827B9}"/>
          </ac:spMkLst>
        </pc:spChg>
      </pc:sldChg>
      <pc:sldChg chg="new del">
        <pc:chgData name="Ánh Diệu" userId="c5672c39bf0da1c1" providerId="LiveId" clId="{E7B52775-1812-4BDF-8EC2-3B982C33D682}" dt="2024-05-30T19:12:09.218" v="1707" actId="47"/>
        <pc:sldMkLst>
          <pc:docMk/>
          <pc:sldMk cId="2939137627" sldId="487"/>
        </pc:sldMkLst>
      </pc:sldChg>
      <pc:sldChg chg="addSp delSp modSp add del mod modTransition setBg delAnim modNotesTx">
        <pc:chgData name="Ánh Diệu" userId="c5672c39bf0da1c1" providerId="LiveId" clId="{E7B52775-1812-4BDF-8EC2-3B982C33D682}" dt="2024-06-13T08:44:48.314" v="2441" actId="47"/>
        <pc:sldMkLst>
          <pc:docMk/>
          <pc:sldMk cId="432985428" sldId="488"/>
        </pc:sldMkLst>
        <pc:spChg chg="add del mod">
          <ac:chgData name="Ánh Diệu" userId="c5672c39bf0da1c1" providerId="LiveId" clId="{E7B52775-1812-4BDF-8EC2-3B982C33D682}" dt="2024-05-30T19:12:16.490" v="1709" actId="478"/>
          <ac:spMkLst>
            <pc:docMk/>
            <pc:sldMk cId="432985428" sldId="488"/>
            <ac:spMk id="3" creationId="{0C712DAC-DF8B-1E0F-B2DC-6787D85242FF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5-30T19:13:27.154" v="1738" actId="1076"/>
          <ac:spMkLst>
            <pc:docMk/>
            <pc:sldMk cId="432985428" sldId="488"/>
            <ac:spMk id="10" creationId="{14AC3917-1BFA-622B-CF49-D130FA069228}"/>
          </ac:spMkLst>
        </pc:spChg>
        <pc:spChg chg="add mod">
          <ac:chgData name="Ánh Diệu" userId="c5672c39bf0da1c1" providerId="LiveId" clId="{E7B52775-1812-4BDF-8EC2-3B982C33D682}" dt="2024-05-30T19:13:21.522" v="1736" actId="164"/>
          <ac:spMkLst>
            <pc:docMk/>
            <pc:sldMk cId="432985428" sldId="488"/>
            <ac:spMk id="11" creationId="{93983819-1032-9513-2FA1-6B959E2D515D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3" creationId="{F5E041BA-82A4-E3FA-BE60-8287B1D21306}"/>
          </ac:spMkLst>
        </pc:spChg>
        <pc:spChg chg="add mod ord">
          <ac:chgData name="Ánh Diệu" userId="c5672c39bf0da1c1" providerId="LiveId" clId="{E7B52775-1812-4BDF-8EC2-3B982C33D682}" dt="2024-05-30T19:42:49.699" v="2356" actId="113"/>
          <ac:spMkLst>
            <pc:docMk/>
            <pc:sldMk cId="432985428" sldId="488"/>
            <ac:spMk id="15" creationId="{C2BE3AA0-3D62-7774-123B-65B952F69BC9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7" creationId="{C8F4C76A-D344-80F2-6185-0B568441C9DC}"/>
          </ac:spMkLst>
        </pc:spChg>
        <pc:spChg chg="add mod ord">
          <ac:chgData name="Ánh Diệu" userId="c5672c39bf0da1c1" providerId="LiveId" clId="{E7B52775-1812-4BDF-8EC2-3B982C33D682}" dt="2024-05-30T19:42:48.473" v="2354" actId="113"/>
          <ac:spMkLst>
            <pc:docMk/>
            <pc:sldMk cId="432985428" sldId="488"/>
            <ac:spMk id="18" creationId="{686FDC7E-D971-845B-77EE-73E7C87AE6EE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3" creationId="{D3FEF74E-3697-1B12-9DA2-A2667CE6CFF3}"/>
          </ac:spMkLst>
        </pc:spChg>
        <pc:spChg chg="del">
          <ac:chgData name="Ánh Diệu" userId="c5672c39bf0da1c1" providerId="LiveId" clId="{E7B52775-1812-4BDF-8EC2-3B982C33D682}" dt="2024-05-30T19:12:14.040" v="1708" actId="478"/>
          <ac:spMkLst>
            <pc:docMk/>
            <pc:sldMk cId="432985428" sldId="488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9:13:34.342" v="1740" actId="478"/>
          <ac:spMkLst>
            <pc:docMk/>
            <pc:sldMk cId="432985428" sldId="488"/>
            <ac:spMk id="513" creationId="{7AA86128-DF89-B493-4E37-91799B38BF9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15" creationId="{0B749CAA-8592-7CA4-4158-00213E84812E}"/>
          </ac:spMkLst>
        </pc:spChg>
        <pc:grpChg chg="add mod">
          <ac:chgData name="Ánh Diệu" userId="c5672c39bf0da1c1" providerId="LiveId" clId="{E7B52775-1812-4BDF-8EC2-3B982C33D682}" dt="2024-05-30T19:13:32.059" v="1739" actId="1076"/>
          <ac:grpSpMkLst>
            <pc:docMk/>
            <pc:sldMk cId="432985428" sldId="488"/>
            <ac:grpSpMk id="14" creationId="{B28FACDC-E107-E977-E321-7343A41715D2}"/>
          </ac:grpSpMkLst>
        </pc:grpChg>
        <pc:graphicFrameChg chg="del">
          <ac:chgData name="Ánh Diệu" userId="c5672c39bf0da1c1" providerId="LiveId" clId="{E7B52775-1812-4BDF-8EC2-3B982C33D682}" dt="2024-05-30T19:11:57.424" v="1703" actId="478"/>
          <ac:graphicFrameMkLst>
            <pc:docMk/>
            <pc:sldMk cId="432985428" sldId="488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E7B52775-1812-4BDF-8EC2-3B982C33D682}" dt="2024-05-30T19:42:21.761" v="2348" actId="1076"/>
          <ac:picMkLst>
            <pc:docMk/>
            <pc:sldMk cId="432985428" sldId="488"/>
            <ac:picMk id="9" creationId="{1F36AB1F-384A-DE9A-3750-A8E5D04D482C}"/>
          </ac:picMkLst>
        </pc:picChg>
      </pc:sldChg>
      <pc:sldChg chg="add modTransition">
        <pc:chgData name="Ánh Diệu" userId="c5672c39bf0da1c1" providerId="LiveId" clId="{E7B52775-1812-4BDF-8EC2-3B982C33D682}" dt="2024-05-30T19:46:21.111" v="2374"/>
        <pc:sldMkLst>
          <pc:docMk/>
          <pc:sldMk cId="3796151615" sldId="489"/>
        </pc:sldMkLst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398650609" sldId="490"/>
        </pc:sldMkLst>
        <pc:spChg chg="mod">
          <ac:chgData name="Ánh Diệu" userId="c5672c39bf0da1c1" providerId="LiveId" clId="{E7B52775-1812-4BDF-8EC2-3B982C33D682}" dt="2024-05-30T19:24:24.056" v="1891" actId="20577"/>
          <ac:spMkLst>
            <pc:docMk/>
            <pc:sldMk cId="3398650609" sldId="490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6:28.721" v="1895" actId="14826"/>
          <ac:picMkLst>
            <pc:docMk/>
            <pc:sldMk cId="3398650609" sldId="490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1283119082" sldId="491"/>
        </pc:sldMkLst>
        <pc:spChg chg="mod">
          <ac:chgData name="Ánh Diệu" userId="c5672c39bf0da1c1" providerId="LiveId" clId="{E7B52775-1812-4BDF-8EC2-3B982C33D682}" dt="2024-05-30T19:23:01.887" v="1880" actId="20577"/>
          <ac:spMkLst>
            <pc:docMk/>
            <pc:sldMk cId="1283119082" sldId="491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3:04.304" v="1881" actId="14429"/>
          <ac:picMkLst>
            <pc:docMk/>
            <pc:sldMk cId="1283119082" sldId="491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404133606" sldId="492"/>
        </pc:sldMkLst>
        <pc:spChg chg="mod">
          <ac:chgData name="Ánh Diệu" userId="c5672c39bf0da1c1" providerId="LiveId" clId="{E7B52775-1812-4BDF-8EC2-3B982C33D682}" dt="2024-05-30T19:20:58.292" v="1862" actId="20577"/>
          <ac:spMkLst>
            <pc:docMk/>
            <pc:sldMk cId="3404133606" sldId="492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5.470" v="1918" actId="14429"/>
          <ac:picMkLst>
            <pc:docMk/>
            <pc:sldMk cId="3404133606" sldId="492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21746493" sldId="493"/>
        </pc:sldMkLst>
        <pc:spChg chg="mod">
          <ac:chgData name="Ánh Diệu" userId="c5672c39bf0da1c1" providerId="LiveId" clId="{E7B52775-1812-4BDF-8EC2-3B982C33D682}" dt="2024-05-30T19:27:41.349" v="1916" actId="20577"/>
          <ac:spMkLst>
            <pc:docMk/>
            <pc:sldMk cId="321746493" sldId="493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7.637" v="1919" actId="14429"/>
          <ac:picMkLst>
            <pc:docMk/>
            <pc:sldMk cId="321746493" sldId="493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508908600" sldId="494"/>
        </pc:sldMkLst>
        <pc:spChg chg="mod">
          <ac:chgData name="Ánh Diệu" userId="c5672c39bf0da1c1" providerId="LiveId" clId="{E7B52775-1812-4BDF-8EC2-3B982C33D682}" dt="2024-05-30T19:27:35.562" v="1910" actId="20577"/>
          <ac:spMkLst>
            <pc:docMk/>
            <pc:sldMk cId="508908600" sldId="494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0.104" v="1920" actId="14429"/>
          <ac:picMkLst>
            <pc:docMk/>
            <pc:sldMk cId="508908600" sldId="494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463006622" sldId="495"/>
        </pc:sldMkLst>
        <pc:spChg chg="mod">
          <ac:chgData name="Ánh Diệu" userId="c5672c39bf0da1c1" providerId="LiveId" clId="{E7B52775-1812-4BDF-8EC2-3B982C33D682}" dt="2024-05-30T19:27:29.082" v="1904" actId="20577"/>
          <ac:spMkLst>
            <pc:docMk/>
            <pc:sldMk cId="463006622" sldId="495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2.815" v="1921" actId="14429"/>
          <ac:picMkLst>
            <pc:docMk/>
            <pc:sldMk cId="463006622" sldId="495"/>
            <ac:picMk id="4" creationId="{05216FBE-6CFF-02DB-A0E7-84A16BCBCE62}"/>
          </ac:picMkLst>
        </pc:picChg>
      </pc:sldChg>
      <pc:sldMasterChg chg="delSldLayout">
        <pc:chgData name="Ánh Diệu" userId="c5672c39bf0da1c1" providerId="LiveId" clId="{E7B52775-1812-4BDF-8EC2-3B982C33D682}" dt="2024-05-30T18:19:16.749" v="482" actId="2696"/>
        <pc:sldMasterMkLst>
          <pc:docMk/>
          <pc:sldMasterMk cId="3655976940" sldId="2147483680"/>
        </pc:sldMasterMkLst>
        <pc:sldLayoutChg chg="del">
          <pc:chgData name="Ánh Diệu" userId="c5672c39bf0da1c1" providerId="LiveId" clId="{E7B52775-1812-4BDF-8EC2-3B982C33D682}" dt="2024-05-30T18:14:11.453" v="480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del">
          <pc:chgData name="Ánh Diệu" userId="c5672c39bf0da1c1" providerId="LiveId" clId="{E7B52775-1812-4BDF-8EC2-3B982C33D682}" dt="2024-05-30T18:19:16.749" v="482" actId="2696"/>
          <pc:sldLayoutMkLst>
            <pc:docMk/>
            <pc:sldMasterMk cId="3655976940" sldId="2147483680"/>
            <pc:sldLayoutMk cId="2521922909" sldId="2147483812"/>
          </pc:sldLayoutMkLst>
        </pc:sldLayoutChg>
      </pc:sldMasterChg>
      <pc:sldMasterChg chg="delSldLayout">
        <pc:chgData name="Ánh Diệu" userId="c5672c39bf0da1c1" providerId="LiveId" clId="{E7B52775-1812-4BDF-8EC2-3B982C33D682}" dt="2024-05-30T19:03:49.696" v="1510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E7B52775-1812-4BDF-8EC2-3B982C33D682}" dt="2024-05-30T19:03:49.696" v="1510" actId="47"/>
          <pc:sldLayoutMkLst>
            <pc:docMk/>
            <pc:sldMasterMk cId="2674895984" sldId="2147483758"/>
            <pc:sldLayoutMk cId="2133498135" sldId="2147483766"/>
          </pc:sldLayoutMkLst>
        </pc:sldLayoutChg>
      </pc:sldMasterChg>
      <pc:sldMasterChg chg="delSldLayout">
        <pc:chgData name="Ánh Diệu" userId="c5672c39bf0da1c1" providerId="LiveId" clId="{E7B52775-1812-4BDF-8EC2-3B982C33D682}" dt="2024-05-30T19:14:31.965" v="1749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E7B52775-1812-4BDF-8EC2-3B982C33D682}" dt="2024-05-30T19:14:31.965" v="1749" actId="47"/>
          <pc:sldLayoutMkLst>
            <pc:docMk/>
            <pc:sldMasterMk cId="1922329767" sldId="2147483795"/>
            <pc:sldLayoutMk cId="2230967083" sldId="2147483800"/>
          </pc:sldLayoutMkLst>
        </pc:sldLayoutChg>
      </pc:sldMasterChg>
      <pc:sldMasterChg chg="del delSldLayout">
        <pc:chgData name="Ánh Diệu" userId="c5672c39bf0da1c1" providerId="LiveId" clId="{E7B52775-1812-4BDF-8EC2-3B982C33D682}" dt="2024-05-30T17:33:32.894" v="124" actId="2696"/>
        <pc:sldMasterMkLst>
          <pc:docMk/>
          <pc:sldMasterMk cId="2366272461" sldId="2147483811"/>
        </pc:sldMasterMkLst>
        <pc:sldLayoutChg chg="del">
          <pc:chgData name="Ánh Diệu" userId="c5672c39bf0da1c1" providerId="LiveId" clId="{E7B52775-1812-4BDF-8EC2-3B982C33D682}" dt="2024-05-30T17:33:32.894" v="124" actId="2696"/>
          <pc:sldLayoutMkLst>
            <pc:docMk/>
            <pc:sldMasterMk cId="2366272461" sldId="2147483811"/>
            <pc:sldLayoutMk cId="3817629153" sldId="2147483812"/>
          </pc:sldLayoutMkLst>
        </pc:sldLayoutChg>
      </pc:sldMasterChg>
      <pc:sldMasterChg chg="delSldLayout">
        <pc:chgData name="Ánh Diệu" userId="c5672c39bf0da1c1" providerId="LiveId" clId="{E7B52775-1812-4BDF-8EC2-3B982C33D682}" dt="2024-06-13T08:44:48.314" v="2441" actId="47"/>
        <pc:sldMasterMkLst>
          <pc:docMk/>
          <pc:sldMasterMk cId="1747775468" sldId="2147483812"/>
        </pc:sldMasterMkLst>
        <pc:sldLayoutChg chg="del">
          <pc:chgData name="Ánh Diệu" userId="c5672c39bf0da1c1" providerId="LiveId" clId="{E7B52775-1812-4BDF-8EC2-3B982C33D682}" dt="2024-06-13T08:44:48.314" v="2441" actId="47"/>
          <pc:sldLayoutMkLst>
            <pc:docMk/>
            <pc:sldMasterMk cId="1747775468" sldId="2147483812"/>
            <pc:sldLayoutMk cId="3915758511" sldId="2147483814"/>
          </pc:sldLayoutMkLst>
        </pc:sldLayoutChg>
      </pc:sldMasterChg>
    </pc:docChg>
  </pc:docChgLst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Diệu Ánh" userId="c5672c39bf0da1c1" providerId="LiveId" clId="{03BD3366-07D7-44DC-951F-EB549A847190}"/>
    <pc:docChg chg="undo redo custSel addSld delSld modSld sldOrd delMainMaster">
      <pc:chgData name="Diệu Ánh" userId="c5672c39bf0da1c1" providerId="LiveId" clId="{03BD3366-07D7-44DC-951F-EB549A847190}" dt="2024-05-26T15:59:01.092" v="1809" actId="20577"/>
      <pc:docMkLst>
        <pc:docMk/>
      </pc:docMkLst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986459154" sldId="257"/>
        </pc:sldMkLst>
        <pc:spChg chg="mod">
          <ac:chgData name="Diệu Ánh" userId="c5672c39bf0da1c1" providerId="LiveId" clId="{03BD3366-07D7-44DC-951F-EB549A847190}" dt="2024-05-26T14:58:20.964" v="1243" actId="20577"/>
          <ac:spMkLst>
            <pc:docMk/>
            <pc:sldMk cId="986459154" sldId="257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8:25.360" v="1247" actId="20577"/>
          <ac:spMkLst>
            <pc:docMk/>
            <pc:sldMk cId="986459154" sldId="257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19.744" v="1403" actId="403"/>
          <ac:spMkLst>
            <pc:docMk/>
            <pc:sldMk cId="986459154" sldId="257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48.506" v="1206" actId="478"/>
          <ac:grpSpMkLst>
            <pc:docMk/>
            <pc:sldMk cId="986459154" sldId="257"/>
            <ac:grpSpMk id="5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5:51.797" v="1207" actId="478"/>
          <ac:grpSpMkLst>
            <pc:docMk/>
            <pc:sldMk cId="986459154" sldId="257"/>
            <ac:grpSpMk id="21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14521614" sldId="259"/>
        </pc:sldMkLst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3.880" v="1288" actId="478"/>
          <ac:spMkLst>
            <pc:docMk/>
            <pc:sldMk cId="14521614" sldId="259"/>
            <ac:spMk id="26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3.948" v="1405" actId="403"/>
          <ac:spMkLst>
            <pc:docMk/>
            <pc:sldMk cId="14521614" sldId="259"/>
            <ac:spMk id="27" creationId="{00000000-0000-0000-0000-000000000000}"/>
          </ac:spMkLst>
        </pc:spChg>
        <pc:grpChg chg="del mod">
          <ac:chgData name="Diệu Ánh" userId="c5672c39bf0da1c1" providerId="LiveId" clId="{03BD3366-07D7-44DC-951F-EB549A847190}" dt="2024-05-26T14:59:48.231" v="1290" actId="478"/>
          <ac:grpSpMkLst>
            <pc:docMk/>
            <pc:sldMk cId="14521614" sldId="259"/>
            <ac:grpSpMk id="3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9:44.962" v="1289" actId="478"/>
          <ac:grpSpMkLst>
            <pc:docMk/>
            <pc:sldMk cId="14521614" sldId="259"/>
            <ac:grpSpMk id="21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099" creationId="{00000000-0000-0000-0000-000000000000}"/>
          </ac:picMkLst>
        </pc:picChg>
        <pc:picChg chg="mod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100" creationId="{00000000-0000-0000-0000-000000000000}"/>
          </ac:picMkLst>
        </pc:picChg>
      </pc:sldChg>
      <pc:sldChg chg="addSp delSp modSp mod delAnim modAnim modNotesTx">
        <pc:chgData name="Diệu Ánh" userId="c5672c39bf0da1c1" providerId="LiveId" clId="{03BD3366-07D7-44DC-951F-EB549A847190}" dt="2024-05-26T14:30:17.108" v="1145" actId="20577"/>
        <pc:sldMkLst>
          <pc:docMk/>
          <pc:sldMk cId="0" sldId="260"/>
        </pc:sldMkLst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8" creationId="{B29F924A-25E0-8744-9583-7336D0B2EAFF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9" creationId="{F72F2654-651C-C130-8ACF-7F2F6832568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40" creationId="{38ADC2B9-2590-87B3-F43A-9708C8A2B1A1}"/>
          </ac:spMkLst>
        </pc:spChg>
        <pc:spChg chg="mod">
          <ac:chgData name="Diệu Ánh" userId="c5672c39bf0da1c1" providerId="LiveId" clId="{03BD3366-07D7-44DC-951F-EB549A847190}" dt="2024-05-26T11:28:19.826" v="13" actId="1037"/>
          <ac:spMkLst>
            <pc:docMk/>
            <pc:sldMk cId="0" sldId="260"/>
            <ac:spMk id="41" creationId="{F0BDE61E-5830-D7F3-7277-7E282E6D5F67}"/>
          </ac:spMkLst>
        </pc:spChg>
        <pc:spChg chg="mod">
          <ac:chgData name="Diệu Ánh" userId="c5672c39bf0da1c1" providerId="LiveId" clId="{03BD3366-07D7-44DC-951F-EB549A847190}" dt="2024-05-26T11:28:22.255" v="14" actId="20577"/>
          <ac:spMkLst>
            <pc:docMk/>
            <pc:sldMk cId="0" sldId="260"/>
            <ac:spMk id="42" creationId="{76C393A9-38EB-6BE4-DCB8-43F560D7519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27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32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9" creationId="{00000000-0000-0000-0000-000000000000}"/>
          </ac:spMkLst>
        </pc:spChg>
        <pc:picChg chg="add del mod">
          <ac:chgData name="Diệu Ánh" userId="c5672c39bf0da1c1" providerId="LiveId" clId="{03BD3366-07D7-44DC-951F-EB549A847190}" dt="2024-05-26T11:31:00.058" v="41" actId="478"/>
          <ac:picMkLst>
            <pc:docMk/>
            <pc:sldMk cId="0" sldId="260"/>
            <ac:picMk id="33" creationId="{2A9BFDFF-7FE8-B1DB-10BC-A1025FA2EE60}"/>
          </ac:picMkLst>
        </pc:picChg>
        <pc:picChg chg="add mod">
          <ac:chgData name="Diệu Ánh" userId="c5672c39bf0da1c1" providerId="LiveId" clId="{03BD3366-07D7-44DC-951F-EB549A847190}" dt="2024-05-26T11:31:27.884" v="46" actId="1076"/>
          <ac:picMkLst>
            <pc:docMk/>
            <pc:sldMk cId="0" sldId="260"/>
            <ac:picMk id="35" creationId="{23695787-7129-2B99-C946-FEF2C0F68EA1}"/>
          </ac:picMkLst>
        </pc:picChg>
        <pc:picChg chg="del">
          <ac:chgData name="Diệu Ánh" userId="c5672c39bf0da1c1" providerId="LiveId" clId="{03BD3366-07D7-44DC-951F-EB549A847190}" dt="2024-05-26T11:28:25.391" v="15" actId="478"/>
          <ac:picMkLst>
            <pc:docMk/>
            <pc:sldMk cId="0" sldId="260"/>
            <ac:picMk id="36" creationId="{58463454-AB34-167E-9DDE-68B3A45D25E0}"/>
          </ac:picMkLst>
        </pc:picChg>
        <pc:picChg chg="add mod">
          <ac:chgData name="Diệu Ánh" userId="c5672c39bf0da1c1" providerId="LiveId" clId="{03BD3366-07D7-44DC-951F-EB549A847190}" dt="2024-05-26T11:32:05.192" v="50" actId="1076"/>
          <ac:picMkLst>
            <pc:docMk/>
            <pc:sldMk cId="0" sldId="260"/>
            <ac:picMk id="37" creationId="{243A3FAC-CA34-C2A0-ACFD-ADF4BDA0074F}"/>
          </ac:picMkLst>
        </pc:pic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317196742" sldId="263"/>
        </pc:sldMkLst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7.258" v="1407" actId="403"/>
          <ac:spMkLst>
            <pc:docMk/>
            <pc:sldMk cId="317196742" sldId="263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0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3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60301651" sldId="264"/>
        </pc:sldMkLst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02.573" v="1396" actId="403"/>
          <ac:spMkLst>
            <pc:docMk/>
            <pc:sldMk cId="60301651" sldId="264"/>
            <ac:spMk id="31" creationId="{00000000-0000-0000-0000-000000000000}"/>
          </ac:spMkLst>
        </pc:spChg>
        <pc:spChg chg="del">
          <ac:chgData name="Diệu Ánh" userId="c5672c39bf0da1c1" providerId="LiveId" clId="{03BD3366-07D7-44DC-951F-EB549A847190}" dt="2024-05-26T15:16:06.644" v="1397" actId="478"/>
          <ac:spMkLst>
            <pc:docMk/>
            <pc:sldMk cId="60301651" sldId="264"/>
            <ac:spMk id="33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6:09.100" v="1399" actId="478"/>
          <ac:grpSpMkLst>
            <pc:docMk/>
            <pc:sldMk cId="60301651" sldId="264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6:08.116" v="1398" actId="478"/>
          <ac:grpSpMkLst>
            <pc:docMk/>
            <pc:sldMk cId="60301651" sldId="264"/>
            <ac:grpSpMk id="26" creationId="{00000000-0000-0000-0000-000000000000}"/>
          </ac:grpSpMkLst>
        </pc:grpChg>
      </pc:sldChg>
      <pc:sldChg chg="addSp delSp modSp mod delAnim modAnim modNotesTx">
        <pc:chgData name="Diệu Ánh" userId="c5672c39bf0da1c1" providerId="LiveId" clId="{03BD3366-07D7-44DC-951F-EB549A847190}" dt="2024-05-26T15:59:01.092" v="1809" actId="20577"/>
        <pc:sldMkLst>
          <pc:docMk/>
          <pc:sldMk cId="1656347128" sldId="265"/>
        </pc:sldMkLst>
        <pc:spChg chg="ord">
          <ac:chgData name="Diệu Ánh" userId="c5672c39bf0da1c1" providerId="LiveId" clId="{03BD3366-07D7-44DC-951F-EB549A847190}" dt="2024-05-26T15:53:01.759" v="1597" actId="167"/>
          <ac:spMkLst>
            <pc:docMk/>
            <pc:sldMk cId="1656347128" sldId="265"/>
            <ac:spMk id="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9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0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1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3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4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5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6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7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8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2:56.167" v="1596" actId="167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1" creationId="{AD984DE1-6B93-E85B-94F4-FC0A61C24659}"/>
          </ac:spMkLst>
        </pc:spChg>
        <pc:spChg chg="mod">
          <ac:chgData name="Diệu Ánh" userId="c5672c39bf0da1c1" providerId="LiveId" clId="{03BD3366-07D7-44DC-951F-EB549A847190}" dt="2024-05-26T15:39:21.906" v="1519" actId="20577"/>
          <ac:spMkLst>
            <pc:docMk/>
            <pc:sldMk cId="1656347128" sldId="265"/>
            <ac:spMk id="62" creationId="{5E6FE7F9-C854-6D94-7969-4C6914F6D66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3" creationId="{669DEE50-905E-AECA-DC2E-36FB16A8E828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4" creationId="{F75D32AE-D170-FB5E-E74F-05D28BBFC199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5" creationId="{D09C037D-8854-74F0-BF70-E386ECBC072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6" creationId="{59908611-0B9C-032C-C1D6-FA7FC2FE90E3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0" creationId="{80949595-08E3-4568-3EBF-9B0B520AFA63}"/>
          </ac:spMkLst>
        </pc:spChg>
        <pc:spChg chg="mod">
          <ac:chgData name="Diệu Ánh" userId="c5672c39bf0da1c1" providerId="LiveId" clId="{03BD3366-07D7-44DC-951F-EB549A847190}" dt="2024-05-26T15:39:27.460" v="1520" actId="20577"/>
          <ac:spMkLst>
            <pc:docMk/>
            <pc:sldMk cId="1656347128" sldId="265"/>
            <ac:spMk id="71" creationId="{765B3D00-D75F-DD3E-1849-9D2FBEADA0AC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2" creationId="{BE587237-BE85-E7D1-EA58-3429A73B6727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3" creationId="{23F1FED4-F6C7-9CB9-A3FF-CEEBF45769D4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4" creationId="{76D6308B-BE00-0846-08F5-993E6E4159AE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5" creationId="{C6429273-A7ED-AB5E-9115-6FBA6100FCF6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79" creationId="{1B0C4825-05DB-2252-6A98-1FF67A81C633}"/>
          </ac:spMkLst>
        </pc:spChg>
        <pc:spChg chg="mod">
          <ac:chgData name="Diệu Ánh" userId="c5672c39bf0da1c1" providerId="LiveId" clId="{03BD3366-07D7-44DC-951F-EB549A847190}" dt="2024-05-26T15:39:31.022" v="1523" actId="20577"/>
          <ac:spMkLst>
            <pc:docMk/>
            <pc:sldMk cId="1656347128" sldId="265"/>
            <ac:spMk id="80" creationId="{C1B67450-0946-72ED-D20A-6E3700285732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1" creationId="{147E5B82-AF4E-1890-72F0-433805A4297F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2" creationId="{DDFF42D6-6332-791A-642E-514141B0DC97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3" creationId="{26827FDA-7195-3B43-8C3E-D0C1AE0C1D4B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4" creationId="{3AD74623-D069-5888-4FC9-A3D9947F33A6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2" creationId="{B1551D7A-AB86-35DE-A044-DFCDE71BA8BD}"/>
          </ac:spMkLst>
        </pc:spChg>
        <pc:spChg chg="mod">
          <ac:chgData name="Diệu Ánh" userId="c5672c39bf0da1c1" providerId="LiveId" clId="{03BD3366-07D7-44DC-951F-EB549A847190}" dt="2024-05-26T15:39:35.220" v="1524" actId="20577"/>
          <ac:spMkLst>
            <pc:docMk/>
            <pc:sldMk cId="1656347128" sldId="265"/>
            <ac:spMk id="103" creationId="{C84DFB14-A575-144A-F20D-0EF0CF7C36AE}"/>
          </ac:spMkLst>
        </pc:spChg>
        <pc:spChg chg="mod">
          <ac:chgData name="Diệu Ánh" userId="c5672c39bf0da1c1" providerId="LiveId" clId="{03BD3366-07D7-44DC-951F-EB549A847190}" dt="2024-05-26T15:37:41.064" v="1493" actId="1076"/>
          <ac:spMkLst>
            <pc:docMk/>
            <pc:sldMk cId="1656347128" sldId="265"/>
            <ac:spMk id="104" creationId="{680E0B9B-0BCC-F15F-139F-F8D52A79DCC5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5" creationId="{71236B33-38B6-7792-7DBE-D1E688E2793F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6" creationId="{00AF467F-594E-7785-A32E-82AC7CAED374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21" creationId="{4E8D5380-138E-5A4B-B3EB-CAE949EC6396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5" creationId="{C3F6293B-82D4-39F7-9405-DD3C4969ADEB}"/>
          </ac:spMkLst>
        </pc:spChg>
        <pc:spChg chg="mod">
          <ac:chgData name="Diệu Ánh" userId="c5672c39bf0da1c1" providerId="LiveId" clId="{03BD3366-07D7-44DC-951F-EB549A847190}" dt="2024-05-26T15:39:37.626" v="1525" actId="20577"/>
          <ac:spMkLst>
            <pc:docMk/>
            <pc:sldMk cId="1656347128" sldId="265"/>
            <ac:spMk id="126" creationId="{25BEB6E6-B5C9-B2DB-AC22-9A2651B740BB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7" creationId="{3809A431-A6F4-3D3E-7F62-3CD5B21B2DDF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0" creationId="{29320CD9-4B87-1E68-7B1F-85B612E1146D}"/>
          </ac:spMkLst>
        </pc:spChg>
        <pc:spChg chg="mod">
          <ac:chgData name="Diệu Ánh" userId="c5672c39bf0da1c1" providerId="LiveId" clId="{03BD3366-07D7-44DC-951F-EB549A847190}" dt="2024-05-26T15:39:49.901" v="1530" actId="20577"/>
          <ac:spMkLst>
            <pc:docMk/>
            <pc:sldMk cId="1656347128" sldId="265"/>
            <ac:spMk id="131" creationId="{179F4955-44B2-D484-D01C-FDEC702FD9CA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2" creationId="{05C40E0F-7D92-88D8-8800-599F5A38610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3" creationId="{619F652A-F3BA-0EC6-BB59-48485AD9D792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4" creationId="{4F9F8344-C6CD-DD27-30DF-547F3211032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5" creationId="{264D0EA8-4654-B7CA-20DF-ADD39A27F806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39" creationId="{45A7119A-7226-7139-19DD-767FEB0D32C2}"/>
          </ac:spMkLst>
        </pc:spChg>
        <pc:spChg chg="mod">
          <ac:chgData name="Diệu Ánh" userId="c5672c39bf0da1c1" providerId="LiveId" clId="{03BD3366-07D7-44DC-951F-EB549A847190}" dt="2024-05-26T15:39:52.706" v="1531" actId="20577"/>
          <ac:spMkLst>
            <pc:docMk/>
            <pc:sldMk cId="1656347128" sldId="265"/>
            <ac:spMk id="140" creationId="{DABD3E8C-472A-9F84-5CD8-05C04918A812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1" creationId="{DCF71FAB-6C23-8F00-0AA4-B99D35B4CAED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2" creationId="{491B4411-3A3D-03FD-F116-518160658950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3" creationId="{BAA96419-6078-B518-AA72-B45713E62A2C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4" creationId="{2E6A40BB-83EE-9C1B-D60D-3718667A0FB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48" creationId="{0572CD78-BE0C-CFB7-29E2-269B7FE40BF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3" creationId="{08CD5375-4B5C-6833-8DBA-365C5E9BCCA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4" creationId="{5E887BC2-77CD-0497-BB2B-706D27A25403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5" creationId="{93AB9D77-EBBD-11E5-112B-5C2FD2C541E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6" creationId="{5EE42A84-633A-8206-0844-57191365E1AE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7" creationId="{1404C5A8-F35F-B331-AF38-4E57D4712CE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1" creationId="{7CCAA323-93BF-E53A-76FD-7A99CFC0F0E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2" creationId="{4F85683D-75EB-C71A-BB64-264CB84C8DF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3" creationId="{157E746F-67B2-DD1A-F9EC-28FF548239B6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4" creationId="{13023266-9ED1-C528-0A5F-DAA98D58F53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5" creationId="{35BEB12A-F0DB-A009-7C6E-8EAFCF9DC17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6" creationId="{261E99F4-66C7-EE9C-89C0-42CE639D1C6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0" creationId="{F608EA7B-5AD5-6DB0-165C-E900E7E74C0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1" creationId="{C201EE57-5ACC-7732-6690-AA72BE58315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2" creationId="{80867130-D515-DC69-601D-977F5E7B71B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3" creationId="{DCE03DBE-63E7-3971-C624-F2C934E2642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4" creationId="{AB62C854-6E8D-8D23-13FE-34DC13B09C5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5" creationId="{FAA0DA04-147C-1BD8-43D6-300D5A321E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9" creationId="{94DE0E92-EDD0-58F2-8386-B9B1F043A3E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0" creationId="{66C4624D-B84F-01BA-3F7E-A29A68F8C6F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6" creationId="{F644CE5E-641D-E88B-3F48-F11AB73EE80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7" creationId="{8B9928FB-AC7C-2AD5-B27E-1A229E9E102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8" creationId="{5909C776-7CDF-A3BF-F6F7-084205F1571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9" creationId="{01D318F2-7DAA-BC2C-1989-EEE005DA7779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7" creationId="{6F50536E-328D-B3A6-5DCA-75179F0E16F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8" creationId="{2BE64E5F-1C3F-272E-CCF0-94A41172DAE4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1" creationId="{1B66AB0E-5706-EB9A-DDF7-73B180A1104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2" creationId="{2E306EA5-F80A-0288-CD74-BB0E6FF52F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3" creationId="{5F294E45-2E57-6C04-98EE-D435B2C9506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4" creationId="{15A94B6A-8FD2-3BC9-DB32-0C2ED85A8C9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27" creationId="{1740E260-5C83-173D-EF6D-D22CE7C4E6D7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1" creationId="{449FE962-65C5-920F-3CF3-208D247FFD1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2" creationId="{C0E4F5AB-9710-2783-964A-D9FD80AB1D84}"/>
          </ac:spMkLst>
        </pc:spChg>
        <pc:spChg chg="mod">
          <ac:chgData name="Diệu Ánh" userId="c5672c39bf0da1c1" providerId="LiveId" clId="{03BD3366-07D7-44DC-951F-EB549A847190}" dt="2024-05-26T15:41:33.389" v="1546" actId="1038"/>
          <ac:spMkLst>
            <pc:docMk/>
            <pc:sldMk cId="1656347128" sldId="265"/>
            <ac:spMk id="233" creationId="{D286E27B-68F9-7F74-35B5-E181AB3546B7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4" creationId="{C52B5A9A-D85F-B692-4F7A-FF40FEC21A15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5" creationId="{0AAA81CD-33D2-1CEE-B1E4-98F3EA64914B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6" creationId="{7120E32D-A59C-5B59-64A5-9DE779735130}"/>
          </ac:spMkLst>
        </pc:spChg>
        <pc:spChg chg="mod or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6" creationId="{686C0624-554E-8773-B6E9-48DA9AD758BE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7" creationId="{693770C3-9F81-444E-37B7-C38F51B6E16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8" creationId="{C5BD384E-7D0C-DBC7-1346-9B895D07B022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9" creationId="{9178A3A7-42DE-50E0-33C3-FA4802564C0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50" creationId="{614273E8-24AB-4267-3168-C2E795FB2D51}"/>
          </ac:spMkLst>
        </pc:spChg>
        <pc:spChg chg="add 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251" creationId="{471E5661-8DFC-A25B-A52A-B2A9B2D06E4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4" creationId="{8AB7540A-E2EF-243C-DBA1-7D945D670FFE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5" creationId="{B2065C71-F618-9499-68B3-D99C45401BB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7" creationId="{D27595DC-3A77-CE3C-621C-46E1A3F8D512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3" creationId="{EFEAA969-6F4C-83AF-B2B5-333E8C0835C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4" creationId="{466126AC-5554-3E2B-52E7-C8B08348DB55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5" creationId="{11358085-A57C-4F37-0DD2-921CC23B824A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7" creationId="{7095762D-E452-1F1C-D266-0EE17AB2747C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9" creationId="{97E47609-2043-DF34-9F73-EBA89C2D824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1" creationId="{6EE125D5-FF58-E6E4-D660-368B43D31D4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5" creationId="{A0899F2A-72B7-46AC-1090-F74633A0A7BF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6" creationId="{345EF80C-5D36-6D99-E26D-6F52DD988D5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7" creationId="{6C829303-D883-1C14-BCB8-98138624A03E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8" creationId="{8388B282-2356-B37A-2B25-3635A79F3F86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9" creationId="{BD709630-70CD-32AD-79EA-54C079C899B4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50" creationId="{A99826F1-5026-7E95-A1F1-BB0D23865280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4" creationId="{56781AED-AF1E-ED11-B522-44E025F13C4A}"/>
          </ac:spMkLst>
        </pc:spChg>
        <pc:spChg chg="mod">
          <ac:chgData name="Diệu Ánh" userId="c5672c39bf0da1c1" providerId="LiveId" clId="{03BD3366-07D7-44DC-951F-EB549A847190}" dt="2024-05-26T15:39:39.987" v="1526" actId="20577"/>
          <ac:spMkLst>
            <pc:docMk/>
            <pc:sldMk cId="1656347128" sldId="265"/>
            <ac:spMk id="1055" creationId="{830EE98A-8215-7694-5B31-BD52FD319E91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6" creationId="{A6F82207-452A-9442-630A-6BA88BC8A41B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7" creationId="{FD8B2F03-3B81-7313-EF33-A2457169735C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8" creationId="{7E856CF4-9C30-215D-870D-04AD5985AE57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9" creationId="{EE936683-12EC-31DF-894C-63F62278D50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3" creationId="{6247A1CD-447B-99D4-230A-3E5E4FBA26F4}"/>
          </ac:spMkLst>
        </pc:spChg>
        <pc:spChg chg="mod">
          <ac:chgData name="Diệu Ánh" userId="c5672c39bf0da1c1" providerId="LiveId" clId="{03BD3366-07D7-44DC-951F-EB549A847190}" dt="2024-05-26T15:39:42.730" v="1527" actId="20577"/>
          <ac:spMkLst>
            <pc:docMk/>
            <pc:sldMk cId="1656347128" sldId="265"/>
            <ac:spMk id="1064" creationId="{6BDE85CE-458A-5877-D8C8-18906411E97C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5" creationId="{2F84E0FE-687C-754F-D734-3386BDB3A6A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6" creationId="{3741D4A1-F487-4454-55D1-00090E5CE470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7" creationId="{388F6C6E-9A3A-F8FA-BDD9-7408E2F4A3A3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8" creationId="{FC1DC130-9E31-5D92-DA73-765106E79BE3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2" creationId="{6E4E9867-F08F-CBA7-770E-2A95DCE8A0D5}"/>
          </ac:spMkLst>
        </pc:spChg>
        <pc:spChg chg="mod">
          <ac:chgData name="Diệu Ánh" userId="c5672c39bf0da1c1" providerId="LiveId" clId="{03BD3366-07D7-44DC-951F-EB549A847190}" dt="2024-05-26T15:39:45.558" v="1528" actId="20577"/>
          <ac:spMkLst>
            <pc:docMk/>
            <pc:sldMk cId="1656347128" sldId="265"/>
            <ac:spMk id="1073" creationId="{D7D332B5-8296-8E3C-8075-F57B86272A3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4" creationId="{BF26371D-38F3-3F2C-B134-216AF3601D2F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5" creationId="{4D882DE6-8184-BAA1-2757-853B5032B36A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6" creationId="{3D977D08-7F5A-DC44-12D1-CCAA3522CFE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7" creationId="{61D464CF-46AC-7D89-61CA-6901327784A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1" creationId="{CECE58A6-B465-1944-E93B-C5D030814329}"/>
          </ac:spMkLst>
        </pc:spChg>
        <pc:spChg chg="mod">
          <ac:chgData name="Diệu Ánh" userId="c5672c39bf0da1c1" providerId="LiveId" clId="{03BD3366-07D7-44DC-951F-EB549A847190}" dt="2024-05-26T15:39:47.494" v="1529" actId="20577"/>
          <ac:spMkLst>
            <pc:docMk/>
            <pc:sldMk cId="1656347128" sldId="265"/>
            <ac:spMk id="1082" creationId="{E4830FEE-26B8-F8B5-8A63-A2FA31B3E6AA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3" creationId="{BE913353-BC9F-FAC0-A41F-503550FFB2E8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4" creationId="{11441411-248A-1465-D55D-0CB07BA37E6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5" creationId="{2EC40191-6CCE-56FF-D14C-0638A7D3D049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6" creationId="{26C2F069-009C-7AEA-47FB-5D3245208952}"/>
          </ac:spMkLst>
        </pc:spChg>
        <pc:grpChg chg="ord">
          <ac:chgData name="Diệu Ánh" userId="c5672c39bf0da1c1" providerId="LiveId" clId="{03BD3366-07D7-44DC-951F-EB549A847190}" dt="2024-05-26T15:52:56.167" v="1596" actId="167"/>
          <ac:grpSpMkLst>
            <pc:docMk/>
            <pc:sldMk cId="1656347128" sldId="265"/>
            <ac:grpSpMk id="3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39.328" v="1595" actId="167"/>
          <ac:grpSpMkLst>
            <pc:docMk/>
            <pc:sldMk cId="1656347128" sldId="265"/>
            <ac:grpSpMk id="6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25.063" v="1594" actId="167"/>
          <ac:grpSpMkLst>
            <pc:docMk/>
            <pc:sldMk cId="1656347128" sldId="265"/>
            <ac:grpSpMk id="19" creationId="{00000000-0000-0000-0000-00000000000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59" creationId="{E3871DD0-6A96-F93C-96F2-C26496C4AF2D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60" creationId="{595AA4A2-AA8F-37E4-914C-17009A7A2BBC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67" creationId="{363714FA-8277-4039-AD3B-D2504F3440D4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8" creationId="{773DFC1D-6B1D-65B0-45A6-9ABCAB33636E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9" creationId="{E00720B4-1F7B-B1E1-D33C-CA014C7A421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76" creationId="{E2A62C93-A4D6-6DBC-FC60-B5A28A0BA8D6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7" creationId="{3068CFA2-ACFC-B391-7056-9BA044AC011C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8" creationId="{5911AB71-7100-69DB-F245-4E540048E4D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0" creationId="{53EC5846-0D93-E13E-E2CC-CADA754CFCCD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1" creationId="{56DA0881-841B-3887-B301-35C505F6291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3" creationId="{82A10024-3338-D048-6EDE-6F00BDD0FB4A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4" creationId="{96C41065-9E51-3251-8D45-2C9531629A5B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8" creationId="{53A1D48F-5CEE-E3EF-4DAA-BB6A01DF4A29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9" creationId="{8DCA1BF3-1853-FD2C-6546-9E2D1A4725F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36" creationId="{8BD21DF1-E4A2-B4A6-57DD-6498D80C7712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7" creationId="{02456E53-73D3-6B9D-7CF1-75A168950865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8" creationId="{E98308E0-84EC-9C4D-7C65-0F04923E0B8D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5" creationId="{426336C3-06B0-B7EF-C8E0-038CC0B15132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6" creationId="{1ACE7BCB-2A21-E47C-BB24-CEFEB1A99CF8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7" creationId="{82BE384F-17CA-2770-AB33-57DCD799C20B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8" creationId="{BCBF53B2-ED5F-000E-EE56-80C7579C80B9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9" creationId="{0B11FA5B-CFDF-3789-397E-6D555A4B14BD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0" creationId="{404A4693-2FE1-CA0B-AA07-F1E22F4FE33A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7" creationId="{6EE1BA2B-EA4D-5682-6879-A893E01CB8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8" creationId="{D98F63D4-A6A6-BF85-C62D-FEBD10B52C65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9" creationId="{0596FC25-FF41-222D-329E-4BED23FED641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6" creationId="{42896AB7-DFB8-D586-B764-CE3388B2298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7" creationId="{8F017CE4-5FB3-C368-AA41-BE1D1DBF1206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8" creationId="{07E383A0-9812-D133-849B-77FD2860B9A9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2" creationId="{39C81067-FA31-11E3-00EF-55318949BC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5" creationId="{891F754A-CD28-DA62-381C-B001FD7CB05B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6" creationId="{A8F1008F-4E34-5A2B-2850-CAC8F4E508C8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6" creationId="{21A8475A-FB05-1AE6-331F-3AF16847EAD7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17" creationId="{10706FAE-5E76-797B-5BD2-C9B209AD5F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8" creationId="{9316AA64-742F-7FC5-9B8B-A0094300B6F9}"/>
          </ac:grpSpMkLst>
        </pc:grpChg>
        <pc:grpChg chg="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219" creationId="{BDE9811E-80E9-D9CF-B1B1-7E787E2A8F3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0" creationId="{FD62991C-7065-D654-B355-E58D815CB92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1" creationId="{37F5D234-784D-63AC-484E-641A47FAF2B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2" creationId="{FE2C9FCF-7437-7C6E-CCAA-097B9707C27A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3" creationId="{578E259C-515A-3D4D-86D8-E7877079A1B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4" creationId="{06ACBAAB-B114-5F73-7D73-1AC4F74CA6C0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5" creationId="{34DA0501-1976-54BA-B524-AB3792B7F7C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6" creationId="{4D1B5BD7-DBB1-ECD2-9586-322C8E5B04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8" creationId="{B1CD4020-415B-E2E5-4D21-2EAF8E77138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9" creationId="{3E2822B3-0DB8-E668-D510-CD0A371577A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0" creationId="{4E59C239-D98C-5389-94A6-E9F3859EEC45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7" creationId="{7CF35F7E-D474-1645-F1C3-D5F25CA9BC1F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8" creationId="{DEEC0DFF-7562-9F82-68DB-50C1DC51D2F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9" creationId="{0FC7A212-8743-4C24-5A92-8C2C7BBA60BF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31" creationId="{00DB2E97-86AD-A94A-01A7-95FB3DFA4001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2" creationId="{206B4216-DE7F-9625-B715-19D9ABEA8DA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3" creationId="{CB9769D0-F8FA-1B64-A2E9-30E429EF3976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4" creationId="{69BB7EA3-37F7-B5D1-97E3-9776F83531AE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51" creationId="{294276C7-EF2C-7299-5CDF-80B6F150059E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2" creationId="{1E1254B8-EBCD-8252-85FF-0458A4EBB9C4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3" creationId="{D3E5D57E-8D50-E6EC-B25E-D1C5B2E5E8B7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0" creationId="{0986A018-F5D4-C06C-1CB5-76E48109B7F2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1" creationId="{40B8087D-FDC7-16E3-246F-81B0E2A1F51E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2" creationId="{C7ADEB44-10A7-ED33-5A0C-579508E0547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9" creationId="{30AD774A-A2D9-16BE-9930-9E92034460BF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0" creationId="{2FC33718-3582-289E-5ACF-88620CEF3A0C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1" creationId="{2274A363-40FC-2654-17FE-4808295271F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78" creationId="{3640C27A-E5CE-8E7F-DA3F-40BF322F9166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79" creationId="{F2ADC4FC-5789-CA1D-D6DA-1918ACDA17DC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80" creationId="{D363554D-34C9-391C-DDC2-A10B32204ED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87" creationId="{A3FDFBB5-D163-4135-B737-96E402A75D77}"/>
          </ac:grpSpMkLst>
        </pc:grp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26" creationId="{0ECB395A-8BA7-A0BF-4D63-380FECA11F44}"/>
          </ac:picMkLst>
        </pc:picChg>
        <pc:picChg chg="mod">
          <ac:chgData name="Diệu Ánh" userId="c5672c39bf0da1c1" providerId="LiveId" clId="{03BD3366-07D7-44DC-951F-EB549A847190}" dt="2024-05-26T15:41:22.892" v="1539" actId="1038"/>
          <ac:picMkLst>
            <pc:docMk/>
            <pc:sldMk cId="1656347128" sldId="265"/>
            <ac:picMk id="1030" creationId="{FEE95E77-DFC0-E8DA-D8B2-21F4E1305497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2" creationId="{BCCCDCFA-C4CF-DC92-160F-FB915A16CCB4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6" creationId="{E50F453B-F7A0-EF56-A2C4-527474BBFD4B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8" creationId="{A4CF6F8F-B380-988A-CDC1-C297EE365057}"/>
          </ac:picMkLst>
        </pc:picChg>
        <pc:picChg chg="mod">
          <ac:chgData name="Diệu Ánh" userId="c5672c39bf0da1c1" providerId="LiveId" clId="{03BD3366-07D7-44DC-951F-EB549A847190}" dt="2024-05-26T15:41:29.249" v="1544" actId="1038"/>
          <ac:picMkLst>
            <pc:docMk/>
            <pc:sldMk cId="1656347128" sldId="265"/>
            <ac:picMk id="1040" creationId="{FE153E9F-E3C0-4326-44BE-A192BDA7E843}"/>
          </ac:picMkLst>
        </pc:picChg>
      </pc:sldChg>
      <pc:sldChg chg="addSp delSp modSp mod">
        <pc:chgData name="Diệu Ánh" userId="c5672c39bf0da1c1" providerId="LiveId" clId="{03BD3366-07D7-44DC-951F-EB549A847190}" dt="2024-05-26T13:55:11.696" v="140" actId="478"/>
        <pc:sldMkLst>
          <pc:docMk/>
          <pc:sldMk cId="2822779418" sldId="305"/>
        </pc:sldMkLst>
        <pc:spChg chg="del">
          <ac:chgData name="Diệu Ánh" userId="c5672c39bf0da1c1" providerId="LiveId" clId="{03BD3366-07D7-44DC-951F-EB549A847190}" dt="2024-05-26T13:55:10.597" v="139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Diệu Ánh" userId="c5672c39bf0da1c1" providerId="LiveId" clId="{03BD3366-07D7-44DC-951F-EB549A847190}" dt="2024-05-26T13:55:11.696" v="140" actId="478"/>
          <ac:spMkLst>
            <pc:docMk/>
            <pc:sldMk cId="2822779418" sldId="305"/>
            <ac:spMk id="5" creationId="{1370619D-17AF-B9DF-0C16-CB369B055F15}"/>
          </ac:spMkLst>
        </pc:spChg>
        <pc:spChg chg="del">
          <ac:chgData name="Diệu Ánh" userId="c5672c39bf0da1c1" providerId="LiveId" clId="{03BD3366-07D7-44DC-951F-EB549A847190}" dt="2024-05-26T13:55:09.939" v="138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">
        <pc:chgData name="Diệu Ánh" userId="c5672c39bf0da1c1" providerId="LiveId" clId="{03BD3366-07D7-44DC-951F-EB549A847190}" dt="2024-05-26T14:05:27.451" v="313" actId="20577"/>
        <pc:sldMkLst>
          <pc:docMk/>
          <pc:sldMk cId="1547689859" sldId="306"/>
        </pc:sldMkLst>
        <pc:spChg chg="mod">
          <ac:chgData name="Diệu Ánh" userId="c5672c39bf0da1c1" providerId="LiveId" clId="{03BD3366-07D7-44DC-951F-EB549A847190}" dt="2024-05-26T14:05:27.451" v="313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037381492" sldId="431"/>
        </pc:sldMkLst>
      </pc:sldChg>
      <pc:sldChg chg="addSp delSp modSp del mod delAnim modAnim">
        <pc:chgData name="Diệu Ánh" userId="c5672c39bf0da1c1" providerId="LiveId" clId="{03BD3366-07D7-44DC-951F-EB549A847190}" dt="2024-05-26T13:55:54.114" v="151" actId="47"/>
        <pc:sldMkLst>
          <pc:docMk/>
          <pc:sldMk cId="1597345136" sldId="446"/>
        </pc:sldMkLst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5" creationId="{3B7618DF-EDE0-78BD-41E2-9C2FB7BAE35A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1" creationId="{BD994417-524A-2773-2FF2-4AFC6F1C6155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2" creationId="{71F2A57F-A3ED-509F-9B51-21C932FDA5E1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8" creationId="{198657B4-2C9C-5D84-A393-5D57B468DFF4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9" creationId="{1BC11B95-AAA6-C3E0-D0F6-BEBD7DFC69DA}"/>
          </ac:spMkLst>
        </pc:spChg>
        <pc:grpChg chg="del">
          <ac:chgData name="Diệu Ánh" userId="c5672c39bf0da1c1" providerId="LiveId" clId="{03BD3366-07D7-44DC-951F-EB549A847190}" dt="2024-05-26T13:55:24.755" v="141" actId="478"/>
          <ac:grpSpMkLst>
            <pc:docMk/>
            <pc:sldMk cId="1597345136" sldId="446"/>
            <ac:grpSpMk id="6" creationId="{1BE06650-E843-EFE8-E62D-3B9BB0616DB6}"/>
          </ac:grpSpMkLst>
        </pc:grpChg>
        <pc:picChg chg="del">
          <ac:chgData name="Diệu Ánh" userId="c5672c39bf0da1c1" providerId="LiveId" clId="{03BD3366-07D7-44DC-951F-EB549A847190}" dt="2024-05-26T13:55:24.755" v="141" actId="478"/>
          <ac:picMkLst>
            <pc:docMk/>
            <pc:sldMk cId="1597345136" sldId="446"/>
            <ac:picMk id="2" creationId="{C07A8D4A-E7B2-3EE8-7B29-DE6D8CEDB513}"/>
          </ac:picMkLst>
        </pc:picChg>
        <pc:picChg chg="del mod">
          <ac:chgData name="Diệu Ánh" userId="c5672c39bf0da1c1" providerId="LiveId" clId="{03BD3366-07D7-44DC-951F-EB549A847190}" dt="2024-05-26T13:55:28.105" v="143" actId="478"/>
          <ac:picMkLst>
            <pc:docMk/>
            <pc:sldMk cId="1597345136" sldId="446"/>
            <ac:picMk id="17" creationId="{90670756-1DEA-E45F-3DBC-14A96BA8CCBE}"/>
          </ac:picMkLst>
        </pc:picChg>
      </pc:sldChg>
      <pc:sldChg chg="del">
        <pc:chgData name="Diệu Ánh" userId="c5672c39bf0da1c1" providerId="LiveId" clId="{03BD3366-07D7-44DC-951F-EB549A847190}" dt="2024-05-26T14:30:40.700" v="1163" actId="47"/>
        <pc:sldMkLst>
          <pc:docMk/>
          <pc:sldMk cId="23959624" sldId="449"/>
        </pc:sldMkLst>
      </pc:sldChg>
      <pc:sldChg chg="del">
        <pc:chgData name="Diệu Ánh" userId="c5672c39bf0da1c1" providerId="LiveId" clId="{03BD3366-07D7-44DC-951F-EB549A847190}" dt="2024-05-26T14:30:41.219" v="1164" actId="47"/>
        <pc:sldMkLst>
          <pc:docMk/>
          <pc:sldMk cId="394275250" sldId="450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662816936" sldId="452"/>
        </pc:sldMkLst>
      </pc:sldChg>
      <pc:sldChg chg="addSp delSp modSp mod setBg modClrScheme delAnim modAnim chgLayout">
        <pc:chgData name="Diệu Ánh" userId="c5672c39bf0da1c1" providerId="LiveId" clId="{03BD3366-07D7-44DC-951F-EB549A847190}" dt="2024-05-26T14:29:36.424" v="1131" actId="208"/>
        <pc:sldMkLst>
          <pc:docMk/>
          <pc:sldMk cId="2728278695" sldId="453"/>
        </pc:sldMkLst>
        <pc:spChg chg="add del mod">
          <ac:chgData name="Diệu Ánh" userId="c5672c39bf0da1c1" providerId="LiveId" clId="{03BD3366-07D7-44DC-951F-EB549A847190}" dt="2024-05-26T14:07:08.141" v="328" actId="11529"/>
          <ac:spMkLst>
            <pc:docMk/>
            <pc:sldMk cId="2728278695" sldId="453"/>
            <ac:spMk id="3" creationId="{F708F330-7EE7-9D2F-B89A-289D49BCD355}"/>
          </ac:spMkLst>
        </pc:spChg>
        <pc:spChg chg="add mod">
          <ac:chgData name="Diệu Ánh" userId="c5672c39bf0da1c1" providerId="LiveId" clId="{03BD3366-07D7-44DC-951F-EB549A847190}" dt="2024-05-26T14:29:36.424" v="1131" actId="208"/>
          <ac:spMkLst>
            <pc:docMk/>
            <pc:sldMk cId="2728278695" sldId="453"/>
            <ac:spMk id="5" creationId="{C61B80D3-20A9-FC95-A55A-960C6AF83856}"/>
          </ac:spMkLst>
        </pc:spChg>
        <pc:spChg chg="del mod">
          <ac:chgData name="Diệu Ánh" userId="c5672c39bf0da1c1" providerId="LiveId" clId="{03BD3366-07D7-44DC-951F-EB549A847190}" dt="2024-05-26T14:05:38.845" v="315" actId="478"/>
          <ac:spMkLst>
            <pc:docMk/>
            <pc:sldMk cId="2728278695" sldId="453"/>
            <ac:spMk id="6" creationId="{240D40FA-DC4A-ABE0-A2E3-5EBF08F49797}"/>
          </ac:spMkLst>
        </pc:spChg>
        <pc:spChg chg="add del mod topLvl">
          <ac:chgData name="Diệu Ánh" userId="c5672c39bf0da1c1" providerId="LiveId" clId="{03BD3366-07D7-44DC-951F-EB549A847190}" dt="2024-05-26T14:26:12.978" v="1087" actId="478"/>
          <ac:spMkLst>
            <pc:docMk/>
            <pc:sldMk cId="2728278695" sldId="453"/>
            <ac:spMk id="11" creationId="{3895019F-6661-9550-480E-ED6A2944B4B4}"/>
          </ac:spMkLst>
        </pc:spChg>
        <pc:spChg chg="add del mod">
          <ac:chgData name="Diệu Ánh" userId="c5672c39bf0da1c1" providerId="LiveId" clId="{03BD3366-07D7-44DC-951F-EB549A847190}" dt="2024-05-26T14:11:36.437" v="398" actId="478"/>
          <ac:spMkLst>
            <pc:docMk/>
            <pc:sldMk cId="2728278695" sldId="453"/>
            <ac:spMk id="12" creationId="{4EE43289-E622-5A64-2A36-3B5AF34398BB}"/>
          </ac:spMkLst>
        </pc:spChg>
        <pc:spChg chg="del mod">
          <ac:chgData name="Diệu Ánh" userId="c5672c39bf0da1c1" providerId="LiveId" clId="{03BD3366-07D7-44DC-951F-EB549A847190}" dt="2024-05-26T14:05:42.424" v="320" actId="478"/>
          <ac:spMkLst>
            <pc:docMk/>
            <pc:sldMk cId="2728278695" sldId="453"/>
            <ac:spMk id="13" creationId="{822D7F07-794F-7931-9477-77A512E1B881}"/>
          </ac:spMkLst>
        </pc:spChg>
        <pc:spChg chg="add mod">
          <ac:chgData name="Diệu Ánh" userId="c5672c39bf0da1c1" providerId="LiveId" clId="{03BD3366-07D7-44DC-951F-EB549A847190}" dt="2024-05-26T14:22:27.545" v="928" actId="1037"/>
          <ac:spMkLst>
            <pc:docMk/>
            <pc:sldMk cId="2728278695" sldId="453"/>
            <ac:spMk id="22" creationId="{2EC8DB73-9471-5D1F-8CD0-EE348F83DC8F}"/>
          </ac:spMkLst>
        </pc:spChg>
        <pc:spChg chg="add mod ord">
          <ac:chgData name="Diệu Ánh" userId="c5672c39bf0da1c1" providerId="LiveId" clId="{03BD3366-07D7-44DC-951F-EB549A847190}" dt="2024-05-26T14:22:05.650" v="909" actId="164"/>
          <ac:spMkLst>
            <pc:docMk/>
            <pc:sldMk cId="2728278695" sldId="453"/>
            <ac:spMk id="23" creationId="{6BBF64B1-9751-1DB8-3B8D-A37E1C34AA9D}"/>
          </ac:spMkLst>
        </pc:spChg>
        <pc:spChg chg="add mod">
          <ac:chgData name="Diệu Ánh" userId="c5672c39bf0da1c1" providerId="LiveId" clId="{03BD3366-07D7-44DC-951F-EB549A847190}" dt="2024-05-26T14:25:54.406" v="1033" actId="164"/>
          <ac:spMkLst>
            <pc:docMk/>
            <pc:sldMk cId="2728278695" sldId="453"/>
            <ac:spMk id="24" creationId="{5F26C991-A1D1-878F-1F17-0F4873317800}"/>
          </ac:spMkLst>
        </pc:spChg>
        <pc:spChg chg="mod">
          <ac:chgData name="Diệu Ánh" userId="c5672c39bf0da1c1" providerId="LiveId" clId="{03BD3366-07D7-44DC-951F-EB549A847190}" dt="2024-05-26T14:24:01.660" v="952" actId="14100"/>
          <ac:spMkLst>
            <pc:docMk/>
            <pc:sldMk cId="2728278695" sldId="453"/>
            <ac:spMk id="27" creationId="{B7B66314-39F9-5EDB-0356-2001BB188517}"/>
          </ac:spMkLst>
        </pc:spChg>
        <pc:spChg chg="mod">
          <ac:chgData name="Diệu Ánh" userId="c5672c39bf0da1c1" providerId="LiveId" clId="{03BD3366-07D7-44DC-951F-EB549A847190}" dt="2024-05-26T14:28:59.366" v="1128" actId="1035"/>
          <ac:spMkLst>
            <pc:docMk/>
            <pc:sldMk cId="2728278695" sldId="453"/>
            <ac:spMk id="29" creationId="{B1A6DA2E-0512-CF64-D392-029C2CC38576}"/>
          </ac:spMkLst>
        </pc:spChg>
        <pc:spChg chg="add mod">
          <ac:chgData name="Diệu Ánh" userId="c5672c39bf0da1c1" providerId="LiveId" clId="{03BD3366-07D7-44DC-951F-EB549A847190}" dt="2024-05-26T14:25:51.066" v="1032" actId="164"/>
          <ac:spMkLst>
            <pc:docMk/>
            <pc:sldMk cId="2728278695" sldId="453"/>
            <ac:spMk id="30" creationId="{75B779A4-9EF2-54FF-8046-85CF462F36D1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2" creationId="{40640AD2-7DFA-AF89-5CAE-F2943F112549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4" creationId="{22A57F0B-9A70-4442-3C2F-66ECDDB50CCC}"/>
          </ac:spMkLst>
        </pc:spChg>
        <pc:spChg chg="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6" creationId="{7A371C15-FDE5-F441-F20C-067FA6A9B43E}"/>
          </ac:spMkLst>
        </pc:spChg>
        <pc:spChg chg="mod">
          <ac:chgData name="Diệu Ánh" userId="c5672c39bf0da1c1" providerId="LiveId" clId="{03BD3366-07D7-44DC-951F-EB549A847190}" dt="2024-05-26T14:28:53.933" v="1123" actId="1036"/>
          <ac:spMkLst>
            <pc:docMk/>
            <pc:sldMk cId="2728278695" sldId="453"/>
            <ac:spMk id="38" creationId="{2EC8D6C7-4D33-9ACF-4637-90EB3A10CB68}"/>
          </ac:spMkLst>
        </pc:spChg>
        <pc:spChg chg="add 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9" creationId="{219D52D4-A7B2-1035-7268-421DED8FE5C3}"/>
          </ac:spMkLst>
        </pc:spChg>
        <pc:grpChg chg="add mod">
          <ac:chgData name="Diệu Ánh" userId="c5672c39bf0da1c1" providerId="LiveId" clId="{03BD3366-07D7-44DC-951F-EB549A847190}" dt="2024-05-26T14:11:12.108" v="395" actId="164"/>
          <ac:grpSpMkLst>
            <pc:docMk/>
            <pc:sldMk cId="2728278695" sldId="453"/>
            <ac:grpSpMk id="14" creationId="{F11961D4-F6C7-4D28-86C8-C8B9793A5A05}"/>
          </ac:grpSpMkLst>
        </pc:grpChg>
        <pc:grpChg chg="add del mod">
          <ac:chgData name="Diệu Ánh" userId="c5672c39bf0da1c1" providerId="LiveId" clId="{03BD3366-07D7-44DC-951F-EB549A847190}" dt="2024-05-26T14:26:12.978" v="1087" actId="478"/>
          <ac:grpSpMkLst>
            <pc:docMk/>
            <pc:sldMk cId="2728278695" sldId="453"/>
            <ac:grpSpMk id="15" creationId="{533F8559-4A6D-E378-AEBF-264A9471632A}"/>
          </ac:grpSpMkLst>
        </pc:grpChg>
        <pc:grpChg chg="add mod">
          <ac:chgData name="Diệu Ánh" userId="c5672c39bf0da1c1" providerId="LiveId" clId="{03BD3366-07D7-44DC-951F-EB549A847190}" dt="2024-05-26T14:25:54.406" v="1033" actId="164"/>
          <ac:grpSpMkLst>
            <pc:docMk/>
            <pc:sldMk cId="2728278695" sldId="453"/>
            <ac:grpSpMk id="25" creationId="{251FB153-8EDE-177C-4818-668E64527153}"/>
          </ac:grpSpMkLst>
        </pc:grpChg>
        <pc:grpChg chg="add mod">
          <ac:chgData name="Diệu Ánh" userId="c5672c39bf0da1c1" providerId="LiveId" clId="{03BD3366-07D7-44DC-951F-EB549A847190}" dt="2024-05-26T14:25:51.066" v="1032" actId="164"/>
          <ac:grpSpMkLst>
            <pc:docMk/>
            <pc:sldMk cId="2728278695" sldId="453"/>
            <ac:grpSpMk id="26" creationId="{0F472242-053C-2655-F2EB-574930E9B482}"/>
          </ac:grpSpMkLst>
        </pc:grpChg>
        <pc:grpChg chg="add mod">
          <ac:chgData name="Diệu Ánh" userId="c5672c39bf0da1c1" providerId="LiveId" clId="{03BD3366-07D7-44DC-951F-EB549A847190}" dt="2024-05-26T14:24:32.886" v="988"/>
          <ac:grpSpMkLst>
            <pc:docMk/>
            <pc:sldMk cId="2728278695" sldId="453"/>
            <ac:grpSpMk id="31" creationId="{F1330D28-3731-895E-A51C-59AAF2863CA1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35" creationId="{86ACAFCD-1054-3734-648F-65255BD0CB7E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40" creationId="{BF24AAEE-60B5-B6ED-1276-91224422C33F}"/>
          </ac:grpSpMkLst>
        </pc:grpChg>
        <pc:grpChg chg="add mod">
          <ac:chgData name="Diệu Ánh" userId="c5672c39bf0da1c1" providerId="LiveId" clId="{03BD3366-07D7-44DC-951F-EB549A847190}" dt="2024-05-26T14:26:03.565" v="1081" actId="1037"/>
          <ac:grpSpMkLst>
            <pc:docMk/>
            <pc:sldMk cId="2728278695" sldId="453"/>
            <ac:grpSpMk id="41" creationId="{CF4D930C-4D31-AA41-AF61-1F58ADBFD5C1}"/>
          </ac:grpSpMkLst>
        </pc:grpChg>
        <pc:grpChg chg="add mod">
          <ac:chgData name="Diệu Ánh" userId="c5672c39bf0da1c1" providerId="LiveId" clId="{03BD3366-07D7-44DC-951F-EB549A847190}" dt="2024-05-26T14:26:56.066" v="1097" actId="1076"/>
          <ac:grpSpMkLst>
            <pc:docMk/>
            <pc:sldMk cId="2728278695" sldId="453"/>
            <ac:grpSpMk id="42" creationId="{7494804B-AFF2-360D-AFF4-38361BE9DAB5}"/>
          </ac:grpSpMkLst>
        </pc:grpChg>
        <pc:picChg chg="del">
          <ac:chgData name="Diệu Ánh" userId="c5672c39bf0da1c1" providerId="LiveId" clId="{03BD3366-07D7-44DC-951F-EB549A847190}" dt="2024-05-26T14:05:39.288" v="316" actId="478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Diệu Ánh" userId="c5672c39bf0da1c1" providerId="LiveId" clId="{03BD3366-07D7-44DC-951F-EB549A847190}" dt="2024-05-26T14:05:39.744" v="317" actId="478"/>
          <ac:picMkLst>
            <pc:docMk/>
            <pc:sldMk cId="2728278695" sldId="453"/>
            <ac:picMk id="8" creationId="{D37674B8-4324-547D-B762-AE5561B88A55}"/>
          </ac:picMkLst>
        </pc:picChg>
        <pc:picChg chg="add mod topLvl">
          <ac:chgData name="Diệu Ánh" userId="c5672c39bf0da1c1" providerId="LiveId" clId="{03BD3366-07D7-44DC-951F-EB549A847190}" dt="2024-05-26T14:27:18.309" v="1101" actId="1076"/>
          <ac:picMkLst>
            <pc:docMk/>
            <pc:sldMk cId="2728278695" sldId="453"/>
            <ac:picMk id="9" creationId="{E82FCBF7-35DF-70D5-7C72-BD12935D56A7}"/>
          </ac:picMkLst>
        </pc:picChg>
        <pc:picChg chg="del">
          <ac:chgData name="Diệu Ánh" userId="c5672c39bf0da1c1" providerId="LiveId" clId="{03BD3366-07D7-44DC-951F-EB549A847190}" dt="2024-05-26T14:05:41.726" v="319" actId="478"/>
          <ac:picMkLst>
            <pc:docMk/>
            <pc:sldMk cId="2728278695" sldId="453"/>
            <ac:picMk id="10" creationId="{2F3D62E1-0524-D1E8-10A5-5C73F6E926D2}"/>
          </ac:picMkLst>
        </pc:picChg>
        <pc:picChg chg="add mod">
          <ac:chgData name="Diệu Ánh" userId="c5672c39bf0da1c1" providerId="LiveId" clId="{03BD3366-07D7-44DC-951F-EB549A847190}" dt="2024-05-26T14:22:20.547" v="926" actId="1036"/>
          <ac:picMkLst>
            <pc:docMk/>
            <pc:sldMk cId="2728278695" sldId="453"/>
            <ac:picMk id="17" creationId="{2A331208-AAC1-B786-BFD9-3FAADAE3F08D}"/>
          </ac:picMkLst>
        </pc:picChg>
        <pc:picChg chg="add del mod">
          <ac:chgData name="Diệu Ánh" userId="c5672c39bf0da1c1" providerId="LiveId" clId="{03BD3366-07D7-44DC-951F-EB549A847190}" dt="2024-05-26T14:24:29.762" v="987" actId="478"/>
          <ac:picMkLst>
            <pc:docMk/>
            <pc:sldMk cId="2728278695" sldId="453"/>
            <ac:picMk id="19" creationId="{F06B0DE7-3AD0-6AD5-F8A3-E01CDF527AFF}"/>
          </ac:picMkLst>
        </pc:picChg>
        <pc:picChg chg="add del mod">
          <ac:chgData name="Diệu Ánh" userId="c5672c39bf0da1c1" providerId="LiveId" clId="{03BD3366-07D7-44DC-951F-EB549A847190}" dt="2024-05-26T14:22:52.702" v="935" actId="478"/>
          <ac:picMkLst>
            <pc:docMk/>
            <pc:sldMk cId="2728278695" sldId="453"/>
            <ac:picMk id="21" creationId="{6014A246-0305-7545-5DED-3CD70E564F3F}"/>
          </ac:picMkLst>
        </pc:picChg>
        <pc:picChg chg="mod">
          <ac:chgData name="Diệu Ánh" userId="c5672c39bf0da1c1" providerId="LiveId" clId="{03BD3366-07D7-44DC-951F-EB549A847190}" dt="2024-05-26T14:23:29.647" v="936" actId="14826"/>
          <ac:picMkLst>
            <pc:docMk/>
            <pc:sldMk cId="2728278695" sldId="453"/>
            <ac:picMk id="28" creationId="{E2F6E11A-7B3A-B2B9-FE78-E38E76A4C208}"/>
          </ac:picMkLst>
        </pc:picChg>
        <pc:picChg chg="mod">
          <ac:chgData name="Diệu Ánh" userId="c5672c39bf0da1c1" providerId="LiveId" clId="{03BD3366-07D7-44DC-951F-EB549A847190}" dt="2024-05-26T14:24:32.886" v="988"/>
          <ac:picMkLst>
            <pc:docMk/>
            <pc:sldMk cId="2728278695" sldId="453"/>
            <ac:picMk id="33" creationId="{C9E0B59A-3676-B87A-299E-F057EB07D368}"/>
          </ac:picMkLst>
        </pc:picChg>
        <pc:picChg chg="mod">
          <ac:chgData name="Diệu Ánh" userId="c5672c39bf0da1c1" providerId="LiveId" clId="{03BD3366-07D7-44DC-951F-EB549A847190}" dt="2024-05-26T14:28:44.838" v="1111" actId="14826"/>
          <ac:picMkLst>
            <pc:docMk/>
            <pc:sldMk cId="2728278695" sldId="453"/>
            <ac:picMk id="37" creationId="{9F900B1F-CD93-A0E8-09F3-13C2C8CA852E}"/>
          </ac:picMkLst>
        </pc:pic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2388630769" sldId="454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545220041" sldId="455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94671229" sldId="456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5094954" sldId="457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351842944" sldId="458"/>
        </pc:sldMkLst>
      </pc:sldChg>
      <pc:sldChg chg="del ord">
        <pc:chgData name="Diệu Ánh" userId="c5672c39bf0da1c1" providerId="LiveId" clId="{03BD3366-07D7-44DC-951F-EB549A847190}" dt="2024-05-26T13:55:54.114" v="151" actId="47"/>
        <pc:sldMkLst>
          <pc:docMk/>
          <pc:sldMk cId="2709968856" sldId="459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225530264" sldId="460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486590871" sldId="461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1573070584" sldId="462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3899218881" sldId="463"/>
        </pc:sldMkLst>
      </pc:sldChg>
      <pc:sldChg chg="modSp mod">
        <pc:chgData name="Diệu Ánh" userId="c5672c39bf0da1c1" providerId="LiveId" clId="{03BD3366-07D7-44DC-951F-EB549A847190}" dt="2024-05-26T15:32:16.124" v="1471" actId="20577"/>
        <pc:sldMkLst>
          <pc:docMk/>
          <pc:sldMk cId="2784735539" sldId="464"/>
        </pc:sldMkLst>
        <pc:spChg chg="mod">
          <ac:chgData name="Diệu Ánh" userId="c5672c39bf0da1c1" providerId="LiveId" clId="{03BD3366-07D7-44DC-951F-EB549A847190}" dt="2024-05-26T15:32:16.124" v="1471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Diệu Ánh" userId="c5672c39bf0da1c1" providerId="LiveId" clId="{03BD3366-07D7-44DC-951F-EB549A847190}" dt="2024-05-26T14:30:41.878" v="1165" actId="47"/>
        <pc:sldMkLst>
          <pc:docMk/>
          <pc:sldMk cId="1159353821" sldId="465"/>
        </pc:sldMkLst>
      </pc:sldChg>
      <pc:sldChg chg="addSp delSp modSp add mod modNotesTx">
        <pc:chgData name="Diệu Ánh" userId="c5672c39bf0da1c1" providerId="LiveId" clId="{03BD3366-07D7-44DC-951F-EB549A847190}" dt="2024-05-26T14:30:23.494" v="1159" actId="20577"/>
        <pc:sldMkLst>
          <pc:docMk/>
          <pc:sldMk cId="3131358170" sldId="466"/>
        </pc:sldMkLst>
        <pc:spChg chg="add del mod">
          <ac:chgData name="Diệu Ánh" userId="c5672c39bf0da1c1" providerId="LiveId" clId="{03BD3366-07D7-44DC-951F-EB549A847190}" dt="2024-05-26T13:24:44.516" v="63"/>
          <ac:spMkLst>
            <pc:docMk/>
            <pc:sldMk cId="3131358170" sldId="466"/>
            <ac:spMk id="33" creationId="{7CAC3453-469A-8EB3-533D-1C25456354DD}"/>
          </ac:spMkLst>
        </pc:spChg>
        <pc:spChg chg="add mod">
          <ac:chgData name="Diệu Ánh" userId="c5672c39bf0da1c1" providerId="LiveId" clId="{03BD3366-07D7-44DC-951F-EB549A847190}" dt="2024-05-26T13:32:16.370" v="136" actId="403"/>
          <ac:spMkLst>
            <pc:docMk/>
            <pc:sldMk cId="3131358170" sldId="466"/>
            <ac:spMk id="34" creationId="{B9CC5716-C15E-7203-BFB4-92058E981DF9}"/>
          </ac:spMkLst>
        </pc:spChg>
        <pc:picChg chg="add mod modCrop">
          <ac:chgData name="Diệu Ánh" userId="c5672c39bf0da1c1" providerId="LiveId" clId="{03BD3366-07D7-44DC-951F-EB549A847190}" dt="2024-05-26T13:29:43.400" v="109" actId="18131"/>
          <ac:picMkLst>
            <pc:docMk/>
            <pc:sldMk cId="3131358170" sldId="466"/>
            <ac:picMk id="32" creationId="{B51C0D15-7AD6-36C9-C51F-78E072A61B07}"/>
          </ac:picMkLst>
        </pc:picChg>
        <pc:picChg chg="del mod modCrop">
          <ac:chgData name="Diệu Ánh" userId="c5672c39bf0da1c1" providerId="LiveId" clId="{03BD3366-07D7-44DC-951F-EB549A847190}" dt="2024-05-26T13:27:54.963" v="66" actId="478"/>
          <ac:picMkLst>
            <pc:docMk/>
            <pc:sldMk cId="3131358170" sldId="466"/>
            <ac:picMk id="35" creationId="{23695787-7129-2B99-C946-FEF2C0F68EA1}"/>
          </ac:picMkLst>
        </pc:picChg>
      </pc:sldChg>
      <pc:sldChg chg="modSp add mod modNotesTx">
        <pc:chgData name="Diệu Ánh" userId="c5672c39bf0da1c1" providerId="LiveId" clId="{03BD3366-07D7-44DC-951F-EB549A847190}" dt="2024-05-26T14:30:31.116" v="1160"/>
        <pc:sldMkLst>
          <pc:docMk/>
          <pc:sldMk cId="2856668613" sldId="467"/>
        </pc:sldMkLst>
        <pc:spChg chg="mod">
          <ac:chgData name="Diệu Ánh" userId="c5672c39bf0da1c1" providerId="LiveId" clId="{03BD3366-07D7-44DC-951F-EB549A847190}" dt="2024-05-26T13:32:09.519" v="134" actId="403"/>
          <ac:spMkLst>
            <pc:docMk/>
            <pc:sldMk cId="2856668613" sldId="467"/>
            <ac:spMk id="34" creationId="{B9CC5716-C15E-7203-BFB4-92058E981DF9}"/>
          </ac:spMkLst>
        </pc:spChg>
      </pc:sldChg>
      <pc:sldChg chg="modSp add mod modNotesTx">
        <pc:chgData name="Diệu Ánh" userId="c5672c39bf0da1c1" providerId="LiveId" clId="{03BD3366-07D7-44DC-951F-EB549A847190}" dt="2024-05-26T14:30:33.867" v="1161"/>
        <pc:sldMkLst>
          <pc:docMk/>
          <pc:sldMk cId="1351102448" sldId="468"/>
        </pc:sldMkLst>
        <pc:spChg chg="mod">
          <ac:chgData name="Diệu Ánh" userId="c5672c39bf0da1c1" providerId="LiveId" clId="{03BD3366-07D7-44DC-951F-EB549A847190}" dt="2024-05-26T13:32:03.448" v="132" actId="14100"/>
          <ac:spMkLst>
            <pc:docMk/>
            <pc:sldMk cId="1351102448" sldId="468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0:26.810" v="116" actId="18131"/>
          <ac:picMkLst>
            <pc:docMk/>
            <pc:sldMk cId="1351102448" sldId="468"/>
            <ac:picMk id="32" creationId="{B51C0D15-7AD6-36C9-C51F-78E072A61B07}"/>
          </ac:picMkLst>
        </pc:picChg>
      </pc:sldChg>
      <pc:sldChg chg="modSp add mod modNotesTx">
        <pc:chgData name="Diệu Ánh" userId="c5672c39bf0da1c1" providerId="LiveId" clId="{03BD3366-07D7-44DC-951F-EB549A847190}" dt="2024-05-26T14:30:36.531" v="1162"/>
        <pc:sldMkLst>
          <pc:docMk/>
          <pc:sldMk cId="2727354967" sldId="469"/>
        </pc:sldMkLst>
        <pc:spChg chg="mod">
          <ac:chgData name="Diệu Ánh" userId="c5672c39bf0da1c1" providerId="LiveId" clId="{03BD3366-07D7-44DC-951F-EB549A847190}" dt="2024-05-26T13:31:54.236" v="130" actId="403"/>
          <ac:spMkLst>
            <pc:docMk/>
            <pc:sldMk cId="2727354967" sldId="469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1:27.090" v="125" actId="18131"/>
          <ac:picMkLst>
            <pc:docMk/>
            <pc:sldMk cId="2727354967" sldId="469"/>
            <ac:picMk id="32" creationId="{B51C0D15-7AD6-36C9-C51F-78E072A61B07}"/>
          </ac:picMkLst>
        </pc:picChg>
      </pc:sldChg>
      <pc:sldChg chg="addSp delSp modSp add mod ord delAnim">
        <pc:chgData name="Diệu Ánh" userId="c5672c39bf0da1c1" providerId="LiveId" clId="{03BD3366-07D7-44DC-951F-EB549A847190}" dt="2024-05-26T14:00:23.507" v="294" actId="1035"/>
        <pc:sldMkLst>
          <pc:docMk/>
          <pc:sldMk cId="300746898" sldId="470"/>
        </pc:sldMkLst>
        <pc:spChg chg="add mod">
          <ac:chgData name="Diệu Ánh" userId="c5672c39bf0da1c1" providerId="LiveId" clId="{03BD3366-07D7-44DC-951F-EB549A847190}" dt="2024-05-26T13:59:50.928" v="277" actId="1076"/>
          <ac:spMkLst>
            <pc:docMk/>
            <pc:sldMk cId="300746898" sldId="470"/>
            <ac:spMk id="4" creationId="{91DA3E2B-8A60-A5E2-3E1D-5E0FBF00042F}"/>
          </ac:spMkLst>
        </pc:spChg>
        <pc:spChg chg="add mod">
          <ac:chgData name="Diệu Ánh" userId="c5672c39bf0da1c1" providerId="LiveId" clId="{03BD3366-07D7-44DC-951F-EB549A847190}" dt="2024-05-26T14:00:23.507" v="294" actId="1035"/>
          <ac:spMkLst>
            <pc:docMk/>
            <pc:sldMk cId="300746898" sldId="470"/>
            <ac:spMk id="6" creationId="{ACE386B0-C2CD-2BE6-31B1-4AE101E5ADBB}"/>
          </ac:spMkLst>
        </pc:spChg>
        <pc:spChg chg="mod">
          <ac:chgData name="Diệu Ánh" userId="c5672c39bf0da1c1" providerId="LiveId" clId="{03BD3366-07D7-44DC-951F-EB549A847190}" dt="2024-05-26T13:56:27.981" v="196" actId="14100"/>
          <ac:spMkLst>
            <pc:docMk/>
            <pc:sldMk cId="300746898" sldId="470"/>
            <ac:spMk id="7" creationId="{478151D2-271E-EA4D-5F69-F2FB6FCF3835}"/>
          </ac:spMkLst>
        </pc:spChg>
        <pc:spChg chg="mod">
          <ac:chgData name="Diệu Ánh" userId="c5672c39bf0da1c1" providerId="LiveId" clId="{03BD3366-07D7-44DC-951F-EB549A847190}" dt="2024-05-26T13:56:24.961" v="195" actId="1076"/>
          <ac:spMkLst>
            <pc:docMk/>
            <pc:sldMk cId="300746898" sldId="470"/>
            <ac:spMk id="8" creationId="{99A0DFA0-010E-D19A-D4D3-4EFFAE478BC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8" creationId="{F3B1289E-9CC8-AF54-E798-B607DA861246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9" creationId="{BFBD3CFD-490F-BAE0-5941-CEBE5AF481B1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0" creationId="{5316EE8E-F300-ECE7-C3DC-0F774C3D47B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1" creationId="{916F243E-56B1-0345-090F-1676F220972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2" creationId="{358752C5-DA51-F7DA-9A16-EE2DCA406A0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3" creationId="{485CE74D-0E45-C2E7-D761-0908E17E69A0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6" creationId="{E94AF150-A20A-16D3-0B33-E185ED4E5D8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7" creationId="{A70D4193-90C0-1CF1-5E63-3AF6BD4E12F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8" creationId="{D8257FA7-F726-6266-AD02-19FBB3CD0393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9" creationId="{4B01751A-6216-1FD6-3E91-B7DCCDD7AC5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1" creationId="{E9BFA630-6EAF-D289-9E21-F4857BED6BC2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2" creationId="{0750909C-98A9-DA7A-0AA6-5A73CB43297C}"/>
          </ac:spMkLst>
        </pc:s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4" creationId="{78AB45CB-46F6-ABFE-80F6-BCA1E3EFE9E2}"/>
          </ac:grpSpMkLst>
        </pc:gr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5" creationId="{0D68A5BC-24CA-371A-162B-7602D4A61791}"/>
          </ac:grpSpMkLst>
        </pc:grpChg>
      </pc:sldChg>
      <pc:sldChg chg="addSp delSp modSp add mod">
        <pc:chgData name="Diệu Ánh" userId="c5672c39bf0da1c1" providerId="LiveId" clId="{03BD3366-07D7-44DC-951F-EB549A847190}" dt="2024-05-26T14:28:08.244" v="1110" actId="1076"/>
        <pc:sldMkLst>
          <pc:docMk/>
          <pc:sldMk cId="479642370" sldId="471"/>
        </pc:sldMkLst>
        <pc:spChg chg="del">
          <ac:chgData name="Diệu Ánh" userId="c5672c39bf0da1c1" providerId="LiveId" clId="{03BD3366-07D7-44DC-951F-EB549A847190}" dt="2024-05-26T14:27:34.824" v="1104" actId="478"/>
          <ac:spMkLst>
            <pc:docMk/>
            <pc:sldMk cId="479642370" sldId="471"/>
            <ac:spMk id="5" creationId="{C61B80D3-20A9-FC95-A55A-960C6AF83856}"/>
          </ac:spMkLst>
        </pc:s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0" creationId="{BF24AAEE-60B5-B6ED-1276-91224422C33F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1" creationId="{CF4D930C-4D31-AA41-AF61-1F58ADBFD5C1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2" creationId="{7494804B-AFF2-360D-AFF4-38361BE9DAB5}"/>
          </ac:grpSpMkLst>
        </pc:grpChg>
        <pc:picChg chg="add mod">
          <ac:chgData name="Diệu Ánh" userId="c5672c39bf0da1c1" providerId="LiveId" clId="{03BD3366-07D7-44DC-951F-EB549A847190}" dt="2024-05-26T14:28:08.244" v="1110" actId="1076"/>
          <ac:picMkLst>
            <pc:docMk/>
            <pc:sldMk cId="479642370" sldId="471"/>
            <ac:picMk id="3" creationId="{BAF01E61-160D-D304-C4E8-C5C406FDF51C}"/>
          </ac:picMkLst>
        </pc:picChg>
        <pc:picChg chg="del">
          <ac:chgData name="Diệu Ánh" userId="c5672c39bf0da1c1" providerId="LiveId" clId="{03BD3366-07D7-44DC-951F-EB549A847190}" dt="2024-05-26T14:27:34.824" v="1104" actId="478"/>
          <ac:picMkLst>
            <pc:docMk/>
            <pc:sldMk cId="479642370" sldId="471"/>
            <ac:picMk id="9" creationId="{E82FCBF7-35DF-70D5-7C72-BD12935D56A7}"/>
          </ac:picMkLst>
        </pc:picChg>
      </pc:sldChg>
      <pc:sldChg chg="delSp modSp add del mod modAnim">
        <pc:chgData name="Diệu Ánh" userId="c5672c39bf0da1c1" providerId="LiveId" clId="{03BD3366-07D7-44DC-951F-EB549A847190}" dt="2024-05-26T15:33:03.346" v="1472" actId="47"/>
        <pc:sldMkLst>
          <pc:docMk/>
          <pc:sldMk cId="695908659" sldId="472"/>
        </pc:sldMkLst>
        <pc:spChg chg="mod">
          <ac:chgData name="Diệu Ánh" userId="c5672c39bf0da1c1" providerId="LiveId" clId="{03BD3366-07D7-44DC-951F-EB549A847190}" dt="2024-05-26T15:16:16.417" v="1401" actId="403"/>
          <ac:spMkLst>
            <pc:docMk/>
            <pc:sldMk cId="695908659" sldId="472"/>
            <ac:spMk id="2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6.489" v="1205" actId="20577"/>
          <ac:spMkLst>
            <pc:docMk/>
            <pc:sldMk cId="695908659" sldId="472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3.888" v="1201" actId="20577"/>
          <ac:spMkLst>
            <pc:docMk/>
            <pc:sldMk cId="695908659" sldId="472"/>
            <ac:spMk id="19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54.242" v="1208" actId="478"/>
          <ac:grpSpMkLst>
            <pc:docMk/>
            <pc:sldMk cId="695908659" sldId="472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4:23.915" v="1173" actId="478"/>
          <ac:grpSpMkLst>
            <pc:docMk/>
            <pc:sldMk cId="695908659" sldId="472"/>
            <ac:grpSpMk id="24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5:16:29.809" v="1408" actId="478"/>
          <ac:picMkLst>
            <pc:docMk/>
            <pc:sldMk cId="695908659" sldId="472"/>
            <ac:picMk id="3078" creationId="{00000000-0000-0000-0000-000000000000}"/>
          </ac:picMkLst>
        </pc:picChg>
      </pc:sldChg>
      <pc:sldChg chg="add del setBg">
        <pc:chgData name="Diệu Ánh" userId="c5672c39bf0da1c1" providerId="LiveId" clId="{03BD3366-07D7-44DC-951F-EB549A847190}" dt="2024-05-26T14:40:29.833" v="1167"/>
        <pc:sldMkLst>
          <pc:docMk/>
          <pc:sldMk cId="1926169588" sldId="472"/>
        </pc:sldMkLst>
      </pc:sldChg>
      <pc:sldMasterChg chg="delSldLayout">
        <pc:chgData name="Diệu Ánh" userId="c5672c39bf0da1c1" providerId="LiveId" clId="{03BD3366-07D7-44DC-951F-EB549A847190}" dt="2024-05-26T14:30:41.878" v="1165" actId="47"/>
        <pc:sldMasterMkLst>
          <pc:docMk/>
          <pc:sldMasterMk cId="3655976940" sldId="2147483680"/>
        </pc:sldMasterMkLst>
        <pc:sldLayoutChg chg="del">
          <pc:chgData name="Diệu Ánh" userId="c5672c39bf0da1c1" providerId="LiveId" clId="{03BD3366-07D7-44DC-951F-EB549A847190}" dt="2024-05-26T14:30:41.878" v="1165" actId="47"/>
          <pc:sldLayoutMkLst>
            <pc:docMk/>
            <pc:sldMasterMk cId="3655976940" sldId="2147483680"/>
            <pc:sldLayoutMk cId="2161613136" sldId="2147483689"/>
          </pc:sldLayoutMkLst>
        </pc:sldLayoutChg>
      </pc:sldMasterChg>
      <pc:sldMasterChg chg="delSldLayout">
        <pc:chgData name="Diệu Ánh" userId="c5672c39bf0da1c1" providerId="LiveId" clId="{03BD3366-07D7-44DC-951F-EB549A847190}" dt="2024-05-26T13:55:02.871" v="137" actId="47"/>
        <pc:sldMasterMkLst>
          <pc:docMk/>
          <pc:sldMasterMk cId="391908740" sldId="2147483803"/>
        </pc:sldMasterMkLst>
        <pc:sldLayoutChg chg="del">
          <pc:chgData name="Diệu Ánh" userId="c5672c39bf0da1c1" providerId="LiveId" clId="{03BD3366-07D7-44DC-951F-EB549A847190}" dt="2024-05-26T13:55:02.871" v="13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Diệu Ánh" userId="c5672c39bf0da1c1" providerId="LiveId" clId="{03BD3366-07D7-44DC-951F-EB549A847190}" dt="2024-05-26T15:33:06.729" v="1473" actId="47"/>
        <pc:sldMasterMkLst>
          <pc:docMk/>
          <pc:sldMasterMk cId="2989811630" sldId="2147483813"/>
        </pc:sldMasterMkLst>
        <pc:sldLayoutChg chg="del">
          <pc:chgData name="Diệu Ánh" userId="c5672c39bf0da1c1" providerId="LiveId" clId="{03BD3366-07D7-44DC-951F-EB549A847190}" dt="2024-05-26T15:33:06.729" v="1473" actId="47"/>
          <pc:sldLayoutMkLst>
            <pc:docMk/>
            <pc:sldMasterMk cId="2989811630" sldId="2147483813"/>
            <pc:sldLayoutMk cId="3005506116" sldId="2147483814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5-20T00:42:40.869" v="7196" actId="103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15:11.298" v="5799"/>
        <pc:sldMkLst>
          <pc:docMk/>
          <pc:sldMk cId="2510270777" sldId="299"/>
        </pc:sldMkLst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5-19T11:33:26.726" v="7110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5-19T11:31:58.744" v="7102" actId="20577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2.658" v="3294" actId="962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6:45.465" v="3546" actId="2711"/>
          <ac:grpSpMkLst>
            <pc:docMk/>
            <pc:sldMk cId="1573070584" sldId="462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03BD3366-07D7-44DC-951F-EB549A847190}"/>
    <pc:docChg chg="undo redo custSel addSld delSld modSld sldOrd">
      <pc:chgData name="Ánh Diệu" userId="c5672c39bf0da1c1" providerId="LiveId" clId="{03BD3366-07D7-44DC-951F-EB549A847190}" dt="2024-05-26T17:37:49.462" v="3538" actId="1036"/>
      <pc:docMkLst>
        <pc:docMk/>
      </pc:docMkLst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58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60"/>
        </pc:sldMkLst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62"/>
        </pc:sldMkLst>
        <pc:spChg chg="mod">
          <ac:chgData name="Ánh Diệu" userId="c5672c39bf0da1c1" providerId="LiveId" clId="{03BD3366-07D7-44DC-951F-EB549A847190}" dt="2024-05-25T16:41:04.380" v="32" actId="1036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3BD3366-07D7-44DC-951F-EB549A847190}" dt="2024-05-25T16:41:10.968" v="40" actId="1036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delAnim modAnim modNotesTx">
        <pc:chgData name="Ánh Diệu" userId="c5672c39bf0da1c1" providerId="LiveId" clId="{03BD3366-07D7-44DC-951F-EB549A847190}" dt="2024-05-26T17:31:56.695" v="3459"/>
        <pc:sldMkLst>
          <pc:docMk/>
          <pc:sldMk cId="1656347128" sldId="265"/>
        </pc:sldMkLst>
        <pc:spChg chg="mod">
          <ac:chgData name="Ánh Diệu" userId="c5672c39bf0da1c1" providerId="LiveId" clId="{03BD3366-07D7-44DC-951F-EB549A847190}" dt="2024-05-26T03:30:13.076" v="623" actId="167"/>
          <ac:spMkLst>
            <pc:docMk/>
            <pc:sldMk cId="1656347128" sldId="265"/>
            <ac:spMk id="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5:25.838" v="99"/>
          <ac:spMkLst>
            <pc:docMk/>
            <pc:sldMk cId="1656347128" sldId="265"/>
            <ac:spMk id="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3" creationId="{00000000-0000-0000-0000-000000000000}"/>
          </ac:spMkLst>
        </pc:spChg>
        <pc:spChg chg="mod">
          <ac:chgData name="Ánh Diệu" userId="c5672c39bf0da1c1" providerId="LiveId" clId="{03BD3366-07D7-44DC-951F-EB549A847190}" dt="2024-05-26T16:03:23.750" v="1464" actId="6549"/>
          <ac:spMkLst>
            <pc:docMk/>
            <pc:sldMk cId="1656347128" sldId="265"/>
            <ac:spMk id="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16:00:47.565" v="1379" actId="20577"/>
          <ac:spMkLst>
            <pc:docMk/>
            <pc:sldMk cId="1656347128" sldId="265"/>
            <ac:spMk id="1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8" creationId="{00000000-0000-0000-0000-000000000000}"/>
          </ac:spMkLst>
        </pc:spChg>
        <pc:spChg chg="mod ord">
          <ac:chgData name="Ánh Diệu" userId="c5672c39bf0da1c1" providerId="LiveId" clId="{03BD3366-07D7-44DC-951F-EB549A847190}" dt="2024-05-26T03:38:42.361" v="646" actId="167"/>
          <ac:spMkLst>
            <pc:docMk/>
            <pc:sldMk cId="1656347128" sldId="265"/>
            <ac:spMk id="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4:28.325" v="58"/>
          <ac:spMkLst>
            <pc:docMk/>
            <pc:sldMk cId="1656347128" sldId="265"/>
            <ac:spMk id="2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6.081" v="661" actId="403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5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6:20.259" v="221" actId="164"/>
          <ac:spMkLst>
            <pc:docMk/>
            <pc:sldMk cId="1656347128" sldId="265"/>
            <ac:spMk id="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16:12.928" v="247" actId="20577"/>
          <ac:spMkLst>
            <pc:docMk/>
            <pc:sldMk cId="1656347128" sldId="265"/>
            <ac:spMk id="19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8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21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1" creationId="{34CEADD1-5E06-A14A-273A-603C6DF83CD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2" creationId="{B826A4AB-2486-7918-2806-937EDC60ADD0}"/>
          </ac:spMkLst>
        </pc:spChg>
        <pc:spChg chg="add mod">
          <ac:chgData name="Ánh Diệu" userId="c5672c39bf0da1c1" providerId="LiveId" clId="{03BD3366-07D7-44DC-951F-EB549A847190}" dt="2024-05-26T04:03:31.058" v="1304" actId="962"/>
          <ac:spMkLst>
            <pc:docMk/>
            <pc:sldMk cId="1656347128" sldId="265"/>
            <ac:spMk id="233" creationId="{D286E27B-68F9-7F74-35B5-E181AB3546B7}"/>
          </ac:spMkLst>
        </pc:spChg>
        <pc:spChg chg="add mod">
          <ac:chgData name="Ánh Diệu" userId="c5672c39bf0da1c1" providerId="LiveId" clId="{03BD3366-07D7-44DC-951F-EB549A847190}" dt="2024-05-26T04:03:22.621" v="1303" actId="962"/>
          <ac:spMkLst>
            <pc:docMk/>
            <pc:sldMk cId="1656347128" sldId="265"/>
            <ac:spMk id="234" creationId="{C52B5A9A-D85F-B692-4F7A-FF40FEC21A15}"/>
          </ac:spMkLst>
        </pc:spChg>
        <pc:spChg chg="add mod">
          <ac:chgData name="Ánh Diệu" userId="c5672c39bf0da1c1" providerId="LiveId" clId="{03BD3366-07D7-44DC-951F-EB549A847190}" dt="2024-05-26T04:03:08.280" v="1301" actId="962"/>
          <ac:spMkLst>
            <pc:docMk/>
            <pc:sldMk cId="1656347128" sldId="265"/>
            <ac:spMk id="235" creationId="{0AAA81CD-33D2-1CEE-B1E4-98F3EA64914B}"/>
          </ac:spMkLst>
        </pc:spChg>
        <pc:spChg chg="add mod">
          <ac:chgData name="Ánh Diệu" userId="c5672c39bf0da1c1" providerId="LiveId" clId="{03BD3366-07D7-44DC-951F-EB549A847190}" dt="2024-05-26T04:03:17.803" v="1302" actId="962"/>
          <ac:spMkLst>
            <pc:docMk/>
            <pc:sldMk cId="1656347128" sldId="265"/>
            <ac:spMk id="236" creationId="{7120E32D-A59C-5B59-64A5-9DE779735130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0" creationId="{4EFC438C-8ED5-B0EE-5E59-9F6D3461D9A7}"/>
          </ac:spMkLst>
        </pc:spChg>
        <pc:spChg chg="mod">
          <ac:chgData name="Ánh Diệu" userId="c5672c39bf0da1c1" providerId="LiveId" clId="{03BD3366-07D7-44DC-951F-EB549A847190}" dt="2024-05-26T03:55:44.096" v="1192" actId="20577"/>
          <ac:spMkLst>
            <pc:docMk/>
            <pc:sldMk cId="1656347128" sldId="265"/>
            <ac:spMk id="241" creationId="{565CE948-0697-FA87-8A5E-12891C106816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2" creationId="{6ED01725-5ADE-9565-00F8-4A7BC72B54B2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3" creationId="{23B3771F-48F3-2ACD-C1F4-31B793740D55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4" creationId="{8037FD87-6ECC-5D48-DFF1-A5169C76AF5F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5" creationId="{90CA33A5-77E3-266E-6DDE-1A1A7782CC80}"/>
          </ac:spMkLst>
        </pc:spChg>
        <pc:spChg chg="add mod">
          <ac:chgData name="Ánh Diệu" userId="c5672c39bf0da1c1" providerId="LiveId" clId="{03BD3366-07D7-44DC-951F-EB549A847190}" dt="2024-05-26T04:02:58.904" v="1300" actId="962"/>
          <ac:spMkLst>
            <pc:docMk/>
            <pc:sldMk cId="1656347128" sldId="265"/>
            <ac:spMk id="246" creationId="{686C0624-554E-8773-B6E9-48DA9AD758BE}"/>
          </ac:spMkLst>
        </pc:spChg>
        <pc:spChg chg="add mod">
          <ac:chgData name="Ánh Diệu" userId="c5672c39bf0da1c1" providerId="LiveId" clId="{03BD3366-07D7-44DC-951F-EB549A847190}" dt="2024-05-26T04:02:53.790" v="1299" actId="962"/>
          <ac:spMkLst>
            <pc:docMk/>
            <pc:sldMk cId="1656347128" sldId="265"/>
            <ac:spMk id="247" creationId="{693770C3-9F81-444E-37B7-C38F51B6E16F}"/>
          </ac:spMkLst>
        </pc:spChg>
        <pc:grpChg chg="mod">
          <ac:chgData name="Ánh Diệu" userId="c5672c39bf0da1c1" providerId="LiveId" clId="{03BD3366-07D7-44DC-951F-EB549A847190}" dt="2024-05-26T03:38:48.495" v="649" actId="1076"/>
          <ac:grpSpMkLst>
            <pc:docMk/>
            <pc:sldMk cId="1656347128" sldId="265"/>
            <ac:grpSpMk id="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6.081" v="661" actId="403"/>
          <ac:grpSpMkLst>
            <pc:docMk/>
            <pc:sldMk cId="1656347128" sldId="265"/>
            <ac:grpSpMk id="1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3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4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1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58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6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67" creationId="{363714FA-8277-4039-AD3B-D2504F3440D4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76" creationId="{E2A62C93-A4D6-6DBC-FC60-B5A28A0BA8D6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9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82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1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2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36" creationId="{8BD21DF1-E4A2-B4A6-57DD-6498D80C7712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5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4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52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6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3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7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7" creationId="{00000000-0000-0000-0000-000000000000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16" creationId="{21A8475A-FB05-1AE6-331F-3AF16847EAD7}"/>
          </ac:grpSpMkLst>
        </pc:grpChg>
        <pc:grpChg chg="add del mod">
          <ac:chgData name="Ánh Diệu" userId="c5672c39bf0da1c1" providerId="LiveId" clId="{03BD3366-07D7-44DC-951F-EB549A847190}" dt="2024-05-26T03:18:46.712" v="588" actId="478"/>
          <ac:grpSpMkLst>
            <pc:docMk/>
            <pc:sldMk cId="1656347128" sldId="265"/>
            <ac:grpSpMk id="217" creationId="{5E587640-41F5-0472-2C73-A44C31E7A251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18" creationId="{9316AA64-742F-7FC5-9B8B-A0094300B6F9}"/>
          </ac:grpSpMkLst>
        </pc:grpChg>
        <pc:grpChg chg="add mod 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219" creationId="{BDE9811E-80E9-D9CF-B1B1-7E787E2A8F3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0" creationId="{FD62991C-7065-D654-B355-E58D815CB92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1" creationId="{37F5D234-784D-63AC-484E-641A47FAF2B3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2" creationId="{FE2C9FCF-7437-7C6E-CCAA-097B9707C27A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3" creationId="{578E259C-515A-3D4D-86D8-E7877079A1B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24" creationId="{06ACBAAB-B114-5F73-7D73-1AC4F74CA6C0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5" creationId="{3D02A495-521F-653E-E8C6-1F33770FC662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6" creationId="{CAC8C0B1-2D26-992D-F5A2-EA8F65F4F8C1}"/>
          </ac:grpSpMkLst>
        </pc:grpChg>
        <pc:grpChg chg="add del mod ord">
          <ac:chgData name="Ánh Diệu" userId="c5672c39bf0da1c1" providerId="LiveId" clId="{03BD3366-07D7-44DC-951F-EB549A847190}" dt="2024-05-26T03:49:36.686" v="713" actId="478"/>
          <ac:grpSpMkLst>
            <pc:docMk/>
            <pc:sldMk cId="1656347128" sldId="265"/>
            <ac:grpSpMk id="227" creationId="{584B9220-4A91-E057-6F3D-660DDD9B94BC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8" creationId="{B1CD4020-415B-E2E5-4D21-2EAF8E771387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9" creationId="{3E2822B3-0DB8-E668-D510-CD0A371577A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30" creationId="{4E59C239-D98C-5389-94A6-E9F3859EEC45}"/>
          </ac:grpSpMkLst>
        </pc:grpChg>
        <pc:grpChg chg="add 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7" creationId="{7CF35F7E-D474-1645-F1C3-D5F25CA9BC1F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8" creationId="{DDEE4168-121E-89DB-4F48-FEC70592CA8B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9" creationId="{FD22B53D-A133-07AF-7F64-4905BEB51C77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51" creationId="{294276C7-EF2C-7299-5CDF-80B6F150059E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0" creationId="{0986A018-F5D4-C06C-1CB5-76E48109B7F2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9" creationId="{30AD774A-A2D9-16BE-9930-9E92034460BF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78" creationId="{3640C27A-E5CE-8E7F-DA3F-40BF322F9166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87" creationId="{A3FDFBB5-D163-4135-B737-96E402A75D77}"/>
          </ac:grpSpMkLst>
        </pc:grpChg>
        <pc:picChg chg="add mod">
          <ac:chgData name="Ánh Diệu" userId="c5672c39bf0da1c1" providerId="LiveId" clId="{03BD3366-07D7-44DC-951F-EB549A847190}" dt="2024-05-26T03:02:03.402" v="53"/>
          <ac:picMkLst>
            <pc:docMk/>
            <pc:sldMk cId="1656347128" sldId="265"/>
            <ac:picMk id="215" creationId="{99CE60D2-87D0-0426-CD27-22C03FAC36EB}"/>
          </ac:picMkLst>
        </pc:picChg>
        <pc:picChg chg="add mod">
          <ac:chgData name="Ánh Diệu" userId="c5672c39bf0da1c1" providerId="LiveId" clId="{03BD3366-07D7-44DC-951F-EB549A847190}" dt="2024-05-26T03:55:31.405" v="1190" actId="1035"/>
          <ac:picMkLst>
            <pc:docMk/>
            <pc:sldMk cId="1656347128" sldId="265"/>
            <ac:picMk id="1026" creationId="{0ECB395A-8BA7-A0BF-4D63-380FECA11F44}"/>
          </ac:picMkLst>
        </pc:picChg>
        <pc:picChg chg="add">
          <ac:chgData name="Ánh Diệu" userId="c5672c39bf0da1c1" providerId="LiveId" clId="{03BD3366-07D7-44DC-951F-EB549A847190}" dt="2024-05-26T03:47:11.721" v="665"/>
          <ac:picMkLst>
            <pc:docMk/>
            <pc:sldMk cId="1656347128" sldId="265"/>
            <ac:picMk id="1028" creationId="{D17CB8F8-78A1-DA06-AE17-65FE310CD150}"/>
          </ac:picMkLst>
        </pc:picChg>
        <pc:picChg chg="add mod">
          <ac:chgData name="Ánh Diệu" userId="c5672c39bf0da1c1" providerId="LiveId" clId="{03BD3366-07D7-44DC-951F-EB549A847190}" dt="2024-05-26T04:02:42.204" v="1298" actId="962"/>
          <ac:picMkLst>
            <pc:docMk/>
            <pc:sldMk cId="1656347128" sldId="265"/>
            <ac:picMk id="1030" creationId="{FEE95E77-DFC0-E8DA-D8B2-21F4E1305497}"/>
          </ac:picMkLst>
        </pc:picChg>
        <pc:picChg chg="add mod">
          <ac:chgData name="Ánh Diệu" userId="c5672c39bf0da1c1" providerId="LiveId" clId="{03BD3366-07D7-44DC-951F-EB549A847190}" dt="2024-05-26T04:02:37.946" v="1297" actId="962"/>
          <ac:picMkLst>
            <pc:docMk/>
            <pc:sldMk cId="1656347128" sldId="265"/>
            <ac:picMk id="1032" creationId="{BCCCDCFA-C4CF-DC92-160F-FB915A16CCB4}"/>
          </ac:picMkLst>
        </pc:picChg>
        <pc:picChg chg="add">
          <ac:chgData name="Ánh Diệu" userId="c5672c39bf0da1c1" providerId="LiveId" clId="{03BD3366-07D7-44DC-951F-EB549A847190}" dt="2024-05-26T03:58:37.097" v="1265"/>
          <ac:picMkLst>
            <pc:docMk/>
            <pc:sldMk cId="1656347128" sldId="265"/>
            <ac:picMk id="1034" creationId="{EEBA7628-0181-DECF-D6F5-14D2B4366A4C}"/>
          </ac:picMkLst>
        </pc:picChg>
        <pc:picChg chg="add mod">
          <ac:chgData name="Ánh Diệu" userId="c5672c39bf0da1c1" providerId="LiveId" clId="{03BD3366-07D7-44DC-951F-EB549A847190}" dt="2024-05-26T04:02:30.613" v="1296" actId="962"/>
          <ac:picMkLst>
            <pc:docMk/>
            <pc:sldMk cId="1656347128" sldId="265"/>
            <ac:picMk id="1036" creationId="{E50F453B-F7A0-EF56-A2C4-527474BBFD4B}"/>
          </ac:picMkLst>
        </pc:picChg>
        <pc:picChg chg="add mod">
          <ac:chgData name="Ánh Diệu" userId="c5672c39bf0da1c1" providerId="LiveId" clId="{03BD3366-07D7-44DC-951F-EB549A847190}" dt="2024-05-26T04:02:25.373" v="1295" actId="962"/>
          <ac:picMkLst>
            <pc:docMk/>
            <pc:sldMk cId="1656347128" sldId="265"/>
            <ac:picMk id="1038" creationId="{A4CF6F8F-B380-988A-CDC1-C297EE365057}"/>
          </ac:picMkLst>
        </pc:picChg>
        <pc:picChg chg="add mod">
          <ac:chgData name="Ánh Diệu" userId="c5672c39bf0da1c1" providerId="LiveId" clId="{03BD3366-07D7-44DC-951F-EB549A847190}" dt="2024-05-26T04:02:20.429" v="1294" actId="962"/>
          <ac:picMkLst>
            <pc:docMk/>
            <pc:sldMk cId="1656347128" sldId="265"/>
            <ac:picMk id="1040" creationId="{FE153E9F-E3C0-4326-44BE-A192BDA7E843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72"/>
        </pc:sldMkLst>
        <pc:spChg chg="mod">
          <ac:chgData name="Ánh Diệu" userId="c5672c39bf0da1c1" providerId="LiveId" clId="{03BD3366-07D7-44DC-951F-EB549A847190}" dt="2024-05-25T16:56:48.616" v="47" actId="20577"/>
          <ac:spMkLst>
            <pc:docMk/>
            <pc:sldMk cId="0" sldId="272"/>
            <ac:spMk id="9" creationId="{29F93A07-8A63-38FF-BDBD-EEA1A033B5D7}"/>
          </ac:spMkLst>
        </pc:spChg>
      </pc:sldChg>
      <pc:sldChg chg="delSp add del mod delAnim">
        <pc:chgData name="Ánh Diệu" userId="c5672c39bf0da1c1" providerId="LiveId" clId="{03BD3366-07D7-44DC-951F-EB549A847190}" dt="2024-05-26T03:01:59.053" v="52" actId="47"/>
        <pc:sldMkLst>
          <pc:docMk/>
          <pc:sldMk cId="1562182612" sldId="295"/>
        </pc:sldMkLst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2" creationId="{C956FDA7-96B7-1E8E-41F7-8EF9644F3DE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" creationId="{CFB4A51E-EC53-8515-0E41-D0E68100DFD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" creationId="{2FC8C71C-7A7B-21C6-A1B1-BD9BF8E12D5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12" creationId="{284DC573-A09A-3F64-E97D-3857A88C096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36" creationId="{09841D47-8124-E757-963C-23E64FD40740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49" creationId="{240022BC-1BCB-43C5-DE2A-31F4DFF81347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7" creationId="{79B8D164-2718-19D2-2A1F-9D42272F633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8" creationId="{E9EAD125-C41E-1E39-F7C8-37C5750CD8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9" creationId="{FE0DE920-9819-84E2-AA91-2B6A5EA9328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0" creationId="{E5251AA3-C2CA-3195-A82C-1F591B1643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1" creationId="{677B4500-6BB0-ECF9-750C-BFDCE34F800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3" creationId="{E857D13B-5428-E12E-4964-0F98A50CCF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1" creationId="{98AB3AA3-61E4-4098-B901-D80F556D2B02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2" creationId="{7886B7C6-B867-3601-F8CB-663851A73D6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3" creationId="{F625BA2F-C331-1D4B-C9A1-E0CDA18CDF7F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4" creationId="{1C45A052-6EFA-0A62-5559-13C553C388E6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5" creationId="{45CE6661-FA86-09C3-B3E2-6402DD486C6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7" creationId="{0817E02F-F8AB-4346-F0AA-14A8DB5D84C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8" creationId="{3D6E3DAF-361F-E57E-2671-B87497A4E9C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9" creationId="{DF1CBED6-2363-B37D-E284-1193188E9C2B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0" creationId="{00A9622A-8F9D-7AF5-5E8C-C2769A2F7E8D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1" creationId="{7751C9C6-6BBE-6C2C-A688-9A7CD8D1DA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2" creationId="{83450EB7-555F-FC9E-33CD-193667DE077E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5" creationId="{409D8905-188B-E528-FF06-87E12B454CA9}"/>
          </ac:spMkLst>
        </pc:spChg>
        <pc:picChg chg="del">
          <ac:chgData name="Ánh Diệu" userId="c5672c39bf0da1c1" providerId="LiveId" clId="{03BD3366-07D7-44DC-951F-EB549A847190}" dt="2024-05-25T16:41:20.436" v="41" actId="478"/>
          <ac:picMkLst>
            <pc:docMk/>
            <pc:sldMk cId="1562182612" sldId="295"/>
            <ac:picMk id="53" creationId="{003F5FDA-26E2-DB8D-5C11-DCEBF2B59E68}"/>
          </ac:picMkLst>
        </pc:pic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39" creationId="{117A5D3C-62BE-423F-8A29-41F7103D9C08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62" creationId="{BD980B66-5A73-7A84-44A2-40E053657ADE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86" creationId="{86D68F85-4D6D-03B8-84C1-62D9536D50D2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265206030" sldId="29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510270777" sldId="299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822779418" sldId="305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547689859" sldId="306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029668020" sldId="30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44742508" sldId="325"/>
        </pc:sldMkLst>
      </pc:sldChg>
      <pc:sldChg chg="addSp delSp modSp mod modTransition">
        <pc:chgData name="Ánh Diệu" userId="c5672c39bf0da1c1" providerId="LiveId" clId="{03BD3366-07D7-44DC-951F-EB549A847190}" dt="2024-05-26T17:37:49.462" v="3538" actId="1036"/>
        <pc:sldMkLst>
          <pc:docMk/>
          <pc:sldMk cId="2612431147" sldId="395"/>
        </pc:sldMkLst>
        <pc:spChg chg="mod">
          <ac:chgData name="Ánh Diệu" userId="c5672c39bf0da1c1" providerId="LiveId" clId="{03BD3366-07D7-44DC-951F-EB549A847190}" dt="2024-05-26T17:20:03.385" v="3226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3BD3366-07D7-44DC-951F-EB549A847190}" dt="2024-05-26T17:37:49.462" v="3538" actId="1036"/>
          <ac:spMkLst>
            <pc:docMk/>
            <pc:sldMk cId="2612431147" sldId="395"/>
            <ac:spMk id="19" creationId="{05AB322A-DB64-4685-80E2-0E5D3D805E6A}"/>
          </ac:spMkLst>
        </pc:spChg>
        <pc:spChg chg="add del mod">
          <ac:chgData name="Ánh Diệu" userId="c5672c39bf0da1c1" providerId="LiveId" clId="{03BD3366-07D7-44DC-951F-EB549A847190}" dt="2024-05-26T17:21:26.997" v="3370" actId="20577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03BD3366-07D7-44DC-951F-EB549A847190}" dt="2024-05-26T17:18:27.558" v="3191" actId="478"/>
          <ac:spMkLst>
            <pc:docMk/>
            <pc:sldMk cId="2612431147" sldId="395"/>
            <ac:spMk id="29" creationId="{62E30935-71FA-6F35-F5DB-019247F847C2}"/>
          </ac:spMkLst>
        </pc:spChg>
        <pc:grpChg chg="mod">
          <ac:chgData name="Ánh Diệu" userId="c5672c39bf0da1c1" providerId="LiveId" clId="{03BD3366-07D7-44DC-951F-EB549A847190}" dt="2024-05-26T17:37:49.462" v="3538" actId="1036"/>
          <ac:grpSpMkLst>
            <pc:docMk/>
            <pc:sldMk cId="2612431147" sldId="395"/>
            <ac:grpSpMk id="8" creationId="{43DBA092-3582-1CDC-59AC-03C8FF91DBED}"/>
          </ac:grpSpMkLst>
        </pc:grpChg>
        <pc:picChg chg="mod">
          <ac:chgData name="Ánh Diệu" userId="c5672c39bf0da1c1" providerId="LiveId" clId="{03BD3366-07D7-44DC-951F-EB549A847190}" dt="2024-05-26T17:18:55.223" v="3203" actId="1076"/>
          <ac:picMkLst>
            <pc:docMk/>
            <pc:sldMk cId="2612431147" sldId="395"/>
            <ac:picMk id="3" creationId="{11BEF6E4-8FA1-BD03-A98F-3DC4DCB15BD7}"/>
          </ac:picMkLst>
        </pc:picChg>
      </pc:sldChg>
      <pc:sldChg chg="del">
        <pc:chgData name="Ánh Diệu" userId="c5672c39bf0da1c1" providerId="LiveId" clId="{03BD3366-07D7-44DC-951F-EB549A847190}" dt="2024-05-25T16:56:54.416" v="48" actId="47"/>
        <pc:sldMkLst>
          <pc:docMk/>
          <pc:sldMk cId="1897887426" sldId="448"/>
        </pc:sldMkLst>
      </pc:sldChg>
      <pc:sldChg chg="modSp mod modTransition modAnim">
        <pc:chgData name="Ánh Diệu" userId="c5672c39bf0da1c1" providerId="LiveId" clId="{03BD3366-07D7-44DC-951F-EB549A847190}" dt="2024-05-26T17:37:33.143" v="3504"/>
        <pc:sldMkLst>
          <pc:docMk/>
          <pc:sldMk cId="2728278695" sldId="453"/>
        </pc:sldMkLst>
        <pc:spChg chg="mod">
          <ac:chgData name="Ánh Diệu" userId="c5672c39bf0da1c1" providerId="LiveId" clId="{03BD3366-07D7-44DC-951F-EB549A847190}" dt="2024-05-26T17:34:20.034" v="3476" actId="1035"/>
          <ac:spMkLst>
            <pc:docMk/>
            <pc:sldMk cId="2728278695" sldId="453"/>
            <ac:spMk id="5" creationId="{C61B80D3-20A9-FC95-A55A-960C6AF83856}"/>
          </ac:spMkLst>
        </pc:s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0" creationId="{BF24AAEE-60B5-B6ED-1276-91224422C33F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1" creationId="{CF4D930C-4D31-AA41-AF61-1F58ADBFD5C1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2" creationId="{7494804B-AFF2-360D-AFF4-38361BE9DAB5}"/>
          </ac:grpSpMkLst>
        </pc:grpChg>
        <pc:picChg chg="mod">
          <ac:chgData name="Ánh Diệu" userId="c5672c39bf0da1c1" providerId="LiveId" clId="{03BD3366-07D7-44DC-951F-EB549A847190}" dt="2024-05-26T17:34:24.585" v="3477" actId="1076"/>
          <ac:picMkLst>
            <pc:docMk/>
            <pc:sldMk cId="2728278695" sldId="453"/>
            <ac:picMk id="9" creationId="{E82FCBF7-35DF-70D5-7C72-BD12935D56A7}"/>
          </ac:picMkLst>
        </pc:picChg>
      </pc:sldChg>
      <pc:sldChg chg="addSp delSp modSp mod modTransition delAnim modAnim">
        <pc:chgData name="Ánh Diệu" userId="c5672c39bf0da1c1" providerId="LiveId" clId="{03BD3366-07D7-44DC-951F-EB549A847190}" dt="2024-05-26T17:37:23.382" v="3502"/>
        <pc:sldMkLst>
          <pc:docMk/>
          <pc:sldMk cId="2784735539" sldId="464"/>
        </pc:sldMkLst>
        <pc:spChg chg="mod">
          <ac:chgData name="Ánh Diệu" userId="c5672c39bf0da1c1" providerId="LiveId" clId="{03BD3366-07D7-44DC-951F-EB549A847190}" dt="2024-05-26T17:00:43.940" v="2446" actId="14100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03BD3366-07D7-44DC-951F-EB549A847190}" dt="2024-05-26T17:00:34.616" v="2443" actId="20577"/>
          <ac:spMkLst>
            <pc:docMk/>
            <pc:sldMk cId="2784735539" sldId="464"/>
            <ac:spMk id="8" creationId="{99A0DFA0-010E-D19A-D4D3-4EFFAE478BCA}"/>
          </ac:spMkLst>
        </pc:spChg>
        <pc:spChg chg="add mo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9" creationId="{06D9EC8C-CAD2-6E5E-0425-CF5AF47B77F4}"/>
          </ac:spMkLst>
        </pc:spChg>
        <pc:spChg chg="add mod">
          <ac:chgData name="Ánh Diệu" userId="c5672c39bf0da1c1" providerId="LiveId" clId="{03BD3366-07D7-44DC-951F-EB549A847190}" dt="2024-05-26T17:08:30.194" v="2718" actId="1036"/>
          <ac:spMkLst>
            <pc:docMk/>
            <pc:sldMk cId="2784735539" sldId="464"/>
            <ac:spMk id="10" creationId="{D8763E2A-9A8C-0AB1-14F2-8EA8129BE19E}"/>
          </ac:spMkLst>
        </pc:spChg>
        <pc:spChg chg="add mod or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11" creationId="{9D2AB421-8713-9456-C96D-406CC5ECD410}"/>
          </ac:spMkLst>
        </pc:spChg>
        <pc:spChg chg="add del mod">
          <ac:chgData name="Ánh Diệu" userId="c5672c39bf0da1c1" providerId="LiveId" clId="{03BD3366-07D7-44DC-951F-EB549A847190}" dt="2024-05-26T17:06:47.577" v="2615" actId="478"/>
          <ac:spMkLst>
            <pc:docMk/>
            <pc:sldMk cId="2784735539" sldId="464"/>
            <ac:spMk id="12" creationId="{E6890C4B-08FD-DFC2-E3F3-9B21E64ECA5E}"/>
          </ac:spMkLst>
        </pc:spChg>
        <pc:spChg chg="mod">
          <ac:chgData name="Ánh Diệu" userId="c5672c39bf0da1c1" providerId="LiveId" clId="{03BD3366-07D7-44DC-951F-EB549A847190}" dt="2024-05-26T17:08:09.572" v="2693"/>
          <ac:spMkLst>
            <pc:docMk/>
            <pc:sldMk cId="2784735539" sldId="464"/>
            <ac:spMk id="17" creationId="{4B590EC2-3BD0-2AFC-310F-E46AD0E2B6B4}"/>
          </ac:spMkLst>
        </pc:spChg>
        <pc:spChg chg="mod">
          <ac:chgData name="Ánh Diệu" userId="c5672c39bf0da1c1" providerId="LiveId" clId="{03BD3366-07D7-44DC-951F-EB549A847190}" dt="2024-05-26T17:10:01.507" v="2795" actId="20577"/>
          <ac:spMkLst>
            <pc:docMk/>
            <pc:sldMk cId="2784735539" sldId="464"/>
            <ac:spMk id="20" creationId="{0E0DC917-F56D-EBE0-9309-76D33145703D}"/>
          </ac:spMkLst>
        </pc:spChg>
        <pc:spChg chg="add mod">
          <ac:chgData name="Ánh Diệu" userId="c5672c39bf0da1c1" providerId="LiveId" clId="{03BD3366-07D7-44DC-951F-EB549A847190}" dt="2024-05-26T17:10:28.999" v="2839" actId="1036"/>
          <ac:spMkLst>
            <pc:docMk/>
            <pc:sldMk cId="2784735539" sldId="464"/>
            <ac:spMk id="22" creationId="{974724E4-1532-F181-E003-3B1DDD547009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8" creationId="{F3B1289E-9CC8-AF54-E798-B607DA861246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9" creationId="{BFBD3CFD-490F-BAE0-5941-CEBE5AF481B1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0" creationId="{5316EE8E-F300-ECE7-C3DC-0F774C3D47B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1" creationId="{916F243E-56B1-0345-090F-1676F220972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2" creationId="{358752C5-DA51-F7DA-9A16-EE2DCA406A0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3" creationId="{485CE74D-0E45-C2E7-D761-0908E17E69A0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6" creationId="{E94AF150-A20A-16D3-0B33-E185ED4E5D8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7" creationId="{A70D4193-90C0-1CF1-5E63-3AF6BD4E12F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8" creationId="{D8257FA7-F726-6266-AD02-19FBB3CD0393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9" creationId="{4B01751A-6216-1FD6-3E91-B7DCCDD7AC5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1" creationId="{E9BFA630-6EAF-D289-9E21-F4857BED6BC2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2" creationId="{0750909C-98A9-DA7A-0AA6-5A73CB43297C}"/>
          </ac:spMkLst>
        </pc:spChg>
        <pc:grpChg chg="mod">
          <ac:chgData name="Ánh Diệu" userId="c5672c39bf0da1c1" providerId="LiveId" clId="{03BD3366-07D7-44DC-951F-EB549A847190}" dt="2024-05-26T17:00:37.897" v="2445" actId="14100"/>
          <ac:grpSpMkLst>
            <pc:docMk/>
            <pc:sldMk cId="2784735539" sldId="464"/>
            <ac:grpSpMk id="5" creationId="{58BBE3B0-DB18-9107-948C-14669C57C91F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3" creationId="{494FF7D5-9AC0-6644-8D1B-C88B43CCD334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5" creationId="{869BEE7F-18C8-7CC6-5C93-914C7C962F72}"/>
          </ac:grpSpMkLst>
        </pc:grpChg>
        <pc:grpChg chg="del">
          <ac:chgData name="Ánh Diệu" userId="c5672c39bf0da1c1" providerId="LiveId" clId="{03BD3366-07D7-44DC-951F-EB549A847190}" dt="2024-05-26T17:00:09.373" v="2404" actId="478"/>
          <ac:grpSpMkLst>
            <pc:docMk/>
            <pc:sldMk cId="2784735539" sldId="464"/>
            <ac:grpSpMk id="34" creationId="{78AB45CB-46F6-ABFE-80F6-BCA1E3EFE9E2}"/>
          </ac:grpSpMkLst>
        </pc:grpChg>
        <pc:grpChg chg="del">
          <ac:chgData name="Ánh Diệu" userId="c5672c39bf0da1c1" providerId="LiveId" clId="{03BD3366-07D7-44DC-951F-EB549A847190}" dt="2024-05-26T17:00:05.558" v="2403" actId="478"/>
          <ac:grpSpMkLst>
            <pc:docMk/>
            <pc:sldMk cId="2784735539" sldId="464"/>
            <ac:grpSpMk id="35" creationId="{0D68A5BC-24CA-371A-162B-7602D4A61791}"/>
          </ac:grpSpMkLst>
        </pc:grp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2" creationId="{EFA01386-A226-F2D2-62B5-8936C6008DD2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4" creationId="{D8B39829-422E-31E0-0E3F-59C6F4A9B67B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6" creationId="{A11E9EEA-FA6E-594C-E0FD-877278125394}"/>
          </ac:picMkLst>
        </pc:picChg>
        <pc:picChg chg="add del mod">
          <ac:chgData name="Ánh Diệu" userId="c5672c39bf0da1c1" providerId="LiveId" clId="{03BD3366-07D7-44DC-951F-EB549A847190}" dt="2024-05-26T17:01:32.786" v="2450" actId="478"/>
          <ac:picMkLst>
            <pc:docMk/>
            <pc:sldMk cId="2784735539" sldId="464"/>
            <ac:picMk id="1026" creationId="{4E470B0A-1D17-476D-E5F1-46882D25DFEC}"/>
          </ac:picMkLst>
        </pc:picChg>
        <pc:picChg chg="add del mod">
          <ac:chgData name="Ánh Diệu" userId="c5672c39bf0da1c1" providerId="LiveId" clId="{03BD3366-07D7-44DC-951F-EB549A847190}" dt="2024-05-26T17:04:30.624" v="2487" actId="478"/>
          <ac:picMkLst>
            <pc:docMk/>
            <pc:sldMk cId="2784735539" sldId="464"/>
            <ac:picMk id="1028" creationId="{C5C1F43E-23C0-E0AF-6E85-BB8399C1500C}"/>
          </ac:picMkLst>
        </pc:picChg>
      </pc:sldChg>
      <pc:sldChg chg="add del">
        <pc:chgData name="Ánh Diệu" userId="c5672c39bf0da1c1" providerId="LiveId" clId="{03BD3366-07D7-44DC-951F-EB549A847190}" dt="2024-05-26T03:04:07.559" v="57"/>
        <pc:sldMkLst>
          <pc:docMk/>
          <pc:sldMk cId="1620799531" sldId="466"/>
        </pc:sldMkLst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3131358170" sldId="466"/>
        </pc:sldMkLst>
        <pc:picChg chg="del">
          <ac:chgData name="Ánh Diệu" userId="c5672c39bf0da1c1" providerId="LiveId" clId="{03BD3366-07D7-44DC-951F-EB549A847190}" dt="2024-05-26T17:29:19.604" v="3445" actId="478"/>
          <ac:picMkLst>
            <pc:docMk/>
            <pc:sldMk cId="3131358170" sldId="466"/>
            <ac:picMk id="37" creationId="{243A3FAC-CA34-C2A0-ACFD-ADF4BDA0074F}"/>
          </ac:picMkLst>
        </pc:picChg>
      </pc:sldChg>
      <pc:sldChg chg="delSp mod ord modTransition delAnim modAnim">
        <pc:chgData name="Ánh Diệu" userId="c5672c39bf0da1c1" providerId="LiveId" clId="{03BD3366-07D7-44DC-951F-EB549A847190}" dt="2024-05-26T17:31:56.695" v="3459"/>
        <pc:sldMkLst>
          <pc:docMk/>
          <pc:sldMk cId="2856668613" sldId="467"/>
        </pc:sldMkLst>
        <pc:picChg chg="del">
          <ac:chgData name="Ánh Diệu" userId="c5672c39bf0da1c1" providerId="LiveId" clId="{03BD3366-07D7-44DC-951F-EB549A847190}" dt="2024-05-26T17:29:16.481" v="3444" actId="478"/>
          <ac:picMkLst>
            <pc:docMk/>
            <pc:sldMk cId="2856668613" sldId="467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1351102448" sldId="468"/>
        </pc:sldMkLst>
        <pc:picChg chg="del">
          <ac:chgData name="Ánh Diệu" userId="c5672c39bf0da1c1" providerId="LiveId" clId="{03BD3366-07D7-44DC-951F-EB549A847190}" dt="2024-05-26T17:29:21.857" v="3446" actId="478"/>
          <ac:picMkLst>
            <pc:docMk/>
            <pc:sldMk cId="1351102448" sldId="468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2727354967" sldId="469"/>
        </pc:sldMkLst>
        <pc:picChg chg="del">
          <ac:chgData name="Ánh Diệu" userId="c5672c39bf0da1c1" providerId="LiveId" clId="{03BD3366-07D7-44DC-951F-EB549A847190}" dt="2024-05-26T17:29:24.366" v="3447" actId="478"/>
          <ac:picMkLst>
            <pc:docMk/>
            <pc:sldMk cId="2727354967" sldId="469"/>
            <ac:picMk id="37" creationId="{243A3FAC-CA34-C2A0-ACFD-ADF4BDA0074F}"/>
          </ac:picMkLst>
        </pc:picChg>
      </pc:sldChg>
      <pc:sldChg chg="addSp delSp modSp mod modTransition modAnim">
        <pc:chgData name="Ánh Diệu" userId="c5672c39bf0da1c1" providerId="LiveId" clId="{03BD3366-07D7-44DC-951F-EB549A847190}" dt="2024-05-26T17:32:15.308" v="3460"/>
        <pc:sldMkLst>
          <pc:docMk/>
          <pc:sldMk cId="300746898" sldId="470"/>
        </pc:sldMkLst>
        <pc:spChg chg="add mod">
          <ac:chgData name="Ánh Diệu" userId="c5672c39bf0da1c1" providerId="LiveId" clId="{03BD3366-07D7-44DC-951F-EB549A847190}" dt="2024-05-26T16:58:37.785" v="2386" actId="1036"/>
          <ac:spMkLst>
            <pc:docMk/>
            <pc:sldMk cId="300746898" sldId="470"/>
            <ac:spMk id="10" creationId="{4D1DAEAB-DC14-29E3-8583-57E929A3CA15}"/>
          </ac:spMkLst>
        </pc:spChg>
        <pc:spChg chg="add mod">
          <ac:chgData name="Ánh Diệu" userId="c5672c39bf0da1c1" providerId="LiveId" clId="{03BD3366-07D7-44DC-951F-EB549A847190}" dt="2024-05-26T16:58:44.171" v="2388" actId="1076"/>
          <ac:spMkLst>
            <pc:docMk/>
            <pc:sldMk cId="300746898" sldId="470"/>
            <ac:spMk id="11" creationId="{E0A126C3-EFE2-19C4-48BF-1AD55AB2B1D3}"/>
          </ac:spMkLst>
        </pc:spChg>
        <pc:spChg chg="add mod">
          <ac:chgData name="Ánh Diệu" userId="c5672c39bf0da1c1" providerId="LiveId" clId="{03BD3366-07D7-44DC-951F-EB549A847190}" dt="2024-05-26T16:58:48.700" v="2390" actId="1076"/>
          <ac:spMkLst>
            <pc:docMk/>
            <pc:sldMk cId="300746898" sldId="470"/>
            <ac:spMk id="12" creationId="{97EE5566-123E-3935-00CC-8007C452FBA6}"/>
          </ac:spMkLst>
        </pc:spChg>
        <pc:spChg chg="add mod">
          <ac:chgData name="Ánh Diệu" userId="c5672c39bf0da1c1" providerId="LiveId" clId="{03BD3366-07D7-44DC-951F-EB549A847190}" dt="2024-05-26T16:58:54.213" v="2392" actId="1076"/>
          <ac:spMkLst>
            <pc:docMk/>
            <pc:sldMk cId="300746898" sldId="470"/>
            <ac:spMk id="13" creationId="{DC327390-B186-EEAE-7C13-AA8194ECB068}"/>
          </ac:spMkLst>
        </pc:spChg>
        <pc:spChg chg="add mod">
          <ac:chgData name="Ánh Diệu" userId="c5672c39bf0da1c1" providerId="LiveId" clId="{03BD3366-07D7-44DC-951F-EB549A847190}" dt="2024-05-26T16:59:03.509" v="2398" actId="1038"/>
          <ac:spMkLst>
            <pc:docMk/>
            <pc:sldMk cId="300746898" sldId="470"/>
            <ac:spMk id="14" creationId="{C01E357F-FC86-C213-E9D5-93966C16727F}"/>
          </ac:spMkLst>
        </pc:spChg>
        <pc:spChg chg="add mod">
          <ac:chgData name="Ánh Diệu" userId="c5672c39bf0da1c1" providerId="LiveId" clId="{03BD3366-07D7-44DC-951F-EB549A847190}" dt="2024-05-26T16:59:10.488" v="2402" actId="1038"/>
          <ac:spMkLst>
            <pc:docMk/>
            <pc:sldMk cId="300746898" sldId="470"/>
            <ac:spMk id="15" creationId="{E421781D-EF8C-4192-0403-ABAF521F1960}"/>
          </ac:spMkLst>
        </pc:spChg>
        <pc:picChg chg="add del">
          <ac:chgData name="Ánh Diệu" userId="c5672c39bf0da1c1" providerId="LiveId" clId="{03BD3366-07D7-44DC-951F-EB549A847190}" dt="2024-05-26T16:58:24.161" v="2377" actId="22"/>
          <ac:picMkLst>
            <pc:docMk/>
            <pc:sldMk cId="300746898" sldId="470"/>
            <ac:picMk id="9" creationId="{0E1FAD3A-2CDA-ABB6-3FAD-B2822F258C2D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479642370" sldId="471"/>
        </pc:sldMkLst>
      </pc:sldChg>
      <pc:sldChg chg="addSp del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132070064" sldId="472"/>
        </pc:sldMkLst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0" creationId="{E4917463-DF67-EFA4-CC79-683B714ACA39}"/>
          </ac:spMkLst>
        </pc:spChg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5" creationId="{909B4795-7A92-6F81-F6A5-223DAF08F42E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6" creationId="{9CAB7F08-7F55-1DC1-61DA-D8F31D5B5477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7" creationId="{093CEE39-256D-4E97-E452-052597BA958F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2" creationId="{E686DE15-D71F-E85E-D955-A28E8CE0A000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3" creationId="{AFBF75FD-48BD-F335-C560-8A9CAFD23AAF}"/>
          </ac:spMkLst>
        </pc:spChg>
        <pc:spChg chg="add mod or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4" creationId="{284DD740-19D2-C11F-D76B-537788F732A5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7" creationId="{333A00FC-DEBA-10B3-1C84-835A9B811E41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8" creationId="{334EDA17-7970-E6B6-E5B7-794D297D1D99}"/>
          </ac:spMkLst>
        </pc:spChg>
        <pc:spChg chg="mod topLvl">
          <ac:chgData name="Ánh Diệu" userId="c5672c39bf0da1c1" providerId="LiveId" clId="{03BD3366-07D7-44DC-951F-EB549A847190}" dt="2024-05-26T17:23:09.451" v="3385" actId="20577"/>
          <ac:spMkLst>
            <pc:docMk/>
            <pc:sldMk cId="2132070064" sldId="472"/>
            <ac:spMk id="529" creationId="{E32D4F89-A5E2-19D8-B9C7-ED7792E8C498}"/>
          </ac:spMkLst>
        </pc:spChg>
        <pc:spChg chg="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531" creationId="{00000000-0000-0000-0000-000000000000}"/>
          </ac:spMkLst>
        </pc:spChg>
        <pc:spChg chg="add del mod ord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33" creationId="{FE7D9F50-3344-CB61-068F-446250C02C8F}"/>
          </ac:spMkLst>
        </pc:spChg>
        <pc:spChg chg="add mod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34" creationId="{2CAB7FF7-66D5-6CD0-93FB-0C88864ACD0A}"/>
          </ac:spMkLst>
        </pc:spChg>
        <pc:grpChg chg="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2" creationId="{8BDB31CF-9E7F-83A3-53B0-595633B3D856}"/>
          </ac:grpSpMkLst>
        </pc:grpChg>
        <pc:grpChg chg="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14" creationId="{A3519175-993B-39DE-F6A7-7B3107006BB9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8" creationId="{869501EE-9453-CEEA-AEE6-31C7F1AC26C1}"/>
          </ac:grpSpMkLst>
        </pc:grpChg>
        <pc:grpChg chg="add del mod">
          <ac:chgData name="Ánh Diệu" userId="c5672c39bf0da1c1" providerId="LiveId" clId="{03BD3366-07D7-44DC-951F-EB549A847190}" dt="2024-05-26T16:15:10.606" v="1601" actId="165"/>
          <ac:grpSpMkLst>
            <pc:docMk/>
            <pc:sldMk cId="2132070064" sldId="472"/>
            <ac:grpSpMk id="59" creationId="{0C54B496-7A7B-AC8D-920D-208FAFCC68E7}"/>
          </ac:grpSpMkLst>
        </pc:grpChg>
        <pc:grpChg chg="add del mod ord">
          <ac:chgData name="Ánh Diệu" userId="c5672c39bf0da1c1" providerId="LiveId" clId="{03BD3366-07D7-44DC-951F-EB549A847190}" dt="2024-05-26T16:21:50.057" v="1753" actId="165"/>
          <ac:grpSpMkLst>
            <pc:docMk/>
            <pc:sldMk cId="2132070064" sldId="472"/>
            <ac:grpSpMk id="525" creationId="{6C8564AC-126B-15C7-E05B-13BB9CD3EE5D}"/>
          </ac:grpSpMkLst>
        </pc:grpChg>
        <pc:grpChg chg="add del mod">
          <ac:chgData name="Ánh Diệu" userId="c5672c39bf0da1c1" providerId="LiveId" clId="{03BD3366-07D7-44DC-951F-EB549A847190}" dt="2024-05-26T16:19:50.418" v="1724" actId="165"/>
          <ac:grpSpMkLst>
            <pc:docMk/>
            <pc:sldMk cId="2132070064" sldId="472"/>
            <ac:grpSpMk id="526" creationId="{E276DDD2-967A-A988-106F-6E09D5886BEC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0" creationId="{92A557FC-80DC-1D78-6FEF-C934EAC22C5C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35" creationId="{891A36F0-443A-6F72-D01D-BF2CCD5BF43F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6" creationId="{FC6081AA-AF24-A048-E127-ADA28FE24892}"/>
          </ac:grpSpMkLst>
        </pc:grpChg>
        <pc:picChg chg="add mod modCrop">
          <ac:chgData name="Ánh Diệu" userId="c5672c39bf0da1c1" providerId="LiveId" clId="{03BD3366-07D7-44DC-951F-EB549A847190}" dt="2024-05-26T17:24:49.211" v="3418" actId="1037"/>
          <ac:picMkLst>
            <pc:docMk/>
            <pc:sldMk cId="2132070064" sldId="472"/>
            <ac:picMk id="32" creationId="{20A3560B-3E1C-EAEB-3D98-7B53951623CD}"/>
          </ac:picMkLst>
        </pc:picChg>
        <pc:picChg chg="mod modCrop">
          <ac:chgData name="Ánh Diệu" userId="c5672c39bf0da1c1" providerId="LiveId" clId="{03BD3366-07D7-44DC-951F-EB549A847190}" dt="2024-05-26T17:24:38.888" v="3403" actId="1035"/>
          <ac:picMkLst>
            <pc:docMk/>
            <pc:sldMk cId="2132070064" sldId="472"/>
            <ac:picMk id="35" creationId="{23695787-7129-2B99-C946-FEF2C0F68EA1}"/>
          </ac:picMkLst>
        </pc:pic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4" creationId="{B2D499F9-053F-36EB-C681-99BECA701366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6" creationId="{BBD6E11A-79E0-C99B-9A69-138296171584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8" creationId="{927F3FEE-E4DF-BEBF-B738-505BC4F3F352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9" creationId="{1AFB58A6-8D95-71F3-043E-A7809FE25183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49" creationId="{0E72C592-EA78-2DD4-5213-DB87593BDDCF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51" creationId="{E121D7F6-CE5B-AD39-7C34-5D368C44C6B4}"/>
          </ac:cxnSpMkLst>
        </pc:cxnChg>
        <pc:cxnChg chg="del mod topLvl">
          <ac:chgData name="Ánh Diệu" userId="c5672c39bf0da1c1" providerId="LiveId" clId="{03BD3366-07D7-44DC-951F-EB549A847190}" dt="2024-05-26T16:19:13.185" v="1719" actId="478"/>
          <ac:cxnSpMkLst>
            <pc:docMk/>
            <pc:sldMk cId="2132070064" sldId="472"/>
            <ac:cxnSpMk id="60" creationId="{DF38777E-2C1E-AC4D-6998-740B65104105}"/>
          </ac:cxnSpMkLst>
        </pc:cxnChg>
        <pc:cxnChg chg="mod topLvl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61" creationId="{B9AF8F53-B5C8-74A6-9D54-BC5B6A20F552}"/>
          </ac:cxnSpMkLst>
        </pc:cxnChg>
        <pc:cxnChg chg="add del mod">
          <ac:chgData name="Ánh Diệu" userId="c5672c39bf0da1c1" providerId="LiveId" clId="{03BD3366-07D7-44DC-951F-EB549A847190}" dt="2024-05-26T16:15:45.648" v="1610" actId="478"/>
          <ac:cxnSpMkLst>
            <pc:docMk/>
            <pc:sldMk cId="2132070064" sldId="472"/>
            <ac:cxnSpMk id="515" creationId="{ADB30AF6-BE7B-85F4-F273-88A4EFF9A949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516" creationId="{25154744-53C5-C525-5666-F58F333C8601}"/>
          </ac:cxnSpMkLst>
        </pc:cxnChg>
      </pc:sldChg>
      <pc:sldChg chg="addSp delSp modSp add mod modTransition modClrScheme delAnim modAnim chgLayout">
        <pc:chgData name="Ánh Diệu" userId="c5672c39bf0da1c1" providerId="LiveId" clId="{03BD3366-07D7-44DC-951F-EB549A847190}" dt="2024-05-26T17:31:56.695" v="3459"/>
        <pc:sldMkLst>
          <pc:docMk/>
          <pc:sldMk cId="3771752785" sldId="473"/>
        </pc:sldMkLst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33" creationId="{EC74F5AA-485D-5D8B-C3F8-ABE4977D01ED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0" creationId="{E4917463-DF67-EFA4-CC79-683B714ACA39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5" creationId="{909B4795-7A92-6F81-F6A5-223DAF08F42E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6" creationId="{9CAB7F08-7F55-1DC1-61DA-D8F31D5B5477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7" creationId="{093CEE39-256D-4E97-E452-052597BA958F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48" creationId="{DA693B60-089D-8780-D6A3-91A40AD8686E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50" creationId="{64CB7ED5-1F22-228C-5B23-8BD9805DBACE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2" creationId="{71A21C3B-D072-4E0F-E4EF-C33C2FA9AF51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3" creationId="{9930A887-19D7-E113-6366-177127BC8B7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4" creationId="{27EEB0CF-335F-0D94-BA7C-488EEEB97E74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5" creationId="{2DE231C0-C540-71E1-9727-4C3117558C4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6" creationId="{A779B727-3A03-4A5B-6E19-A831AE47757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7" creationId="{6B1E0B99-3CF3-80B6-0D9D-EF7EB3DFC26F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9" creationId="{BB718AB0-A96C-A3E1-71C1-08AB5C178E72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0" creationId="{EDB8C4A7-CDF5-1CB0-492D-FCC090D9CC8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2" creationId="{B8E03979-310F-005B-04E9-B31459BA6110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3" creationId="{E3EA040A-0859-CF58-72C9-6DC76CA7BFC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2" creationId="{DC7ED2B6-D083-C944-515D-B0C5A305E78C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3" creationId="{7AA86128-DF89-B493-4E37-91799B38BF9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4" creationId="{918ACC8F-AF6D-CA89-BDAC-B113A9916E52}"/>
          </ac:spMkLst>
        </pc:spChg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5" creationId="{0B749CAA-8592-7CA4-4158-00213E84812E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31" creationId="{00000000-0000-0000-0000-000000000000}"/>
          </ac:spMkLst>
        </pc:s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2" creationId="{8BDB31CF-9E7F-83A3-53B0-595633B3D85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5-26T16:23:45.356" v="1816" actId="478"/>
          <ac:grpSpMkLst>
            <pc:docMk/>
            <pc:sldMk cId="3771752785" sldId="473"/>
            <ac:grpSpMk id="25" creationId="{3B9DF45D-4749-D4FF-943E-A82C4DB2651E}"/>
          </ac:grpSpMkLst>
        </pc:grpChg>
        <pc:grpChg chg="del">
          <ac:chgData name="Ánh Diệu" userId="c5672c39bf0da1c1" providerId="LiveId" clId="{03BD3366-07D7-44DC-951F-EB549A847190}" dt="2024-05-26T16:22:33.902" v="1767" actId="478"/>
          <ac:grpSpMkLst>
            <pc:docMk/>
            <pc:sldMk cId="3771752785" sldId="473"/>
            <ac:grpSpMk id="43" creationId="{A71908C2-240C-F305-B967-4421297D259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8" creationId="{869501EE-9453-CEEA-AEE6-31C7F1AC26C1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0" creationId="{92A557FC-80DC-1D78-6FEF-C934EAC22C5C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5" creationId="{891A36F0-443A-6F72-D01D-BF2CCD5BF43F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6" creationId="{FC6081AA-AF24-A048-E127-ADA28FE24892}"/>
          </ac:grpSpMkLst>
        </pc:grpChg>
        <pc:graphicFrameChg chg="add mod modGraphic">
          <ac:chgData name="Ánh Diệu" userId="c5672c39bf0da1c1" providerId="LiveId" clId="{03BD3366-07D7-44DC-951F-EB549A847190}" dt="2024-05-26T16:29:23.220" v="1956" actId="1076"/>
          <ac:graphicFrameMkLst>
            <pc:docMk/>
            <pc:sldMk cId="3771752785" sldId="473"/>
            <ac:graphicFrameMk id="517" creationId="{51F9970F-8591-B2BC-827D-8FA8376969B3}"/>
          </ac:graphicFrameMkLst>
        </pc:graphicFrameChg>
        <pc:picChg chg="del">
          <ac:chgData name="Ánh Diệu" userId="c5672c39bf0da1c1" providerId="LiveId" clId="{03BD3366-07D7-44DC-951F-EB549A847190}" dt="2024-05-26T16:22:37.518" v="1770" actId="478"/>
          <ac:picMkLst>
            <pc:docMk/>
            <pc:sldMk cId="3771752785" sldId="473"/>
            <ac:picMk id="32" creationId="{20A3560B-3E1C-EAEB-3D98-7B53951623CD}"/>
          </ac:picMkLst>
        </pc:picChg>
        <pc:picChg chg="del">
          <ac:chgData name="Ánh Diệu" userId="c5672c39bf0da1c1" providerId="LiveId" clId="{03BD3366-07D7-44DC-951F-EB549A847190}" dt="2024-05-26T16:22:35.637" v="1769" actId="478"/>
          <ac:picMkLst>
            <pc:docMk/>
            <pc:sldMk cId="3771752785" sldId="473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5-26T16:22:34.605" v="1768" actId="478"/>
          <ac:picMkLst>
            <pc:docMk/>
            <pc:sldMk cId="3771752785" sldId="473"/>
            <ac:picMk id="37" creationId="{243A3FAC-CA34-C2A0-ACFD-ADF4BDA0074F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19" creationId="{28BF6E74-7571-2748-AEB0-6A2253B127C0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0" creationId="{5F6DF00B-E8B2-25BE-8DA4-44CD8708BAB1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1" creationId="{FF4D018D-EF19-5147-B397-29E2011A9856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5" creationId="{59B963B7-F84F-3C40-F9C5-54CDCB4ED335}"/>
          </ac:picMkLst>
        </pc:pic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4" creationId="{B2D499F9-053F-36EB-C681-99BECA701366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6" creationId="{BBD6E11A-79E0-C99B-9A69-138296171584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8" creationId="{927F3FEE-E4DF-BEBF-B738-505BC4F3F352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9" creationId="{1AFB58A6-8D95-71F3-043E-A7809FE25183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49" creationId="{0E72C592-EA78-2DD4-5213-DB87593BDDCF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" creationId="{E121D7F6-CE5B-AD39-7C34-5D368C44C6B4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61" creationId="{B9AF8F53-B5C8-74A6-9D54-BC5B6A20F552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6" creationId="{25154744-53C5-C525-5666-F58F333C8601}"/>
          </ac:cxnSpMkLst>
        </pc:cxnChg>
      </pc:sldChg>
      <pc:sldChg chg="add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283891173" sldId="474"/>
        </pc:sldMkLst>
        <pc:graphicFrameChg chg="add mod">
          <ac:chgData name="Ánh Diệu" userId="c5672c39bf0da1c1" providerId="LiveId" clId="{03BD3366-07D7-44DC-951F-EB549A847190}" dt="2024-05-26T16:31:07.215" v="2030" actId="571"/>
          <ac:graphicFrameMkLst>
            <pc:docMk/>
            <pc:sldMk cId="2283891173" sldId="474"/>
            <ac:graphicFrameMk id="4" creationId="{EAE0A4EC-B070-11B6-9ECA-83BEC43095C5}"/>
          </ac:graphicFrameMkLst>
        </pc:graphicFrameChg>
        <pc:graphicFrameChg chg="add mod">
          <ac:chgData name="Ánh Diệu" userId="c5672c39bf0da1c1" providerId="LiveId" clId="{03BD3366-07D7-44DC-951F-EB549A847190}" dt="2024-05-26T16:31:10.316" v="2032" actId="571"/>
          <ac:graphicFrameMkLst>
            <pc:docMk/>
            <pc:sldMk cId="2283891173" sldId="474"/>
            <ac:graphicFrameMk id="7" creationId="{34D20158-529E-DAE9-1A15-BC79ACAC9814}"/>
          </ac:graphicFrameMkLst>
        </pc:graphicFrameChg>
        <pc:graphicFrameChg chg="modGraphic">
          <ac:chgData name="Ánh Diệu" userId="c5672c39bf0da1c1" providerId="LiveId" clId="{03BD3366-07D7-44DC-951F-EB549A847190}" dt="2024-05-26T16:30:36.603" v="2023" actId="20577"/>
          <ac:graphicFrameMkLst>
            <pc:docMk/>
            <pc:sldMk cId="2283891173" sldId="474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2" creationId="{922E0067-E08C-953E-B4D7-3490F41AF896}"/>
          </ac:picMkLst>
        </pc:pic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3" creationId="{22CD22F8-1C14-D762-9173-5815DBB8670F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5" creationId="{21A839D4-B5AA-4446-4FC5-69200CDDC943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6" creationId="{84A76819-3650-8B55-E412-009F6B3F4673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8" creationId="{E3960950-82A5-6245-3B7C-5224F7179B20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9" creationId="{A2BC9CB2-B0FB-CD72-951D-F1EA18E2C430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0" creationId="{B5343FF0-3408-EE3A-DCB1-2FF69251E217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1" creationId="{A91F1C05-5F19-D385-7A7B-3E83154716F6}"/>
          </ac:picMkLst>
        </pc:picChg>
        <pc:picChg chg="mod">
          <ac:chgData name="Ánh Diệu" userId="c5672c39bf0da1c1" providerId="LiveId" clId="{03BD3366-07D7-44DC-951F-EB549A847190}" dt="2024-05-26T16:30:50.330" v="2025" actId="1076"/>
          <ac:picMkLst>
            <pc:docMk/>
            <pc:sldMk cId="2283891173" sldId="474"/>
            <ac:picMk id="519" creationId="{28BF6E74-7571-2748-AEB0-6A2253B127C0}"/>
          </ac:picMkLst>
        </pc:picChg>
        <pc:picChg chg="mod">
          <ac:chgData name="Ánh Diệu" userId="c5672c39bf0da1c1" providerId="LiveId" clId="{03BD3366-07D7-44DC-951F-EB549A847190}" dt="2024-05-26T16:30:45.395" v="2024" actId="1076"/>
          <ac:picMkLst>
            <pc:docMk/>
            <pc:sldMk cId="2283891173" sldId="474"/>
            <ac:picMk id="520" creationId="{5F6DF00B-E8B2-25BE-8DA4-44CD8708BAB1}"/>
          </ac:picMkLst>
        </pc:picChg>
        <pc:picChg chg="mod">
          <ac:chgData name="Ánh Diệu" userId="c5672c39bf0da1c1" providerId="LiveId" clId="{03BD3366-07D7-44DC-951F-EB549A847190}" dt="2024-05-26T16:31:24.847" v="2034" actId="1076"/>
          <ac:picMkLst>
            <pc:docMk/>
            <pc:sldMk cId="2283891173" sldId="474"/>
            <ac:picMk id="521" creationId="{FF4D018D-EF19-5147-B397-29E2011A9856}"/>
          </ac:picMkLst>
        </pc:picChg>
        <pc:picChg chg="mod">
          <ac:chgData name="Ánh Diệu" userId="c5672c39bf0da1c1" providerId="LiveId" clId="{03BD3366-07D7-44DC-951F-EB549A847190}" dt="2024-05-26T16:30:56.498" v="2026" actId="1076"/>
          <ac:picMkLst>
            <pc:docMk/>
            <pc:sldMk cId="2283891173" sldId="474"/>
            <ac:picMk id="525" creationId="{59B963B7-F84F-3C40-F9C5-54CDCB4ED335}"/>
          </ac:picMkLst>
        </pc:picChg>
      </pc:sldChg>
      <pc:sldChg chg="addSp delSp modSp add mod ord modTransition setBg delAnim modAnim">
        <pc:chgData name="Ánh Diệu" userId="c5672c39bf0da1c1" providerId="LiveId" clId="{03BD3366-07D7-44DC-951F-EB549A847190}" dt="2024-05-26T17:31:56.695" v="3459"/>
        <pc:sldMkLst>
          <pc:docMk/>
          <pc:sldMk cId="866334570" sldId="475"/>
        </pc:sldMkLst>
        <pc:spChg chg="add del mod">
          <ac:chgData name="Ánh Diệu" userId="c5672c39bf0da1c1" providerId="LiveId" clId="{03BD3366-07D7-44DC-951F-EB549A847190}" dt="2024-05-26T16:33:07.046" v="2042" actId="478"/>
          <ac:spMkLst>
            <pc:docMk/>
            <pc:sldMk cId="866334570" sldId="475"/>
            <ac:spMk id="3" creationId="{5C8E89FA-D3F5-813B-7F28-77FE0BF943F6}"/>
          </ac:spMkLst>
        </pc:spChg>
        <pc:spChg chg="add mod">
          <ac:chgData name="Ánh Diệu" userId="c5672c39bf0da1c1" providerId="LiveId" clId="{03BD3366-07D7-44DC-951F-EB549A847190}" dt="2024-05-26T16:53:08.485" v="2337" actId="962"/>
          <ac:spMkLst>
            <pc:docMk/>
            <pc:sldMk cId="866334570" sldId="475"/>
            <ac:spMk id="4" creationId="{6EE3707B-A71B-A53C-49D8-2AB2719346AC}"/>
          </ac:spMkLst>
        </pc:spChg>
        <pc:spChg chg="add mod">
          <ac:chgData name="Ánh Diệu" userId="c5672c39bf0da1c1" providerId="LiveId" clId="{03BD3366-07D7-44DC-951F-EB549A847190}" dt="2024-05-26T16:53:03.211" v="2336" actId="962"/>
          <ac:spMkLst>
            <pc:docMk/>
            <pc:sldMk cId="866334570" sldId="475"/>
            <ac:spMk id="5" creationId="{DBE17E69-4109-05A9-25E0-E248AB1A10E2}"/>
          </ac:spMkLst>
        </pc:spChg>
        <pc:spChg chg="add mod">
          <ac:chgData name="Ánh Diệu" userId="c5672c39bf0da1c1" providerId="LiveId" clId="{03BD3366-07D7-44DC-951F-EB549A847190}" dt="2024-05-26T16:53:17.985" v="2339" actId="962"/>
          <ac:spMkLst>
            <pc:docMk/>
            <pc:sldMk cId="866334570" sldId="475"/>
            <ac:spMk id="6" creationId="{CC432E4D-F47C-08DD-F2A3-012AAFCA5DE3}"/>
          </ac:spMkLst>
        </pc:spChg>
        <pc:spChg chg="add mod">
          <ac:chgData name="Ánh Diệu" userId="c5672c39bf0da1c1" providerId="LiveId" clId="{03BD3366-07D7-44DC-951F-EB549A847190}" dt="2024-05-26T16:53:13.662" v="2338" actId="962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03BD3366-07D7-44DC-951F-EB549A847190}" dt="2024-05-26T16:50:59.360" v="2281" actId="20577"/>
          <ac:spMkLst>
            <pc:docMk/>
            <pc:sldMk cId="866334570" sldId="475"/>
            <ac:spMk id="12" creationId="{F3006861-EB53-D780-411A-626AE2EB3ECF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6" creationId="{4B534FEB-BE77-CC87-4F37-E30A10F187A2}"/>
          </ac:spMkLst>
        </pc:spChg>
        <pc:spChg chg="add mod modVis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7" creationId="{C8F4C76A-D344-80F2-6185-0B568441C9DC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8" creationId="{137A40D1-5611-03AE-5821-3225BBB88D17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9" creationId="{951E1CBD-7E40-17EA-681F-B87172329258}"/>
          </ac:spMkLst>
        </pc:spChg>
        <pc:spChg chg="add mod">
          <ac:chgData name="Ánh Diệu" userId="c5672c39bf0da1c1" providerId="LiveId" clId="{03BD3366-07D7-44DC-951F-EB549A847190}" dt="2024-05-26T16:52:31.208" v="2333" actId="20577"/>
          <ac:spMkLst>
            <pc:docMk/>
            <pc:sldMk cId="866334570" sldId="475"/>
            <ac:spMk id="20" creationId="{AD905DE8-6134-5B96-A8A3-FA513525B8A4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1" creationId="{F4993E96-9B03-A6B8-26A6-B0D9D85D2F82}"/>
          </ac:spMkLst>
        </pc:spChg>
        <pc:spChg chg="add mod">
          <ac:chgData name="Ánh Diệu" userId="c5672c39bf0da1c1" providerId="LiveId" clId="{03BD3366-07D7-44DC-951F-EB549A847190}" dt="2024-05-26T16:51:59.766" v="2316" actId="20577"/>
          <ac:spMkLst>
            <pc:docMk/>
            <pc:sldMk cId="866334570" sldId="475"/>
            <ac:spMk id="22" creationId="{29333309-FE09-2AD3-AC77-702D8DD59C68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3" creationId="{D3FEF74E-3697-1B12-9DA2-A2667CE6CFF3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4" creationId="{CD423384-833A-9EBC-926A-34D23F663249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5" creationId="{6D1AF49C-05E3-2876-5AE5-C25029FD95D0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6" creationId="{5B962D52-F313-5FAE-472E-F7C6604BA299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7" creationId="{CEF9B8C1-FF4C-A8C9-FBF9-287F7D075E2A}"/>
          </ac:spMkLst>
        </pc:spChg>
        <pc:spChg chg="add del mod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8" creationId="{3084C799-BBC1-BFA4-D4F1-6FA81BBF3D1F}"/>
          </ac:spMkLst>
        </pc:spChg>
        <pc:spChg chg="add del mod modVis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9" creationId="{824FAF0F-6069-69BF-E0F1-EF45D5257F09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0" creationId="{75E9FA19-87E6-3FE6-1795-9015B204F18E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1" creationId="{755DA600-1345-D324-C4ED-870F0B56EB9B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2" creationId="{0ADC6E44-8429-AFFB-681E-9A4080611C5B}"/>
          </ac:spMkLst>
        </pc:spChg>
        <pc:spChg chg="add del mod">
          <ac:chgData name="Ánh Diệu" userId="c5672c39bf0da1c1" providerId="LiveId" clId="{03BD3366-07D7-44DC-951F-EB549A847190}" dt="2024-05-26T16:33:41.174" v="2071" actId="1076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4" creationId="{81F24C4D-CEE1-8BD9-CB8F-98D71D6DF5ED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13" creationId="{7AA86128-DF89-B493-4E37-91799B38BF98}"/>
          </ac:spMkLst>
        </pc:spChg>
        <pc:spChg chg="add del mod">
          <ac:chgData name="Ánh Diệu" userId="c5672c39bf0da1c1" providerId="LiveId" clId="{03BD3366-07D7-44DC-951F-EB549A847190}" dt="2024-05-26T16:33:34.533" v="2069" actId="14100"/>
          <ac:spMkLst>
            <pc:docMk/>
            <pc:sldMk cId="866334570" sldId="475"/>
            <ac:spMk id="515" creationId="{0B749CAA-8592-7CA4-4158-00213E84812E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31" creationId="{00000000-0000-0000-0000-000000000000}"/>
          </ac:spMkLst>
        </pc:spChg>
        <pc:graphicFrameChg chg="mod modGraphic">
          <ac:chgData name="Ánh Diệu" userId="c5672c39bf0da1c1" providerId="LiveId" clId="{03BD3366-07D7-44DC-951F-EB549A847190}" dt="2024-05-26T16:35:51.242" v="2136" actId="1035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">
          <ac:chgData name="Ánh Diệu" userId="c5672c39bf0da1c1" providerId="LiveId" clId="{03BD3366-07D7-44DC-951F-EB549A847190}" dt="2024-05-26T16:42:53.017" v="2189" actId="22"/>
          <ac:picMkLst>
            <pc:docMk/>
            <pc:sldMk cId="866334570" sldId="475"/>
            <ac:picMk id="9" creationId="{363F75EA-4939-19B2-F9FB-C10108834C12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0" creationId="{B5343FF0-3408-EE3A-DCB1-2FF69251E217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1" creationId="{A91F1C05-5F19-D385-7A7B-3E83154716F6}"/>
          </ac:picMkLst>
        </pc:picChg>
        <pc:picChg chg="add del">
          <ac:chgData name="Ánh Diệu" userId="c5672c39bf0da1c1" providerId="LiveId" clId="{03BD3366-07D7-44DC-951F-EB549A847190}" dt="2024-05-26T16:43:23.959" v="2192" actId="22"/>
          <ac:picMkLst>
            <pc:docMk/>
            <pc:sldMk cId="866334570" sldId="475"/>
            <ac:picMk id="15" creationId="{A38EE4C9-DE9C-6FC0-CB14-9E400C90096E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19" creationId="{28BF6E74-7571-2748-AEB0-6A2253B127C0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0" creationId="{5F6DF00B-E8B2-25BE-8DA4-44CD8708BAB1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1" creationId="{FF4D018D-EF19-5147-B397-29E2011A9856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5" creationId="{59B963B7-F84F-3C40-F9C5-54CDCB4ED335}"/>
          </ac:picMkLst>
        </pc:picChg>
      </pc:sldChg>
      <pc:sldChg chg="modSp add mod modTransition modAnim">
        <pc:chgData name="Ánh Diệu" userId="c5672c39bf0da1c1" providerId="LiveId" clId="{03BD3366-07D7-44DC-951F-EB549A847190}" dt="2024-05-26T17:37:26.653" v="3503"/>
        <pc:sldMkLst>
          <pc:docMk/>
          <pc:sldMk cId="3735005402" sldId="476"/>
        </pc:sldMkLst>
        <pc:spChg chg="mod">
          <ac:chgData name="Ánh Diệu" userId="c5672c39bf0da1c1" providerId="LiveId" clId="{03BD3366-07D7-44DC-951F-EB549A847190}" dt="2024-05-26T17:12:27.505" v="2972" actId="20577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03BD3366-07D7-44DC-951F-EB549A847190}" dt="2024-05-26T17:12:44.187" v="3019" actId="20577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03BD3366-07D7-44DC-951F-EB549A847190}" dt="2024-05-26T17:15:54.861" v="315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03BD3366-07D7-44DC-951F-EB549A847190}" dt="2024-05-26T17:15:27.432" v="3112" actId="20577"/>
          <ac:spMkLst>
            <pc:docMk/>
            <pc:sldMk cId="3735005402" sldId="476"/>
            <ac:spMk id="22" creationId="{974724E4-1532-F181-E003-3B1DDD547009}"/>
          </ac:spMkLst>
        </pc:spChg>
      </pc:sldChg>
      <pc:sldChg chg="add ord modTransition">
        <pc:chgData name="Ánh Diệu" userId="c5672c39bf0da1c1" providerId="LiveId" clId="{03BD3366-07D7-44DC-951F-EB549A847190}" dt="2024-05-26T17:31:56.695" v="3459"/>
        <pc:sldMkLst>
          <pc:docMk/>
          <pc:sldMk cId="1164623134" sldId="4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02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78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754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07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90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1356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59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03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12/18/2025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10" r:id="rId22"/>
    <p:sldLayoutId id="2147483811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7" r:id="rId8"/>
    <p:sldLayoutId id="2147483768" r:id="rId9"/>
    <p:sldLayoutId id="214748376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1" r:id="rId5"/>
    <p:sldLayoutId id="214748380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12/18/2025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7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gif"/><Relationship Id="rId38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32" Type="http://schemas.openxmlformats.org/officeDocument/2006/relationships/image" Target="../media/image17.emf"/><Relationship Id="rId37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microsoft.com/office/2007/relationships/hdphoto" Target="../media/hdphoto14.wdp"/><Relationship Id="rId8" Type="http://schemas.openxmlformats.org/officeDocument/2006/relationships/image" Target="../media/image5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C8CC2453-E71F-8DAA-4C97-D6957767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53" name="TextBox 552">
            <a:extLst>
              <a:ext uri="{FF2B5EF4-FFF2-40B4-BE49-F238E27FC236}">
                <a16:creationId xmlns:a16="http://schemas.microsoft.com/office/drawing/2014/main" id="{13EAFAA1-2AF2-9164-D6B4-A3C6BDE40ED5}"/>
              </a:ext>
            </a:extLst>
          </p:cNvPr>
          <p:cNvSpPr txBox="1"/>
          <p:nvPr/>
        </p:nvSpPr>
        <p:spPr>
          <a:xfrm>
            <a:off x="450602" y="2918871"/>
            <a:ext cx="383605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plate</a:t>
            </a: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pleɪt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50D3-46F6-7A5A-3EE6-FA811E8FF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26104" r="302" b="16451"/>
          <a:stretch/>
        </p:blipFill>
        <p:spPr>
          <a:xfrm>
            <a:off x="4701091" y="1021924"/>
            <a:ext cx="7134832" cy="5121916"/>
          </a:xfrm>
          <a:prstGeom prst="rect">
            <a:avLst/>
          </a:prstGeom>
        </p:spPr>
      </p:pic>
      <p:pic>
        <p:nvPicPr>
          <p:cNvPr id="4" name="ukplate001">
            <a:hlinkClick r:id="" action="ppaction://media"/>
            <a:extLst>
              <a:ext uri="{FF2B5EF4-FFF2-40B4-BE49-F238E27FC236}">
                <a16:creationId xmlns:a16="http://schemas.microsoft.com/office/drawing/2014/main" id="{92B91F90-70A5-2857-6390-BCC4ACAE3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4646" y="1560006"/>
            <a:ext cx="1107965" cy="11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974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53" name="TextBox 552">
            <a:extLst>
              <a:ext uri="{FF2B5EF4-FFF2-40B4-BE49-F238E27FC236}">
                <a16:creationId xmlns:a16="http://schemas.microsoft.com/office/drawing/2014/main" id="{13EAFAA1-2AF2-9164-D6B4-A3C6BDE40ED5}"/>
              </a:ext>
            </a:extLst>
          </p:cNvPr>
          <p:cNvSpPr txBox="1"/>
          <p:nvPr/>
        </p:nvSpPr>
        <p:spPr>
          <a:xfrm>
            <a:off x="450602" y="2918871"/>
            <a:ext cx="383605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piece</a:t>
            </a: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piːs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50D3-46F6-7A5A-3EE6-FA811E8FF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r="3760"/>
          <a:stretch/>
        </p:blipFill>
        <p:spPr>
          <a:xfrm>
            <a:off x="4701091" y="1021924"/>
            <a:ext cx="7134832" cy="512191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A3332846-6968-3F22-9A42-2B6CA55A66C1}"/>
              </a:ext>
            </a:extLst>
          </p:cNvPr>
          <p:cNvSpPr/>
          <p:nvPr/>
        </p:nvSpPr>
        <p:spPr>
          <a:xfrm rot="19293079">
            <a:off x="7164593" y="1592132"/>
            <a:ext cx="543513" cy="10972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kpayro010">
            <a:hlinkClick r:id="" action="ppaction://media"/>
            <a:extLst>
              <a:ext uri="{FF2B5EF4-FFF2-40B4-BE49-F238E27FC236}">
                <a16:creationId xmlns:a16="http://schemas.microsoft.com/office/drawing/2014/main" id="{D05167A6-0243-AC0F-BE08-809BD395B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6208" y="1511368"/>
            <a:ext cx="1064841" cy="10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32598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7B8DC-D238-AD96-600C-9CECAD5D8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 t="2697" r="1172" b="54573"/>
          <a:stretch/>
        </p:blipFill>
        <p:spPr>
          <a:xfrm>
            <a:off x="147637" y="904869"/>
            <a:ext cx="11896725" cy="22955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AC7899-2FA2-6FF8-47C5-2AFD232BC222}"/>
              </a:ext>
            </a:extLst>
          </p:cNvPr>
          <p:cNvGrpSpPr/>
          <p:nvPr/>
        </p:nvGrpSpPr>
        <p:grpSpPr>
          <a:xfrm>
            <a:off x="344368" y="218755"/>
            <a:ext cx="4335080" cy="590263"/>
            <a:chOff x="848739" y="653112"/>
            <a:chExt cx="4335080" cy="968210"/>
          </a:xfrm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21780D6C-F212-134C-8BB4-5CC11C689F0B}"/>
                </a:ext>
              </a:extLst>
            </p:cNvPr>
            <p:cNvSpPr/>
            <p:nvPr/>
          </p:nvSpPr>
          <p:spPr>
            <a:xfrm rot="10800000" flipH="1">
              <a:off x="848739" y="653112"/>
              <a:ext cx="4335080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D15FAB-D375-D2A7-1961-16AAF9E83F23}"/>
                </a:ext>
              </a:extLst>
            </p:cNvPr>
            <p:cNvSpPr txBox="1"/>
            <p:nvPr/>
          </p:nvSpPr>
          <p:spPr>
            <a:xfrm>
              <a:off x="1186579" y="662113"/>
              <a:ext cx="3542958" cy="95920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1 Look and say.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FC6D45-C649-4893-1851-A2D897B5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7" t="55292" r="1055" b="1978"/>
          <a:stretch/>
        </p:blipFill>
        <p:spPr>
          <a:xfrm>
            <a:off x="166687" y="3873954"/>
            <a:ext cx="11896725" cy="2295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C7E2E-F23B-401C-1F26-7313F40822D9}"/>
              </a:ext>
            </a:extLst>
          </p:cNvPr>
          <p:cNvSpPr txBox="1"/>
          <p:nvPr/>
        </p:nvSpPr>
        <p:spPr>
          <a:xfrm>
            <a:off x="670066" y="3211281"/>
            <a:ext cx="2169274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meatballs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F02B4-B8A2-31F6-B5B8-34F7EA4E235D}"/>
              </a:ext>
            </a:extLst>
          </p:cNvPr>
          <p:cNvSpPr txBox="1"/>
          <p:nvPr/>
        </p:nvSpPr>
        <p:spPr>
          <a:xfrm>
            <a:off x="4956288" y="3211281"/>
            <a:ext cx="2169274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FBCF4-0468-1F0D-CEEF-78362EC51E53}"/>
              </a:ext>
            </a:extLst>
          </p:cNvPr>
          <p:cNvSpPr txBox="1"/>
          <p:nvPr/>
        </p:nvSpPr>
        <p:spPr>
          <a:xfrm>
            <a:off x="8349000" y="3211281"/>
            <a:ext cx="384300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rice, chicken, vegetables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230E5-9656-231B-D972-AE4B6913DF64}"/>
              </a:ext>
            </a:extLst>
          </p:cNvPr>
          <p:cNvSpPr txBox="1"/>
          <p:nvPr/>
        </p:nvSpPr>
        <p:spPr>
          <a:xfrm>
            <a:off x="680952" y="6198841"/>
            <a:ext cx="2169274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salad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21CB4-77A0-B30D-3A70-9D3FC8F981BD}"/>
              </a:ext>
            </a:extLst>
          </p:cNvPr>
          <p:cNvSpPr txBox="1"/>
          <p:nvPr/>
        </p:nvSpPr>
        <p:spPr>
          <a:xfrm>
            <a:off x="4967174" y="6198841"/>
            <a:ext cx="2169274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cereal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38555-41C7-1A79-FEF8-4FB3DCF4F0D4}"/>
              </a:ext>
            </a:extLst>
          </p:cNvPr>
          <p:cNvSpPr txBox="1"/>
          <p:nvPr/>
        </p:nvSpPr>
        <p:spPr>
          <a:xfrm>
            <a:off x="9380479" y="6198841"/>
            <a:ext cx="2169274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milk</a:t>
            </a:r>
          </a:p>
        </p:txBody>
      </p:sp>
    </p:spTree>
    <p:extLst>
      <p:ext uri="{BB962C8B-B14F-4D97-AF65-F5344CB8AC3E}">
        <p14:creationId xmlns:p14="http://schemas.microsoft.com/office/powerpoint/2010/main" val="141895232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607555" y="514819"/>
            <a:ext cx="5868549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8946" y="656156"/>
            <a:ext cx="4830183" cy="681038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2 Listen and match.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F566D-1E81-8C22-9613-3E02C23FD21E}"/>
              </a:ext>
            </a:extLst>
          </p:cNvPr>
          <p:cNvSpPr txBox="1"/>
          <p:nvPr/>
        </p:nvSpPr>
        <p:spPr>
          <a:xfrm>
            <a:off x="831293" y="2065470"/>
            <a:ext cx="5707184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1</a:t>
            </a:r>
            <a:r>
              <a:rPr lang="en-US" sz="3200" dirty="0">
                <a:latin typeface="Comic Sans MS" panose="030F0702030302020204" pitchFamily="66" charset="0"/>
              </a:rPr>
              <a:t>	Minh’s </a:t>
            </a:r>
            <a:r>
              <a:rPr lang="en-US" sz="3200" dirty="0" err="1">
                <a:latin typeface="Comic Sans MS" panose="030F0702030302020204" pitchFamily="66" charset="0"/>
              </a:rPr>
              <a:t>favourite</a:t>
            </a:r>
            <a:r>
              <a:rPr lang="en-US" sz="3200" dirty="0">
                <a:latin typeface="Comic Sans MS" panose="030F0702030302020204" pitchFamily="66" charset="0"/>
              </a:rPr>
              <a:t> meal 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A6E8C-2819-D927-F4FF-7EBB7DA599D4}"/>
              </a:ext>
            </a:extLst>
          </p:cNvPr>
          <p:cNvSpPr txBox="1"/>
          <p:nvPr/>
        </p:nvSpPr>
        <p:spPr>
          <a:xfrm>
            <a:off x="831293" y="3298636"/>
            <a:ext cx="5707184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2</a:t>
            </a:r>
            <a:r>
              <a:rPr lang="en-US" sz="3200" dirty="0">
                <a:latin typeface="Comic Sans MS" panose="030F0702030302020204" pitchFamily="66" charset="0"/>
              </a:rPr>
              <a:t>	Nam’s </a:t>
            </a:r>
            <a:r>
              <a:rPr lang="en-US" sz="3200" dirty="0" err="1">
                <a:latin typeface="Comic Sans MS" panose="030F0702030302020204" pitchFamily="66" charset="0"/>
              </a:rPr>
              <a:t>favourite</a:t>
            </a:r>
            <a:r>
              <a:rPr lang="en-US" sz="3200" dirty="0">
                <a:latin typeface="Comic Sans MS" panose="030F0702030302020204" pitchFamily="66" charset="0"/>
              </a:rPr>
              <a:t> meal 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E7321-F406-8760-ADB1-DC47097C80E1}"/>
              </a:ext>
            </a:extLst>
          </p:cNvPr>
          <p:cNvSpPr txBox="1"/>
          <p:nvPr/>
        </p:nvSpPr>
        <p:spPr>
          <a:xfrm>
            <a:off x="831293" y="4574829"/>
            <a:ext cx="5707184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	Lan’s </a:t>
            </a:r>
            <a:r>
              <a:rPr lang="en-US" sz="3200" dirty="0" err="1">
                <a:latin typeface="Comic Sans MS" panose="030F0702030302020204" pitchFamily="66" charset="0"/>
              </a:rPr>
              <a:t>favourite</a:t>
            </a:r>
            <a:r>
              <a:rPr lang="en-US" sz="3200" dirty="0">
                <a:latin typeface="Comic Sans MS" panose="030F0702030302020204" pitchFamily="66" charset="0"/>
              </a:rPr>
              <a:t> meal 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370C3B-15F9-4ED0-D487-9C38604E8702}"/>
              </a:ext>
            </a:extLst>
          </p:cNvPr>
          <p:cNvSpPr txBox="1"/>
          <p:nvPr/>
        </p:nvSpPr>
        <p:spPr>
          <a:xfrm>
            <a:off x="8490737" y="2065470"/>
            <a:ext cx="3168379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	lunch.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6470C5-5CD1-BC35-CD94-49FF3F065EC1}"/>
              </a:ext>
            </a:extLst>
          </p:cNvPr>
          <p:cNvSpPr txBox="1"/>
          <p:nvPr/>
        </p:nvSpPr>
        <p:spPr>
          <a:xfrm>
            <a:off x="8490737" y="3298636"/>
            <a:ext cx="3168379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</a:t>
            </a:r>
            <a:r>
              <a:rPr lang="en-US" sz="3200" dirty="0">
                <a:latin typeface="Comic Sans MS" panose="030F0702030302020204" pitchFamily="66" charset="0"/>
              </a:rPr>
              <a:t>	dinner.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FCC1D2-417A-E2F6-BDA2-E66357BE310A}"/>
              </a:ext>
            </a:extLst>
          </p:cNvPr>
          <p:cNvSpPr txBox="1"/>
          <p:nvPr/>
        </p:nvSpPr>
        <p:spPr>
          <a:xfrm>
            <a:off x="8490737" y="4574829"/>
            <a:ext cx="3168379" cy="64698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c</a:t>
            </a:r>
            <a:r>
              <a:rPr lang="en-US" sz="3200" dirty="0">
                <a:latin typeface="Comic Sans MS" panose="030F0702030302020204" pitchFamily="66" charset="0"/>
              </a:rPr>
              <a:t>	breakfast.</a:t>
            </a:r>
          </a:p>
        </p:txBody>
      </p:sp>
      <p:pic>
        <p:nvPicPr>
          <p:cNvPr id="25" name="Track 6.7">
            <a:hlinkClick r:id="" action="ppaction://media"/>
            <a:extLst>
              <a:ext uri="{FF2B5EF4-FFF2-40B4-BE49-F238E27FC236}">
                <a16:creationId xmlns:a16="http://schemas.microsoft.com/office/drawing/2014/main" id="{5738A2A7-DBFB-6B27-86BB-BBF46D5C2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5253" y="656156"/>
            <a:ext cx="820851" cy="8208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AD9C2F-E461-75FD-3FB0-A37A1005FA3D}"/>
              </a:ext>
            </a:extLst>
          </p:cNvPr>
          <p:cNvCxnSpPr>
            <a:cxnSpLocks/>
            <a:stCxn id="9" idx="3"/>
            <a:endCxn id="24" idx="1"/>
          </p:cNvCxnSpPr>
          <p:nvPr/>
        </p:nvCxnSpPr>
        <p:spPr>
          <a:xfrm>
            <a:off x="6538477" y="2388963"/>
            <a:ext cx="1952260" cy="25093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54F52-914A-BB2A-2453-9A4E4966228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538477" y="2388963"/>
            <a:ext cx="1952260" cy="12546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C0132E-8F0D-0C6A-8A49-469F9EC0892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538477" y="3622129"/>
            <a:ext cx="1952260" cy="1276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34570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478463" y="199217"/>
            <a:ext cx="7094920" cy="72405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9854" y="220726"/>
            <a:ext cx="5839563" cy="681038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3 Listen again and write.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F566D-1E81-8C22-9613-3E02C23FD21E}"/>
              </a:ext>
            </a:extLst>
          </p:cNvPr>
          <p:cNvSpPr txBox="1"/>
          <p:nvPr/>
        </p:nvSpPr>
        <p:spPr>
          <a:xfrm>
            <a:off x="270670" y="1914860"/>
            <a:ext cx="5707184" cy="228147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1</a:t>
            </a:r>
            <a:r>
              <a:rPr lang="en-US" sz="3200" dirty="0">
                <a:latin typeface="Comic Sans MS" panose="030F0702030302020204" pitchFamily="66" charset="0"/>
              </a:rPr>
              <a:t> Minh often has got: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bowl of cereal with many _____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glass of 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A6E8C-2819-D927-F4FF-7EBB7DA599D4}"/>
              </a:ext>
            </a:extLst>
          </p:cNvPr>
          <p:cNvSpPr txBox="1"/>
          <p:nvPr/>
        </p:nvSpPr>
        <p:spPr>
          <a:xfrm>
            <a:off x="6096000" y="2901963"/>
            <a:ext cx="5925923" cy="228147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2</a:t>
            </a:r>
            <a:r>
              <a:rPr lang="en-US" sz="3200" dirty="0">
                <a:latin typeface="Comic Sans MS" panose="030F0702030302020204" pitchFamily="66" charset="0"/>
              </a:rPr>
              <a:t> Nam often has got: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pieces of _____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lot of vegetables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______ for his dessert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E7321-F406-8760-ADB1-DC47097C80E1}"/>
              </a:ext>
            </a:extLst>
          </p:cNvPr>
          <p:cNvSpPr txBox="1"/>
          <p:nvPr/>
        </p:nvSpPr>
        <p:spPr>
          <a:xfrm>
            <a:off x="270670" y="4413461"/>
            <a:ext cx="5707184" cy="228147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Lan often has got: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lot of _____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few meatballs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plate of ______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8C2F5C-5EC7-27CF-1B4C-A5DF27962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74054"/>
              </p:ext>
            </p:extLst>
          </p:nvPr>
        </p:nvGraphicFramePr>
        <p:xfrm>
          <a:off x="1165371" y="1159984"/>
          <a:ext cx="9861258" cy="518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3543">
                  <a:extLst>
                    <a:ext uri="{9D8B030D-6E8A-4147-A177-3AD203B41FA5}">
                      <a16:colId xmlns:a16="http://schemas.microsoft.com/office/drawing/2014/main" val="2504218502"/>
                    </a:ext>
                  </a:extLst>
                </a:gridCol>
                <a:gridCol w="1643543">
                  <a:extLst>
                    <a:ext uri="{9D8B030D-6E8A-4147-A177-3AD203B41FA5}">
                      <a16:colId xmlns:a16="http://schemas.microsoft.com/office/drawing/2014/main" val="3267551543"/>
                    </a:ext>
                  </a:extLst>
                </a:gridCol>
                <a:gridCol w="1643543">
                  <a:extLst>
                    <a:ext uri="{9D8B030D-6E8A-4147-A177-3AD203B41FA5}">
                      <a16:colId xmlns:a16="http://schemas.microsoft.com/office/drawing/2014/main" val="3165997892"/>
                    </a:ext>
                  </a:extLst>
                </a:gridCol>
                <a:gridCol w="1643543">
                  <a:extLst>
                    <a:ext uri="{9D8B030D-6E8A-4147-A177-3AD203B41FA5}">
                      <a16:colId xmlns:a16="http://schemas.microsoft.com/office/drawing/2014/main" val="575203164"/>
                    </a:ext>
                  </a:extLst>
                </a:gridCol>
                <a:gridCol w="1643543">
                  <a:extLst>
                    <a:ext uri="{9D8B030D-6E8A-4147-A177-3AD203B41FA5}">
                      <a16:colId xmlns:a16="http://schemas.microsoft.com/office/drawing/2014/main" val="4139898174"/>
                    </a:ext>
                  </a:extLst>
                </a:gridCol>
                <a:gridCol w="1643543">
                  <a:extLst>
                    <a:ext uri="{9D8B030D-6E8A-4147-A177-3AD203B41FA5}">
                      <a16:colId xmlns:a16="http://schemas.microsoft.com/office/drawing/2014/main" val="1329616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fruits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salad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milk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cupcake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chicken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298426"/>
                  </a:ext>
                </a:extLst>
              </a:tr>
            </a:tbl>
          </a:graphicData>
        </a:graphic>
      </p:graphicFrame>
      <p:pic>
        <p:nvPicPr>
          <p:cNvPr id="6" name="Track 6.8">
            <a:hlinkClick r:id="" action="ppaction://media"/>
            <a:extLst>
              <a:ext uri="{FF2B5EF4-FFF2-40B4-BE49-F238E27FC236}">
                <a16:creationId xmlns:a16="http://schemas.microsoft.com/office/drawing/2014/main" id="{46AFAAC6-82B4-9896-A2F3-76858ED9E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5743" y="48486"/>
            <a:ext cx="953082" cy="95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F8029-B892-A414-F64E-F37678CC5789}"/>
              </a:ext>
            </a:extLst>
          </p:cNvPr>
          <p:cNvSpPr txBox="1"/>
          <p:nvPr/>
        </p:nvSpPr>
        <p:spPr>
          <a:xfrm>
            <a:off x="1965254" y="3001808"/>
            <a:ext cx="139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fruits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9E50C-C23D-814E-6B1D-7AE1E30ED1E7}"/>
              </a:ext>
            </a:extLst>
          </p:cNvPr>
          <p:cNvSpPr txBox="1"/>
          <p:nvPr/>
        </p:nvSpPr>
        <p:spPr>
          <a:xfrm>
            <a:off x="2918506" y="3501160"/>
            <a:ext cx="139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DB1D7-87F9-43AA-3E31-A6AF9F59F525}"/>
              </a:ext>
            </a:extLst>
          </p:cNvPr>
          <p:cNvSpPr txBox="1"/>
          <p:nvPr/>
        </p:nvSpPr>
        <p:spPr>
          <a:xfrm>
            <a:off x="8455487" y="3519966"/>
            <a:ext cx="163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B08CF-379B-4E69-B205-A9ED69AA2D5E}"/>
              </a:ext>
            </a:extLst>
          </p:cNvPr>
          <p:cNvSpPr txBox="1"/>
          <p:nvPr/>
        </p:nvSpPr>
        <p:spPr>
          <a:xfrm>
            <a:off x="6995975" y="4485456"/>
            <a:ext cx="176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D9351-1268-5D8B-5190-566D5B229E61}"/>
              </a:ext>
            </a:extLst>
          </p:cNvPr>
          <p:cNvSpPr txBox="1"/>
          <p:nvPr/>
        </p:nvSpPr>
        <p:spPr>
          <a:xfrm>
            <a:off x="2600465" y="5025855"/>
            <a:ext cx="176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0548B-4B8E-B866-06D5-182D6A349E94}"/>
              </a:ext>
            </a:extLst>
          </p:cNvPr>
          <p:cNvSpPr txBox="1"/>
          <p:nvPr/>
        </p:nvSpPr>
        <p:spPr>
          <a:xfrm>
            <a:off x="3026228" y="6004009"/>
            <a:ext cx="176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salad</a:t>
            </a:r>
          </a:p>
        </p:txBody>
      </p:sp>
    </p:spTree>
    <p:extLst>
      <p:ext uri="{BB962C8B-B14F-4D97-AF65-F5344CB8AC3E}">
        <p14:creationId xmlns:p14="http://schemas.microsoft.com/office/powerpoint/2010/main" val="3580648232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9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5378" y="-426999"/>
            <a:ext cx="11255551" cy="7711997"/>
            <a:chOff x="0" y="0"/>
            <a:chExt cx="29436494" cy="2016908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9291715" cy="20024304"/>
            </a:xfrm>
            <a:custGeom>
              <a:avLst/>
              <a:gdLst/>
              <a:ahLst/>
              <a:cxnLst/>
              <a:rect l="l" t="t" r="r" b="b"/>
              <a:pathLst>
                <a:path w="29291715" h="20024304">
                  <a:moveTo>
                    <a:pt x="0" y="0"/>
                  </a:moveTo>
                  <a:lnTo>
                    <a:pt x="29291715" y="0"/>
                  </a:lnTo>
                  <a:lnTo>
                    <a:pt x="29291715" y="20024304"/>
                  </a:lnTo>
                  <a:lnTo>
                    <a:pt x="0" y="20024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9436495" cy="20169084"/>
            </a:xfrm>
            <a:custGeom>
              <a:avLst/>
              <a:gdLst/>
              <a:ahLst/>
              <a:cxnLst/>
              <a:rect l="l" t="t" r="r" b="b"/>
              <a:pathLst>
                <a:path w="29436495" h="20169084">
                  <a:moveTo>
                    <a:pt x="29291716" y="20024303"/>
                  </a:moveTo>
                  <a:lnTo>
                    <a:pt x="29436495" y="20024303"/>
                  </a:lnTo>
                  <a:lnTo>
                    <a:pt x="29436495" y="20169084"/>
                  </a:lnTo>
                  <a:lnTo>
                    <a:pt x="29291716" y="20169084"/>
                  </a:lnTo>
                  <a:lnTo>
                    <a:pt x="29291716" y="200243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4303"/>
                  </a:lnTo>
                  <a:lnTo>
                    <a:pt x="0" y="20024303"/>
                  </a:lnTo>
                  <a:lnTo>
                    <a:pt x="0" y="144780"/>
                  </a:lnTo>
                  <a:close/>
                  <a:moveTo>
                    <a:pt x="0" y="20024303"/>
                  </a:moveTo>
                  <a:lnTo>
                    <a:pt x="144780" y="20024303"/>
                  </a:lnTo>
                  <a:lnTo>
                    <a:pt x="144780" y="20169084"/>
                  </a:lnTo>
                  <a:lnTo>
                    <a:pt x="0" y="20169084"/>
                  </a:lnTo>
                  <a:lnTo>
                    <a:pt x="0" y="20024303"/>
                  </a:lnTo>
                  <a:close/>
                  <a:moveTo>
                    <a:pt x="29291716" y="144780"/>
                  </a:moveTo>
                  <a:lnTo>
                    <a:pt x="29436495" y="144780"/>
                  </a:lnTo>
                  <a:lnTo>
                    <a:pt x="29436495" y="20024303"/>
                  </a:lnTo>
                  <a:lnTo>
                    <a:pt x="29291716" y="20024303"/>
                  </a:lnTo>
                  <a:lnTo>
                    <a:pt x="29291716" y="144780"/>
                  </a:lnTo>
                  <a:close/>
                  <a:moveTo>
                    <a:pt x="144780" y="20024303"/>
                  </a:moveTo>
                  <a:lnTo>
                    <a:pt x="29291716" y="20024303"/>
                  </a:lnTo>
                  <a:lnTo>
                    <a:pt x="29291716" y="20169084"/>
                  </a:lnTo>
                  <a:lnTo>
                    <a:pt x="144780" y="20169084"/>
                  </a:lnTo>
                  <a:lnTo>
                    <a:pt x="144780" y="20024303"/>
                  </a:lnTo>
                  <a:close/>
                  <a:moveTo>
                    <a:pt x="29291716" y="0"/>
                  </a:moveTo>
                  <a:lnTo>
                    <a:pt x="29436495" y="0"/>
                  </a:lnTo>
                  <a:lnTo>
                    <a:pt x="29436495" y="144780"/>
                  </a:lnTo>
                  <a:lnTo>
                    <a:pt x="29291716" y="144780"/>
                  </a:lnTo>
                  <a:lnTo>
                    <a:pt x="292917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9291716" y="0"/>
                  </a:lnTo>
                  <a:lnTo>
                    <a:pt x="292917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Google Shape;8552;p56">
            <a:extLst>
              <a:ext uri="{FF2B5EF4-FFF2-40B4-BE49-F238E27FC236}">
                <a16:creationId xmlns:a16="http://schemas.microsoft.com/office/drawing/2014/main" id="{DF9367C9-3194-417F-52EB-E75B70C3B048}"/>
              </a:ext>
            </a:extLst>
          </p:cNvPr>
          <p:cNvSpPr/>
          <p:nvPr/>
        </p:nvSpPr>
        <p:spPr>
          <a:xfrm rot="10800000" flipH="1">
            <a:off x="441002" y="83365"/>
            <a:ext cx="11730600" cy="170727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CE5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D51976-30F8-DBCF-48EF-35E4AEC8A86B}"/>
              </a:ext>
            </a:extLst>
          </p:cNvPr>
          <p:cNvGrpSpPr/>
          <p:nvPr/>
        </p:nvGrpSpPr>
        <p:grpSpPr>
          <a:xfrm>
            <a:off x="3691641" y="1489364"/>
            <a:ext cx="4921251" cy="4321803"/>
            <a:chOff x="3691641" y="1489364"/>
            <a:chExt cx="4921251" cy="4321803"/>
          </a:xfrm>
        </p:grpSpPr>
        <p:sp>
          <p:nvSpPr>
            <p:cNvPr id="5" name="AutoShape 5"/>
            <p:cNvSpPr/>
            <p:nvPr/>
          </p:nvSpPr>
          <p:spPr>
            <a:xfrm>
              <a:off x="3691641" y="3364634"/>
              <a:ext cx="4921251" cy="14101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 flipV="1">
              <a:off x="6096000" y="2088830"/>
              <a:ext cx="37154" cy="3722337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4393222" y="2307767"/>
              <a:ext cx="2554527" cy="2803849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 flipH="1" flipV="1">
              <a:off x="4943021" y="2307768"/>
              <a:ext cx="2972875" cy="282500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296109" y="1489364"/>
              <a:ext cx="3722336" cy="372233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137" tIns="50137" rIns="50137" bIns="50137" rtlCol="0" anchor="ctr"/>
              <a:lstStyle/>
              <a:p>
                <a:pPr algn="ctr" defTabSz="609630">
                  <a:lnSpc>
                    <a:spcPts val="1934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22806" y="1521072"/>
              <a:ext cx="3658920" cy="365892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DDD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137" tIns="50137" rIns="50137" bIns="50137" rtlCol="0" anchor="ctr"/>
              <a:lstStyle/>
              <a:p>
                <a:pPr algn="ctr" defTabSz="609630">
                  <a:lnSpc>
                    <a:spcPts val="1934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506297" y="2509996"/>
              <a:ext cx="3452410" cy="1808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78"/>
                </a:lnSpc>
              </a:pPr>
              <a:r>
                <a:rPr lang="en-US" sz="4252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Favourite</a:t>
              </a:r>
              <a:r>
                <a:rPr lang="en-US" sz="4252" b="1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 meal:</a:t>
              </a:r>
            </a:p>
            <a:p>
              <a:pPr algn="ctr" defTabSz="609630">
                <a:lnSpc>
                  <a:spcPts val="4678"/>
                </a:lnSpc>
              </a:pPr>
              <a:r>
                <a:rPr lang="en-US" sz="4252" b="1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DINNER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4708" y="374763"/>
            <a:ext cx="11175588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Create a mind map about your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favourite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meal.</a:t>
            </a:r>
          </a:p>
          <a:p>
            <a:pPr algn="ctr" defTabSz="60963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Work in pair.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8DB605-063E-86CC-CC55-BDF6A9F929F3}"/>
              </a:ext>
            </a:extLst>
          </p:cNvPr>
          <p:cNvSpPr/>
          <p:nvPr/>
        </p:nvSpPr>
        <p:spPr>
          <a:xfrm>
            <a:off x="8821938" y="3087659"/>
            <a:ext cx="2331720" cy="61035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798E8B-1C98-24F1-EE59-A78B24062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6C364D-C8B2-3A66-5DF7-23AEA6AF5D86}"/>
              </a:ext>
            </a:extLst>
          </p:cNvPr>
          <p:cNvSpPr/>
          <p:nvPr/>
        </p:nvSpPr>
        <p:spPr>
          <a:xfrm>
            <a:off x="8061254" y="4945306"/>
            <a:ext cx="2933317" cy="61035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fried chicken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D07E470-9225-3E6C-F3A9-44BB4869DE75}"/>
              </a:ext>
            </a:extLst>
          </p:cNvPr>
          <p:cNvSpPr/>
          <p:nvPr/>
        </p:nvSpPr>
        <p:spPr>
          <a:xfrm>
            <a:off x="4859564" y="5977872"/>
            <a:ext cx="2632799" cy="61035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salad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6AC80B-440E-29CC-DEED-0165344E7E18}"/>
              </a:ext>
            </a:extLst>
          </p:cNvPr>
          <p:cNvSpPr/>
          <p:nvPr/>
        </p:nvSpPr>
        <p:spPr>
          <a:xfrm>
            <a:off x="1615065" y="4931206"/>
            <a:ext cx="2632799" cy="61035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eggs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A146F3-D696-D219-B2C4-55A478FE4A01}"/>
              </a:ext>
            </a:extLst>
          </p:cNvPr>
          <p:cNvSpPr/>
          <p:nvPr/>
        </p:nvSpPr>
        <p:spPr>
          <a:xfrm>
            <a:off x="859817" y="3045355"/>
            <a:ext cx="2632799" cy="61035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beef</a:t>
            </a:r>
          </a:p>
        </p:txBody>
      </p:sp>
    </p:spTree>
    <p:extLst>
      <p:ext uri="{BB962C8B-B14F-4D97-AF65-F5344CB8AC3E}">
        <p14:creationId xmlns:p14="http://schemas.microsoft.com/office/powerpoint/2010/main" val="3583721003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1F211-59C8-C4DE-B82D-BCD3EDBD6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3BC4C6F0-6364-3222-7433-F1E397F8B7D6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3" y="208609"/>
            <a:ext cx="8885000" cy="781989"/>
            <a:chOff x="848738" y="653112"/>
            <a:chExt cx="8885000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2"/>
              <a:ext cx="8885000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055950" y="830234"/>
              <a:ext cx="8230138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Complete the sentences with the given words.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of / often / a / have / bowl / I / soup /.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often have a bowl of soup.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2. often / He / a / of / plate / salad / has /.</a:t>
              </a:r>
            </a:p>
            <a:p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often has a plate of salad.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9364720A-678C-97DC-3880-40F7089A1D3F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3" y="208610"/>
            <a:ext cx="7889587" cy="781989"/>
            <a:chOff x="848738" y="653113"/>
            <a:chExt cx="7889587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055950" y="830234"/>
              <a:ext cx="7497565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Complete the sentences with given words.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3. chicken / has / pieces / often / of / some / She /.</a:t>
              </a:r>
            </a:p>
            <a:p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often has some pieces of chicken.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4. for / They / often / lunch / have / rice /. 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They often have rice for lunch.</a:t>
            </a:r>
          </a:p>
        </p:txBody>
      </p:sp>
    </p:spTree>
    <p:extLst>
      <p:ext uri="{BB962C8B-B14F-4D97-AF65-F5344CB8AC3E}">
        <p14:creationId xmlns:p14="http://schemas.microsoft.com/office/powerpoint/2010/main" val="3735005402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92325" y="3773622"/>
            <a:ext cx="12157249" cy="2160251"/>
            <a:chOff x="256658" y="2443609"/>
            <a:chExt cx="8756764" cy="134146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256658" y="2443609"/>
              <a:ext cx="8635241" cy="134146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635241" cy="8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● Speaking skills: </a:t>
              </a: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What food can you see?</a:t>
              </a:r>
              <a:endParaRPr lang="en-US" sz="4400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● Listening skills: </a:t>
              </a: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What’s your </a:t>
              </a:r>
              <a:r>
                <a:rPr lang="en-US" sz="4000" kern="0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favourite</a:t>
              </a: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meal?</a:t>
              </a:r>
              <a:endParaRPr lang="en-US" sz="4400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1164962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1,2,3</a:t>
            </a:r>
          </a:p>
          <a:p>
            <a:pPr algn="ctr"/>
            <a:r>
              <a:rPr lang="en" sz="36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Food tasting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binders on it&#10;&#10;Description automatically generated">
            <a:extLst>
              <a:ext uri="{FF2B5EF4-FFF2-40B4-BE49-F238E27FC236}">
                <a16:creationId xmlns:a16="http://schemas.microsoft.com/office/drawing/2014/main" id="{7D5CA643-2B5E-42EC-6759-16FCDEFBF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6297" r="12194" b="11243"/>
          <a:stretch/>
        </p:blipFill>
        <p:spPr>
          <a:xfrm>
            <a:off x="280227" y="-114300"/>
            <a:ext cx="11430328" cy="7247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3C2D6E-E745-1AB8-C40C-C5060C71D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6" name="Picture 2" descr="Supreme Pizza">
            <a:extLst>
              <a:ext uri="{FF2B5EF4-FFF2-40B4-BE49-F238E27FC236}">
                <a16:creationId xmlns:a16="http://schemas.microsoft.com/office/drawing/2014/main" id="{AEA229B4-31B1-BF0B-BED6-DA41F459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82" y="2403857"/>
            <a:ext cx="2086985" cy="13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est Shrimp Pad Thai">
            <a:extLst>
              <a:ext uri="{FF2B5EF4-FFF2-40B4-BE49-F238E27FC236}">
                <a16:creationId xmlns:a16="http://schemas.microsoft.com/office/drawing/2014/main" id="{26EE1230-D557-41AC-1B25-743130BB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89" y="2403857"/>
            <a:ext cx="1375156" cy="137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assic British Fish and Chips">
            <a:extLst>
              <a:ext uri="{FF2B5EF4-FFF2-40B4-BE49-F238E27FC236}">
                <a16:creationId xmlns:a16="http://schemas.microsoft.com/office/drawing/2014/main" id="{437447CC-AFD9-8C9A-14D1-FBD0C412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2" y="2403857"/>
            <a:ext cx="2086985" cy="13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m Chua Thanh Hóa">
            <a:extLst>
              <a:ext uri="{FF2B5EF4-FFF2-40B4-BE49-F238E27FC236}">
                <a16:creationId xmlns:a16="http://schemas.microsoft.com/office/drawing/2014/main" id="{144FC9C0-E16D-1EA3-6BD9-9E98ABCB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90" y="2403857"/>
            <a:ext cx="1919065" cy="13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8655AA-FD50-2CCD-F773-472C78DB1386}"/>
              </a:ext>
            </a:extLst>
          </p:cNvPr>
          <p:cNvCxnSpPr/>
          <p:nvPr/>
        </p:nvCxnSpPr>
        <p:spPr>
          <a:xfrm>
            <a:off x="3647209" y="1825625"/>
            <a:ext cx="0" cy="4413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67D334-A652-9EF9-5974-DA214BA770D5}"/>
              </a:ext>
            </a:extLst>
          </p:cNvPr>
          <p:cNvCxnSpPr/>
          <p:nvPr/>
        </p:nvCxnSpPr>
        <p:spPr>
          <a:xfrm>
            <a:off x="6314208" y="1804843"/>
            <a:ext cx="0" cy="4413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807DA8-4FE4-8826-B573-E31A2F2DB779}"/>
              </a:ext>
            </a:extLst>
          </p:cNvPr>
          <p:cNvCxnSpPr/>
          <p:nvPr/>
        </p:nvCxnSpPr>
        <p:spPr>
          <a:xfrm>
            <a:off x="8982363" y="1805439"/>
            <a:ext cx="0" cy="4413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43;p39">
            <a:extLst>
              <a:ext uri="{FF2B5EF4-FFF2-40B4-BE49-F238E27FC236}">
                <a16:creationId xmlns:a16="http://schemas.microsoft.com/office/drawing/2014/main" id="{1C1E8165-B33F-1C84-9BCE-4552DED931FD}"/>
              </a:ext>
            </a:extLst>
          </p:cNvPr>
          <p:cNvSpPr txBox="1">
            <a:spLocks/>
          </p:cNvSpPr>
          <p:nvPr/>
        </p:nvSpPr>
        <p:spPr>
          <a:xfrm>
            <a:off x="1819038" y="1648691"/>
            <a:ext cx="130595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6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buNone/>
            </a:pPr>
            <a:r>
              <a:rPr lang="en-GB" sz="3200" kern="0" dirty="0"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15" name="Google Shape;5943;p39">
            <a:extLst>
              <a:ext uri="{FF2B5EF4-FFF2-40B4-BE49-F238E27FC236}">
                <a16:creationId xmlns:a16="http://schemas.microsoft.com/office/drawing/2014/main" id="{072E6243-FFC3-F0F7-EA47-2F05AB0D7B66}"/>
              </a:ext>
            </a:extLst>
          </p:cNvPr>
          <p:cNvSpPr txBox="1">
            <a:spLocks/>
          </p:cNvSpPr>
          <p:nvPr/>
        </p:nvSpPr>
        <p:spPr>
          <a:xfrm>
            <a:off x="3440442" y="1648691"/>
            <a:ext cx="30793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6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None/>
            </a:pPr>
            <a:r>
              <a:rPr lang="en-GB" sz="3200" kern="0" dirty="0">
                <a:latin typeface="Comic Sans MS" panose="030F0702030302020204" pitchFamily="66" charset="0"/>
              </a:rPr>
              <a:t>pad Thai</a:t>
            </a:r>
          </a:p>
        </p:txBody>
      </p:sp>
      <p:sp>
        <p:nvSpPr>
          <p:cNvPr id="16" name="Google Shape;5943;p39">
            <a:extLst>
              <a:ext uri="{FF2B5EF4-FFF2-40B4-BE49-F238E27FC236}">
                <a16:creationId xmlns:a16="http://schemas.microsoft.com/office/drawing/2014/main" id="{3F7C5469-AB96-12D2-294B-9C703DD33704}"/>
              </a:ext>
            </a:extLst>
          </p:cNvPr>
          <p:cNvSpPr txBox="1">
            <a:spLocks/>
          </p:cNvSpPr>
          <p:nvPr/>
        </p:nvSpPr>
        <p:spPr>
          <a:xfrm>
            <a:off x="6157205" y="1690731"/>
            <a:ext cx="30793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6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None/>
            </a:pPr>
            <a:r>
              <a:rPr lang="en-GB" sz="2800" kern="0" dirty="0">
                <a:latin typeface="Comic Sans MS" panose="030F0702030302020204" pitchFamily="66" charset="0"/>
              </a:rPr>
              <a:t>fish and chips</a:t>
            </a:r>
          </a:p>
        </p:txBody>
      </p:sp>
      <p:sp>
        <p:nvSpPr>
          <p:cNvPr id="17" name="Google Shape;5943;p39">
            <a:extLst>
              <a:ext uri="{FF2B5EF4-FFF2-40B4-BE49-F238E27FC236}">
                <a16:creationId xmlns:a16="http://schemas.microsoft.com/office/drawing/2014/main" id="{C8193B09-F473-8A86-57B6-C874683B67DC}"/>
              </a:ext>
            </a:extLst>
          </p:cNvPr>
          <p:cNvSpPr txBox="1">
            <a:spLocks/>
          </p:cNvSpPr>
          <p:nvPr/>
        </p:nvSpPr>
        <p:spPr>
          <a:xfrm>
            <a:off x="8663732" y="1648691"/>
            <a:ext cx="30793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6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None/>
            </a:pPr>
            <a:r>
              <a:rPr lang="en-GB" sz="3200" kern="0" dirty="0" err="1">
                <a:latin typeface="Comic Sans MS" panose="030F0702030302020204" pitchFamily="66" charset="0"/>
              </a:rPr>
              <a:t>nem</a:t>
            </a:r>
            <a:r>
              <a:rPr lang="en-GB" sz="3200" kern="0" dirty="0">
                <a:latin typeface="Comic Sans MS" panose="030F0702030302020204" pitchFamily="66" charset="0"/>
              </a:rPr>
              <a:t> </a:t>
            </a:r>
            <a:r>
              <a:rPr lang="en-GB" sz="3200" kern="0" dirty="0" err="1">
                <a:latin typeface="Comic Sans MS" panose="030F0702030302020204" pitchFamily="66" charset="0"/>
              </a:rPr>
              <a:t>chua</a:t>
            </a:r>
            <a:endParaRPr lang="en-GB" sz="3200" kern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0233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</a:t>
            </a:r>
            <a:r>
              <a:rPr lang="en-US" sz="4000" dirty="0">
                <a:latin typeface="Comic Sans MS" panose="030F0702030302020204" pitchFamily="66" charset="0"/>
              </a:rPr>
              <a:t>3</a:t>
            </a:r>
            <a:r>
              <a:rPr lang="vi-VN" sz="4000" dirty="0">
                <a:latin typeface="Comic Sans MS" panose="030F0702030302020204" pitchFamily="66" charset="0"/>
              </a:rPr>
              <a:t> – Task </a:t>
            </a:r>
            <a:r>
              <a:rPr lang="en-US" sz="4000">
                <a:latin typeface="Comic Sans MS" panose="030F0702030302020204" pitchFamily="66" charset="0"/>
              </a:rPr>
              <a:t>1, 2, 3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53" name="TextBox 552">
            <a:extLst>
              <a:ext uri="{FF2B5EF4-FFF2-40B4-BE49-F238E27FC236}">
                <a16:creationId xmlns:a16="http://schemas.microsoft.com/office/drawing/2014/main" id="{13EAFAA1-2AF2-9164-D6B4-A3C6BDE40ED5}"/>
              </a:ext>
            </a:extLst>
          </p:cNvPr>
          <p:cNvSpPr txBox="1"/>
          <p:nvPr/>
        </p:nvSpPr>
        <p:spPr>
          <a:xfrm>
            <a:off x="450602" y="2918871"/>
            <a:ext cx="383605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meatballs</a:t>
            </a: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miːt.bɔːlz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50D3-46F6-7A5A-3EE6-FA811E8FF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b="5472"/>
          <a:stretch/>
        </p:blipFill>
        <p:spPr>
          <a:xfrm>
            <a:off x="4673644" y="1160552"/>
            <a:ext cx="7259099" cy="4844663"/>
          </a:xfrm>
          <a:prstGeom prst="rect">
            <a:avLst/>
          </a:prstGeom>
        </p:spPr>
      </p:pic>
      <p:pic>
        <p:nvPicPr>
          <p:cNvPr id="4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44951B64-5F6B-40A1-9785-C376A9CF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427" y="2046513"/>
            <a:ext cx="660401" cy="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438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53" name="TextBox 552">
            <a:extLst>
              <a:ext uri="{FF2B5EF4-FFF2-40B4-BE49-F238E27FC236}">
                <a16:creationId xmlns:a16="http://schemas.microsoft.com/office/drawing/2014/main" id="{13EAFAA1-2AF2-9164-D6B4-A3C6BDE40ED5}"/>
              </a:ext>
            </a:extLst>
          </p:cNvPr>
          <p:cNvSpPr txBox="1"/>
          <p:nvPr/>
        </p:nvSpPr>
        <p:spPr>
          <a:xfrm>
            <a:off x="450602" y="2918871"/>
            <a:ext cx="383605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cereal</a:t>
            </a: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sɪə.ri.əl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50D3-46F6-7A5A-3EE6-FA811E8FF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4673644" y="1160552"/>
            <a:ext cx="7259099" cy="4844663"/>
          </a:xfrm>
          <a:prstGeom prst="rect">
            <a:avLst/>
          </a:prstGeom>
        </p:spPr>
      </p:pic>
      <p:pic>
        <p:nvPicPr>
          <p:cNvPr id="3" name="ukcensu029">
            <a:hlinkClick r:id="" action="ppaction://media"/>
            <a:extLst>
              <a:ext uri="{FF2B5EF4-FFF2-40B4-BE49-F238E27FC236}">
                <a16:creationId xmlns:a16="http://schemas.microsoft.com/office/drawing/2014/main" id="{DC322149-89C1-0391-E90D-2FDD34F9A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0527" y="1715648"/>
            <a:ext cx="1016203" cy="10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65193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53" name="TextBox 552">
            <a:extLst>
              <a:ext uri="{FF2B5EF4-FFF2-40B4-BE49-F238E27FC236}">
                <a16:creationId xmlns:a16="http://schemas.microsoft.com/office/drawing/2014/main" id="{13EAFAA1-2AF2-9164-D6B4-A3C6BDE40ED5}"/>
              </a:ext>
            </a:extLst>
          </p:cNvPr>
          <p:cNvSpPr txBox="1"/>
          <p:nvPr/>
        </p:nvSpPr>
        <p:spPr>
          <a:xfrm>
            <a:off x="450602" y="2918871"/>
            <a:ext cx="383605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bowl</a:t>
            </a: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bəʊl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50D3-46F6-7A5A-3EE6-FA811E8FF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2192" b="2192"/>
          <a:stretch/>
        </p:blipFill>
        <p:spPr>
          <a:xfrm>
            <a:off x="4701091" y="1160550"/>
            <a:ext cx="7134832" cy="4844663"/>
          </a:xfrm>
          <a:prstGeom prst="rect">
            <a:avLst/>
          </a:prstGeom>
        </p:spPr>
      </p:pic>
      <p:pic>
        <p:nvPicPr>
          <p:cNvPr id="3" name="ukboer_020">
            <a:hlinkClick r:id="" action="ppaction://media"/>
            <a:extLst>
              <a:ext uri="{FF2B5EF4-FFF2-40B4-BE49-F238E27FC236}">
                <a16:creationId xmlns:a16="http://schemas.microsoft.com/office/drawing/2014/main" id="{183E6A08-900A-243F-49BB-97493AF9B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7298" y="1404363"/>
            <a:ext cx="1142662" cy="11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61928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3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371</Words>
  <Application>Microsoft Office PowerPoint</Application>
  <PresentationFormat>Widescreen</PresentationFormat>
  <Paragraphs>119</Paragraphs>
  <Slides>22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Aachen</vt:lpstr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Lilita One</vt:lpstr>
      <vt:lpstr>Quicksand</vt:lpstr>
      <vt:lpstr>Quicksand SemiBold</vt:lpstr>
      <vt:lpstr>Russo One</vt:lpstr>
      <vt:lpstr>Segoe Print</vt:lpstr>
      <vt:lpstr>Times New Roman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Nature Illustration 16x9</vt:lpstr>
      <vt:lpstr>Office Theme</vt:lpstr>
      <vt:lpstr>PowerPoint Presentation</vt:lpstr>
      <vt:lpstr>Warm - up</vt:lpstr>
      <vt:lpstr>Warm up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2 Listen and match.</vt:lpstr>
      <vt:lpstr>3 Listen again and write.</vt:lpstr>
      <vt:lpstr>PRODUCTION</vt:lpstr>
      <vt:lpstr>PowerPoint Presentation</vt:lpstr>
      <vt:lpstr>05</vt:lpstr>
      <vt:lpstr>I am made from milk.</vt:lpstr>
      <vt:lpstr>I am made from milk.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122</cp:revision>
  <dcterms:created xsi:type="dcterms:W3CDTF">2023-12-16T10:48:42Z</dcterms:created>
  <dcterms:modified xsi:type="dcterms:W3CDTF">2025-12-18T14:11:19Z</dcterms:modified>
</cp:coreProperties>
</file>