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3.wav" ContentType="audio/x-wav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7.xml" ContentType="application/vnd.openxmlformats-officedocument.presentationml.notesSlide+xml"/>
  <Override PartName="/ppt/media/audio7.wav" ContentType="audio/x-wav"/>
  <Override PartName="/ppt/media/audio8.wav" ContentType="audio/x-wav"/>
  <Override PartName="/ppt/notesSlides/notesSlide8.xml" ContentType="application/vnd.openxmlformats-officedocument.presentationml.notesSlide+xml"/>
  <Override PartName="/ppt/media/audio9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10.wav" ContentType="audio/x-wav"/>
  <Override PartName="/ppt/media/audio11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58" r:id="rId2"/>
    <p:sldMasterId id="2147483795" r:id="rId3"/>
    <p:sldMasterId id="2147483803" r:id="rId4"/>
    <p:sldMasterId id="2147483812" r:id="rId5"/>
    <p:sldMasterId id="2147483815" r:id="rId6"/>
  </p:sldMasterIdLst>
  <p:notesMasterIdLst>
    <p:notesMasterId r:id="rId43"/>
  </p:notesMasterIdLst>
  <p:sldIdLst>
    <p:sldId id="299" r:id="rId7"/>
    <p:sldId id="258" r:id="rId8"/>
    <p:sldId id="262" r:id="rId9"/>
    <p:sldId id="473" r:id="rId10"/>
    <p:sldId id="474" r:id="rId11"/>
    <p:sldId id="782" r:id="rId12"/>
    <p:sldId id="475" r:id="rId13"/>
    <p:sldId id="476" r:id="rId14"/>
    <p:sldId id="479" r:id="rId15"/>
    <p:sldId id="780" r:id="rId16"/>
    <p:sldId id="781" r:id="rId17"/>
    <p:sldId id="272" r:id="rId18"/>
    <p:sldId id="297" r:id="rId19"/>
    <p:sldId id="763" r:id="rId20"/>
    <p:sldId id="507" r:id="rId21"/>
    <p:sldId id="505" r:id="rId22"/>
    <p:sldId id="506" r:id="rId23"/>
    <p:sldId id="268" r:id="rId24"/>
    <p:sldId id="305" r:id="rId25"/>
    <p:sldId id="256" r:id="rId26"/>
    <p:sldId id="257" r:id="rId27"/>
    <p:sldId id="785" r:id="rId28"/>
    <p:sldId id="260" r:id="rId29"/>
    <p:sldId id="261" r:id="rId30"/>
    <p:sldId id="786" r:id="rId31"/>
    <p:sldId id="264" r:id="rId32"/>
    <p:sldId id="265" r:id="rId33"/>
    <p:sldId id="266" r:id="rId34"/>
    <p:sldId id="783" r:id="rId35"/>
    <p:sldId id="784" r:id="rId36"/>
    <p:sldId id="306" r:id="rId37"/>
    <p:sldId id="267" r:id="rId38"/>
    <p:sldId id="307" r:id="rId39"/>
    <p:sldId id="799" r:id="rId40"/>
    <p:sldId id="395" r:id="rId41"/>
    <p:sldId id="32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AAD"/>
    <a:srgbClr val="BAFCBA"/>
    <a:srgbClr val="98FA98"/>
    <a:srgbClr val="5BFFA5"/>
    <a:srgbClr val="0A56FE"/>
    <a:srgbClr val="0996FF"/>
    <a:srgbClr val="97E3F6"/>
    <a:srgbClr val="B1DDE0"/>
    <a:srgbClr val="CE5DE1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144BDB-F3E9-4284-835D-C772AB1E7D5B}" v="1239" dt="2024-06-17T08:09:46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3557" autoAdjust="0"/>
  </p:normalViewPr>
  <p:slideViewPr>
    <p:cSldViewPr snapToGrid="0">
      <p:cViewPr varScale="1">
        <p:scale>
          <a:sx n="61" d="100"/>
          <a:sy n="61" d="100"/>
        </p:scale>
        <p:origin x="6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LẦN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=&gt;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LẦN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=&gt;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lỗi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34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9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198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4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:</a:t>
            </a:r>
          </a:p>
          <a:p>
            <a:pPr marL="228600" indent="-228600">
              <a:buAutoNum type="arabicPeriod"/>
            </a:pPr>
            <a:r>
              <a:rPr lang="en-US" dirty="0"/>
              <a:t>Nghe +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HS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GV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=&gt;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=&gt;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93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LẦN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=&gt;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LẦN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=&gt;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lỗi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99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LẦN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=&gt;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LẦN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=&gt;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lỗi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84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9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5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148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12/18/2025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31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77505-800C-4749-A5E7-CF2334A82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2E00F-EDEF-46D5-B65F-10FF0E978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04B6F-A114-420C-B482-A1AFE8CF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46269-88B9-4764-A4BE-9DF917DD74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F0A5B-D2B9-4FC8-A12F-D90B6179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21E39-6193-4A08-BC76-AD49B096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D252C-4940-4629-9919-06AD83407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98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5" r:id="rId3"/>
    <p:sldLayoutId id="2147483687" r:id="rId4"/>
    <p:sldLayoutId id="2147483688" r:id="rId5"/>
    <p:sldLayoutId id="2147483690" r:id="rId6"/>
    <p:sldLayoutId id="2147483692" r:id="rId7"/>
    <p:sldLayoutId id="2147483693" r:id="rId8"/>
    <p:sldLayoutId id="2147483695" r:id="rId9"/>
    <p:sldLayoutId id="2147483696" r:id="rId10"/>
    <p:sldLayoutId id="2147483698" r:id="rId11"/>
    <p:sldLayoutId id="2147483699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7" r:id="rId18"/>
    <p:sldLayoutId id="2147483708" r:id="rId19"/>
    <p:sldLayoutId id="2147483710" r:id="rId20"/>
    <p:sldLayoutId id="2147483817" r:id="rId21"/>
    <p:sldLayoutId id="2147483818" r:id="rId22"/>
    <p:sldLayoutId id="2147483820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3" r:id="rId4"/>
    <p:sldLayoutId id="2147483764" r:id="rId5"/>
    <p:sldLayoutId id="2147483765" r:id="rId6"/>
    <p:sldLayoutId id="2147483767" r:id="rId7"/>
    <p:sldLayoutId id="2147483768" r:id="rId8"/>
    <p:sldLayoutId id="2147483769" r:id="rId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1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9" r:id="rId3"/>
    <p:sldLayoutId id="2147483801" r:id="rId4"/>
    <p:sldLayoutId id="214748380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7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25FD4A-CAB7-4466-9C89-1D5093093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9D46C-52FF-4EB8-B7F2-BEBE862F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78B21-2F7D-4E22-9897-456410CFB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46269-88B9-4764-A4BE-9DF917DD74A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9E7A5-CC9E-4F1C-8238-C5CF21B59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71304-4FC1-4C06-BB05-9ED52AB4B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D252C-4940-4629-9919-06AD83407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7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21" Type="http://schemas.microsoft.com/office/2007/relationships/hdphoto" Target="../media/hdphoto8.wdp"/><Relationship Id="rId34" Type="http://schemas.openxmlformats.org/officeDocument/2006/relationships/image" Target="../media/image18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7.gif"/><Relationship Id="rId38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2.png"/><Relationship Id="rId32" Type="http://schemas.openxmlformats.org/officeDocument/2006/relationships/image" Target="../media/image16.emf"/><Relationship Id="rId37" Type="http://schemas.openxmlformats.org/officeDocument/2006/relationships/image" Target="../media/image20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4.png"/><Relationship Id="rId36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1.wdp"/><Relationship Id="rId30" Type="http://schemas.openxmlformats.org/officeDocument/2006/relationships/image" Target="../media/image15.png"/><Relationship Id="rId35" Type="http://schemas.microsoft.com/office/2007/relationships/hdphoto" Target="../media/hdphoto14.wdp"/><Relationship Id="rId8" Type="http://schemas.openxmlformats.org/officeDocument/2006/relationships/image" Target="../media/image4.png"/><Relationship Id="rId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9.gif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9.gif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8.png"/><Relationship Id="rId18" Type="http://schemas.openxmlformats.org/officeDocument/2006/relationships/image" Target="../media/image45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42.png"/><Relationship Id="rId7" Type="http://schemas.openxmlformats.org/officeDocument/2006/relationships/audio" Target="../media/audio4.wav"/><Relationship Id="rId12" Type="http://schemas.openxmlformats.org/officeDocument/2006/relationships/image" Target="../media/image39.svg"/><Relationship Id="rId17" Type="http://schemas.openxmlformats.org/officeDocument/2006/relationships/image" Target="../media/image40.png"/><Relationship Id="rId2" Type="http://schemas.microsoft.com/office/2007/relationships/media" Target="../media/media3.wav"/><Relationship Id="rId16" Type="http://schemas.openxmlformats.org/officeDocument/2006/relationships/image" Target="../media/image43.svg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10" Type="http://schemas.openxmlformats.org/officeDocument/2006/relationships/image" Target="../media/image37.sv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5.wav"/><Relationship Id="rId7" Type="http://schemas.openxmlformats.org/officeDocument/2006/relationships/image" Target="../media/image4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10" Type="http://schemas.openxmlformats.org/officeDocument/2006/relationships/image" Target="../media/image20.png"/><Relationship Id="rId4" Type="http://schemas.openxmlformats.org/officeDocument/2006/relationships/image" Target="../media/image43.jp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5.wav"/><Relationship Id="rId7" Type="http://schemas.openxmlformats.org/officeDocument/2006/relationships/image" Target="../media/image4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10" Type="http://schemas.openxmlformats.org/officeDocument/2006/relationships/image" Target="../media/image20.png"/><Relationship Id="rId4" Type="http://schemas.openxmlformats.org/officeDocument/2006/relationships/image" Target="../media/image43.jp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5.wav"/><Relationship Id="rId7" Type="http://schemas.openxmlformats.org/officeDocument/2006/relationships/image" Target="../media/image4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gif"/><Relationship Id="rId11" Type="http://schemas.openxmlformats.org/officeDocument/2006/relationships/image" Target="../media/image42.png"/><Relationship Id="rId5" Type="http://schemas.openxmlformats.org/officeDocument/2006/relationships/image" Target="../media/image44.gif"/><Relationship Id="rId10" Type="http://schemas.openxmlformats.org/officeDocument/2006/relationships/image" Target="../media/image20.png"/><Relationship Id="rId4" Type="http://schemas.openxmlformats.org/officeDocument/2006/relationships/image" Target="../media/image43.jp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5" Type="http://schemas.openxmlformats.org/officeDocument/2006/relationships/image" Target="../media/image55.sv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6.svg"/><Relationship Id="rId18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60.svg"/><Relationship Id="rId12" Type="http://schemas.openxmlformats.org/officeDocument/2006/relationships/image" Target="../media/image55.png"/><Relationship Id="rId17" Type="http://schemas.openxmlformats.org/officeDocument/2006/relationships/image" Target="../media/image70.svg"/><Relationship Id="rId2" Type="http://schemas.openxmlformats.org/officeDocument/2006/relationships/audio" Target="../media/audio1.wav"/><Relationship Id="rId16" Type="http://schemas.openxmlformats.org/officeDocument/2006/relationships/image" Target="../media/image5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2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10" Type="http://schemas.openxmlformats.org/officeDocument/2006/relationships/image" Target="../media/image54.png"/><Relationship Id="rId19" Type="http://schemas.openxmlformats.org/officeDocument/2006/relationships/image" Target="../media/image72.svg"/><Relationship Id="rId4" Type="http://schemas.openxmlformats.org/officeDocument/2006/relationships/image" Target="../media/image51.png"/><Relationship Id="rId9" Type="http://schemas.openxmlformats.org/officeDocument/2006/relationships/image" Target="../media/image62.sv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4.svg"/><Relationship Id="rId18" Type="http://schemas.openxmlformats.org/officeDocument/2006/relationships/image" Target="../media/image58.png"/><Relationship Id="rId3" Type="http://schemas.openxmlformats.org/officeDocument/2006/relationships/audio" Target="../media/audio7.wav"/><Relationship Id="rId21" Type="http://schemas.openxmlformats.org/officeDocument/2006/relationships/image" Target="../media/image20.png"/><Relationship Id="rId7" Type="http://schemas.openxmlformats.org/officeDocument/2006/relationships/image" Target="../media/image58.svg"/><Relationship Id="rId12" Type="http://schemas.openxmlformats.org/officeDocument/2006/relationships/image" Target="../media/image54.png"/><Relationship Id="rId17" Type="http://schemas.openxmlformats.org/officeDocument/2006/relationships/image" Target="../media/image70.svg"/><Relationship Id="rId2" Type="http://schemas.openxmlformats.org/officeDocument/2006/relationships/audio" Target="../media/audio1.wav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openxmlformats.org/officeDocument/2006/relationships/image" Target="../media/image62.svg"/><Relationship Id="rId5" Type="http://schemas.openxmlformats.org/officeDocument/2006/relationships/image" Target="../media/image50.png"/><Relationship Id="rId15" Type="http://schemas.openxmlformats.org/officeDocument/2006/relationships/image" Target="../media/image68.svg"/><Relationship Id="rId10" Type="http://schemas.openxmlformats.org/officeDocument/2006/relationships/image" Target="../media/image53.png"/><Relationship Id="rId19" Type="http://schemas.openxmlformats.org/officeDocument/2006/relationships/image" Target="../media/image72.svg"/><Relationship Id="rId4" Type="http://schemas.openxmlformats.org/officeDocument/2006/relationships/audio" Target="../media/audio8.wav"/><Relationship Id="rId9" Type="http://schemas.openxmlformats.org/officeDocument/2006/relationships/image" Target="../media/image60.svg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4.svg"/><Relationship Id="rId18" Type="http://schemas.openxmlformats.org/officeDocument/2006/relationships/image" Target="../media/image58.png"/><Relationship Id="rId3" Type="http://schemas.openxmlformats.org/officeDocument/2006/relationships/audio" Target="../media/audio7.wav"/><Relationship Id="rId21" Type="http://schemas.openxmlformats.org/officeDocument/2006/relationships/image" Target="../media/image20.png"/><Relationship Id="rId7" Type="http://schemas.openxmlformats.org/officeDocument/2006/relationships/image" Target="../media/image58.svg"/><Relationship Id="rId12" Type="http://schemas.openxmlformats.org/officeDocument/2006/relationships/image" Target="../media/image54.png"/><Relationship Id="rId17" Type="http://schemas.openxmlformats.org/officeDocument/2006/relationships/image" Target="../media/image70.svg"/><Relationship Id="rId2" Type="http://schemas.openxmlformats.org/officeDocument/2006/relationships/audio" Target="../media/audio1.wav"/><Relationship Id="rId16" Type="http://schemas.openxmlformats.org/officeDocument/2006/relationships/image" Target="../media/image57.pn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openxmlformats.org/officeDocument/2006/relationships/image" Target="../media/image62.svg"/><Relationship Id="rId5" Type="http://schemas.openxmlformats.org/officeDocument/2006/relationships/image" Target="../media/image50.png"/><Relationship Id="rId15" Type="http://schemas.openxmlformats.org/officeDocument/2006/relationships/image" Target="../media/image68.svg"/><Relationship Id="rId10" Type="http://schemas.openxmlformats.org/officeDocument/2006/relationships/image" Target="../media/image53.png"/><Relationship Id="rId19" Type="http://schemas.openxmlformats.org/officeDocument/2006/relationships/image" Target="../media/image72.svg"/><Relationship Id="rId4" Type="http://schemas.openxmlformats.org/officeDocument/2006/relationships/audio" Target="../media/audio8.wav"/><Relationship Id="rId9" Type="http://schemas.openxmlformats.org/officeDocument/2006/relationships/image" Target="../media/image60.sv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4.svg"/><Relationship Id="rId18" Type="http://schemas.openxmlformats.org/officeDocument/2006/relationships/image" Target="../media/image58.png"/><Relationship Id="rId3" Type="http://schemas.openxmlformats.org/officeDocument/2006/relationships/audio" Target="../media/audio7.wav"/><Relationship Id="rId21" Type="http://schemas.openxmlformats.org/officeDocument/2006/relationships/image" Target="../media/image20.png"/><Relationship Id="rId7" Type="http://schemas.openxmlformats.org/officeDocument/2006/relationships/image" Target="../media/image58.svg"/><Relationship Id="rId12" Type="http://schemas.openxmlformats.org/officeDocument/2006/relationships/image" Target="../media/image54.png"/><Relationship Id="rId17" Type="http://schemas.openxmlformats.org/officeDocument/2006/relationships/image" Target="../media/image70.svg"/><Relationship Id="rId2" Type="http://schemas.openxmlformats.org/officeDocument/2006/relationships/audio" Target="../media/audio1.wav"/><Relationship Id="rId16" Type="http://schemas.openxmlformats.org/officeDocument/2006/relationships/image" Target="../media/image57.pn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openxmlformats.org/officeDocument/2006/relationships/image" Target="../media/image62.svg"/><Relationship Id="rId5" Type="http://schemas.openxmlformats.org/officeDocument/2006/relationships/image" Target="../media/image50.png"/><Relationship Id="rId15" Type="http://schemas.openxmlformats.org/officeDocument/2006/relationships/image" Target="../media/image68.svg"/><Relationship Id="rId10" Type="http://schemas.openxmlformats.org/officeDocument/2006/relationships/image" Target="../media/image53.png"/><Relationship Id="rId19" Type="http://schemas.openxmlformats.org/officeDocument/2006/relationships/image" Target="../media/image72.svg"/><Relationship Id="rId4" Type="http://schemas.openxmlformats.org/officeDocument/2006/relationships/audio" Target="../media/audio8.wav"/><Relationship Id="rId9" Type="http://schemas.openxmlformats.org/officeDocument/2006/relationships/image" Target="../media/image60.svg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0.svg"/><Relationship Id="rId18" Type="http://schemas.openxmlformats.org/officeDocument/2006/relationships/image" Target="../media/image62.png"/><Relationship Id="rId3" Type="http://schemas.openxmlformats.org/officeDocument/2006/relationships/audio" Target="../media/audio6.wav"/><Relationship Id="rId7" Type="http://schemas.openxmlformats.org/officeDocument/2006/relationships/image" Target="../media/image58.svg"/><Relationship Id="rId12" Type="http://schemas.openxmlformats.org/officeDocument/2006/relationships/image" Target="../media/image57.png"/><Relationship Id="rId17" Type="http://schemas.openxmlformats.org/officeDocument/2006/relationships/image" Target="../media/image68.svg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openxmlformats.org/officeDocument/2006/relationships/image" Target="../media/image62.svg"/><Relationship Id="rId5" Type="http://schemas.openxmlformats.org/officeDocument/2006/relationships/image" Target="../media/image50.png"/><Relationship Id="rId15" Type="http://schemas.openxmlformats.org/officeDocument/2006/relationships/image" Target="../media/image72.svg"/><Relationship Id="rId10" Type="http://schemas.openxmlformats.org/officeDocument/2006/relationships/image" Target="../media/image53.png"/><Relationship Id="rId19" Type="http://schemas.openxmlformats.org/officeDocument/2006/relationships/image" Target="../media/image77.svg"/><Relationship Id="rId4" Type="http://schemas.openxmlformats.org/officeDocument/2006/relationships/audio" Target="../media/audio5.wav"/><Relationship Id="rId9" Type="http://schemas.openxmlformats.org/officeDocument/2006/relationships/image" Target="../media/image60.sv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0.svg"/><Relationship Id="rId18" Type="http://schemas.openxmlformats.org/officeDocument/2006/relationships/image" Target="../media/image62.png"/><Relationship Id="rId3" Type="http://schemas.openxmlformats.org/officeDocument/2006/relationships/audio" Target="../media/audio6.wav"/><Relationship Id="rId7" Type="http://schemas.openxmlformats.org/officeDocument/2006/relationships/image" Target="../media/image58.svg"/><Relationship Id="rId12" Type="http://schemas.openxmlformats.org/officeDocument/2006/relationships/image" Target="../media/image57.png"/><Relationship Id="rId17" Type="http://schemas.openxmlformats.org/officeDocument/2006/relationships/image" Target="../media/image68.svg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openxmlformats.org/officeDocument/2006/relationships/image" Target="../media/image62.svg"/><Relationship Id="rId5" Type="http://schemas.openxmlformats.org/officeDocument/2006/relationships/image" Target="../media/image50.png"/><Relationship Id="rId15" Type="http://schemas.openxmlformats.org/officeDocument/2006/relationships/image" Target="../media/image72.svg"/><Relationship Id="rId10" Type="http://schemas.openxmlformats.org/officeDocument/2006/relationships/image" Target="../media/image53.png"/><Relationship Id="rId19" Type="http://schemas.openxmlformats.org/officeDocument/2006/relationships/image" Target="../media/image77.svg"/><Relationship Id="rId4" Type="http://schemas.openxmlformats.org/officeDocument/2006/relationships/audio" Target="../media/audio5.wav"/><Relationship Id="rId9" Type="http://schemas.openxmlformats.org/officeDocument/2006/relationships/image" Target="../media/image60.svg"/><Relationship Id="rId1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2.svg"/><Relationship Id="rId18" Type="http://schemas.openxmlformats.org/officeDocument/2006/relationships/image" Target="../media/image58.png"/><Relationship Id="rId3" Type="http://schemas.openxmlformats.org/officeDocument/2006/relationships/audio" Target="../media/audio1.wav"/><Relationship Id="rId21" Type="http://schemas.openxmlformats.org/officeDocument/2006/relationships/image" Target="../media/image63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6" Type="http://schemas.openxmlformats.org/officeDocument/2006/relationships/audio" Target="../media/audio9.wav"/><Relationship Id="rId11" Type="http://schemas.openxmlformats.org/officeDocument/2006/relationships/image" Target="../media/image60.svg"/><Relationship Id="rId5" Type="http://schemas.openxmlformats.org/officeDocument/2006/relationships/audio" Target="../media/audio8.wav"/><Relationship Id="rId15" Type="http://schemas.openxmlformats.org/officeDocument/2006/relationships/image" Target="../media/image68.svg"/><Relationship Id="rId10" Type="http://schemas.openxmlformats.org/officeDocument/2006/relationships/image" Target="../media/image52.png"/><Relationship Id="rId19" Type="http://schemas.openxmlformats.org/officeDocument/2006/relationships/image" Target="../media/image72.svg"/><Relationship Id="rId4" Type="http://schemas.openxmlformats.org/officeDocument/2006/relationships/audio" Target="../media/audio5.wav"/><Relationship Id="rId9" Type="http://schemas.openxmlformats.org/officeDocument/2006/relationships/image" Target="../media/image58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56.png"/><Relationship Id="rId18" Type="http://schemas.openxmlformats.org/officeDocument/2006/relationships/image" Target="../media/image72.svg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62.sv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8.wav"/><Relationship Id="rId15" Type="http://schemas.openxmlformats.org/officeDocument/2006/relationships/image" Target="../media/image57.png"/><Relationship Id="rId10" Type="http://schemas.openxmlformats.org/officeDocument/2006/relationships/image" Target="../media/image60.svg"/><Relationship Id="rId19" Type="http://schemas.openxmlformats.org/officeDocument/2006/relationships/image" Target="../media/image65.png"/><Relationship Id="rId4" Type="http://schemas.openxmlformats.org/officeDocument/2006/relationships/audio" Target="../media/audio5.wav"/><Relationship Id="rId9" Type="http://schemas.openxmlformats.org/officeDocument/2006/relationships/image" Target="../media/image52.png"/><Relationship Id="rId14" Type="http://schemas.openxmlformats.org/officeDocument/2006/relationships/image" Target="../media/image6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2.svg"/><Relationship Id="rId18" Type="http://schemas.openxmlformats.org/officeDocument/2006/relationships/image" Target="../media/image58.png"/><Relationship Id="rId3" Type="http://schemas.openxmlformats.org/officeDocument/2006/relationships/audio" Target="../media/audio1.wav"/><Relationship Id="rId21" Type="http://schemas.openxmlformats.org/officeDocument/2006/relationships/image" Target="../media/image20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7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42.xml"/><Relationship Id="rId6" Type="http://schemas.openxmlformats.org/officeDocument/2006/relationships/audio" Target="../media/audio9.wav"/><Relationship Id="rId11" Type="http://schemas.openxmlformats.org/officeDocument/2006/relationships/image" Target="../media/image60.svg"/><Relationship Id="rId5" Type="http://schemas.openxmlformats.org/officeDocument/2006/relationships/audio" Target="../media/audio5.wav"/><Relationship Id="rId15" Type="http://schemas.openxmlformats.org/officeDocument/2006/relationships/image" Target="../media/image68.svg"/><Relationship Id="rId10" Type="http://schemas.openxmlformats.org/officeDocument/2006/relationships/image" Target="../media/image52.png"/><Relationship Id="rId19" Type="http://schemas.openxmlformats.org/officeDocument/2006/relationships/image" Target="../media/image72.svg"/><Relationship Id="rId4" Type="http://schemas.openxmlformats.org/officeDocument/2006/relationships/audio" Target="../media/audio8.wav"/><Relationship Id="rId9" Type="http://schemas.openxmlformats.org/officeDocument/2006/relationships/image" Target="../media/image58.svg"/><Relationship Id="rId1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67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67.pn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10.wav"/><Relationship Id="rId7" Type="http://schemas.openxmlformats.org/officeDocument/2006/relationships/image" Target="../media/image8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audio" Target="../media/audio1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5" Type="http://schemas.openxmlformats.org/officeDocument/2006/relationships/audio" Target="../media/audio3.wav"/><Relationship Id="rId4" Type="http://schemas.openxmlformats.org/officeDocument/2006/relationships/audio" Target="../media/audio7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3.png"/><Relationship Id="rId5" Type="http://schemas.openxmlformats.org/officeDocument/2006/relationships/image" Target="../media/image20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9.gif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9.gif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9.gif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9.gif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9.gif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3" name="Picture 2" descr="Sách điện tử – WONDERFUL WORLD">
            <a:extLst>
              <a:ext uri="{FF2B5EF4-FFF2-40B4-BE49-F238E27FC236}">
                <a16:creationId xmlns:a16="http://schemas.microsoft.com/office/drawing/2014/main" id="{82E2D7E2-2D8C-DE7A-1D1E-914E6EA6E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780990" y="339225"/>
            <a:ext cx="3427268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tasty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77" t="44356" r="37067"/>
            <a:stretch/>
          </p:blipFill>
          <p:spPr bwMode="auto">
            <a:xfrm>
              <a:off x="4683060" y="2370587"/>
              <a:ext cx="2728236" cy="3367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564B1F-04FF-2947-620D-CC325F0B7D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96207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-0.02222 L -1.84362 -0.02222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609627" y="339225"/>
            <a:ext cx="3769995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crispy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77" b="4377"/>
            <a:stretch/>
          </p:blipFill>
          <p:spPr bwMode="auto">
            <a:xfrm>
              <a:off x="3029955" y="2401937"/>
              <a:ext cx="6138650" cy="25721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136BC5-B0FD-878A-D568-BE4875C2EB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60012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552;p56">
            <a:extLst>
              <a:ext uri="{FF2B5EF4-FFF2-40B4-BE49-F238E27FC236}">
                <a16:creationId xmlns:a16="http://schemas.microsoft.com/office/drawing/2014/main" id="{C1D12148-0142-A16E-BE98-19931E18832F}"/>
              </a:ext>
            </a:extLst>
          </p:cNvPr>
          <p:cNvSpPr/>
          <p:nvPr/>
        </p:nvSpPr>
        <p:spPr>
          <a:xfrm rot="10800000" flipH="1">
            <a:off x="3015458" y="2873278"/>
            <a:ext cx="6655727" cy="109345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1739146" y="1392244"/>
            <a:ext cx="8408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Unit </a:t>
            </a:r>
            <a:r>
              <a:rPr lang="en-US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6: </a:t>
            </a:r>
            <a:r>
              <a:rPr lang="en-US" sz="88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682671" y="3045722"/>
            <a:ext cx="705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omic Sans MS" panose="030F0702030302020204" pitchFamily="66" charset="0"/>
              </a:rPr>
              <a:t>Lesson </a:t>
            </a:r>
            <a:r>
              <a:rPr lang="en-US" sz="4000" dirty="0">
                <a:latin typeface="Comic Sans MS" panose="030F0702030302020204" pitchFamily="66" charset="0"/>
              </a:rPr>
              <a:t>2</a:t>
            </a:r>
            <a:r>
              <a:rPr lang="vi-VN" sz="4000" dirty="0">
                <a:latin typeface="Comic Sans MS" panose="030F0702030302020204" pitchFamily="66" charset="0"/>
              </a:rPr>
              <a:t> – Task </a:t>
            </a:r>
            <a:r>
              <a:rPr lang="en-US" sz="4000" dirty="0">
                <a:latin typeface="Comic Sans MS" panose="030F0702030302020204" pitchFamily="66" charset="0"/>
              </a:rPr>
              <a:t>4</a:t>
            </a:r>
            <a:r>
              <a:rPr lang="vi-VN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latin typeface="Comic Sans MS" panose="030F0702030302020204" pitchFamily="66" charset="0"/>
              </a:rPr>
              <a:t>5</a:t>
            </a:r>
            <a:r>
              <a:rPr lang="vi-VN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3" name="Picture 12" descr="A row of bowls of food&#10;&#10;Description automatically generated">
            <a:extLst>
              <a:ext uri="{FF2B5EF4-FFF2-40B4-BE49-F238E27FC236}">
                <a16:creationId xmlns:a16="http://schemas.microsoft.com/office/drawing/2014/main" id="{E2C933B1-10BD-A9CB-35AD-0F829A2D27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9"/>
          <a:stretch/>
        </p:blipFill>
        <p:spPr>
          <a:xfrm>
            <a:off x="36286" y="4247437"/>
            <a:ext cx="12438743" cy="4574594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425" t="-14591" r="-565" b="-827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81535" y="5770200"/>
            <a:ext cx="12384485" cy="1763289"/>
            <a:chOff x="0" y="0"/>
            <a:chExt cx="11439590" cy="1628756"/>
          </a:xfrm>
        </p:grpSpPr>
        <p:sp>
          <p:nvSpPr>
            <p:cNvPr id="4" name="Freeform 4"/>
            <p:cNvSpPr/>
            <p:nvPr/>
          </p:nvSpPr>
          <p:spPr>
            <a:xfrm>
              <a:off x="0" y="-123190"/>
              <a:ext cx="11439589" cy="1875136"/>
            </a:xfrm>
            <a:custGeom>
              <a:avLst/>
              <a:gdLst/>
              <a:ahLst/>
              <a:cxnLst/>
              <a:rect l="l" t="t" r="r" b="b"/>
              <a:pathLst>
                <a:path w="11439589" h="1875136">
                  <a:moveTo>
                    <a:pt x="11439589" y="574040"/>
                  </a:moveTo>
                  <a:lnTo>
                    <a:pt x="0" y="574040"/>
                  </a:lnTo>
                  <a:lnTo>
                    <a:pt x="0" y="1308716"/>
                  </a:lnTo>
                  <a:lnTo>
                    <a:pt x="11439589" y="1308716"/>
                  </a:lnTo>
                  <a:lnTo>
                    <a:pt x="11439589" y="574040"/>
                  </a:lnTo>
                  <a:close/>
                  <a:moveTo>
                    <a:pt x="0" y="1308716"/>
                  </a:moveTo>
                  <a:lnTo>
                    <a:pt x="0" y="1384916"/>
                  </a:lnTo>
                  <a:cubicBezTo>
                    <a:pt x="3077514" y="1875136"/>
                    <a:pt x="8362075" y="1875136"/>
                    <a:pt x="11439589" y="1384916"/>
                  </a:cubicBezTo>
                  <a:lnTo>
                    <a:pt x="11439589" y="1308716"/>
                  </a:lnTo>
                  <a:lnTo>
                    <a:pt x="0" y="1308716"/>
                  </a:lnTo>
                  <a:close/>
                  <a:moveTo>
                    <a:pt x="11439589" y="490220"/>
                  </a:moveTo>
                  <a:cubicBezTo>
                    <a:pt x="8362075" y="0"/>
                    <a:pt x="3077514" y="0"/>
                    <a:pt x="0" y="490220"/>
                  </a:cubicBezTo>
                  <a:lnTo>
                    <a:pt x="0" y="574040"/>
                  </a:lnTo>
                  <a:lnTo>
                    <a:pt x="11439589" y="574040"/>
                  </a:lnTo>
                  <a:cubicBezTo>
                    <a:pt x="11439589" y="574040"/>
                    <a:pt x="11439589" y="490220"/>
                    <a:pt x="11439589" y="490220"/>
                  </a:cubicBezTo>
                  <a:close/>
                </a:path>
              </a:pathLst>
            </a:custGeom>
            <a:solidFill>
              <a:srgbClr val="FDE5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9097792">
            <a:off x="-743500" y="2692095"/>
            <a:ext cx="2259167" cy="579168"/>
          </a:xfrm>
          <a:custGeom>
            <a:avLst/>
            <a:gdLst/>
            <a:ahLst/>
            <a:cxnLst/>
            <a:rect l="l" t="t" r="r" b="b"/>
            <a:pathLst>
              <a:path w="3388750" h="868752">
                <a:moveTo>
                  <a:pt x="0" y="0"/>
                </a:moveTo>
                <a:lnTo>
                  <a:pt x="3388750" y="0"/>
                </a:lnTo>
                <a:lnTo>
                  <a:pt x="3388750" y="868752"/>
                </a:lnTo>
                <a:lnTo>
                  <a:pt x="0" y="8687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632773">
            <a:off x="10728600" y="2770174"/>
            <a:ext cx="2255175" cy="578145"/>
          </a:xfrm>
          <a:custGeom>
            <a:avLst/>
            <a:gdLst/>
            <a:ahLst/>
            <a:cxnLst/>
            <a:rect l="l" t="t" r="r" b="b"/>
            <a:pathLst>
              <a:path w="3382762" h="867217">
                <a:moveTo>
                  <a:pt x="0" y="0"/>
                </a:moveTo>
                <a:lnTo>
                  <a:pt x="3382761" y="0"/>
                </a:lnTo>
                <a:lnTo>
                  <a:pt x="3382761" y="867217"/>
                </a:lnTo>
                <a:lnTo>
                  <a:pt x="0" y="8672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281822" y="5466523"/>
            <a:ext cx="818594" cy="808176"/>
          </a:xfrm>
          <a:custGeom>
            <a:avLst/>
            <a:gdLst/>
            <a:ahLst/>
            <a:cxnLst/>
            <a:rect l="l" t="t" r="r" b="b"/>
            <a:pathLst>
              <a:path w="1227891" h="1212264">
                <a:moveTo>
                  <a:pt x="0" y="0"/>
                </a:moveTo>
                <a:lnTo>
                  <a:pt x="1227892" y="0"/>
                </a:lnTo>
                <a:lnTo>
                  <a:pt x="1227892" y="1212264"/>
                </a:lnTo>
                <a:lnTo>
                  <a:pt x="0" y="1212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3295402">
            <a:off x="10655729" y="6237670"/>
            <a:ext cx="2502543" cy="2617038"/>
          </a:xfrm>
          <a:custGeom>
            <a:avLst/>
            <a:gdLst/>
            <a:ahLst/>
            <a:cxnLst/>
            <a:rect l="l" t="t" r="r" b="b"/>
            <a:pathLst>
              <a:path w="3753814" h="3925557">
                <a:moveTo>
                  <a:pt x="0" y="0"/>
                </a:moveTo>
                <a:lnTo>
                  <a:pt x="3753814" y="0"/>
                </a:lnTo>
                <a:lnTo>
                  <a:pt x="3753814" y="3925557"/>
                </a:lnTo>
                <a:lnTo>
                  <a:pt x="0" y="39255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383013" flipH="1">
            <a:off x="-940546" y="6249654"/>
            <a:ext cx="2455334" cy="2567669"/>
          </a:xfrm>
          <a:custGeom>
            <a:avLst/>
            <a:gdLst/>
            <a:ahLst/>
            <a:cxnLst/>
            <a:rect l="l" t="t" r="r" b="b"/>
            <a:pathLst>
              <a:path w="3683001" h="3851504">
                <a:moveTo>
                  <a:pt x="3683001" y="0"/>
                </a:moveTo>
                <a:lnTo>
                  <a:pt x="0" y="0"/>
                </a:lnTo>
                <a:lnTo>
                  <a:pt x="0" y="3851505"/>
                </a:lnTo>
                <a:lnTo>
                  <a:pt x="3683001" y="3851505"/>
                </a:lnTo>
                <a:lnTo>
                  <a:pt x="368300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32604" y="5610148"/>
            <a:ext cx="820615" cy="702651"/>
          </a:xfrm>
          <a:custGeom>
            <a:avLst/>
            <a:gdLst/>
            <a:ahLst/>
            <a:cxnLst/>
            <a:rect l="l" t="t" r="r" b="b"/>
            <a:pathLst>
              <a:path w="1230922" h="1053977">
                <a:moveTo>
                  <a:pt x="0" y="0"/>
                </a:moveTo>
                <a:lnTo>
                  <a:pt x="1230923" y="0"/>
                </a:lnTo>
                <a:lnTo>
                  <a:pt x="1230923" y="1053977"/>
                </a:lnTo>
                <a:lnTo>
                  <a:pt x="0" y="10539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57030" y="-685800"/>
            <a:ext cx="2149983" cy="2743200"/>
          </a:xfrm>
          <a:custGeom>
            <a:avLst/>
            <a:gdLst/>
            <a:ahLst/>
            <a:cxnLst/>
            <a:rect l="l" t="t" r="r" b="b"/>
            <a:pathLst>
              <a:path w="3224974" h="4114800">
                <a:moveTo>
                  <a:pt x="0" y="0"/>
                </a:moveTo>
                <a:lnTo>
                  <a:pt x="3224975" y="0"/>
                </a:lnTo>
                <a:lnTo>
                  <a:pt x="32249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85DCB0-2013-056C-FC1C-9DCC38F0C439}"/>
              </a:ext>
            </a:extLst>
          </p:cNvPr>
          <p:cNvGrpSpPr/>
          <p:nvPr/>
        </p:nvGrpSpPr>
        <p:grpSpPr>
          <a:xfrm>
            <a:off x="895610" y="1090772"/>
            <a:ext cx="11296390" cy="2169564"/>
            <a:chOff x="895610" y="1090772"/>
            <a:chExt cx="11296390" cy="2169564"/>
          </a:xfrm>
        </p:grpSpPr>
        <p:sp>
          <p:nvSpPr>
            <p:cNvPr id="21" name="Google Shape;8552;p56">
              <a:extLst>
                <a:ext uri="{FF2B5EF4-FFF2-40B4-BE49-F238E27FC236}">
                  <a16:creationId xmlns:a16="http://schemas.microsoft.com/office/drawing/2014/main" id="{B5CE65D3-7B34-8E47-53D7-AC92C547E602}"/>
                </a:ext>
              </a:extLst>
            </p:cNvPr>
            <p:cNvSpPr/>
            <p:nvPr/>
          </p:nvSpPr>
          <p:spPr>
            <a:xfrm rot="10800000" flipH="1">
              <a:off x="895610" y="1090772"/>
              <a:ext cx="11296390" cy="216956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accent4">
                  <a:lumMod val="5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19" name="Picture 18" descr="A glass of milk being poured into a glass&#10;&#10;Description automatically generated">
              <a:extLst>
                <a:ext uri="{FF2B5EF4-FFF2-40B4-BE49-F238E27FC236}">
                  <a16:creationId xmlns:a16="http://schemas.microsoft.com/office/drawing/2014/main" id="{7C24D144-739A-4E9D-2731-60CBEE937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" t="8505" r="29406" b="11415"/>
            <a:stretch/>
          </p:blipFill>
          <p:spPr>
            <a:xfrm>
              <a:off x="7466274" y="1139078"/>
              <a:ext cx="3047542" cy="2027232"/>
            </a:xfrm>
            <a:prstGeom prst="round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607328" y="1741856"/>
            <a:ext cx="538783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There’s a little milk in the glass.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0099047" y="-685800"/>
            <a:ext cx="2149983" cy="2743200"/>
          </a:xfrm>
          <a:custGeom>
            <a:avLst/>
            <a:gdLst/>
            <a:ahLst/>
            <a:cxnLst/>
            <a:rect l="l" t="t" r="r" b="b"/>
            <a:pathLst>
              <a:path w="3224974" h="4114800">
                <a:moveTo>
                  <a:pt x="3224975" y="0"/>
                </a:moveTo>
                <a:lnTo>
                  <a:pt x="0" y="0"/>
                </a:lnTo>
                <a:lnTo>
                  <a:pt x="0" y="4114800"/>
                </a:lnTo>
                <a:lnTo>
                  <a:pt x="3224975" y="4114800"/>
                </a:lnTo>
                <a:lnTo>
                  <a:pt x="3224975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Google Shape;8552;p56">
            <a:extLst>
              <a:ext uri="{FF2B5EF4-FFF2-40B4-BE49-F238E27FC236}">
                <a16:creationId xmlns:a16="http://schemas.microsoft.com/office/drawing/2014/main" id="{74AE5331-5F8A-E966-AD15-4B56B883CCF8}"/>
              </a:ext>
            </a:extLst>
          </p:cNvPr>
          <p:cNvSpPr/>
          <p:nvPr/>
        </p:nvSpPr>
        <p:spPr>
          <a:xfrm rot="10800000" flipH="1">
            <a:off x="1081579" y="199217"/>
            <a:ext cx="4896311" cy="724050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7" name="Title 32">
            <a:extLst>
              <a:ext uri="{FF2B5EF4-FFF2-40B4-BE49-F238E27FC236}">
                <a16:creationId xmlns:a16="http://schemas.microsoft.com/office/drawing/2014/main" id="{3A1B84BA-C0B0-49F7-CC8B-8DD124DEA5FF}"/>
              </a:ext>
            </a:extLst>
          </p:cNvPr>
          <p:cNvSpPr txBox="1">
            <a:spLocks/>
          </p:cNvSpPr>
          <p:nvPr/>
        </p:nvSpPr>
        <p:spPr>
          <a:xfrm>
            <a:off x="1498691" y="266446"/>
            <a:ext cx="7452536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 b="0" i="0" u="none" strike="noStrike" cap="none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b="1" kern="0" dirty="0">
                <a:solidFill>
                  <a:schemeClr val="bg1"/>
                </a:solidFill>
                <a:latin typeface="Comic Sans MS" panose="030F0702030302020204" pitchFamily="66" charset="0"/>
              </a:rPr>
              <a:t>4 Listen and read.</a:t>
            </a:r>
          </a:p>
        </p:txBody>
      </p:sp>
      <p:pic>
        <p:nvPicPr>
          <p:cNvPr id="18" name="Track 6.6">
            <a:hlinkClick r:id="" action="ppaction://media"/>
            <a:extLst>
              <a:ext uri="{FF2B5EF4-FFF2-40B4-BE49-F238E27FC236}">
                <a16:creationId xmlns:a16="http://schemas.microsoft.com/office/drawing/2014/main" id="{232996BD-1797-1DD5-3172-037BBAC453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7" end="9454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03394" y="111422"/>
            <a:ext cx="898142" cy="89814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BB32992-A2B0-DBB2-68E8-4CCA5CB78818}"/>
              </a:ext>
            </a:extLst>
          </p:cNvPr>
          <p:cNvGrpSpPr/>
          <p:nvPr/>
        </p:nvGrpSpPr>
        <p:grpSpPr>
          <a:xfrm>
            <a:off x="895610" y="3800988"/>
            <a:ext cx="11296390" cy="2226909"/>
            <a:chOff x="895610" y="3800988"/>
            <a:chExt cx="11296390" cy="2226909"/>
          </a:xfrm>
        </p:grpSpPr>
        <p:sp>
          <p:nvSpPr>
            <p:cNvPr id="20" name="Google Shape;8552;p56">
              <a:extLst>
                <a:ext uri="{FF2B5EF4-FFF2-40B4-BE49-F238E27FC236}">
                  <a16:creationId xmlns:a16="http://schemas.microsoft.com/office/drawing/2014/main" id="{D448F1C8-DEBB-608A-F87C-6CF639ECC8D6}"/>
                </a:ext>
              </a:extLst>
            </p:cNvPr>
            <p:cNvSpPr/>
            <p:nvPr/>
          </p:nvSpPr>
          <p:spPr>
            <a:xfrm rot="10800000" flipH="1">
              <a:off x="895610" y="3858333"/>
              <a:ext cx="11296390" cy="216956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accent4">
                  <a:lumMod val="5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24" name="Picture 23" descr="A group of cookies and a drink&#10;&#10;Description automatically generated">
              <a:extLst>
                <a:ext uri="{FF2B5EF4-FFF2-40B4-BE49-F238E27FC236}">
                  <a16:creationId xmlns:a16="http://schemas.microsoft.com/office/drawing/2014/main" id="{6BF90DC5-720E-9C53-BBFF-77D307BB7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6" t="5929" r="50969" b="55844"/>
            <a:stretch/>
          </p:blipFill>
          <p:spPr>
            <a:xfrm>
              <a:off x="7700349" y="4785861"/>
              <a:ext cx="1839873" cy="1025863"/>
            </a:xfrm>
            <a:prstGeom prst="rect">
              <a:avLst/>
            </a:prstGeom>
          </p:spPr>
        </p:pic>
        <p:pic>
          <p:nvPicPr>
            <p:cNvPr id="25" name="Picture 24" descr="A group of cookies and a drink&#10;&#10;Description automatically generated">
              <a:extLst>
                <a:ext uri="{FF2B5EF4-FFF2-40B4-BE49-F238E27FC236}">
                  <a16:creationId xmlns:a16="http://schemas.microsoft.com/office/drawing/2014/main" id="{B4B21280-450A-5995-AF7D-7147007A1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19" t="5539" r="2600" b="23999"/>
            <a:stretch/>
          </p:blipFill>
          <p:spPr>
            <a:xfrm>
              <a:off x="9156761" y="3800988"/>
              <a:ext cx="1695905" cy="2169565"/>
            </a:xfrm>
            <a:prstGeom prst="rect">
              <a:avLst/>
            </a:prstGeom>
          </p:spPr>
        </p:pic>
      </p:grpSp>
      <p:pic>
        <p:nvPicPr>
          <p:cNvPr id="6" name="Track 6.6">
            <a:hlinkClick r:id="" action="ppaction://media"/>
            <a:extLst>
              <a:ext uri="{FF2B5EF4-FFF2-40B4-BE49-F238E27FC236}">
                <a16:creationId xmlns:a16="http://schemas.microsoft.com/office/drawing/2014/main" id="{2FE855DD-E03D-F670-124D-5199019020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3" end="5423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9819" y="1760726"/>
            <a:ext cx="898142" cy="898142"/>
          </a:xfrm>
          <a:prstGeom prst="rect">
            <a:avLst/>
          </a:prstGeom>
        </p:spPr>
      </p:pic>
      <p:sp>
        <p:nvSpPr>
          <p:cNvPr id="22" name="TextBox 13">
            <a:extLst>
              <a:ext uri="{FF2B5EF4-FFF2-40B4-BE49-F238E27FC236}">
                <a16:creationId xmlns:a16="http://schemas.microsoft.com/office/drawing/2014/main" id="{1C8FF201-31DC-EB3F-74CD-5DB612A195D8}"/>
              </a:ext>
            </a:extLst>
          </p:cNvPr>
          <p:cNvSpPr txBox="1"/>
          <p:nvPr/>
        </p:nvSpPr>
        <p:spPr>
          <a:xfrm>
            <a:off x="1784253" y="4458154"/>
            <a:ext cx="538783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Let’s have a few biscuits with our orange juice.</a:t>
            </a:r>
          </a:p>
        </p:txBody>
      </p:sp>
      <p:pic>
        <p:nvPicPr>
          <p:cNvPr id="26" name="Track 6.6">
            <a:hlinkClick r:id="" action="ppaction://media"/>
            <a:extLst>
              <a:ext uri="{FF2B5EF4-FFF2-40B4-BE49-F238E27FC236}">
                <a16:creationId xmlns:a16="http://schemas.microsoft.com/office/drawing/2014/main" id="{A4D33B8E-9723-DF8C-9C2C-6423A6195E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20" end="434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3437" y="4491892"/>
            <a:ext cx="898142" cy="89814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208EF7D-93E2-0F85-E4D3-454B45F21011}"/>
              </a:ext>
            </a:extLst>
          </p:cNvPr>
          <p:cNvSpPr/>
          <p:nvPr/>
        </p:nvSpPr>
        <p:spPr>
          <a:xfrm>
            <a:off x="3255780" y="1741856"/>
            <a:ext cx="1591123" cy="5167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C84F987-002A-3785-A760-5314A2312AAD}"/>
              </a:ext>
            </a:extLst>
          </p:cNvPr>
          <p:cNvSpPr/>
          <p:nvPr/>
        </p:nvSpPr>
        <p:spPr>
          <a:xfrm>
            <a:off x="3982762" y="4458154"/>
            <a:ext cx="1314977" cy="5167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06B27A0-7096-6D1D-E675-EDE99A307A2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3261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76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3" grpId="0"/>
      <p:bldP spid="22" grpId="0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8DCFCC-C9F8-4409-A0D3-55ECD35FD29E}"/>
              </a:ext>
            </a:extLst>
          </p:cNvPr>
          <p:cNvSpPr txBox="1"/>
          <p:nvPr/>
        </p:nvSpPr>
        <p:spPr>
          <a:xfrm>
            <a:off x="2612216" y="255428"/>
            <a:ext cx="69675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20A09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Quantifiers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1532A-F78B-4CDB-AB0D-B1F2AFF85F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" y="344425"/>
            <a:ext cx="958134" cy="95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DFF26-9844-4967-BE3B-544885777A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766">
            <a:off x="9099234" y="-70360"/>
            <a:ext cx="953647" cy="953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3809C4-6CD2-4446-8544-18470F006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15" y="638191"/>
            <a:ext cx="884565" cy="884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C8149-BE23-4693-B45C-60D85F97D3D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03" y="120011"/>
            <a:ext cx="592809" cy="58721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3FEA36-29D7-A10B-563C-6A3376AF8250}"/>
              </a:ext>
            </a:extLst>
          </p:cNvPr>
          <p:cNvCxnSpPr/>
          <p:nvPr/>
        </p:nvCxnSpPr>
        <p:spPr>
          <a:xfrm>
            <a:off x="6222459" y="1532484"/>
            <a:ext cx="0" cy="41971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4B95474-F78D-FED9-70C4-148159E07ADC}"/>
              </a:ext>
            </a:extLst>
          </p:cNvPr>
          <p:cNvSpPr txBox="1"/>
          <p:nvPr/>
        </p:nvSpPr>
        <p:spPr>
          <a:xfrm>
            <a:off x="1959576" y="4265361"/>
            <a:ext cx="3200400" cy="14642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a lot of </a:t>
            </a:r>
          </a:p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milk</a:t>
            </a:r>
            <a:endParaRPr lang="en-US" sz="4000" b="1" u="sng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B328DE-6115-8F99-CAC7-2016EC6A5FEE}"/>
              </a:ext>
            </a:extLst>
          </p:cNvPr>
          <p:cNvSpPr txBox="1"/>
          <p:nvPr/>
        </p:nvSpPr>
        <p:spPr>
          <a:xfrm>
            <a:off x="7165387" y="4265360"/>
            <a:ext cx="3200401" cy="14642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little</a:t>
            </a:r>
          </a:p>
          <a:p>
            <a:pPr algn="ctr"/>
            <a:r>
              <a:rPr lang="en-US" sz="4000" b="1" u="sng" dirty="0">
                <a:latin typeface="Comic Sans MS" panose="030F0702030302020204" pitchFamily="66" charset="0"/>
              </a:rPr>
              <a:t>milk</a:t>
            </a:r>
            <a:endParaRPr lang="en-US" sz="4000" b="1" u="sng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B85DA-79A8-7C51-8602-26B9B98EB1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2" t="-799" r="263" b="799"/>
          <a:stretch/>
        </p:blipFill>
        <p:spPr>
          <a:xfrm>
            <a:off x="2739759" y="1251092"/>
            <a:ext cx="1587758" cy="328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E64C9-C0BC-8030-B6CF-A67C5D76E3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16858-6273-3C15-1D04-FAE1D14BDC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8941" r="37821" b="10604"/>
          <a:stretch/>
        </p:blipFill>
        <p:spPr>
          <a:xfrm>
            <a:off x="7271375" y="1543172"/>
            <a:ext cx="2948940" cy="260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1747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8DCFCC-C9F8-4409-A0D3-55ECD35FD29E}"/>
              </a:ext>
            </a:extLst>
          </p:cNvPr>
          <p:cNvSpPr txBox="1"/>
          <p:nvPr/>
        </p:nvSpPr>
        <p:spPr>
          <a:xfrm>
            <a:off x="2612216" y="255428"/>
            <a:ext cx="69675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20A09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Quantifiers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1532A-F78B-4CDB-AB0D-B1F2AFF85F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" y="344425"/>
            <a:ext cx="958134" cy="95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DFF26-9844-4967-BE3B-544885777A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766">
            <a:off x="9099234" y="-70360"/>
            <a:ext cx="953647" cy="953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3809C4-6CD2-4446-8544-18470F006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15" y="638191"/>
            <a:ext cx="884565" cy="884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C8149-BE23-4693-B45C-60D85F97D3D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03" y="120011"/>
            <a:ext cx="592809" cy="587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D0654D-1E61-F297-FEFF-6BBB66F128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3" t="51466" r="40261" b="774"/>
          <a:stretch/>
        </p:blipFill>
        <p:spPr>
          <a:xfrm>
            <a:off x="1303316" y="1930205"/>
            <a:ext cx="4654212" cy="204569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3FEA36-29D7-A10B-563C-6A3376AF8250}"/>
              </a:ext>
            </a:extLst>
          </p:cNvPr>
          <p:cNvCxnSpPr/>
          <p:nvPr/>
        </p:nvCxnSpPr>
        <p:spPr>
          <a:xfrm>
            <a:off x="6222459" y="1532484"/>
            <a:ext cx="0" cy="41971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4B95474-F78D-FED9-70C4-148159E07ADC}"/>
              </a:ext>
            </a:extLst>
          </p:cNvPr>
          <p:cNvSpPr txBox="1"/>
          <p:nvPr/>
        </p:nvSpPr>
        <p:spPr>
          <a:xfrm>
            <a:off x="1959576" y="4265361"/>
            <a:ext cx="3200400" cy="14642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a lot of biscuits</a:t>
            </a:r>
            <a:endParaRPr lang="en-US" sz="4000" u="sng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14CCF8-89DB-2748-812B-24D4BF3DC9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r="48643" b="51245"/>
          <a:stretch/>
        </p:blipFill>
        <p:spPr>
          <a:xfrm>
            <a:off x="6840868" y="1703042"/>
            <a:ext cx="3853187" cy="2429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B328DE-6115-8F99-CAC7-2016EC6A5FEE}"/>
              </a:ext>
            </a:extLst>
          </p:cNvPr>
          <p:cNvSpPr txBox="1"/>
          <p:nvPr/>
        </p:nvSpPr>
        <p:spPr>
          <a:xfrm>
            <a:off x="7264473" y="4187972"/>
            <a:ext cx="3200400" cy="14642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few </a:t>
            </a:r>
            <a:r>
              <a:rPr lang="en-US" sz="4000" b="1" u="sng" dirty="0">
                <a:latin typeface="Comic Sans MS" panose="030F0702030302020204" pitchFamily="66" charset="0"/>
              </a:rPr>
              <a:t>biscuits</a:t>
            </a:r>
            <a:endParaRPr lang="en-US" sz="4000" b="1" u="sng" dirty="0"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396C51-CC50-EE63-CA90-C544C44BD0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5224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8DCFCC-C9F8-4409-A0D3-55ECD35FD29E}"/>
              </a:ext>
            </a:extLst>
          </p:cNvPr>
          <p:cNvSpPr txBox="1"/>
          <p:nvPr/>
        </p:nvSpPr>
        <p:spPr>
          <a:xfrm>
            <a:off x="2612216" y="255428"/>
            <a:ext cx="69675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20A09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Quantifiers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1532A-F78B-4CDB-AB0D-B1F2AFF85F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" y="344425"/>
            <a:ext cx="958134" cy="95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DFF26-9844-4967-BE3B-544885777A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766">
            <a:off x="9099234" y="-70360"/>
            <a:ext cx="953647" cy="953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3809C4-6CD2-4446-8544-18470F006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15" y="638191"/>
            <a:ext cx="884565" cy="884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C8149-BE23-4693-B45C-60D85F97D3D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03" y="120011"/>
            <a:ext cx="592809" cy="587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0C644A-3768-41BC-1AAF-8C8B501069C4}"/>
              </a:ext>
            </a:extLst>
          </p:cNvPr>
          <p:cNvSpPr txBox="1"/>
          <p:nvPr/>
        </p:nvSpPr>
        <p:spPr>
          <a:xfrm>
            <a:off x="2320376" y="1573450"/>
            <a:ext cx="2284239" cy="6469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little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B7AC8-82C8-F3A5-3B36-0B4FBB054052}"/>
              </a:ext>
            </a:extLst>
          </p:cNvPr>
          <p:cNvSpPr txBox="1"/>
          <p:nvPr/>
        </p:nvSpPr>
        <p:spPr>
          <a:xfrm>
            <a:off x="7587385" y="1573450"/>
            <a:ext cx="2284239" cy="6469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few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3FEA36-29D7-A10B-563C-6A3376AF8250}"/>
              </a:ext>
            </a:extLst>
          </p:cNvPr>
          <p:cNvCxnSpPr/>
          <p:nvPr/>
        </p:nvCxnSpPr>
        <p:spPr>
          <a:xfrm>
            <a:off x="6222459" y="1532484"/>
            <a:ext cx="0" cy="41971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4B95474-F78D-FED9-70C4-148159E07ADC}"/>
              </a:ext>
            </a:extLst>
          </p:cNvPr>
          <p:cNvSpPr txBox="1"/>
          <p:nvPr/>
        </p:nvSpPr>
        <p:spPr>
          <a:xfrm>
            <a:off x="1332631" y="4479374"/>
            <a:ext cx="4259732" cy="13280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There 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is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little </a:t>
            </a:r>
            <a:r>
              <a:rPr lang="en-US" sz="3600" b="1" u="sng" dirty="0">
                <a:latin typeface="Comic Sans MS" panose="030F0702030302020204" pitchFamily="66" charset="0"/>
              </a:rPr>
              <a:t>milk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  <a:endParaRPr lang="en-US" sz="3600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B328DE-6115-8F99-CAC7-2016EC6A5FEE}"/>
              </a:ext>
            </a:extLst>
          </p:cNvPr>
          <p:cNvSpPr txBox="1"/>
          <p:nvPr/>
        </p:nvSpPr>
        <p:spPr>
          <a:xfrm>
            <a:off x="6599637" y="4479373"/>
            <a:ext cx="4259732" cy="13280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There 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are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few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b="1" u="sng" dirty="0">
                <a:latin typeface="Comic Sans MS" panose="030F0702030302020204" pitchFamily="66" charset="0"/>
              </a:rPr>
              <a:t>biscuits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  <a:endParaRPr lang="en-US" sz="3600" u="sng" dirty="0">
              <a:latin typeface="+mj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2EC755-A7B8-2EBF-C3B6-24AC1AAAAE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r="9095"/>
          <a:stretch/>
        </p:blipFill>
        <p:spPr>
          <a:xfrm>
            <a:off x="2551326" y="2352057"/>
            <a:ext cx="1822341" cy="19646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EDE71FD-1E64-21A6-0518-40384999AD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96211A-6EC8-C702-927E-5992535C1D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r="48643" b="51245"/>
          <a:stretch/>
        </p:blipFill>
        <p:spPr>
          <a:xfrm>
            <a:off x="7281151" y="2312452"/>
            <a:ext cx="3241796" cy="204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88788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5">
            <a:extLst>
              <a:ext uri="{FF2B5EF4-FFF2-40B4-BE49-F238E27FC236}">
                <a16:creationId xmlns:a16="http://schemas.microsoft.com/office/drawing/2014/main" id="{4BDC93AF-6326-5026-F604-15D2DC3B4419}"/>
              </a:ext>
            </a:extLst>
          </p:cNvPr>
          <p:cNvGrpSpPr/>
          <p:nvPr/>
        </p:nvGrpSpPr>
        <p:grpSpPr>
          <a:xfrm>
            <a:off x="2786211" y="4779232"/>
            <a:ext cx="1791371" cy="551474"/>
            <a:chOff x="-12442" y="-38100"/>
            <a:chExt cx="439427" cy="217867"/>
          </a:xfrm>
        </p:grpSpPr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88FF5941-7E8A-BEC1-6BEE-57889A75E436}"/>
                </a:ext>
              </a:extLst>
            </p:cNvPr>
            <p:cNvSpPr/>
            <p:nvPr/>
          </p:nvSpPr>
          <p:spPr>
            <a:xfrm>
              <a:off x="-12442" y="-6809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76" name="TextBox 7">
              <a:extLst>
                <a:ext uri="{FF2B5EF4-FFF2-40B4-BE49-F238E27FC236}">
                  <a16:creationId xmlns:a16="http://schemas.microsoft.com/office/drawing/2014/main" id="{7F04C9BA-D436-3521-7CD8-74DC135F8AA0}"/>
                </a:ext>
              </a:extLst>
            </p:cNvPr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5">
            <a:extLst>
              <a:ext uri="{FF2B5EF4-FFF2-40B4-BE49-F238E27FC236}">
                <a16:creationId xmlns:a16="http://schemas.microsoft.com/office/drawing/2014/main" id="{378FB7CE-35C6-C51A-21F4-71CF1E684278}"/>
              </a:ext>
            </a:extLst>
          </p:cNvPr>
          <p:cNvGrpSpPr/>
          <p:nvPr/>
        </p:nvGrpSpPr>
        <p:grpSpPr>
          <a:xfrm>
            <a:off x="6069867" y="3852329"/>
            <a:ext cx="1791371" cy="551474"/>
            <a:chOff x="-12442" y="-38100"/>
            <a:chExt cx="439427" cy="217867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11E0E542-E267-3C81-4927-9046B689EA1E}"/>
                </a:ext>
              </a:extLst>
            </p:cNvPr>
            <p:cNvSpPr/>
            <p:nvPr/>
          </p:nvSpPr>
          <p:spPr>
            <a:xfrm>
              <a:off x="-12442" y="-6809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">
              <a:extLst>
                <a:ext uri="{FF2B5EF4-FFF2-40B4-BE49-F238E27FC236}">
                  <a16:creationId xmlns:a16="http://schemas.microsoft.com/office/drawing/2014/main" id="{2518426B-CB73-AE9F-64C7-F1CDF9A6668F}"/>
                </a:ext>
              </a:extLst>
            </p:cNvPr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8" name="Group 5">
            <a:extLst>
              <a:ext uri="{FF2B5EF4-FFF2-40B4-BE49-F238E27FC236}">
                <a16:creationId xmlns:a16="http://schemas.microsoft.com/office/drawing/2014/main" id="{D68676EF-581B-D569-3465-5463FFDD6F07}"/>
              </a:ext>
            </a:extLst>
          </p:cNvPr>
          <p:cNvGrpSpPr/>
          <p:nvPr/>
        </p:nvGrpSpPr>
        <p:grpSpPr>
          <a:xfrm>
            <a:off x="3280418" y="2898952"/>
            <a:ext cx="1791371" cy="551474"/>
            <a:chOff x="-12442" y="-38100"/>
            <a:chExt cx="439427" cy="217867"/>
          </a:xfrm>
        </p:grpSpPr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8F6B2997-7715-582A-0B58-2DCE350FC856}"/>
                </a:ext>
              </a:extLst>
            </p:cNvPr>
            <p:cNvSpPr/>
            <p:nvPr/>
          </p:nvSpPr>
          <p:spPr>
            <a:xfrm>
              <a:off x="-12442" y="-6809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70" name="TextBox 7">
              <a:extLst>
                <a:ext uri="{FF2B5EF4-FFF2-40B4-BE49-F238E27FC236}">
                  <a16:creationId xmlns:a16="http://schemas.microsoft.com/office/drawing/2014/main" id="{AD7AA2B4-CCBC-57E2-EE6B-DF7CEBACE086}"/>
                </a:ext>
              </a:extLst>
            </p:cNvPr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1" name="Group 5">
            <a:extLst>
              <a:ext uri="{FF2B5EF4-FFF2-40B4-BE49-F238E27FC236}">
                <a16:creationId xmlns:a16="http://schemas.microsoft.com/office/drawing/2014/main" id="{BEAEAB4B-7050-30B8-3A6B-4418EC51AC3D}"/>
              </a:ext>
            </a:extLst>
          </p:cNvPr>
          <p:cNvGrpSpPr/>
          <p:nvPr/>
        </p:nvGrpSpPr>
        <p:grpSpPr>
          <a:xfrm>
            <a:off x="4910475" y="1990527"/>
            <a:ext cx="1791371" cy="551474"/>
            <a:chOff x="-12442" y="-38100"/>
            <a:chExt cx="439427" cy="217867"/>
          </a:xfrm>
        </p:grpSpPr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7489CDA7-B0F8-D5B9-9623-13F9E088F0FE}"/>
                </a:ext>
              </a:extLst>
            </p:cNvPr>
            <p:cNvSpPr/>
            <p:nvPr/>
          </p:nvSpPr>
          <p:spPr>
            <a:xfrm>
              <a:off x="-12442" y="-6809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63" name="TextBox 7">
              <a:extLst>
                <a:ext uri="{FF2B5EF4-FFF2-40B4-BE49-F238E27FC236}">
                  <a16:creationId xmlns:a16="http://schemas.microsoft.com/office/drawing/2014/main" id="{4810EF91-A8D7-EA2E-FBD9-0D3D763DA1B3}"/>
                </a:ext>
              </a:extLst>
            </p:cNvPr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2973007" y="2070264"/>
            <a:ext cx="1830739" cy="455034"/>
            <a:chOff x="0" y="0"/>
            <a:chExt cx="493993" cy="179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93" cy="179767"/>
            </a:xfrm>
            <a:custGeom>
              <a:avLst/>
              <a:gdLst/>
              <a:ahLst/>
              <a:cxnLst/>
              <a:rect l="l" t="t" r="r" b="b"/>
              <a:pathLst>
                <a:path w="493993" h="179767">
                  <a:moveTo>
                    <a:pt x="86680" y="0"/>
                  </a:moveTo>
                  <a:lnTo>
                    <a:pt x="407312" y="0"/>
                  </a:lnTo>
                  <a:cubicBezTo>
                    <a:pt x="455184" y="0"/>
                    <a:pt x="493993" y="38808"/>
                    <a:pt x="493993" y="86680"/>
                  </a:cubicBezTo>
                  <a:lnTo>
                    <a:pt x="493993" y="93086"/>
                  </a:lnTo>
                  <a:cubicBezTo>
                    <a:pt x="493993" y="116075"/>
                    <a:pt x="484860" y="138123"/>
                    <a:pt x="468604" y="154379"/>
                  </a:cubicBezTo>
                  <a:cubicBezTo>
                    <a:pt x="452349" y="170634"/>
                    <a:pt x="430301" y="179767"/>
                    <a:pt x="407312" y="179767"/>
                  </a:cubicBezTo>
                  <a:lnTo>
                    <a:pt x="86680" y="179767"/>
                  </a:lnTo>
                  <a:cubicBezTo>
                    <a:pt x="63691" y="179767"/>
                    <a:pt x="41644" y="170634"/>
                    <a:pt x="25388" y="154379"/>
                  </a:cubicBezTo>
                  <a:cubicBezTo>
                    <a:pt x="9132" y="138123"/>
                    <a:pt x="0" y="116075"/>
                    <a:pt x="0" y="93086"/>
                  </a:cubicBezTo>
                  <a:lnTo>
                    <a:pt x="0" y="86680"/>
                  </a:lnTo>
                  <a:cubicBezTo>
                    <a:pt x="0" y="63691"/>
                    <a:pt x="9132" y="41644"/>
                    <a:pt x="25388" y="25388"/>
                  </a:cubicBezTo>
                  <a:cubicBezTo>
                    <a:pt x="41644" y="9132"/>
                    <a:pt x="63691" y="0"/>
                    <a:pt x="86680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93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09927" y="2070264"/>
            <a:ext cx="1740650" cy="455034"/>
            <a:chOff x="0" y="0"/>
            <a:chExt cx="426985" cy="1797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248827" y="2975776"/>
            <a:ext cx="1830739" cy="455034"/>
            <a:chOff x="0" y="0"/>
            <a:chExt cx="493993" cy="1797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3993" cy="179767"/>
            </a:xfrm>
            <a:custGeom>
              <a:avLst/>
              <a:gdLst/>
              <a:ahLst/>
              <a:cxnLst/>
              <a:rect l="l" t="t" r="r" b="b"/>
              <a:pathLst>
                <a:path w="493993" h="179767">
                  <a:moveTo>
                    <a:pt x="86680" y="0"/>
                  </a:moveTo>
                  <a:lnTo>
                    <a:pt x="407312" y="0"/>
                  </a:lnTo>
                  <a:cubicBezTo>
                    <a:pt x="455184" y="0"/>
                    <a:pt x="493993" y="38808"/>
                    <a:pt x="493993" y="86680"/>
                  </a:cubicBezTo>
                  <a:lnTo>
                    <a:pt x="493993" y="93086"/>
                  </a:lnTo>
                  <a:cubicBezTo>
                    <a:pt x="493993" y="116075"/>
                    <a:pt x="484860" y="138123"/>
                    <a:pt x="468604" y="154379"/>
                  </a:cubicBezTo>
                  <a:cubicBezTo>
                    <a:pt x="452349" y="170634"/>
                    <a:pt x="430301" y="179767"/>
                    <a:pt x="407312" y="179767"/>
                  </a:cubicBezTo>
                  <a:lnTo>
                    <a:pt x="86680" y="179767"/>
                  </a:lnTo>
                  <a:cubicBezTo>
                    <a:pt x="63691" y="179767"/>
                    <a:pt x="41644" y="170634"/>
                    <a:pt x="25388" y="154379"/>
                  </a:cubicBezTo>
                  <a:cubicBezTo>
                    <a:pt x="9132" y="138123"/>
                    <a:pt x="0" y="116075"/>
                    <a:pt x="0" y="93086"/>
                  </a:cubicBezTo>
                  <a:lnTo>
                    <a:pt x="0" y="86680"/>
                  </a:lnTo>
                  <a:cubicBezTo>
                    <a:pt x="0" y="63691"/>
                    <a:pt x="9132" y="41644"/>
                    <a:pt x="25388" y="25388"/>
                  </a:cubicBezTo>
                  <a:cubicBezTo>
                    <a:pt x="41644" y="9132"/>
                    <a:pt x="63691" y="0"/>
                    <a:pt x="86680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93993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01376" y="2975776"/>
            <a:ext cx="1740650" cy="455034"/>
            <a:chOff x="0" y="0"/>
            <a:chExt cx="426985" cy="1797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744068" y="4856124"/>
            <a:ext cx="1830739" cy="455034"/>
            <a:chOff x="0" y="0"/>
            <a:chExt cx="493993" cy="1797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3993" cy="179767"/>
            </a:xfrm>
            <a:custGeom>
              <a:avLst/>
              <a:gdLst/>
              <a:ahLst/>
              <a:cxnLst/>
              <a:rect l="l" t="t" r="r" b="b"/>
              <a:pathLst>
                <a:path w="493993" h="179767">
                  <a:moveTo>
                    <a:pt x="86680" y="0"/>
                  </a:moveTo>
                  <a:lnTo>
                    <a:pt x="407312" y="0"/>
                  </a:lnTo>
                  <a:cubicBezTo>
                    <a:pt x="455184" y="0"/>
                    <a:pt x="493993" y="38808"/>
                    <a:pt x="493993" y="86680"/>
                  </a:cubicBezTo>
                  <a:lnTo>
                    <a:pt x="493993" y="93086"/>
                  </a:lnTo>
                  <a:cubicBezTo>
                    <a:pt x="493993" y="116075"/>
                    <a:pt x="484860" y="138123"/>
                    <a:pt x="468604" y="154379"/>
                  </a:cubicBezTo>
                  <a:cubicBezTo>
                    <a:pt x="452349" y="170634"/>
                    <a:pt x="430301" y="179767"/>
                    <a:pt x="407312" y="179767"/>
                  </a:cubicBezTo>
                  <a:lnTo>
                    <a:pt x="86680" y="179767"/>
                  </a:lnTo>
                  <a:cubicBezTo>
                    <a:pt x="63691" y="179767"/>
                    <a:pt x="41644" y="170634"/>
                    <a:pt x="25388" y="154379"/>
                  </a:cubicBezTo>
                  <a:cubicBezTo>
                    <a:pt x="9132" y="138123"/>
                    <a:pt x="0" y="116075"/>
                    <a:pt x="0" y="93086"/>
                  </a:cubicBezTo>
                  <a:lnTo>
                    <a:pt x="0" y="86680"/>
                  </a:lnTo>
                  <a:cubicBezTo>
                    <a:pt x="0" y="63691"/>
                    <a:pt x="9132" y="41644"/>
                    <a:pt x="25388" y="25388"/>
                  </a:cubicBezTo>
                  <a:cubicBezTo>
                    <a:pt x="41644" y="9132"/>
                    <a:pt x="63691" y="0"/>
                    <a:pt x="86680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93993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728790" y="4856124"/>
            <a:ext cx="1740650" cy="455034"/>
            <a:chOff x="0" y="0"/>
            <a:chExt cx="426985" cy="1797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118416" y="3928356"/>
            <a:ext cx="1830739" cy="455034"/>
            <a:chOff x="0" y="0"/>
            <a:chExt cx="493993" cy="1797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3993" cy="179767"/>
            </a:xfrm>
            <a:custGeom>
              <a:avLst/>
              <a:gdLst/>
              <a:ahLst/>
              <a:cxnLst/>
              <a:rect l="l" t="t" r="r" b="b"/>
              <a:pathLst>
                <a:path w="493993" h="179767">
                  <a:moveTo>
                    <a:pt x="86680" y="0"/>
                  </a:moveTo>
                  <a:lnTo>
                    <a:pt x="407312" y="0"/>
                  </a:lnTo>
                  <a:cubicBezTo>
                    <a:pt x="455184" y="0"/>
                    <a:pt x="493993" y="38808"/>
                    <a:pt x="493993" y="86680"/>
                  </a:cubicBezTo>
                  <a:lnTo>
                    <a:pt x="493993" y="93086"/>
                  </a:lnTo>
                  <a:cubicBezTo>
                    <a:pt x="493993" y="116075"/>
                    <a:pt x="484860" y="138123"/>
                    <a:pt x="468604" y="154379"/>
                  </a:cubicBezTo>
                  <a:cubicBezTo>
                    <a:pt x="452349" y="170634"/>
                    <a:pt x="430301" y="179767"/>
                    <a:pt x="407312" y="179767"/>
                  </a:cubicBezTo>
                  <a:lnTo>
                    <a:pt x="86680" y="179767"/>
                  </a:lnTo>
                  <a:cubicBezTo>
                    <a:pt x="63691" y="179767"/>
                    <a:pt x="41644" y="170634"/>
                    <a:pt x="25388" y="154379"/>
                  </a:cubicBezTo>
                  <a:cubicBezTo>
                    <a:pt x="9132" y="138123"/>
                    <a:pt x="0" y="116075"/>
                    <a:pt x="0" y="93086"/>
                  </a:cubicBezTo>
                  <a:lnTo>
                    <a:pt x="0" y="86680"/>
                  </a:lnTo>
                  <a:cubicBezTo>
                    <a:pt x="0" y="63691"/>
                    <a:pt x="9132" y="41644"/>
                    <a:pt x="25388" y="25388"/>
                  </a:cubicBezTo>
                  <a:cubicBezTo>
                    <a:pt x="41644" y="9132"/>
                    <a:pt x="63691" y="0"/>
                    <a:pt x="86680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93993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070965" y="3928356"/>
            <a:ext cx="1740650" cy="455034"/>
            <a:chOff x="0" y="0"/>
            <a:chExt cx="426985" cy="17976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-530238" y="5832933"/>
            <a:ext cx="13252476" cy="2795068"/>
          </a:xfrm>
          <a:custGeom>
            <a:avLst/>
            <a:gdLst/>
            <a:ahLst/>
            <a:cxnLst/>
            <a:rect l="l" t="t" r="r" b="b"/>
            <a:pathLst>
              <a:path w="19878714" h="4192602">
                <a:moveTo>
                  <a:pt x="0" y="0"/>
                </a:moveTo>
                <a:lnTo>
                  <a:pt x="19878714" y="0"/>
                </a:lnTo>
                <a:lnTo>
                  <a:pt x="19878714" y="4192602"/>
                </a:lnTo>
                <a:lnTo>
                  <a:pt x="0" y="4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705256" y="2063043"/>
            <a:ext cx="211739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73"/>
              </a:lnSpc>
            </a:pPr>
            <a:r>
              <a:rPr lang="en-US" sz="2800" dirty="0">
                <a:latin typeface="Comic Sans MS" panose="030F0702030302020204" pitchFamily="66" charset="0"/>
              </a:rPr>
              <a:t>1. Can I have</a:t>
            </a:r>
            <a:endParaRPr lang="en-US" sz="2800" dirty="0">
              <a:solidFill>
                <a:srgbClr val="000000"/>
              </a:solidFill>
              <a:latin typeface="Childos Arabic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3151088" y="2085903"/>
            <a:ext cx="147457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few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176003" y="2085903"/>
            <a:ext cx="120849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little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798299" y="1950156"/>
            <a:ext cx="3377924" cy="574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ketchup, please?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05256" y="2968554"/>
            <a:ext cx="2745466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73"/>
              </a:lnSpc>
            </a:pPr>
            <a:r>
              <a:rPr lang="en-US" sz="2800" dirty="0">
                <a:latin typeface="Comic Sans MS" panose="030F0702030302020204" pitchFamily="66" charset="0"/>
              </a:rPr>
              <a:t>2. Can we have</a:t>
            </a:r>
            <a:r>
              <a:rPr lang="en-US" sz="2800" dirty="0">
                <a:solidFill>
                  <a:srgbClr val="000000"/>
                </a:solidFill>
                <a:latin typeface="Childos Arabic"/>
              </a:rPr>
              <a:t>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426909" y="3002844"/>
            <a:ext cx="147457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few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467451" y="3001164"/>
            <a:ext cx="120849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little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063835" y="2843444"/>
            <a:ext cx="4625327" cy="574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chips with our sandwich?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05256" y="4848903"/>
            <a:ext cx="197739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73"/>
              </a:lnSpc>
            </a:pPr>
            <a:r>
              <a:rPr lang="en-US" sz="2800" dirty="0">
                <a:latin typeface="Comic Sans MS" panose="030F0702030302020204" pitchFamily="66" charset="0"/>
              </a:rPr>
              <a:t>4. Let’s buy</a:t>
            </a:r>
            <a:endParaRPr lang="en-US" sz="2800" dirty="0">
              <a:solidFill>
                <a:srgbClr val="000000"/>
              </a:solidFill>
              <a:latin typeface="Childos Arabic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922149" y="4883193"/>
            <a:ext cx="147457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few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94865" y="4883193"/>
            <a:ext cx="120849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little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650577" y="4883193"/>
            <a:ext cx="4890204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73"/>
              </a:lnSpc>
            </a:pPr>
            <a:r>
              <a:rPr lang="en-US" sz="2800" dirty="0">
                <a:latin typeface="Comic Sans MS" panose="030F0702030302020204" pitchFamily="66" charset="0"/>
              </a:rPr>
              <a:t>carrots for our carrot cake.</a:t>
            </a:r>
            <a:endParaRPr lang="en-US" sz="2800" dirty="0">
              <a:solidFill>
                <a:srgbClr val="000000"/>
              </a:solidFill>
              <a:latin typeface="Childos Arabic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4296497" y="3955425"/>
            <a:ext cx="147457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few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337041" y="3965879"/>
            <a:ext cx="120849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little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973389" y="3947169"/>
            <a:ext cx="3584611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73"/>
              </a:lnSpc>
            </a:pPr>
            <a:r>
              <a:rPr lang="en-US" sz="2800" dirty="0">
                <a:latin typeface="Comic Sans MS" panose="030F0702030302020204" pitchFamily="66" charset="0"/>
              </a:rPr>
              <a:t>cheese on his bread.</a:t>
            </a:r>
            <a:endParaRPr lang="en-US" sz="2800" dirty="0">
              <a:solidFill>
                <a:srgbClr val="000000"/>
              </a:solidFill>
              <a:latin typeface="Childos Arabic"/>
            </a:endParaRPr>
          </a:p>
        </p:txBody>
      </p:sp>
      <p:sp>
        <p:nvSpPr>
          <p:cNvPr id="58" name="Google Shape;8552;p56">
            <a:extLst>
              <a:ext uri="{FF2B5EF4-FFF2-40B4-BE49-F238E27FC236}">
                <a16:creationId xmlns:a16="http://schemas.microsoft.com/office/drawing/2014/main" id="{FF83DA1F-F0D8-37C8-10CE-C58D2D248064}"/>
              </a:ext>
            </a:extLst>
          </p:cNvPr>
          <p:cNvSpPr/>
          <p:nvPr/>
        </p:nvSpPr>
        <p:spPr>
          <a:xfrm rot="10800000" flipH="1">
            <a:off x="771823" y="578774"/>
            <a:ext cx="7452536" cy="892737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9" name="Title 32">
            <a:extLst>
              <a:ext uri="{FF2B5EF4-FFF2-40B4-BE49-F238E27FC236}">
                <a16:creationId xmlns:a16="http://schemas.microsoft.com/office/drawing/2014/main" id="{E1A5EFBF-C748-0148-8509-D94A89BE9006}"/>
              </a:ext>
            </a:extLst>
          </p:cNvPr>
          <p:cNvSpPr txBox="1">
            <a:spLocks/>
          </p:cNvSpPr>
          <p:nvPr/>
        </p:nvSpPr>
        <p:spPr>
          <a:xfrm>
            <a:off x="1188935" y="646004"/>
            <a:ext cx="7452536" cy="74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 b="0" i="0" u="none" strike="noStrike" cap="none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b="1" kern="0" dirty="0">
                <a:solidFill>
                  <a:schemeClr val="bg1"/>
                </a:solidFill>
                <a:latin typeface="Comic Sans MS" panose="030F0702030302020204" pitchFamily="66" charset="0"/>
              </a:rPr>
              <a:t>4 Now, read, circle and say.</a:t>
            </a:r>
          </a:p>
        </p:txBody>
      </p:sp>
      <p:sp>
        <p:nvSpPr>
          <p:cNvPr id="60" name="TextBox 43">
            <a:extLst>
              <a:ext uri="{FF2B5EF4-FFF2-40B4-BE49-F238E27FC236}">
                <a16:creationId xmlns:a16="http://schemas.microsoft.com/office/drawing/2014/main" id="{083A3BE4-067B-D2B2-8B81-7DA655B4B8C3}"/>
              </a:ext>
            </a:extLst>
          </p:cNvPr>
          <p:cNvSpPr txBox="1"/>
          <p:nvPr/>
        </p:nvSpPr>
        <p:spPr>
          <a:xfrm>
            <a:off x="696940" y="3908795"/>
            <a:ext cx="385497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73"/>
              </a:lnSpc>
            </a:pPr>
            <a:r>
              <a:rPr lang="en-US" sz="2800" dirty="0">
                <a:latin typeface="Comic Sans MS" panose="030F0702030302020204" pitchFamily="66" charset="0"/>
              </a:rPr>
              <a:t>3. Marco always has</a:t>
            </a:r>
            <a:endParaRPr lang="en-US" sz="2800" dirty="0">
              <a:solidFill>
                <a:srgbClr val="000000"/>
              </a:solidFill>
              <a:latin typeface="Childos Arabic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344496F-EABD-00BC-3DB5-7C335FEF060A}"/>
              </a:ext>
            </a:extLst>
          </p:cNvPr>
          <p:cNvSpPr/>
          <p:nvPr/>
        </p:nvSpPr>
        <p:spPr>
          <a:xfrm>
            <a:off x="4890116" y="1926222"/>
            <a:ext cx="1785834" cy="74311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761D0C6-95A3-15C5-7C02-C134F85C1ED9}"/>
              </a:ext>
            </a:extLst>
          </p:cNvPr>
          <p:cNvSpPr/>
          <p:nvPr/>
        </p:nvSpPr>
        <p:spPr>
          <a:xfrm>
            <a:off x="3256594" y="2810365"/>
            <a:ext cx="1785834" cy="74311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5BC874-2EE9-7F8C-5ECA-B1D3F9D1BCD3}"/>
              </a:ext>
            </a:extLst>
          </p:cNvPr>
          <p:cNvSpPr/>
          <p:nvPr/>
        </p:nvSpPr>
        <p:spPr>
          <a:xfrm>
            <a:off x="6037148" y="3794575"/>
            <a:ext cx="1785834" cy="74311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09FA928-FBE5-2401-9965-758CAAF8D7CD}"/>
              </a:ext>
            </a:extLst>
          </p:cNvPr>
          <p:cNvSpPr/>
          <p:nvPr/>
        </p:nvSpPr>
        <p:spPr>
          <a:xfrm>
            <a:off x="2759773" y="4705278"/>
            <a:ext cx="1785834" cy="74311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F6A7E41A-E705-4C63-DF62-8FD18C3748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76836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52" grpId="0"/>
      <p:bldP spid="64" grpId="0" animBg="1"/>
      <p:bldP spid="65" grpId="0" animBg="1"/>
      <p:bldP spid="66" grpId="0" animBg="1"/>
      <p:bldP spid="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PRACTICE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14746" y="3225683"/>
            <a:ext cx="3531034" cy="35310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52AC0CD-514A-4DA2-A18A-7546FDAA4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>
                <a:latin typeface="Comic Sans MS" panose="030F0702030302020204" pitchFamily="66" charset="0"/>
              </a:rPr>
              <a:t>Practice</a:t>
            </a:r>
            <a:endParaRPr lang="vi-VN" sz="2000" kern="0"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Google Shape;5660;p37">
            <a:extLst>
              <a:ext uri="{FF2B5EF4-FFF2-40B4-BE49-F238E27FC236}">
                <a16:creationId xmlns:a16="http://schemas.microsoft.com/office/drawing/2014/main" id="{BBAE51B8-2617-107C-55FA-415907E70BFD}"/>
              </a:ext>
            </a:extLst>
          </p:cNvPr>
          <p:cNvSpPr txBox="1">
            <a:spLocks/>
          </p:cNvSpPr>
          <p:nvPr/>
        </p:nvSpPr>
        <p:spPr>
          <a:xfrm>
            <a:off x="7150969" y="5504650"/>
            <a:ext cx="17072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000" kern="0">
                <a:latin typeface="Comic Sans MS" panose="030F0702030302020204" pitchFamily="66" charset="0"/>
              </a:rPr>
              <a:t>Wrap-up &amp; Assessment</a:t>
            </a:r>
            <a:endParaRPr lang="en-US" sz="2000" kern="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E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598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2289654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9"/>
                </a:lnTo>
                <a:lnTo>
                  <a:pt x="8393954" y="6852519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886623" y="3644128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021880" y="-1064847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6" y="0"/>
                </a:lnTo>
                <a:lnTo>
                  <a:pt x="5114076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407097">
            <a:off x="882189" y="1791829"/>
            <a:ext cx="1577075" cy="1319008"/>
          </a:xfrm>
          <a:custGeom>
            <a:avLst/>
            <a:gdLst/>
            <a:ahLst/>
            <a:cxnLst/>
            <a:rect l="l" t="t" r="r" b="b"/>
            <a:pathLst>
              <a:path w="2365613" h="1978512">
                <a:moveTo>
                  <a:pt x="0" y="0"/>
                </a:moveTo>
                <a:lnTo>
                  <a:pt x="2365612" y="0"/>
                </a:lnTo>
                <a:lnTo>
                  <a:pt x="2365612" y="1978512"/>
                </a:lnTo>
                <a:lnTo>
                  <a:pt x="0" y="19785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99730" y="5238850"/>
            <a:ext cx="3857677" cy="1970923"/>
          </a:xfrm>
          <a:custGeom>
            <a:avLst/>
            <a:gdLst/>
            <a:ahLst/>
            <a:cxnLst/>
            <a:rect l="l" t="t" r="r" b="b"/>
            <a:pathLst>
              <a:path w="5786516" h="2956384">
                <a:moveTo>
                  <a:pt x="0" y="0"/>
                </a:moveTo>
                <a:lnTo>
                  <a:pt x="5786516" y="0"/>
                </a:lnTo>
                <a:lnTo>
                  <a:pt x="5786516" y="2956383"/>
                </a:lnTo>
                <a:lnTo>
                  <a:pt x="0" y="2956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905544" y="-1371600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8" y="0"/>
                </a:lnTo>
                <a:lnTo>
                  <a:pt x="43272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84639">
            <a:off x="2419154" y="7929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984639">
            <a:off x="2276472" y="5880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176254" y="1494738"/>
            <a:ext cx="7829637" cy="124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305"/>
              </a:lnSpc>
            </a:pP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QUIZ TIME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595538" y="4443315"/>
            <a:ext cx="3000925" cy="779803"/>
            <a:chOff x="0" y="0"/>
            <a:chExt cx="6001851" cy="155960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001851" cy="1559607"/>
              <a:chOff x="0" y="0"/>
              <a:chExt cx="1275934" cy="33155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75934" cy="331557"/>
              </a:xfrm>
              <a:custGeom>
                <a:avLst/>
                <a:gdLst/>
                <a:ahLst/>
                <a:cxnLst/>
                <a:rect l="l" t="t" r="r" b="b"/>
                <a:pathLst>
                  <a:path w="1275934" h="331557">
                    <a:moveTo>
                      <a:pt x="87715" y="0"/>
                    </a:moveTo>
                    <a:lnTo>
                      <a:pt x="1188219" y="0"/>
                    </a:lnTo>
                    <a:cubicBezTo>
                      <a:pt x="1236663" y="0"/>
                      <a:pt x="1275934" y="39271"/>
                      <a:pt x="1275934" y="87715"/>
                    </a:cubicBezTo>
                    <a:lnTo>
                      <a:pt x="1275934" y="243842"/>
                    </a:lnTo>
                    <a:cubicBezTo>
                      <a:pt x="1275934" y="292286"/>
                      <a:pt x="1236663" y="331557"/>
                      <a:pt x="1188219" y="331557"/>
                    </a:cubicBezTo>
                    <a:lnTo>
                      <a:pt x="87715" y="331557"/>
                    </a:lnTo>
                    <a:cubicBezTo>
                      <a:pt x="39271" y="331557"/>
                      <a:pt x="0" y="292286"/>
                      <a:pt x="0" y="243842"/>
                    </a:cubicBezTo>
                    <a:lnTo>
                      <a:pt x="0" y="87715"/>
                    </a:lnTo>
                    <a:cubicBezTo>
                      <a:pt x="0" y="39271"/>
                      <a:pt x="39271" y="0"/>
                      <a:pt x="87715" y="0"/>
                    </a:cubicBezTo>
                    <a:close/>
                  </a:path>
                </a:pathLst>
              </a:custGeom>
              <a:solidFill>
                <a:srgbClr val="EF5451"/>
              </a:solidFill>
            </p:spPr>
            <p:txBody>
              <a:bodyPr/>
              <a:lstStyle/>
              <a:p>
                <a:endParaRPr lang="en-US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275934" cy="36965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559552" y="328630"/>
              <a:ext cx="4882747" cy="897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40"/>
                </a:lnSpc>
              </a:pPr>
              <a:r>
                <a:rPr lang="en-US" sz="2949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LET’S START</a:t>
              </a:r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64B104E1-3F7D-53EF-8E85-3874B8C2C3CD}"/>
              </a:ext>
            </a:extLst>
          </p:cNvPr>
          <p:cNvSpPr txBox="1"/>
          <p:nvPr/>
        </p:nvSpPr>
        <p:spPr>
          <a:xfrm>
            <a:off x="3612652" y="2789366"/>
            <a:ext cx="5457623" cy="1487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882" lvl="1" indent="-318441" defTabSz="609630">
              <a:lnSpc>
                <a:spcPts val="3982"/>
              </a:lnSpc>
              <a:buFont typeface="Arial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Answer the questions</a:t>
            </a:r>
          </a:p>
          <a:p>
            <a:pPr marL="636882" lvl="1" indent="-318441" defTabSz="609630">
              <a:lnSpc>
                <a:spcPts val="3982"/>
              </a:lnSpc>
              <a:buFont typeface="Arial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Earn points</a:t>
            </a:r>
          </a:p>
          <a:p>
            <a:pPr marL="636882" lvl="1" indent="-318441" defTabSz="609630">
              <a:lnSpc>
                <a:spcPts val="3982"/>
              </a:lnSpc>
              <a:buFont typeface="Arial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Win the quiz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AC9522-51AE-C87E-FD4F-6B7B12ABF77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92958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64760" y="-9598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2289654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9"/>
                </a:lnTo>
                <a:lnTo>
                  <a:pt x="8393954" y="6852519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06077" y="103263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60"/>
                </a:lnTo>
                <a:lnTo>
                  <a:pt x="0" y="2397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072717" y="4791226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6" y="0"/>
                </a:lnTo>
                <a:lnTo>
                  <a:pt x="5114076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407097">
            <a:off x="-578996" y="-309362"/>
            <a:ext cx="1577075" cy="1319008"/>
          </a:xfrm>
          <a:custGeom>
            <a:avLst/>
            <a:gdLst/>
            <a:ahLst/>
            <a:cxnLst/>
            <a:rect l="l" t="t" r="r" b="b"/>
            <a:pathLst>
              <a:path w="2365613" h="1978512">
                <a:moveTo>
                  <a:pt x="0" y="0"/>
                </a:moveTo>
                <a:lnTo>
                  <a:pt x="2365613" y="0"/>
                </a:lnTo>
                <a:lnTo>
                  <a:pt x="2365613" y="1978513"/>
                </a:lnTo>
                <a:lnTo>
                  <a:pt x="0" y="19785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34999" y="-1021458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8" y="0"/>
                </a:lnTo>
                <a:lnTo>
                  <a:pt x="43272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84639">
            <a:off x="2381054" y="8056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84639">
            <a:off x="2238372" y="6007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3100313" y="3846519"/>
            <a:ext cx="2803056" cy="827869"/>
            <a:chOff x="0" y="0"/>
            <a:chExt cx="742297" cy="291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56712" y="3792082"/>
            <a:ext cx="2803056" cy="827869"/>
            <a:chOff x="0" y="0"/>
            <a:chExt cx="742297" cy="291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816851" y="4806418"/>
            <a:ext cx="2803056" cy="827869"/>
            <a:chOff x="0" y="0"/>
            <a:chExt cx="742297" cy="291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361642" y="4032030"/>
            <a:ext cx="2280399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a. a few coffee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78599" y="3977593"/>
            <a:ext cx="2759283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b. a little coffee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78180" y="4985579"/>
            <a:ext cx="2280399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c. many coffee</a:t>
            </a:r>
          </a:p>
        </p:txBody>
      </p:sp>
      <p:grpSp>
        <p:nvGrpSpPr>
          <p:cNvPr id="27" name="Group 10">
            <a:extLst>
              <a:ext uri="{FF2B5EF4-FFF2-40B4-BE49-F238E27FC236}">
                <a16:creationId xmlns:a16="http://schemas.microsoft.com/office/drawing/2014/main" id="{6D0A3E59-C188-BD0E-AE15-05633A04A442}"/>
              </a:ext>
            </a:extLst>
          </p:cNvPr>
          <p:cNvGrpSpPr/>
          <p:nvPr/>
        </p:nvGrpSpPr>
        <p:grpSpPr>
          <a:xfrm>
            <a:off x="3460775" y="953220"/>
            <a:ext cx="5270450" cy="836760"/>
            <a:chOff x="0" y="0"/>
            <a:chExt cx="1725916" cy="331557"/>
          </a:xfrm>
        </p:grpSpPr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8EF4B38C-4383-ACC7-8716-1697C7B7F5C7}"/>
                </a:ext>
              </a:extLst>
            </p:cNvPr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92217F16-9FD1-0A5D-CD69-EF82ADB87F1C}"/>
                </a:ext>
              </a:extLst>
            </p:cNvPr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0" name="TextBox 23">
            <a:extLst>
              <a:ext uri="{FF2B5EF4-FFF2-40B4-BE49-F238E27FC236}">
                <a16:creationId xmlns:a16="http://schemas.microsoft.com/office/drawing/2014/main" id="{9C6B80D8-029D-5CAF-B303-86AD0AC6C2A3}"/>
              </a:ext>
            </a:extLst>
          </p:cNvPr>
          <p:cNvSpPr txBox="1"/>
          <p:nvPr/>
        </p:nvSpPr>
        <p:spPr>
          <a:xfrm>
            <a:off x="3751881" y="1105331"/>
            <a:ext cx="477908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600" b="1" dirty="0">
                <a:solidFill>
                  <a:srgbClr val="FFFFFF"/>
                </a:solidFill>
                <a:latin typeface="Genty Sans"/>
              </a:rPr>
              <a:t>LOOK AND CHOOSE</a:t>
            </a:r>
          </a:p>
        </p:txBody>
      </p:sp>
      <p:sp>
        <p:nvSpPr>
          <p:cNvPr id="31" name="Freeform 17">
            <a:extLst>
              <a:ext uri="{FF2B5EF4-FFF2-40B4-BE49-F238E27FC236}">
                <a16:creationId xmlns:a16="http://schemas.microsoft.com/office/drawing/2014/main" id="{1E2ABD91-5BBE-0215-5A48-00FB587E48EA}"/>
              </a:ext>
            </a:extLst>
          </p:cNvPr>
          <p:cNvSpPr/>
          <p:nvPr/>
        </p:nvSpPr>
        <p:spPr>
          <a:xfrm>
            <a:off x="6450179" y="3788684"/>
            <a:ext cx="2803056" cy="827869"/>
          </a:xfrm>
          <a:custGeom>
            <a:avLst/>
            <a:gdLst/>
            <a:ahLst/>
            <a:cxnLst/>
            <a:rect l="l" t="t" r="r" b="b"/>
            <a:pathLst>
              <a:path w="742297" h="291800">
                <a:moveTo>
                  <a:pt x="124990" y="0"/>
                </a:moveTo>
                <a:lnTo>
                  <a:pt x="617307" y="0"/>
                </a:lnTo>
                <a:cubicBezTo>
                  <a:pt x="686337" y="0"/>
                  <a:pt x="742297" y="55960"/>
                  <a:pt x="742297" y="124990"/>
                </a:cubicBezTo>
                <a:lnTo>
                  <a:pt x="742297" y="166811"/>
                </a:lnTo>
                <a:cubicBezTo>
                  <a:pt x="742297" y="235841"/>
                  <a:pt x="686337" y="291800"/>
                  <a:pt x="617307" y="291800"/>
                </a:cubicBezTo>
                <a:lnTo>
                  <a:pt x="124990" y="291800"/>
                </a:lnTo>
                <a:cubicBezTo>
                  <a:pt x="55960" y="291800"/>
                  <a:pt x="0" y="235841"/>
                  <a:pt x="0" y="166811"/>
                </a:cubicBezTo>
                <a:lnTo>
                  <a:pt x="0" y="124990"/>
                </a:lnTo>
                <a:cubicBezTo>
                  <a:pt x="0" y="55960"/>
                  <a:pt x="55960" y="0"/>
                  <a:pt x="124990" y="0"/>
                </a:cubicBezTo>
                <a:close/>
              </a:path>
            </a:pathLst>
          </a:custGeom>
          <a:solidFill>
            <a:srgbClr val="00B050">
              <a:alpha val="0"/>
            </a:srgbClr>
          </a:solidFill>
          <a:ln w="38100" cap="rnd">
            <a:solidFill>
              <a:srgbClr val="00B050"/>
            </a:solidFill>
            <a:prstDash val="solid"/>
            <a:round/>
          </a:ln>
        </p:spPr>
        <p:txBody>
          <a:bodyPr/>
          <a:lstStyle/>
          <a:p>
            <a:endParaRPr lang="en-US" b="1" dirty="0"/>
          </a:p>
        </p:txBody>
      </p:sp>
      <p:sp>
        <p:nvSpPr>
          <p:cNvPr id="22" name="Freeform 22"/>
          <p:cNvSpPr/>
          <p:nvPr/>
        </p:nvSpPr>
        <p:spPr>
          <a:xfrm>
            <a:off x="5002854" y="1707551"/>
            <a:ext cx="2522351" cy="2285881"/>
          </a:xfrm>
          <a:custGeom>
            <a:avLst/>
            <a:gdLst/>
            <a:ahLst/>
            <a:cxnLst/>
            <a:rect l="l" t="t" r="r" b="b"/>
            <a:pathLst>
              <a:path w="2864978" h="2596386">
                <a:moveTo>
                  <a:pt x="0" y="0"/>
                </a:moveTo>
                <a:lnTo>
                  <a:pt x="2864978" y="0"/>
                </a:lnTo>
                <a:lnTo>
                  <a:pt x="2864978" y="2596387"/>
                </a:lnTo>
                <a:lnTo>
                  <a:pt x="0" y="259638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89CA84E-FD0C-2D2D-9E45-2FF31F7990A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5104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4842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2289654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9"/>
                </a:lnTo>
                <a:lnTo>
                  <a:pt x="8393954" y="6852519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06077" y="103263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60"/>
                </a:lnTo>
                <a:lnTo>
                  <a:pt x="0" y="2397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072717" y="4791226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6" y="0"/>
                </a:lnTo>
                <a:lnTo>
                  <a:pt x="5114076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407097">
            <a:off x="-578996" y="-309362"/>
            <a:ext cx="1577075" cy="1319008"/>
          </a:xfrm>
          <a:custGeom>
            <a:avLst/>
            <a:gdLst/>
            <a:ahLst/>
            <a:cxnLst/>
            <a:rect l="l" t="t" r="r" b="b"/>
            <a:pathLst>
              <a:path w="2365613" h="1978512">
                <a:moveTo>
                  <a:pt x="0" y="0"/>
                </a:moveTo>
                <a:lnTo>
                  <a:pt x="2365613" y="0"/>
                </a:lnTo>
                <a:lnTo>
                  <a:pt x="2365613" y="1978513"/>
                </a:lnTo>
                <a:lnTo>
                  <a:pt x="0" y="19785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34999" y="-1021458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8" y="0"/>
                </a:lnTo>
                <a:lnTo>
                  <a:pt x="43272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84639">
            <a:off x="2381054" y="8056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84639">
            <a:off x="2238372" y="6007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765411" y="1872519"/>
            <a:ext cx="2752026" cy="1833537"/>
          </a:xfrm>
          <a:custGeom>
            <a:avLst/>
            <a:gdLst/>
            <a:ahLst/>
            <a:cxnLst/>
            <a:rect l="l" t="t" r="r" b="b"/>
            <a:pathLst>
              <a:path w="4128039" h="2750306">
                <a:moveTo>
                  <a:pt x="0" y="0"/>
                </a:moveTo>
                <a:lnTo>
                  <a:pt x="4128039" y="0"/>
                </a:lnTo>
                <a:lnTo>
                  <a:pt x="4128039" y="2750306"/>
                </a:lnTo>
                <a:lnTo>
                  <a:pt x="0" y="27503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13">
            <a:extLst>
              <a:ext uri="{FF2B5EF4-FFF2-40B4-BE49-F238E27FC236}">
                <a16:creationId xmlns:a16="http://schemas.microsoft.com/office/drawing/2014/main" id="{28429374-A1E5-B11D-174F-41AAA1582C5F}"/>
              </a:ext>
            </a:extLst>
          </p:cNvPr>
          <p:cNvGrpSpPr/>
          <p:nvPr/>
        </p:nvGrpSpPr>
        <p:grpSpPr>
          <a:xfrm>
            <a:off x="3100313" y="3846519"/>
            <a:ext cx="2803056" cy="827869"/>
            <a:chOff x="0" y="0"/>
            <a:chExt cx="742297" cy="291800"/>
          </a:xfrm>
        </p:grpSpPr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674BB4BA-4171-36FE-0A93-9FAE74C87F81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7C980929-D8C9-B6FB-431F-DEFB420EE333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EE185165-B1B9-2D26-BB0B-9600B6ACACFE}"/>
              </a:ext>
            </a:extLst>
          </p:cNvPr>
          <p:cNvGrpSpPr/>
          <p:nvPr/>
        </p:nvGrpSpPr>
        <p:grpSpPr>
          <a:xfrm>
            <a:off x="6456712" y="3792082"/>
            <a:ext cx="2803056" cy="827869"/>
            <a:chOff x="0" y="0"/>
            <a:chExt cx="742297" cy="291800"/>
          </a:xfrm>
        </p:grpSpPr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8B9D187-CF2F-7208-12D5-149144498263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DC62A088-C3A2-AD95-7213-E7FC1BD87011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3" name="Group 19">
            <a:extLst>
              <a:ext uri="{FF2B5EF4-FFF2-40B4-BE49-F238E27FC236}">
                <a16:creationId xmlns:a16="http://schemas.microsoft.com/office/drawing/2014/main" id="{D3A4EAAD-E05A-186A-22D0-71DC48FFC15B}"/>
              </a:ext>
            </a:extLst>
          </p:cNvPr>
          <p:cNvGrpSpPr/>
          <p:nvPr/>
        </p:nvGrpSpPr>
        <p:grpSpPr>
          <a:xfrm>
            <a:off x="4816851" y="4806418"/>
            <a:ext cx="2803056" cy="827869"/>
            <a:chOff x="0" y="0"/>
            <a:chExt cx="742297" cy="291800"/>
          </a:xfrm>
        </p:grpSpPr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AB11DE3C-5A7B-3EB2-CBCA-615FBC949ACE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21">
              <a:extLst>
                <a:ext uri="{FF2B5EF4-FFF2-40B4-BE49-F238E27FC236}">
                  <a16:creationId xmlns:a16="http://schemas.microsoft.com/office/drawing/2014/main" id="{DB3B9F86-3FCE-6030-AE74-B595F71C1B5E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6" name="TextBox 24">
            <a:extLst>
              <a:ext uri="{FF2B5EF4-FFF2-40B4-BE49-F238E27FC236}">
                <a16:creationId xmlns:a16="http://schemas.microsoft.com/office/drawing/2014/main" id="{C9C8D092-31DA-FBB0-7FB9-BFB5E97A34C6}"/>
              </a:ext>
            </a:extLst>
          </p:cNvPr>
          <p:cNvSpPr txBox="1"/>
          <p:nvPr/>
        </p:nvSpPr>
        <p:spPr>
          <a:xfrm>
            <a:off x="3361642" y="4032030"/>
            <a:ext cx="2280399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a. a lot of rice</a:t>
            </a: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91096847-605C-1613-3E79-5050318370B3}"/>
              </a:ext>
            </a:extLst>
          </p:cNvPr>
          <p:cNvSpPr txBox="1"/>
          <p:nvPr/>
        </p:nvSpPr>
        <p:spPr>
          <a:xfrm>
            <a:off x="6718041" y="3977593"/>
            <a:ext cx="2280399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b. a few rice</a:t>
            </a:r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id="{C1A6B175-7863-3025-92D8-C311CD2F02C0}"/>
              </a:ext>
            </a:extLst>
          </p:cNvPr>
          <p:cNvSpPr txBox="1"/>
          <p:nvPr/>
        </p:nvSpPr>
        <p:spPr>
          <a:xfrm>
            <a:off x="5078180" y="4985579"/>
            <a:ext cx="2280399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c. a little rice</a:t>
            </a:r>
          </a:p>
        </p:txBody>
      </p:sp>
      <p:grpSp>
        <p:nvGrpSpPr>
          <p:cNvPr id="43" name="Group 10">
            <a:extLst>
              <a:ext uri="{FF2B5EF4-FFF2-40B4-BE49-F238E27FC236}">
                <a16:creationId xmlns:a16="http://schemas.microsoft.com/office/drawing/2014/main" id="{DE77744B-B79F-1FF8-2701-BB4EEFA96401}"/>
              </a:ext>
            </a:extLst>
          </p:cNvPr>
          <p:cNvGrpSpPr/>
          <p:nvPr/>
        </p:nvGrpSpPr>
        <p:grpSpPr>
          <a:xfrm>
            <a:off x="3460775" y="953220"/>
            <a:ext cx="5270450" cy="836760"/>
            <a:chOff x="0" y="0"/>
            <a:chExt cx="1725916" cy="331557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C374BAF-E76A-A53F-0349-B8D6D8BCAE52}"/>
                </a:ext>
              </a:extLst>
            </p:cNvPr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id="{61144CC4-CA5B-F691-B901-694D06FF9984}"/>
                </a:ext>
              </a:extLst>
            </p:cNvPr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46" name="TextBox 23">
            <a:extLst>
              <a:ext uri="{FF2B5EF4-FFF2-40B4-BE49-F238E27FC236}">
                <a16:creationId xmlns:a16="http://schemas.microsoft.com/office/drawing/2014/main" id="{642757A4-51F8-D62E-DDCB-22735803206D}"/>
              </a:ext>
            </a:extLst>
          </p:cNvPr>
          <p:cNvSpPr txBox="1"/>
          <p:nvPr/>
        </p:nvSpPr>
        <p:spPr>
          <a:xfrm>
            <a:off x="3751881" y="1105331"/>
            <a:ext cx="477908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600" b="1" dirty="0">
                <a:solidFill>
                  <a:srgbClr val="FFFFFF"/>
                </a:solidFill>
                <a:latin typeface="Genty Sans"/>
              </a:rPr>
              <a:t>LOOK AND CHOOSE</a:t>
            </a:r>
          </a:p>
        </p:txBody>
      </p:sp>
      <p:sp>
        <p:nvSpPr>
          <p:cNvPr id="47" name="Freeform 17">
            <a:extLst>
              <a:ext uri="{FF2B5EF4-FFF2-40B4-BE49-F238E27FC236}">
                <a16:creationId xmlns:a16="http://schemas.microsoft.com/office/drawing/2014/main" id="{ECBE5CBF-CC1F-900A-CC7D-6C5F4C168F9F}"/>
              </a:ext>
            </a:extLst>
          </p:cNvPr>
          <p:cNvSpPr/>
          <p:nvPr/>
        </p:nvSpPr>
        <p:spPr>
          <a:xfrm>
            <a:off x="4825302" y="4813434"/>
            <a:ext cx="2803056" cy="827869"/>
          </a:xfrm>
          <a:custGeom>
            <a:avLst/>
            <a:gdLst/>
            <a:ahLst/>
            <a:cxnLst/>
            <a:rect l="l" t="t" r="r" b="b"/>
            <a:pathLst>
              <a:path w="742297" h="291800">
                <a:moveTo>
                  <a:pt x="124990" y="0"/>
                </a:moveTo>
                <a:lnTo>
                  <a:pt x="617307" y="0"/>
                </a:lnTo>
                <a:cubicBezTo>
                  <a:pt x="686337" y="0"/>
                  <a:pt x="742297" y="55960"/>
                  <a:pt x="742297" y="124990"/>
                </a:cubicBezTo>
                <a:lnTo>
                  <a:pt x="742297" y="166811"/>
                </a:lnTo>
                <a:cubicBezTo>
                  <a:pt x="742297" y="235841"/>
                  <a:pt x="686337" y="291800"/>
                  <a:pt x="617307" y="291800"/>
                </a:cubicBezTo>
                <a:lnTo>
                  <a:pt x="124990" y="291800"/>
                </a:lnTo>
                <a:cubicBezTo>
                  <a:pt x="55960" y="291800"/>
                  <a:pt x="0" y="235841"/>
                  <a:pt x="0" y="166811"/>
                </a:cubicBezTo>
                <a:lnTo>
                  <a:pt x="0" y="124990"/>
                </a:lnTo>
                <a:cubicBezTo>
                  <a:pt x="0" y="55960"/>
                  <a:pt x="55960" y="0"/>
                  <a:pt x="124990" y="0"/>
                </a:cubicBezTo>
                <a:close/>
              </a:path>
            </a:pathLst>
          </a:custGeom>
          <a:solidFill>
            <a:srgbClr val="00B050">
              <a:alpha val="0"/>
            </a:srgbClr>
          </a:solidFill>
          <a:ln w="38100" cap="rnd">
            <a:solidFill>
              <a:srgbClr val="00B050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ADF4F95-C649-741C-B76D-8D7F54F6201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02003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598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2289654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9"/>
                </a:lnTo>
                <a:lnTo>
                  <a:pt x="8393954" y="6852519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06077" y="103263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60"/>
                </a:lnTo>
                <a:lnTo>
                  <a:pt x="0" y="2397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072717" y="4791226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6" y="0"/>
                </a:lnTo>
                <a:lnTo>
                  <a:pt x="5114076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407097">
            <a:off x="-578996" y="-309362"/>
            <a:ext cx="1577075" cy="1319008"/>
          </a:xfrm>
          <a:custGeom>
            <a:avLst/>
            <a:gdLst/>
            <a:ahLst/>
            <a:cxnLst/>
            <a:rect l="l" t="t" r="r" b="b"/>
            <a:pathLst>
              <a:path w="2365613" h="1978512">
                <a:moveTo>
                  <a:pt x="0" y="0"/>
                </a:moveTo>
                <a:lnTo>
                  <a:pt x="2365613" y="0"/>
                </a:lnTo>
                <a:lnTo>
                  <a:pt x="2365613" y="1978513"/>
                </a:lnTo>
                <a:lnTo>
                  <a:pt x="0" y="19785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34999" y="-1021458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8" y="0"/>
                </a:lnTo>
                <a:lnTo>
                  <a:pt x="43272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84639">
            <a:off x="2381054" y="8056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84639">
            <a:off x="2238372" y="6007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666951" y="1899786"/>
            <a:ext cx="2609704" cy="1738716"/>
          </a:xfrm>
          <a:custGeom>
            <a:avLst/>
            <a:gdLst/>
            <a:ahLst/>
            <a:cxnLst/>
            <a:rect l="l" t="t" r="r" b="b"/>
            <a:pathLst>
              <a:path w="4598166" h="3063528">
                <a:moveTo>
                  <a:pt x="0" y="0"/>
                </a:moveTo>
                <a:lnTo>
                  <a:pt x="4598166" y="0"/>
                </a:lnTo>
                <a:lnTo>
                  <a:pt x="4598166" y="3063528"/>
                </a:lnTo>
                <a:lnTo>
                  <a:pt x="0" y="3063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13">
            <a:extLst>
              <a:ext uri="{FF2B5EF4-FFF2-40B4-BE49-F238E27FC236}">
                <a16:creationId xmlns:a16="http://schemas.microsoft.com/office/drawing/2014/main" id="{5C870960-ECA7-4428-F1D3-4CB4E877292B}"/>
              </a:ext>
            </a:extLst>
          </p:cNvPr>
          <p:cNvGrpSpPr/>
          <p:nvPr/>
        </p:nvGrpSpPr>
        <p:grpSpPr>
          <a:xfrm>
            <a:off x="3100313" y="3805125"/>
            <a:ext cx="2803056" cy="910656"/>
            <a:chOff x="0" y="0"/>
            <a:chExt cx="742297" cy="291800"/>
          </a:xfrm>
        </p:grpSpPr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9AB2F13-1615-0EB4-47A2-24D4326079B9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5F33F2D6-8642-7460-6BED-580BFCAD18BB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E0AB4B77-99CB-1CBC-2633-AF315787AACA}"/>
              </a:ext>
            </a:extLst>
          </p:cNvPr>
          <p:cNvGrpSpPr/>
          <p:nvPr/>
        </p:nvGrpSpPr>
        <p:grpSpPr>
          <a:xfrm>
            <a:off x="6456712" y="3750688"/>
            <a:ext cx="2803056" cy="910656"/>
            <a:chOff x="0" y="0"/>
            <a:chExt cx="742297" cy="291800"/>
          </a:xfrm>
        </p:grpSpPr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5984CA73-0A2C-DAE5-A0C4-B55EDFC59ED6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A62AB38A-CE7D-2CE0-1133-4C29B079E8C6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3" name="Group 19">
            <a:extLst>
              <a:ext uri="{FF2B5EF4-FFF2-40B4-BE49-F238E27FC236}">
                <a16:creationId xmlns:a16="http://schemas.microsoft.com/office/drawing/2014/main" id="{BEECEDF8-46E4-9358-ACCC-EBD9FEB4F372}"/>
              </a:ext>
            </a:extLst>
          </p:cNvPr>
          <p:cNvGrpSpPr/>
          <p:nvPr/>
        </p:nvGrpSpPr>
        <p:grpSpPr>
          <a:xfrm>
            <a:off x="4816851" y="4930124"/>
            <a:ext cx="2803056" cy="910656"/>
            <a:chOff x="0" y="0"/>
            <a:chExt cx="742297" cy="291800"/>
          </a:xfrm>
        </p:grpSpPr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C7E2F8A5-571E-75AA-1BB5-B90C692C116B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21">
              <a:extLst>
                <a:ext uri="{FF2B5EF4-FFF2-40B4-BE49-F238E27FC236}">
                  <a16:creationId xmlns:a16="http://schemas.microsoft.com/office/drawing/2014/main" id="{7C410EE3-4EB9-DB5B-242E-6DB1D0214EDC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6" name="TextBox 24">
            <a:extLst>
              <a:ext uri="{FF2B5EF4-FFF2-40B4-BE49-F238E27FC236}">
                <a16:creationId xmlns:a16="http://schemas.microsoft.com/office/drawing/2014/main" id="{D9C98892-5C63-AC42-5DAF-4637F70E70D8}"/>
              </a:ext>
            </a:extLst>
          </p:cNvPr>
          <p:cNvSpPr txBox="1"/>
          <p:nvPr/>
        </p:nvSpPr>
        <p:spPr>
          <a:xfrm>
            <a:off x="3361642" y="3803430"/>
            <a:ext cx="2280399" cy="85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a. a few vegetables</a:t>
            </a: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CB891383-424A-D583-B4DF-8F80DA327B90}"/>
              </a:ext>
            </a:extLst>
          </p:cNvPr>
          <p:cNvSpPr txBox="1"/>
          <p:nvPr/>
        </p:nvSpPr>
        <p:spPr>
          <a:xfrm>
            <a:off x="6718041" y="3748993"/>
            <a:ext cx="2280399" cy="85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b. a little vegetables</a:t>
            </a:r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id="{C890FAC5-7D5E-762C-DE24-3D94820A5F90}"/>
              </a:ext>
            </a:extLst>
          </p:cNvPr>
          <p:cNvSpPr txBox="1"/>
          <p:nvPr/>
        </p:nvSpPr>
        <p:spPr>
          <a:xfrm>
            <a:off x="5078180" y="4922079"/>
            <a:ext cx="2280399" cy="85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c. a lot of vegetables</a:t>
            </a:r>
          </a:p>
        </p:txBody>
      </p:sp>
      <p:grpSp>
        <p:nvGrpSpPr>
          <p:cNvPr id="39" name="Group 10">
            <a:extLst>
              <a:ext uri="{FF2B5EF4-FFF2-40B4-BE49-F238E27FC236}">
                <a16:creationId xmlns:a16="http://schemas.microsoft.com/office/drawing/2014/main" id="{A7C3A07C-E552-C218-AACA-22D38F7E68B1}"/>
              </a:ext>
            </a:extLst>
          </p:cNvPr>
          <p:cNvGrpSpPr/>
          <p:nvPr/>
        </p:nvGrpSpPr>
        <p:grpSpPr>
          <a:xfrm>
            <a:off x="3460775" y="953220"/>
            <a:ext cx="5270450" cy="836760"/>
            <a:chOff x="0" y="0"/>
            <a:chExt cx="1725916" cy="331557"/>
          </a:xfrm>
        </p:grpSpPr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0916557F-C2A7-F9AE-9207-32865C440FFD}"/>
                </a:ext>
              </a:extLst>
            </p:cNvPr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830B573B-7667-8097-6B5A-F142BBF14EA4}"/>
                </a:ext>
              </a:extLst>
            </p:cNvPr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42" name="TextBox 23">
            <a:extLst>
              <a:ext uri="{FF2B5EF4-FFF2-40B4-BE49-F238E27FC236}">
                <a16:creationId xmlns:a16="http://schemas.microsoft.com/office/drawing/2014/main" id="{BE050245-4C6A-F392-A000-E4224671D705}"/>
              </a:ext>
            </a:extLst>
          </p:cNvPr>
          <p:cNvSpPr txBox="1"/>
          <p:nvPr/>
        </p:nvSpPr>
        <p:spPr>
          <a:xfrm>
            <a:off x="3751881" y="1105331"/>
            <a:ext cx="477908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600" b="1" dirty="0">
                <a:solidFill>
                  <a:srgbClr val="FFFFFF"/>
                </a:solidFill>
                <a:latin typeface="Genty Sans"/>
              </a:rPr>
              <a:t>LOOK AND CHOOSE</a:t>
            </a:r>
          </a:p>
        </p:txBody>
      </p:sp>
      <p:sp>
        <p:nvSpPr>
          <p:cNvPr id="43" name="Freeform 17">
            <a:extLst>
              <a:ext uri="{FF2B5EF4-FFF2-40B4-BE49-F238E27FC236}">
                <a16:creationId xmlns:a16="http://schemas.microsoft.com/office/drawing/2014/main" id="{48C9A6F6-5983-6A2E-E4A1-A85E9A4A6E8D}"/>
              </a:ext>
            </a:extLst>
          </p:cNvPr>
          <p:cNvSpPr/>
          <p:nvPr/>
        </p:nvSpPr>
        <p:spPr>
          <a:xfrm>
            <a:off x="4811251" y="4915173"/>
            <a:ext cx="2803056" cy="910656"/>
          </a:xfrm>
          <a:custGeom>
            <a:avLst/>
            <a:gdLst/>
            <a:ahLst/>
            <a:cxnLst/>
            <a:rect l="l" t="t" r="r" b="b"/>
            <a:pathLst>
              <a:path w="742297" h="291800">
                <a:moveTo>
                  <a:pt x="124990" y="0"/>
                </a:moveTo>
                <a:lnTo>
                  <a:pt x="617307" y="0"/>
                </a:lnTo>
                <a:cubicBezTo>
                  <a:pt x="686337" y="0"/>
                  <a:pt x="742297" y="55960"/>
                  <a:pt x="742297" y="124990"/>
                </a:cubicBezTo>
                <a:lnTo>
                  <a:pt x="742297" y="166811"/>
                </a:lnTo>
                <a:cubicBezTo>
                  <a:pt x="742297" y="235841"/>
                  <a:pt x="686337" y="291800"/>
                  <a:pt x="617307" y="291800"/>
                </a:cubicBezTo>
                <a:lnTo>
                  <a:pt x="124990" y="291800"/>
                </a:lnTo>
                <a:cubicBezTo>
                  <a:pt x="55960" y="291800"/>
                  <a:pt x="0" y="235841"/>
                  <a:pt x="0" y="166811"/>
                </a:cubicBezTo>
                <a:lnTo>
                  <a:pt x="0" y="124990"/>
                </a:lnTo>
                <a:cubicBezTo>
                  <a:pt x="0" y="55960"/>
                  <a:pt x="55960" y="0"/>
                  <a:pt x="124990" y="0"/>
                </a:cubicBezTo>
                <a:close/>
              </a:path>
            </a:pathLst>
          </a:custGeom>
          <a:solidFill>
            <a:srgbClr val="00B050">
              <a:alpha val="0"/>
            </a:srgbClr>
          </a:solidFill>
          <a:ln w="38100" cap="rnd">
            <a:solidFill>
              <a:srgbClr val="00B050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007E19B-E2F9-0D2B-4B4A-ADB309E7C5C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52091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01243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6596031" y="0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9"/>
                </a:lnTo>
                <a:lnTo>
                  <a:pt x="8393954" y="6852519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73477" y="580101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-1704692" y="-348024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6" y="0"/>
                </a:lnTo>
                <a:lnTo>
                  <a:pt x="5114076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97757">
            <a:off x="2520754" y="356054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97757">
            <a:off x="2355654" y="190954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3660">
            <a:off x="-1029450" y="4800600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7" y="0"/>
                </a:lnTo>
                <a:lnTo>
                  <a:pt x="4327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89843">
            <a:off x="10477708" y="3069020"/>
            <a:ext cx="2056985" cy="1578269"/>
          </a:xfrm>
          <a:custGeom>
            <a:avLst/>
            <a:gdLst/>
            <a:ahLst/>
            <a:cxnLst/>
            <a:rect l="l" t="t" r="r" b="b"/>
            <a:pathLst>
              <a:path w="3085478" h="2367403">
                <a:moveTo>
                  <a:pt x="0" y="0"/>
                </a:moveTo>
                <a:lnTo>
                  <a:pt x="3085478" y="0"/>
                </a:lnTo>
                <a:lnTo>
                  <a:pt x="3085478" y="2367403"/>
                </a:lnTo>
                <a:lnTo>
                  <a:pt x="0" y="23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2469247" y="1718186"/>
            <a:ext cx="7014970" cy="1026205"/>
            <a:chOff x="0" y="-38100"/>
            <a:chExt cx="1725916" cy="3696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000000"/>
                  </a:solidFill>
                  <a:latin typeface="Canva Sans"/>
                </a:rPr>
                <a:t>l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123252" y="2017904"/>
            <a:ext cx="5706960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482" b="1" dirty="0">
                <a:solidFill>
                  <a:srgbClr val="FFFFFF"/>
                </a:solidFill>
                <a:latin typeface="Genty Sans"/>
              </a:rPr>
              <a:t>READ AND FILL IN THE BLANK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75829" y="3258039"/>
            <a:ext cx="5840342" cy="1347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There _____ a few oranges in the fridge.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0F3315-82FB-177D-81FE-239FCDA2C80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6" name="TextBox 14">
            <a:extLst>
              <a:ext uri="{FF2B5EF4-FFF2-40B4-BE49-F238E27FC236}">
                <a16:creationId xmlns:a16="http://schemas.microsoft.com/office/drawing/2014/main" id="{8CEDF481-F0BB-24DD-C9DA-3A76FB5189CA}"/>
              </a:ext>
            </a:extLst>
          </p:cNvPr>
          <p:cNvSpPr txBox="1"/>
          <p:nvPr/>
        </p:nvSpPr>
        <p:spPr>
          <a:xfrm>
            <a:off x="4469361" y="3287224"/>
            <a:ext cx="14986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800" b="1" dirty="0">
                <a:solidFill>
                  <a:srgbClr val="FF0000"/>
                </a:solidFill>
                <a:latin typeface="Quicksand Bold"/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287910015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598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6596031" y="0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9"/>
                </a:lnTo>
                <a:lnTo>
                  <a:pt x="8393954" y="6852519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73477" y="580101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-1704692" y="-348024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6" y="0"/>
                </a:lnTo>
                <a:lnTo>
                  <a:pt x="5114076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97757">
            <a:off x="2520754" y="356054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97757">
            <a:off x="2355654" y="190954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3660">
            <a:off x="-1029450" y="4800600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7" y="0"/>
                </a:lnTo>
                <a:lnTo>
                  <a:pt x="4327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89843">
            <a:off x="10477708" y="3069020"/>
            <a:ext cx="2056985" cy="1578269"/>
          </a:xfrm>
          <a:custGeom>
            <a:avLst/>
            <a:gdLst/>
            <a:ahLst/>
            <a:cxnLst/>
            <a:rect l="l" t="t" r="r" b="b"/>
            <a:pathLst>
              <a:path w="3085478" h="2367403">
                <a:moveTo>
                  <a:pt x="0" y="0"/>
                </a:moveTo>
                <a:lnTo>
                  <a:pt x="3085478" y="0"/>
                </a:lnTo>
                <a:lnTo>
                  <a:pt x="3085478" y="2367403"/>
                </a:lnTo>
                <a:lnTo>
                  <a:pt x="0" y="23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23252" y="3258039"/>
            <a:ext cx="5706960" cy="1347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There _____ a little water in the glass.</a:t>
            </a:r>
          </a:p>
        </p:txBody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id="{0289D206-D6AA-1341-3872-458A2880DE35}"/>
              </a:ext>
            </a:extLst>
          </p:cNvPr>
          <p:cNvGrpSpPr/>
          <p:nvPr/>
        </p:nvGrpSpPr>
        <p:grpSpPr>
          <a:xfrm>
            <a:off x="2469247" y="1823955"/>
            <a:ext cx="7014970" cy="920436"/>
            <a:chOff x="0" y="0"/>
            <a:chExt cx="1725916" cy="331557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C3EC7EC-D4B4-9D71-FF65-6713313040A9}"/>
                </a:ext>
              </a:extLst>
            </p:cNvPr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43902B9A-1BF4-E1AE-E08D-6DE2617CF657}"/>
                </a:ext>
              </a:extLst>
            </p:cNvPr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000000"/>
                  </a:solidFill>
                  <a:latin typeface="Canva Sans"/>
                </a:rPr>
                <a:t>l</a:t>
              </a:r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10B5E64E-3446-1CC5-9E44-058CC2D641AA}"/>
              </a:ext>
            </a:extLst>
          </p:cNvPr>
          <p:cNvSpPr txBox="1"/>
          <p:nvPr/>
        </p:nvSpPr>
        <p:spPr>
          <a:xfrm>
            <a:off x="3123252" y="2017904"/>
            <a:ext cx="5706960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482" b="1" dirty="0">
                <a:solidFill>
                  <a:srgbClr val="FFFFFF"/>
                </a:solidFill>
                <a:latin typeface="Genty Sans"/>
              </a:rPr>
              <a:t>READ AND FILL IN THE BLANK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84C659-DA3B-7F28-9636-42107E80BC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0" name="TextBox 14">
            <a:extLst>
              <a:ext uri="{FF2B5EF4-FFF2-40B4-BE49-F238E27FC236}">
                <a16:creationId xmlns:a16="http://schemas.microsoft.com/office/drawing/2014/main" id="{CC2FD48F-CD1D-768E-3C4A-9E4E89CFF8E3}"/>
              </a:ext>
            </a:extLst>
          </p:cNvPr>
          <p:cNvSpPr txBox="1"/>
          <p:nvPr/>
        </p:nvSpPr>
        <p:spPr>
          <a:xfrm>
            <a:off x="4519273" y="3290484"/>
            <a:ext cx="14986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800" b="1" dirty="0">
                <a:solidFill>
                  <a:srgbClr val="FF0000"/>
                </a:solidFill>
                <a:latin typeface="Quicksand Bold"/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192802747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598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 flipH="1">
            <a:off x="7109843" y="1775843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8"/>
                </a:lnTo>
                <a:lnTo>
                  <a:pt x="8393954" y="6852518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443380">
            <a:off x="563619" y="262395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201558" y="-904633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7" y="0"/>
                </a:lnTo>
                <a:lnTo>
                  <a:pt x="5114077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323660">
            <a:off x="-1221692" y="-1124673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7" y="0"/>
                </a:lnTo>
                <a:lnTo>
                  <a:pt x="4327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84639">
            <a:off x="2381054" y="8056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84639">
            <a:off x="2238372" y="6007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700341" y="1536146"/>
            <a:ext cx="4791318" cy="920436"/>
            <a:chOff x="0" y="0"/>
            <a:chExt cx="1725916" cy="3315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05675" y="4116872"/>
            <a:ext cx="2462849" cy="968157"/>
            <a:chOff x="0" y="0"/>
            <a:chExt cx="742297" cy="291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06878" y="0"/>
                  </a:moveTo>
                  <a:lnTo>
                    <a:pt x="635419" y="0"/>
                  </a:lnTo>
                  <a:cubicBezTo>
                    <a:pt x="694446" y="0"/>
                    <a:pt x="742297" y="47851"/>
                    <a:pt x="742297" y="106878"/>
                  </a:cubicBezTo>
                  <a:lnTo>
                    <a:pt x="742297" y="184922"/>
                  </a:lnTo>
                  <a:cubicBezTo>
                    <a:pt x="742297" y="243949"/>
                    <a:pt x="694446" y="291800"/>
                    <a:pt x="635419" y="291800"/>
                  </a:cubicBezTo>
                  <a:lnTo>
                    <a:pt x="106878" y="291800"/>
                  </a:lnTo>
                  <a:cubicBezTo>
                    <a:pt x="47851" y="291800"/>
                    <a:pt x="0" y="243949"/>
                    <a:pt x="0" y="184922"/>
                  </a:cubicBezTo>
                  <a:lnTo>
                    <a:pt x="0" y="106878"/>
                  </a:lnTo>
                  <a:cubicBezTo>
                    <a:pt x="0" y="47851"/>
                    <a:pt x="47851" y="0"/>
                    <a:pt x="1068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23477" y="4100191"/>
            <a:ext cx="2462849" cy="968157"/>
            <a:chOff x="0" y="0"/>
            <a:chExt cx="742297" cy="291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06878" y="0"/>
                  </a:moveTo>
                  <a:lnTo>
                    <a:pt x="635419" y="0"/>
                  </a:lnTo>
                  <a:cubicBezTo>
                    <a:pt x="694446" y="0"/>
                    <a:pt x="742297" y="47851"/>
                    <a:pt x="742297" y="106878"/>
                  </a:cubicBezTo>
                  <a:lnTo>
                    <a:pt x="742297" y="184922"/>
                  </a:lnTo>
                  <a:cubicBezTo>
                    <a:pt x="742297" y="243949"/>
                    <a:pt x="694446" y="291800"/>
                    <a:pt x="635419" y="291800"/>
                  </a:cubicBezTo>
                  <a:lnTo>
                    <a:pt x="106878" y="291800"/>
                  </a:lnTo>
                  <a:cubicBezTo>
                    <a:pt x="47851" y="291800"/>
                    <a:pt x="0" y="243949"/>
                    <a:pt x="0" y="184922"/>
                  </a:cubicBezTo>
                  <a:lnTo>
                    <a:pt x="0" y="106878"/>
                  </a:lnTo>
                  <a:cubicBezTo>
                    <a:pt x="0" y="47851"/>
                    <a:pt x="47851" y="0"/>
                    <a:pt x="1068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147035" y="1730096"/>
            <a:ext cx="389793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600" b="1" dirty="0">
                <a:solidFill>
                  <a:srgbClr val="FFFFFF"/>
                </a:solidFill>
                <a:latin typeface="Genty Sans"/>
              </a:rPr>
              <a:t>TRUE OR FALSE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13965" y="2820389"/>
            <a:ext cx="4128659" cy="100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8"/>
              </a:lnSpc>
            </a:pPr>
            <a:r>
              <a:rPr lang="en-US" sz="3298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 </a:t>
            </a:r>
            <a:r>
              <a:rPr lang="en-US" sz="3298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He wants </a:t>
            </a:r>
            <a:r>
              <a:rPr lang="en-US" sz="3298">
                <a:solidFill>
                  <a:srgbClr val="F7EAAD"/>
                </a:solidFill>
                <a:latin typeface="Quicksand Bold"/>
              </a:rPr>
              <a:t>______</a:t>
            </a:r>
            <a:r>
              <a:rPr lang="en-US" sz="3298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 carrots </a:t>
            </a:r>
            <a:r>
              <a:rPr lang="en-US" sz="3298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for dinner.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35285" y="4355021"/>
            <a:ext cx="20036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3274" b="1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True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453088" y="4338340"/>
            <a:ext cx="20036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3274" b="1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False</a:t>
            </a: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50B105C3-6B4D-8AFD-1174-5B61108E2657}"/>
              </a:ext>
            </a:extLst>
          </p:cNvPr>
          <p:cNvSpPr/>
          <p:nvPr/>
        </p:nvSpPr>
        <p:spPr>
          <a:xfrm>
            <a:off x="6223477" y="4100190"/>
            <a:ext cx="2462849" cy="968157"/>
          </a:xfrm>
          <a:custGeom>
            <a:avLst/>
            <a:gdLst/>
            <a:ahLst/>
            <a:cxnLst/>
            <a:rect l="l" t="t" r="r" b="b"/>
            <a:pathLst>
              <a:path w="742297" h="291800">
                <a:moveTo>
                  <a:pt x="106878" y="0"/>
                </a:moveTo>
                <a:lnTo>
                  <a:pt x="635419" y="0"/>
                </a:lnTo>
                <a:cubicBezTo>
                  <a:pt x="694446" y="0"/>
                  <a:pt x="742297" y="47851"/>
                  <a:pt x="742297" y="106878"/>
                </a:cubicBezTo>
                <a:lnTo>
                  <a:pt x="742297" y="184922"/>
                </a:lnTo>
                <a:cubicBezTo>
                  <a:pt x="742297" y="243949"/>
                  <a:pt x="694446" y="291800"/>
                  <a:pt x="635419" y="291800"/>
                </a:cubicBezTo>
                <a:lnTo>
                  <a:pt x="106878" y="291800"/>
                </a:lnTo>
                <a:cubicBezTo>
                  <a:pt x="47851" y="291800"/>
                  <a:pt x="0" y="243949"/>
                  <a:pt x="0" y="184922"/>
                </a:cubicBezTo>
                <a:lnTo>
                  <a:pt x="0" y="106878"/>
                </a:lnTo>
                <a:cubicBezTo>
                  <a:pt x="0" y="47851"/>
                  <a:pt x="47851" y="0"/>
                  <a:pt x="10687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00B050"/>
            </a:solidFill>
            <a:prstDash val="solid"/>
            <a:round/>
          </a:ln>
        </p:spPr>
        <p:txBody>
          <a:bodyPr/>
          <a:lstStyle/>
          <a:p>
            <a:endParaRPr lang="en-US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9894C7-E822-C95C-D7FF-9778B7DD85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5ED57C-B3B9-9DCC-9871-6F6A4C4767E5}"/>
              </a:ext>
            </a:extLst>
          </p:cNvPr>
          <p:cNvSpPr txBox="1"/>
          <p:nvPr/>
        </p:nvSpPr>
        <p:spPr>
          <a:xfrm>
            <a:off x="5766043" y="2764202"/>
            <a:ext cx="166900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a lot of </a:t>
            </a:r>
            <a:endParaRPr lang="en-US" sz="33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0837DB-3133-14CA-E18B-70A05A388422}"/>
              </a:ext>
            </a:extLst>
          </p:cNvPr>
          <p:cNvSpPr txBox="1"/>
          <p:nvPr/>
        </p:nvSpPr>
        <p:spPr>
          <a:xfrm>
            <a:off x="5738912" y="2762653"/>
            <a:ext cx="114539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B050"/>
                </a:solidFill>
                <a:latin typeface="Quicksand Bold"/>
              </a:rPr>
              <a:t>a few</a:t>
            </a:r>
            <a:endParaRPr lang="en-US" sz="3300" b="1" dirty="0">
              <a:solidFill>
                <a:srgbClr val="00B05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A95968-BD49-65C9-3E08-07E7D06DF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3449" y="4060016"/>
            <a:ext cx="6286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9"/>
          <p:cNvSpPr/>
          <p:nvPr/>
        </p:nvSpPr>
        <p:spPr>
          <a:xfrm>
            <a:off x="1714318" y="5451716"/>
            <a:ext cx="1426526" cy="899284"/>
          </a:xfrm>
          <a:custGeom>
            <a:avLst/>
            <a:gdLst/>
            <a:ahLst/>
            <a:cxnLst/>
            <a:rect l="l" t="t" r="r" b="b"/>
            <a:pathLst>
              <a:path w="4599434" h="2656173">
                <a:moveTo>
                  <a:pt x="0" y="0"/>
                </a:moveTo>
                <a:lnTo>
                  <a:pt x="4599434" y="0"/>
                </a:lnTo>
                <a:lnTo>
                  <a:pt x="4599434" y="2656173"/>
                </a:lnTo>
                <a:lnTo>
                  <a:pt x="0" y="265617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11535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  <p:bldP spid="25" grpId="0" animBg="1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725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 flipH="1">
            <a:off x="7109843" y="1775843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8"/>
                </a:lnTo>
                <a:lnTo>
                  <a:pt x="8393954" y="6852518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443380">
            <a:off x="563619" y="262395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201558" y="-904633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7" y="0"/>
                </a:lnTo>
                <a:lnTo>
                  <a:pt x="5114077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323660">
            <a:off x="-1221692" y="-1124673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7" y="0"/>
                </a:lnTo>
                <a:lnTo>
                  <a:pt x="4327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84639">
            <a:off x="2381054" y="8056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84639">
            <a:off x="2238372" y="6007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700341" y="1536146"/>
            <a:ext cx="4791318" cy="920436"/>
            <a:chOff x="0" y="0"/>
            <a:chExt cx="1725916" cy="3315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05675" y="4116872"/>
            <a:ext cx="2462849" cy="968157"/>
            <a:chOff x="0" y="0"/>
            <a:chExt cx="742297" cy="291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06878" y="0"/>
                  </a:moveTo>
                  <a:lnTo>
                    <a:pt x="635419" y="0"/>
                  </a:lnTo>
                  <a:cubicBezTo>
                    <a:pt x="694446" y="0"/>
                    <a:pt x="742297" y="47851"/>
                    <a:pt x="742297" y="106878"/>
                  </a:cubicBezTo>
                  <a:lnTo>
                    <a:pt x="742297" y="184922"/>
                  </a:lnTo>
                  <a:cubicBezTo>
                    <a:pt x="742297" y="243949"/>
                    <a:pt x="694446" y="291800"/>
                    <a:pt x="635419" y="291800"/>
                  </a:cubicBezTo>
                  <a:lnTo>
                    <a:pt x="106878" y="291800"/>
                  </a:lnTo>
                  <a:cubicBezTo>
                    <a:pt x="47851" y="291800"/>
                    <a:pt x="0" y="243949"/>
                    <a:pt x="0" y="184922"/>
                  </a:cubicBezTo>
                  <a:lnTo>
                    <a:pt x="0" y="106878"/>
                  </a:lnTo>
                  <a:cubicBezTo>
                    <a:pt x="0" y="47851"/>
                    <a:pt x="47851" y="0"/>
                    <a:pt x="1068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23477" y="4100191"/>
            <a:ext cx="2462849" cy="968157"/>
            <a:chOff x="0" y="0"/>
            <a:chExt cx="742297" cy="291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06878" y="0"/>
                  </a:moveTo>
                  <a:lnTo>
                    <a:pt x="635419" y="0"/>
                  </a:lnTo>
                  <a:cubicBezTo>
                    <a:pt x="694446" y="0"/>
                    <a:pt x="742297" y="47851"/>
                    <a:pt x="742297" y="106878"/>
                  </a:cubicBezTo>
                  <a:lnTo>
                    <a:pt x="742297" y="184922"/>
                  </a:lnTo>
                  <a:cubicBezTo>
                    <a:pt x="742297" y="243949"/>
                    <a:pt x="694446" y="291800"/>
                    <a:pt x="635419" y="291800"/>
                  </a:cubicBezTo>
                  <a:lnTo>
                    <a:pt x="106878" y="291800"/>
                  </a:lnTo>
                  <a:cubicBezTo>
                    <a:pt x="47851" y="291800"/>
                    <a:pt x="0" y="243949"/>
                    <a:pt x="0" y="184922"/>
                  </a:cubicBezTo>
                  <a:lnTo>
                    <a:pt x="0" y="106878"/>
                  </a:lnTo>
                  <a:cubicBezTo>
                    <a:pt x="0" y="47851"/>
                    <a:pt x="47851" y="0"/>
                    <a:pt x="1068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-1340973" y="4059586"/>
            <a:ext cx="5076258" cy="2519093"/>
          </a:xfrm>
          <a:custGeom>
            <a:avLst/>
            <a:gdLst/>
            <a:ahLst/>
            <a:cxnLst/>
            <a:rect l="l" t="t" r="r" b="b"/>
            <a:pathLst>
              <a:path w="6076948" h="3015686">
                <a:moveTo>
                  <a:pt x="0" y="0"/>
                </a:moveTo>
                <a:lnTo>
                  <a:pt x="6076949" y="0"/>
                </a:lnTo>
                <a:lnTo>
                  <a:pt x="6076949" y="3015686"/>
                </a:lnTo>
                <a:lnTo>
                  <a:pt x="0" y="301568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147035" y="1730096"/>
            <a:ext cx="389793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600" b="1" dirty="0">
                <a:solidFill>
                  <a:srgbClr val="FFFFFF"/>
                </a:solidFill>
                <a:latin typeface="Genty Sans"/>
              </a:rPr>
              <a:t>TRUE OR FALSE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13965" y="2820389"/>
            <a:ext cx="4128659" cy="100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8"/>
              </a:lnSpc>
            </a:pPr>
            <a:r>
              <a:rPr lang="en-US" sz="3298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They need a few berries for their juice.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35285" y="4355021"/>
            <a:ext cx="20036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3274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True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453088" y="4338340"/>
            <a:ext cx="20036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3274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False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5E86C711-DB26-0B3E-0F1A-8A4D6B351706}"/>
              </a:ext>
            </a:extLst>
          </p:cNvPr>
          <p:cNvSpPr/>
          <p:nvPr/>
        </p:nvSpPr>
        <p:spPr>
          <a:xfrm>
            <a:off x="3505675" y="4121010"/>
            <a:ext cx="2462849" cy="968157"/>
          </a:xfrm>
          <a:custGeom>
            <a:avLst/>
            <a:gdLst/>
            <a:ahLst/>
            <a:cxnLst/>
            <a:rect l="l" t="t" r="r" b="b"/>
            <a:pathLst>
              <a:path w="742297" h="291800">
                <a:moveTo>
                  <a:pt x="106878" y="0"/>
                </a:moveTo>
                <a:lnTo>
                  <a:pt x="635419" y="0"/>
                </a:lnTo>
                <a:cubicBezTo>
                  <a:pt x="694446" y="0"/>
                  <a:pt x="742297" y="47851"/>
                  <a:pt x="742297" y="106878"/>
                </a:cubicBezTo>
                <a:lnTo>
                  <a:pt x="742297" y="184922"/>
                </a:lnTo>
                <a:cubicBezTo>
                  <a:pt x="742297" y="243949"/>
                  <a:pt x="694446" y="291800"/>
                  <a:pt x="635419" y="291800"/>
                </a:cubicBezTo>
                <a:lnTo>
                  <a:pt x="106878" y="291800"/>
                </a:lnTo>
                <a:cubicBezTo>
                  <a:pt x="47851" y="291800"/>
                  <a:pt x="0" y="243949"/>
                  <a:pt x="0" y="184922"/>
                </a:cubicBezTo>
                <a:lnTo>
                  <a:pt x="0" y="106878"/>
                </a:lnTo>
                <a:cubicBezTo>
                  <a:pt x="0" y="47851"/>
                  <a:pt x="47851" y="0"/>
                  <a:pt x="10687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00B050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59729B-6527-8E26-DE6A-5FC30B4281D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85172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598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 flipH="1">
            <a:off x="7109843" y="1775843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8"/>
                </a:lnTo>
                <a:lnTo>
                  <a:pt x="8393954" y="6852518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443380">
            <a:off x="563619" y="262395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201558" y="-904633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7" y="0"/>
                </a:lnTo>
                <a:lnTo>
                  <a:pt x="5114077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323660">
            <a:off x="-1221692" y="-1124673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7" y="0"/>
                </a:lnTo>
                <a:lnTo>
                  <a:pt x="4327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84639">
            <a:off x="2381054" y="8056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84639">
            <a:off x="2238372" y="6007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700341" y="1536146"/>
            <a:ext cx="4791318" cy="920436"/>
            <a:chOff x="0" y="0"/>
            <a:chExt cx="1725916" cy="3315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05675" y="4116872"/>
            <a:ext cx="2462849" cy="968157"/>
            <a:chOff x="0" y="0"/>
            <a:chExt cx="742297" cy="291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06878" y="0"/>
                  </a:moveTo>
                  <a:lnTo>
                    <a:pt x="635419" y="0"/>
                  </a:lnTo>
                  <a:cubicBezTo>
                    <a:pt x="694446" y="0"/>
                    <a:pt x="742297" y="47851"/>
                    <a:pt x="742297" y="106878"/>
                  </a:cubicBezTo>
                  <a:lnTo>
                    <a:pt x="742297" y="184922"/>
                  </a:lnTo>
                  <a:cubicBezTo>
                    <a:pt x="742297" y="243949"/>
                    <a:pt x="694446" y="291800"/>
                    <a:pt x="635419" y="291800"/>
                  </a:cubicBezTo>
                  <a:lnTo>
                    <a:pt x="106878" y="291800"/>
                  </a:lnTo>
                  <a:cubicBezTo>
                    <a:pt x="47851" y="291800"/>
                    <a:pt x="0" y="243949"/>
                    <a:pt x="0" y="184922"/>
                  </a:cubicBezTo>
                  <a:lnTo>
                    <a:pt x="0" y="106878"/>
                  </a:lnTo>
                  <a:cubicBezTo>
                    <a:pt x="0" y="47851"/>
                    <a:pt x="47851" y="0"/>
                    <a:pt x="1068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7" name="Freeform 24">
            <a:extLst>
              <a:ext uri="{FF2B5EF4-FFF2-40B4-BE49-F238E27FC236}">
                <a16:creationId xmlns:a16="http://schemas.microsoft.com/office/drawing/2014/main" id="{743CA3A8-54D9-699C-840C-3E2181F3A10C}"/>
              </a:ext>
            </a:extLst>
          </p:cNvPr>
          <p:cNvSpPr/>
          <p:nvPr/>
        </p:nvSpPr>
        <p:spPr>
          <a:xfrm rot="21035632">
            <a:off x="-817149" y="2371021"/>
            <a:ext cx="4665781" cy="3108578"/>
          </a:xfrm>
          <a:custGeom>
            <a:avLst/>
            <a:gdLst/>
            <a:ahLst/>
            <a:cxnLst/>
            <a:rect l="l" t="t" r="r" b="b"/>
            <a:pathLst>
              <a:path w="4967105" h="3309334">
                <a:moveTo>
                  <a:pt x="0" y="0"/>
                </a:moveTo>
                <a:lnTo>
                  <a:pt x="4967105" y="0"/>
                </a:lnTo>
                <a:lnTo>
                  <a:pt x="4967105" y="3309334"/>
                </a:lnTo>
                <a:lnTo>
                  <a:pt x="0" y="33093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6223477" y="4100191"/>
            <a:ext cx="2462849" cy="968157"/>
            <a:chOff x="0" y="0"/>
            <a:chExt cx="742297" cy="291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06878" y="0"/>
                  </a:moveTo>
                  <a:lnTo>
                    <a:pt x="635419" y="0"/>
                  </a:lnTo>
                  <a:cubicBezTo>
                    <a:pt x="694446" y="0"/>
                    <a:pt x="742297" y="47851"/>
                    <a:pt x="742297" y="106878"/>
                  </a:cubicBezTo>
                  <a:lnTo>
                    <a:pt x="742297" y="184922"/>
                  </a:lnTo>
                  <a:cubicBezTo>
                    <a:pt x="742297" y="243949"/>
                    <a:pt x="694446" y="291800"/>
                    <a:pt x="635419" y="291800"/>
                  </a:cubicBezTo>
                  <a:lnTo>
                    <a:pt x="106878" y="291800"/>
                  </a:lnTo>
                  <a:cubicBezTo>
                    <a:pt x="47851" y="291800"/>
                    <a:pt x="0" y="243949"/>
                    <a:pt x="0" y="184922"/>
                  </a:cubicBezTo>
                  <a:lnTo>
                    <a:pt x="0" y="106878"/>
                  </a:lnTo>
                  <a:cubicBezTo>
                    <a:pt x="0" y="47851"/>
                    <a:pt x="47851" y="0"/>
                    <a:pt x="1068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9" name="Freeform 19"/>
          <p:cNvSpPr/>
          <p:nvPr/>
        </p:nvSpPr>
        <p:spPr>
          <a:xfrm rot="21035632">
            <a:off x="-1457116" y="3851633"/>
            <a:ext cx="4665781" cy="3108578"/>
          </a:xfrm>
          <a:custGeom>
            <a:avLst/>
            <a:gdLst/>
            <a:ahLst/>
            <a:cxnLst/>
            <a:rect l="l" t="t" r="r" b="b"/>
            <a:pathLst>
              <a:path w="4967105" h="3309334">
                <a:moveTo>
                  <a:pt x="0" y="0"/>
                </a:moveTo>
                <a:lnTo>
                  <a:pt x="4967105" y="0"/>
                </a:lnTo>
                <a:lnTo>
                  <a:pt x="4967105" y="3309334"/>
                </a:lnTo>
                <a:lnTo>
                  <a:pt x="0" y="33093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147035" y="1730096"/>
            <a:ext cx="389793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600" b="1" dirty="0">
                <a:solidFill>
                  <a:srgbClr val="FFFFFF"/>
                </a:solidFill>
                <a:latin typeface="Genty Sans"/>
              </a:rPr>
              <a:t>TRUE OR FALSE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13965" y="2820389"/>
            <a:ext cx="4128659" cy="100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8"/>
              </a:lnSpc>
            </a:pPr>
            <a:r>
              <a:rPr lang="en-US" sz="3298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Let’s buy </a:t>
            </a:r>
            <a:r>
              <a:rPr lang="en-US" sz="3298" dirty="0">
                <a:solidFill>
                  <a:srgbClr val="F7EAAD"/>
                </a:solidFill>
                <a:latin typeface="Quicksand Bold"/>
              </a:rPr>
              <a:t>______</a:t>
            </a:r>
            <a:r>
              <a:rPr lang="en-US" sz="3298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 </a:t>
            </a:r>
          </a:p>
          <a:p>
            <a:pPr algn="ctr">
              <a:lnSpc>
                <a:spcPts val="3958"/>
              </a:lnSpc>
            </a:pPr>
            <a:r>
              <a:rPr lang="en-US" sz="3298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butter to make a cake!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35285" y="4355021"/>
            <a:ext cx="20036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3274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True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453088" y="4338340"/>
            <a:ext cx="20036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3274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False</a:t>
            </a:r>
          </a:p>
        </p:txBody>
      </p:sp>
      <p:sp>
        <p:nvSpPr>
          <p:cNvPr id="24" name="Freeform 24"/>
          <p:cNvSpPr/>
          <p:nvPr/>
        </p:nvSpPr>
        <p:spPr>
          <a:xfrm rot="21035632">
            <a:off x="-102485" y="3789370"/>
            <a:ext cx="4665781" cy="3108578"/>
          </a:xfrm>
          <a:custGeom>
            <a:avLst/>
            <a:gdLst/>
            <a:ahLst/>
            <a:cxnLst/>
            <a:rect l="l" t="t" r="r" b="b"/>
            <a:pathLst>
              <a:path w="4967105" h="3309334">
                <a:moveTo>
                  <a:pt x="0" y="0"/>
                </a:moveTo>
                <a:lnTo>
                  <a:pt x="4967105" y="0"/>
                </a:lnTo>
                <a:lnTo>
                  <a:pt x="4967105" y="3309334"/>
                </a:lnTo>
                <a:lnTo>
                  <a:pt x="0" y="33093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3274C928-04AC-711B-C7F6-74142113C115}"/>
              </a:ext>
            </a:extLst>
          </p:cNvPr>
          <p:cNvSpPr/>
          <p:nvPr/>
        </p:nvSpPr>
        <p:spPr>
          <a:xfrm>
            <a:off x="6223477" y="4100191"/>
            <a:ext cx="2462849" cy="968157"/>
          </a:xfrm>
          <a:custGeom>
            <a:avLst/>
            <a:gdLst/>
            <a:ahLst/>
            <a:cxnLst/>
            <a:rect l="l" t="t" r="r" b="b"/>
            <a:pathLst>
              <a:path w="742297" h="291800">
                <a:moveTo>
                  <a:pt x="106878" y="0"/>
                </a:moveTo>
                <a:lnTo>
                  <a:pt x="635419" y="0"/>
                </a:lnTo>
                <a:cubicBezTo>
                  <a:pt x="694446" y="0"/>
                  <a:pt x="742297" y="47851"/>
                  <a:pt x="742297" y="106878"/>
                </a:cubicBezTo>
                <a:lnTo>
                  <a:pt x="742297" y="184922"/>
                </a:lnTo>
                <a:cubicBezTo>
                  <a:pt x="742297" y="243949"/>
                  <a:pt x="694446" y="291800"/>
                  <a:pt x="635419" y="291800"/>
                </a:cubicBezTo>
                <a:lnTo>
                  <a:pt x="106878" y="291800"/>
                </a:lnTo>
                <a:cubicBezTo>
                  <a:pt x="47851" y="291800"/>
                  <a:pt x="0" y="243949"/>
                  <a:pt x="0" y="184922"/>
                </a:cubicBezTo>
                <a:lnTo>
                  <a:pt x="0" y="106878"/>
                </a:lnTo>
                <a:cubicBezTo>
                  <a:pt x="0" y="47851"/>
                  <a:pt x="47851" y="0"/>
                  <a:pt x="10687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00B050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79D87C-C067-46C3-3014-E88234ACF52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9EAC3EA-F80B-F722-A0D2-67D72F464F18}"/>
              </a:ext>
            </a:extLst>
          </p:cNvPr>
          <p:cNvSpPr txBox="1"/>
          <p:nvPr/>
        </p:nvSpPr>
        <p:spPr>
          <a:xfrm>
            <a:off x="6191687" y="2762653"/>
            <a:ext cx="140920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a little </a:t>
            </a:r>
            <a:endParaRPr lang="en-US" sz="33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BE5387-4CFA-2074-543A-328C9B2422C3}"/>
              </a:ext>
            </a:extLst>
          </p:cNvPr>
          <p:cNvSpPr txBox="1"/>
          <p:nvPr/>
        </p:nvSpPr>
        <p:spPr>
          <a:xfrm>
            <a:off x="6198293" y="2774375"/>
            <a:ext cx="159286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B050"/>
                </a:solidFill>
                <a:latin typeface="Quicksand Bold"/>
              </a:rPr>
              <a:t>a lot of</a:t>
            </a:r>
            <a:endParaRPr lang="en-US" sz="33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1822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5" grpId="0" animBg="1"/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8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53B117-5E1A-C70F-ABBE-E13F3AE9A680}"/>
              </a:ext>
            </a:extLst>
          </p:cNvPr>
          <p:cNvGrpSpPr/>
          <p:nvPr/>
        </p:nvGrpSpPr>
        <p:grpSpPr>
          <a:xfrm>
            <a:off x="-29987" y="843625"/>
            <a:ext cx="12488687" cy="798382"/>
            <a:chOff x="1250027" y="544875"/>
            <a:chExt cx="6700849" cy="579439"/>
          </a:xfrm>
        </p:grpSpPr>
        <p:sp>
          <p:nvSpPr>
            <p:cNvPr id="4" name="Google Shape;8552;p56">
              <a:extLst>
                <a:ext uri="{FF2B5EF4-FFF2-40B4-BE49-F238E27FC236}">
                  <a16:creationId xmlns:a16="http://schemas.microsoft.com/office/drawing/2014/main" id="{A5B1AFE4-13FE-2945-39A9-01F7229DB0F1}"/>
                </a:ext>
              </a:extLst>
            </p:cNvPr>
            <p:cNvSpPr/>
            <p:nvPr/>
          </p:nvSpPr>
          <p:spPr>
            <a:xfrm rot="10800000" flipH="1">
              <a:off x="1289956" y="544875"/>
              <a:ext cx="6660920" cy="579439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62BFE3-16AE-EED4-0B4D-5944B4646B39}"/>
                </a:ext>
              </a:extLst>
            </p:cNvPr>
            <p:cNvSpPr txBox="1"/>
            <p:nvPr/>
          </p:nvSpPr>
          <p:spPr>
            <a:xfrm>
              <a:off x="1250027" y="684182"/>
              <a:ext cx="6566608" cy="39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C0505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 Put the words in the correct order to make sentences or questions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4E51B98-494F-FE73-68AC-551C823F0933}"/>
              </a:ext>
            </a:extLst>
          </p:cNvPr>
          <p:cNvSpPr txBox="1"/>
          <p:nvPr/>
        </p:nvSpPr>
        <p:spPr>
          <a:xfrm>
            <a:off x="1062990" y="1763263"/>
            <a:ext cx="10103980" cy="48783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a few / We’ve / tomatoes / got / .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_____________________________________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2. coffee / want / a little / I / in / milk / my / .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_____________________________________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3. there / Is /a little/ for / me / rice / ?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_____________________________________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7C958-25DA-0C57-98D3-6227D5DC02DE}"/>
              </a:ext>
            </a:extLst>
          </p:cNvPr>
          <p:cNvSpPr txBox="1"/>
          <p:nvPr/>
        </p:nvSpPr>
        <p:spPr>
          <a:xfrm>
            <a:off x="1885950" y="2680594"/>
            <a:ext cx="5772150" cy="60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few tomatoes.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E5E4C-3F2B-84D5-BD0F-818250FCDDC3}"/>
              </a:ext>
            </a:extLst>
          </p:cNvPr>
          <p:cNvSpPr txBox="1"/>
          <p:nvPr/>
        </p:nvSpPr>
        <p:spPr>
          <a:xfrm>
            <a:off x="1885950" y="4202441"/>
            <a:ext cx="7749540" cy="60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want a little milk in my coffee.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CE300-5A0D-8FD6-9317-8F5B8362C8A8}"/>
              </a:ext>
            </a:extLst>
          </p:cNvPr>
          <p:cNvSpPr txBox="1"/>
          <p:nvPr/>
        </p:nvSpPr>
        <p:spPr>
          <a:xfrm>
            <a:off x="1885950" y="5712178"/>
            <a:ext cx="7749540" cy="60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Is there a little rice for me?</a:t>
            </a:r>
          </a:p>
        </p:txBody>
      </p:sp>
    </p:spTree>
    <p:extLst>
      <p:ext uri="{BB962C8B-B14F-4D97-AF65-F5344CB8AC3E}">
        <p14:creationId xmlns:p14="http://schemas.microsoft.com/office/powerpoint/2010/main" val="205820188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allAtOnce" animBg="1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E26EE59-6C15-B916-3869-2C15DED965D2}"/>
              </a:ext>
            </a:extLst>
          </p:cNvPr>
          <p:cNvSpPr/>
          <p:nvPr/>
        </p:nvSpPr>
        <p:spPr>
          <a:xfrm rot="10800000" flipH="1">
            <a:off x="3718472" y="4734624"/>
            <a:ext cx="4941314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77671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sz="3200" dirty="0">
                <a:latin typeface="Comic Sans MS" panose="030F0702030302020204" pitchFamily="66" charset="0"/>
              </a:rPr>
              <a:t>Game “Stop the bus”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8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53B117-5E1A-C70F-ABBE-E13F3AE9A680}"/>
              </a:ext>
            </a:extLst>
          </p:cNvPr>
          <p:cNvGrpSpPr/>
          <p:nvPr/>
        </p:nvGrpSpPr>
        <p:grpSpPr>
          <a:xfrm>
            <a:off x="-29987" y="843625"/>
            <a:ext cx="12488687" cy="798382"/>
            <a:chOff x="1250027" y="544875"/>
            <a:chExt cx="6700849" cy="579439"/>
          </a:xfrm>
        </p:grpSpPr>
        <p:sp>
          <p:nvSpPr>
            <p:cNvPr id="4" name="Google Shape;8552;p56">
              <a:extLst>
                <a:ext uri="{FF2B5EF4-FFF2-40B4-BE49-F238E27FC236}">
                  <a16:creationId xmlns:a16="http://schemas.microsoft.com/office/drawing/2014/main" id="{A5B1AFE4-13FE-2945-39A9-01F7229DB0F1}"/>
                </a:ext>
              </a:extLst>
            </p:cNvPr>
            <p:cNvSpPr/>
            <p:nvPr/>
          </p:nvSpPr>
          <p:spPr>
            <a:xfrm rot="10800000" flipH="1">
              <a:off x="1289956" y="544875"/>
              <a:ext cx="6660920" cy="579439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62BFE3-16AE-EED4-0B4D-5944B4646B39}"/>
                </a:ext>
              </a:extLst>
            </p:cNvPr>
            <p:cNvSpPr txBox="1"/>
            <p:nvPr/>
          </p:nvSpPr>
          <p:spPr>
            <a:xfrm>
              <a:off x="1250027" y="684182"/>
              <a:ext cx="6566608" cy="39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C0505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 Put the words in the correct order to make sentences or questions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4E51B98-494F-FE73-68AC-551C823F0933}"/>
              </a:ext>
            </a:extLst>
          </p:cNvPr>
          <p:cNvSpPr txBox="1"/>
          <p:nvPr/>
        </p:nvSpPr>
        <p:spPr>
          <a:xfrm>
            <a:off x="605789" y="1763263"/>
            <a:ext cx="10997799" cy="48763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4. for / need / a little / We / cake / the / butter / .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_____________________________________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5. a little / drinks / He / with / lunch / his / juice / .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_____________________________________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6. a few / under / are / table / There / the / presents / .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_____________________________________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7C958-25DA-0C57-98D3-6227D5DC02DE}"/>
              </a:ext>
            </a:extLst>
          </p:cNvPr>
          <p:cNvSpPr txBox="1"/>
          <p:nvPr/>
        </p:nvSpPr>
        <p:spPr>
          <a:xfrm>
            <a:off x="1440180" y="2680594"/>
            <a:ext cx="7909560" cy="60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 need a little butter for the cake.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E5E4C-3F2B-84D5-BD0F-818250FCDDC3}"/>
              </a:ext>
            </a:extLst>
          </p:cNvPr>
          <p:cNvSpPr txBox="1"/>
          <p:nvPr/>
        </p:nvSpPr>
        <p:spPr>
          <a:xfrm>
            <a:off x="1440180" y="4202441"/>
            <a:ext cx="7749540" cy="60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 drinks a little juice with his lunch.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CE300-5A0D-8FD6-9317-8F5B8362C8A8}"/>
              </a:ext>
            </a:extLst>
          </p:cNvPr>
          <p:cNvSpPr txBox="1"/>
          <p:nvPr/>
        </p:nvSpPr>
        <p:spPr>
          <a:xfrm>
            <a:off x="1440180" y="5712178"/>
            <a:ext cx="8755380" cy="60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There are a few presents under the table.</a:t>
            </a:r>
          </a:p>
        </p:txBody>
      </p:sp>
    </p:spTree>
    <p:extLst>
      <p:ext uri="{BB962C8B-B14F-4D97-AF65-F5344CB8AC3E}">
        <p14:creationId xmlns:p14="http://schemas.microsoft.com/office/powerpoint/2010/main" val="77396275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 animBg="1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8374D-0977-7ED3-7A68-98CB3B59E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88412" y="4080121"/>
            <a:ext cx="2738568" cy="2738568"/>
          </a:xfrm>
          <a:prstGeom prst="rect">
            <a:avLst/>
          </a:prstGeom>
        </p:spPr>
      </p:pic>
      <p:sp>
        <p:nvSpPr>
          <p:cNvPr id="7" name="Google Shape;5942;p39">
            <a:extLst>
              <a:ext uri="{FF2B5EF4-FFF2-40B4-BE49-F238E27FC236}">
                <a16:creationId xmlns:a16="http://schemas.microsoft.com/office/drawing/2014/main" id="{F5F84224-EFD6-AD87-5DF2-42C4D820E41B}"/>
              </a:ext>
            </a:extLst>
          </p:cNvPr>
          <p:cNvSpPr txBox="1">
            <a:spLocks/>
          </p:cNvSpPr>
          <p:nvPr/>
        </p:nvSpPr>
        <p:spPr>
          <a:xfrm>
            <a:off x="1948306" y="3365820"/>
            <a:ext cx="8414716" cy="1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93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8000" kern="0" dirty="0">
                <a:latin typeface="Comic Sans MS" panose="030F0702030302020204" pitchFamily="66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3506" y="-408042"/>
            <a:ext cx="11014644" cy="7383811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95166" y="165007"/>
            <a:ext cx="2598955" cy="3263993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93096" y="674986"/>
            <a:ext cx="8275465" cy="198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156C99"/>
                </a:solidFill>
                <a:latin typeface="Comic Sans MS" panose="030F0702030302020204" pitchFamily="66" charset="0"/>
              </a:rPr>
              <a:t>6 Let’s talk.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Talk to your partner about what you and your family often buy at the supermarket.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6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Use suggestions in the book to help you.</a:t>
            </a:r>
          </a:p>
        </p:txBody>
      </p:sp>
      <p:pic>
        <p:nvPicPr>
          <p:cNvPr id="7" name="Picture 6" descr="A couple of boys sitting at a table&#10;&#10;Description automatically generated">
            <a:extLst>
              <a:ext uri="{FF2B5EF4-FFF2-40B4-BE49-F238E27FC236}">
                <a16:creationId xmlns:a16="http://schemas.microsoft.com/office/drawing/2014/main" id="{FF99C8FB-3CD6-A36B-E258-E59CCB4CB0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89" y="3463566"/>
            <a:ext cx="6320821" cy="355546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E207C27-9B7E-3907-F39F-B06A8D60288E}"/>
              </a:ext>
            </a:extLst>
          </p:cNvPr>
          <p:cNvSpPr/>
          <p:nvPr/>
        </p:nvSpPr>
        <p:spPr>
          <a:xfrm>
            <a:off x="284194" y="2883472"/>
            <a:ext cx="3847287" cy="1021976"/>
          </a:xfrm>
          <a:prstGeom prst="wedgeRoundRectCallout">
            <a:avLst>
              <a:gd name="adj1" fmla="val 56781"/>
              <a:gd name="adj2" fmla="val 88571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My mum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often buys a few bananas.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1D2A562-2126-C516-AB1B-5F12110CA26B}"/>
              </a:ext>
            </a:extLst>
          </p:cNvPr>
          <p:cNvSpPr/>
          <p:nvPr/>
        </p:nvSpPr>
        <p:spPr>
          <a:xfrm>
            <a:off x="7370392" y="2965136"/>
            <a:ext cx="4607072" cy="1021976"/>
          </a:xfrm>
          <a:prstGeom prst="wedgeRoundRectCallout">
            <a:avLst>
              <a:gd name="adj1" fmla="val -38809"/>
              <a:gd name="adj2" fmla="val 72415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 often buy a little cheese for my sandwich.</a:t>
            </a:r>
          </a:p>
        </p:txBody>
      </p:sp>
    </p:spTree>
    <p:extLst>
      <p:ext uri="{BB962C8B-B14F-4D97-AF65-F5344CB8AC3E}">
        <p14:creationId xmlns:p14="http://schemas.microsoft.com/office/powerpoint/2010/main" val="1526294323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915898" y="350640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kern="0" dirty="0">
                <a:latin typeface="Comic Sans MS" panose="030F0702030302020204" pitchFamily="66" charset="0"/>
              </a:rPr>
              <a:t>WRAP-UP &amp; ASSESSMENT</a:t>
            </a: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305738" y="4281074"/>
            <a:ext cx="2552190" cy="255219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8552;p56">
            <a:extLst>
              <a:ext uri="{FF2B5EF4-FFF2-40B4-BE49-F238E27FC236}">
                <a16:creationId xmlns:a16="http://schemas.microsoft.com/office/drawing/2014/main" id="{FC0A54D9-ACF3-4BA0-EC7F-C7A6D11EA9D9}"/>
              </a:ext>
            </a:extLst>
          </p:cNvPr>
          <p:cNvSpPr/>
          <p:nvPr/>
        </p:nvSpPr>
        <p:spPr>
          <a:xfrm rot="10800000" flipH="1">
            <a:off x="677875" y="189701"/>
            <a:ext cx="11379446" cy="8879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BEFA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02562" y="481866"/>
            <a:ext cx="12043977" cy="46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222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Sort the foods to correct quantifiers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61BB10F0-90E5-BD6C-6FCE-7DE84CBFD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223756"/>
              </p:ext>
            </p:extLst>
          </p:nvPr>
        </p:nvGraphicFramePr>
        <p:xfrm>
          <a:off x="1257318" y="1387442"/>
          <a:ext cx="9651964" cy="35977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25982">
                  <a:extLst>
                    <a:ext uri="{9D8B030D-6E8A-4147-A177-3AD203B41FA5}">
                      <a16:colId xmlns:a16="http://schemas.microsoft.com/office/drawing/2014/main" val="372236467"/>
                    </a:ext>
                  </a:extLst>
                </a:gridCol>
                <a:gridCol w="4825982">
                  <a:extLst>
                    <a:ext uri="{9D8B030D-6E8A-4147-A177-3AD203B41FA5}">
                      <a16:colId xmlns:a16="http://schemas.microsoft.com/office/drawing/2014/main" val="1352221715"/>
                    </a:ext>
                  </a:extLst>
                </a:gridCol>
              </a:tblGrid>
              <a:tr h="7052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little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few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212913"/>
                  </a:ext>
                </a:extLst>
              </a:tr>
              <a:tr h="28925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C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796381"/>
                  </a:ext>
                </a:extLst>
              </a:tr>
            </a:tbl>
          </a:graphicData>
        </a:graphic>
      </p:graphicFrame>
      <p:sp>
        <p:nvSpPr>
          <p:cNvPr id="33" name="cake 2">
            <a:extLst>
              <a:ext uri="{FF2B5EF4-FFF2-40B4-BE49-F238E27FC236}">
                <a16:creationId xmlns:a16="http://schemas.microsoft.com/office/drawing/2014/main" id="{DA840485-2D28-93CC-F4CC-C13DE04EBFDD}"/>
              </a:ext>
            </a:extLst>
          </p:cNvPr>
          <p:cNvSpPr/>
          <p:nvPr/>
        </p:nvSpPr>
        <p:spPr>
          <a:xfrm>
            <a:off x="9509778" y="5127676"/>
            <a:ext cx="2139042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tomatoes</a:t>
            </a:r>
          </a:p>
        </p:txBody>
      </p:sp>
      <p:sp>
        <p:nvSpPr>
          <p:cNvPr id="35" name="milk 2">
            <a:extLst>
              <a:ext uri="{FF2B5EF4-FFF2-40B4-BE49-F238E27FC236}">
                <a16:creationId xmlns:a16="http://schemas.microsoft.com/office/drawing/2014/main" id="{ADC732C6-EF9C-E25C-D8CB-E785B00F7A09}"/>
              </a:ext>
            </a:extLst>
          </p:cNvPr>
          <p:cNvSpPr/>
          <p:nvPr/>
        </p:nvSpPr>
        <p:spPr>
          <a:xfrm>
            <a:off x="3462128" y="5146145"/>
            <a:ext cx="1767804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chicken</a:t>
            </a:r>
          </a:p>
        </p:txBody>
      </p:sp>
      <p:sp>
        <p:nvSpPr>
          <p:cNvPr id="37" name="rice 2">
            <a:extLst>
              <a:ext uri="{FF2B5EF4-FFF2-40B4-BE49-F238E27FC236}">
                <a16:creationId xmlns:a16="http://schemas.microsoft.com/office/drawing/2014/main" id="{30E46AAE-4AFC-1F28-4462-E737CCF1E307}"/>
              </a:ext>
            </a:extLst>
          </p:cNvPr>
          <p:cNvSpPr/>
          <p:nvPr/>
        </p:nvSpPr>
        <p:spPr>
          <a:xfrm>
            <a:off x="5504288" y="5166360"/>
            <a:ext cx="1767804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261D2A"/>
                </a:solidFill>
                <a:latin typeface="Comic Sans MS" panose="030F0702030302020204" pitchFamily="66" charset="0"/>
              </a:rPr>
              <a:t>water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9" name="melon 2">
            <a:extLst>
              <a:ext uri="{FF2B5EF4-FFF2-40B4-BE49-F238E27FC236}">
                <a16:creationId xmlns:a16="http://schemas.microsoft.com/office/drawing/2014/main" id="{312828A8-C2AD-5960-6C59-3B25DA5A1A6F}"/>
              </a:ext>
            </a:extLst>
          </p:cNvPr>
          <p:cNvSpPr/>
          <p:nvPr/>
        </p:nvSpPr>
        <p:spPr>
          <a:xfrm>
            <a:off x="5516988" y="6058860"/>
            <a:ext cx="1767804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juice</a:t>
            </a:r>
          </a:p>
        </p:txBody>
      </p:sp>
      <p:sp>
        <p:nvSpPr>
          <p:cNvPr id="41" name="candy 2">
            <a:extLst>
              <a:ext uri="{FF2B5EF4-FFF2-40B4-BE49-F238E27FC236}">
                <a16:creationId xmlns:a16="http://schemas.microsoft.com/office/drawing/2014/main" id="{B5307700-0EBB-9982-2A58-9F7F7D90610E}"/>
              </a:ext>
            </a:extLst>
          </p:cNvPr>
          <p:cNvSpPr/>
          <p:nvPr/>
        </p:nvSpPr>
        <p:spPr>
          <a:xfrm>
            <a:off x="591438" y="6033252"/>
            <a:ext cx="2663408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261D2A"/>
                </a:solidFill>
                <a:latin typeface="Comic Sans MS" panose="030F0702030302020204" pitchFamily="66" charset="0"/>
              </a:rPr>
              <a:t>sandwiches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3" name="sugar 2">
            <a:extLst>
              <a:ext uri="{FF2B5EF4-FFF2-40B4-BE49-F238E27FC236}">
                <a16:creationId xmlns:a16="http://schemas.microsoft.com/office/drawing/2014/main" id="{144669B4-4482-97F8-4E97-97DC20605586}"/>
              </a:ext>
            </a:extLst>
          </p:cNvPr>
          <p:cNvSpPr/>
          <p:nvPr/>
        </p:nvSpPr>
        <p:spPr>
          <a:xfrm>
            <a:off x="3462128" y="6058860"/>
            <a:ext cx="1767804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sugar</a:t>
            </a:r>
          </a:p>
        </p:txBody>
      </p:sp>
      <p:sp>
        <p:nvSpPr>
          <p:cNvPr id="45" name="rice 2">
            <a:extLst>
              <a:ext uri="{FF2B5EF4-FFF2-40B4-BE49-F238E27FC236}">
                <a16:creationId xmlns:a16="http://schemas.microsoft.com/office/drawing/2014/main" id="{2CED2319-91F6-DD62-A54E-C48F40548DE0}"/>
              </a:ext>
            </a:extLst>
          </p:cNvPr>
          <p:cNvSpPr/>
          <p:nvPr/>
        </p:nvSpPr>
        <p:spPr>
          <a:xfrm>
            <a:off x="591438" y="5146145"/>
            <a:ext cx="2663408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261D2A"/>
                </a:solidFill>
                <a:latin typeface="Comic Sans MS" panose="030F0702030302020204" pitchFamily="66" charset="0"/>
              </a:rPr>
              <a:t>watermelons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6" name="melon 2">
            <a:extLst>
              <a:ext uri="{FF2B5EF4-FFF2-40B4-BE49-F238E27FC236}">
                <a16:creationId xmlns:a16="http://schemas.microsoft.com/office/drawing/2014/main" id="{66C026D4-C9D6-8434-81AA-44021972EE3B}"/>
              </a:ext>
            </a:extLst>
          </p:cNvPr>
          <p:cNvSpPr/>
          <p:nvPr/>
        </p:nvSpPr>
        <p:spPr>
          <a:xfrm>
            <a:off x="7534692" y="6033252"/>
            <a:ext cx="1767804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meat</a:t>
            </a:r>
          </a:p>
        </p:txBody>
      </p:sp>
      <p:sp>
        <p:nvSpPr>
          <p:cNvPr id="47" name="rice 2">
            <a:extLst>
              <a:ext uri="{FF2B5EF4-FFF2-40B4-BE49-F238E27FC236}">
                <a16:creationId xmlns:a16="http://schemas.microsoft.com/office/drawing/2014/main" id="{EF0AE6A4-041E-39EC-BBE1-72C2DCC70576}"/>
              </a:ext>
            </a:extLst>
          </p:cNvPr>
          <p:cNvSpPr/>
          <p:nvPr/>
        </p:nvSpPr>
        <p:spPr>
          <a:xfrm>
            <a:off x="7507033" y="5166360"/>
            <a:ext cx="1767804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261D2A"/>
                </a:solidFill>
                <a:latin typeface="Comic Sans MS" panose="030F0702030302020204" pitchFamily="66" charset="0"/>
              </a:rPr>
              <a:t>chips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8" name="melon 2">
            <a:extLst>
              <a:ext uri="{FF2B5EF4-FFF2-40B4-BE49-F238E27FC236}">
                <a16:creationId xmlns:a16="http://schemas.microsoft.com/office/drawing/2014/main" id="{7E52E001-1009-D869-B65C-67F7D4C4B34C}"/>
              </a:ext>
            </a:extLst>
          </p:cNvPr>
          <p:cNvSpPr/>
          <p:nvPr/>
        </p:nvSpPr>
        <p:spPr>
          <a:xfrm>
            <a:off x="9509778" y="6033252"/>
            <a:ext cx="2139042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potatoes</a:t>
            </a:r>
          </a:p>
        </p:txBody>
      </p:sp>
    </p:spTree>
    <p:extLst>
      <p:ext uri="{BB962C8B-B14F-4D97-AF65-F5344CB8AC3E}">
        <p14:creationId xmlns:p14="http://schemas.microsoft.com/office/powerpoint/2010/main" val="21724902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25521 -0.1643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8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0.16784 -0.4319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2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11979 -0.4291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-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32292 -0.4168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-20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0.45808 -0.4148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-20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053 -0.4002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-2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45808 -0.4226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-2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40299 -0.277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-1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12018 -0.4254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-2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06667 -0.2981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1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utting board surrounded by vegetables&#10;&#10;Description automatically generated">
            <a:extLst>
              <a:ext uri="{FF2B5EF4-FFF2-40B4-BE49-F238E27FC236}">
                <a16:creationId xmlns:a16="http://schemas.microsoft.com/office/drawing/2014/main" id="{11BEF6E4-8FA1-BD03-A98F-3DC4DCB15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10020"/>
          <a:stretch/>
        </p:blipFill>
        <p:spPr>
          <a:xfrm>
            <a:off x="-603160" y="-1937854"/>
            <a:ext cx="13398316" cy="932364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92325" y="3316418"/>
            <a:ext cx="12157249" cy="3496635"/>
            <a:chOff x="256658" y="2443608"/>
            <a:chExt cx="8756764" cy="217133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256658" y="2443608"/>
              <a:ext cx="8635241" cy="2124794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78181" y="2608155"/>
              <a:ext cx="8635241" cy="2006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lvl="0" indent="-571500" defTabSz="1219170">
                <a:buClr>
                  <a:srgbClr val="FF0000"/>
                </a:buClr>
                <a:buSzPts val="3000"/>
                <a:buFont typeface="Wingdings" panose="05000000000000000000" pitchFamily="2" charset="2"/>
                <a:buChar char="§"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Review Vocabulary: </a:t>
              </a:r>
              <a:r>
                <a:rPr lang="en-US" sz="36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crispy, delicious, salty, sour, spicy, sweet, tasty</a:t>
              </a:r>
              <a:endParaRPr lang="en-US" sz="4400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  <a:p>
              <a:pPr marL="571500" lvl="0" indent="-571500" defTabSz="1219170">
                <a:buClr>
                  <a:srgbClr val="FF0000"/>
                </a:buClr>
                <a:buSzPts val="3000"/>
                <a:buFont typeface="Wingdings" panose="05000000000000000000" pitchFamily="2" charset="2"/>
                <a:buChar char="§"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Grammar: </a:t>
              </a:r>
              <a:r>
                <a:rPr lang="en-US" sz="36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a few, a little</a:t>
              </a:r>
            </a:p>
            <a:p>
              <a:pPr marL="1349375" lvl="0" indent="-571500" defTabSz="1219170">
                <a:buClr>
                  <a:srgbClr val="FF0000"/>
                </a:buClr>
                <a:buSzPts val="3000"/>
                <a:buFont typeface="Courier New" panose="02070309020205020404" pitchFamily="49" charset="0"/>
                <a:buChar char="o"/>
                <a:defRPr/>
              </a:pPr>
              <a:r>
                <a:rPr lang="en-US" sz="36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There are </a:t>
              </a:r>
              <a:r>
                <a:rPr lang="en-US" sz="3600" b="1" u="sng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a few</a:t>
              </a:r>
              <a:r>
                <a:rPr lang="en-US" sz="36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 </a:t>
              </a:r>
              <a:r>
                <a:rPr lang="en-US" sz="36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sandwiches.</a:t>
              </a:r>
            </a:p>
            <a:p>
              <a:pPr marL="1349375" lvl="0" indent="-571500" defTabSz="1219170">
                <a:buClr>
                  <a:srgbClr val="FF0000"/>
                </a:buClr>
                <a:buSzPts val="3000"/>
                <a:buFont typeface="Courier New" panose="02070309020205020404" pitchFamily="49" charset="0"/>
                <a:buChar char="o"/>
                <a:defRPr/>
              </a:pPr>
              <a:r>
                <a:rPr lang="en-US" sz="36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There is </a:t>
              </a:r>
              <a:r>
                <a:rPr lang="en-US" sz="3600" b="1" u="sng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a little</a:t>
              </a:r>
              <a:r>
                <a:rPr lang="en-US" sz="36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 water.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592777" y="707759"/>
            <a:ext cx="7006442" cy="234957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6: Food</a:t>
            </a: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2 – Part 4,5,6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04FD9-6405-82F1-A908-1C1AF267DC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7" y="2572755"/>
            <a:ext cx="8978768" cy="5050557"/>
          </a:xfrm>
          <a:prstGeom prst="rect">
            <a:avLst/>
          </a:prstGeom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659304" y="96997"/>
            <a:ext cx="10756241" cy="1948070"/>
          </a:xfrm>
          <a:prstGeom prst="doubleWav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FF699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Describe the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FF699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tast</a:t>
            </a:r>
            <a:r>
              <a:rPr lang="en-US" sz="5400" b="1" dirty="0">
                <a:ln w="10160">
                  <a:solidFill>
                    <a:srgbClr val="FF699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e of ____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FF699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3C2D6E-E745-1AB8-C40C-C5060C71D9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11839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92291 -0.00185 L -0.84584 0.00162 " pathEditMode="relative" rAng="0" ptsTypes="AA">
                                      <p:cBhvr>
                                        <p:cTn id="2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3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780990" y="339225"/>
            <a:ext cx="3427268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sour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402" b="57299"/>
            <a:stretch/>
          </p:blipFill>
          <p:spPr bwMode="auto">
            <a:xfrm>
              <a:off x="4294653" y="2752508"/>
              <a:ext cx="4003820" cy="314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564B1F-04FF-2947-620D-CC325F0B7D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65338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421127" y="339225"/>
            <a:ext cx="4146995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delicious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6" r="32182" b="53990"/>
            <a:stretch/>
          </p:blipFill>
          <p:spPr bwMode="auto">
            <a:xfrm>
              <a:off x="4159812" y="2752508"/>
              <a:ext cx="4373124" cy="3179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564B1F-04FF-2947-620D-CC325F0B7D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5041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780990" y="339225"/>
            <a:ext cx="3427268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spicy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5" t="57347"/>
            <a:stretch/>
          </p:blipFill>
          <p:spPr bwMode="auto">
            <a:xfrm>
              <a:off x="3550628" y="2795938"/>
              <a:ext cx="6138202" cy="4233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136BC5-B0FD-878A-D568-BE4875C2EB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4210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780990" y="339225"/>
            <a:ext cx="3427268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sweet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191919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88" t="14307" b="42207"/>
            <a:stretch/>
          </p:blipFill>
          <p:spPr bwMode="auto">
            <a:xfrm>
              <a:off x="4171949" y="2256288"/>
              <a:ext cx="4551077" cy="3837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350E93-38FF-4F3C-930B-D6C2CA044A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88154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-0.04189 L -1.84362 -0.04189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780990" y="339225"/>
            <a:ext cx="3427268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salty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" t="44407" r="74438" b="24806"/>
            <a:stretch/>
          </p:blipFill>
          <p:spPr bwMode="auto">
            <a:xfrm>
              <a:off x="3269273" y="2497588"/>
              <a:ext cx="4618892" cy="335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571F9F2-B37F-EEB5-A2CB-0899C1202F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85945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6150</TotalTime>
  <Words>762</Words>
  <Application>Microsoft Office PowerPoint</Application>
  <PresentationFormat>Widescreen</PresentationFormat>
  <Paragraphs>170</Paragraphs>
  <Slides>36</Slides>
  <Notes>17</Notes>
  <HiddenSlides>0</HiddenSlides>
  <MMClips>19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65" baseType="lpstr">
      <vt:lpstr>Arial</vt:lpstr>
      <vt:lpstr>Asap</vt:lpstr>
      <vt:lpstr>Baloo 2</vt:lpstr>
      <vt:lpstr>Bebas Neue</vt:lpstr>
      <vt:lpstr>Calibri</vt:lpstr>
      <vt:lpstr>Calibri Light</vt:lpstr>
      <vt:lpstr>Canva Sans</vt:lpstr>
      <vt:lpstr>Catamaran</vt:lpstr>
      <vt:lpstr>Changa One</vt:lpstr>
      <vt:lpstr>Chewy</vt:lpstr>
      <vt:lpstr>Childos Arabic</vt:lpstr>
      <vt:lpstr>Comic Sans MS</vt:lpstr>
      <vt:lpstr>Courier New</vt:lpstr>
      <vt:lpstr>Genty Sans</vt:lpstr>
      <vt:lpstr>Life Savers</vt:lpstr>
      <vt:lpstr>Life Savers ExtraBold</vt:lpstr>
      <vt:lpstr>Lilita One</vt:lpstr>
      <vt:lpstr>Quicksand</vt:lpstr>
      <vt:lpstr>Quicksand Bold</vt:lpstr>
      <vt:lpstr>Quicksand SemiBold</vt:lpstr>
      <vt:lpstr>Russo One</vt:lpstr>
      <vt:lpstr>Times New Roman</vt:lpstr>
      <vt:lpstr>Wingdings</vt:lpstr>
      <vt:lpstr>Elementary Activities to Celebrate Japanese Culture Day by Slidesgo</vt:lpstr>
      <vt:lpstr>It's Springtime! MK Plan by Slidesgo</vt:lpstr>
      <vt:lpstr>2_Science Subject for Elementary - 3rd Grade: Physical, Life, and Earth by Slidesgo</vt:lpstr>
      <vt:lpstr>Italian Father's Day by Slidesgo</vt:lpstr>
      <vt:lpstr>Office Theme</vt:lpstr>
      <vt:lpstr>1_Office Theme</vt:lpstr>
      <vt:lpstr>PowerPoint Presentation</vt:lpstr>
      <vt:lpstr>Warm - up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</vt:lpstr>
      <vt:lpstr>PowerPoint Presentation</vt:lpstr>
      <vt:lpstr>WRAP-UP &amp; ASSESSMENT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Admin</cp:lastModifiedBy>
  <cp:revision>125</cp:revision>
  <dcterms:created xsi:type="dcterms:W3CDTF">2023-12-16T10:48:42Z</dcterms:created>
  <dcterms:modified xsi:type="dcterms:W3CDTF">2025-12-18T13:59:57Z</dcterms:modified>
</cp:coreProperties>
</file>