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93" r:id="rId4"/>
  </p:sldMasterIdLst>
  <p:notesMasterIdLst>
    <p:notesMasterId r:id="rId24"/>
  </p:notesMasterIdLst>
  <p:sldIdLst>
    <p:sldId id="343" r:id="rId5"/>
    <p:sldId id="281" r:id="rId6"/>
    <p:sldId id="282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272" r:id="rId17"/>
    <p:sldId id="267" r:id="rId18"/>
    <p:sldId id="266" r:id="rId19"/>
    <p:sldId id="269" r:id="rId20"/>
    <p:sldId id="283" r:id="rId21"/>
    <p:sldId id="270" r:id="rId22"/>
    <p:sldId id="275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684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19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11/19/2025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gif"/><Relationship Id="rId38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emf"/><Relationship Id="rId37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36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openxmlformats.org/officeDocument/2006/relationships/image" Target="../media/image17.png"/><Relationship Id="rId35" Type="http://schemas.microsoft.com/office/2007/relationships/hdphoto" Target="../media/hdphoto14.wdp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51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17" Type="http://schemas.openxmlformats.org/officeDocument/2006/relationships/image" Target="../media/image24.jp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gif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gif"/><Relationship Id="rId19" Type="http://schemas.openxmlformats.org/officeDocument/2006/relationships/audio" Target="NULL"/><Relationship Id="rId4" Type="http://schemas.openxmlformats.org/officeDocument/2006/relationships/image" Target="../media/image43.jpg"/><Relationship Id="rId9" Type="http://schemas.openxmlformats.org/officeDocument/2006/relationships/image" Target="../media/image47.jpe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51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6.jpeg"/><Relationship Id="rId12" Type="http://schemas.openxmlformats.org/officeDocument/2006/relationships/image" Target="../media/image50.gif"/><Relationship Id="rId17" Type="http://schemas.openxmlformats.org/officeDocument/2006/relationships/image" Target="../media/image24.jp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gif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gif"/><Relationship Id="rId19" Type="http://schemas.openxmlformats.org/officeDocument/2006/relationships/audio" Target="NULL"/><Relationship Id="rId4" Type="http://schemas.openxmlformats.org/officeDocument/2006/relationships/image" Target="../media/image43.jpg"/><Relationship Id="rId9" Type="http://schemas.openxmlformats.org/officeDocument/2006/relationships/image" Target="../media/image47.jpeg"/><Relationship Id="rId1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3.jp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1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slide" Target="slide7.xml"/><Relationship Id="rId5" Type="http://schemas.openxmlformats.org/officeDocument/2006/relationships/image" Target="../media/image27.jpg"/><Relationship Id="rId15" Type="http://schemas.openxmlformats.org/officeDocument/2006/relationships/image" Target="../media/image29.png"/><Relationship Id="rId10" Type="http://schemas.openxmlformats.org/officeDocument/2006/relationships/slide" Target="slide10.xml"/><Relationship Id="rId19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4382139" y="3714530"/>
            <a:ext cx="1476953" cy="28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551140" y="3782844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066996">
            <a:off x="9870120" y="4819372"/>
            <a:ext cx="1239419" cy="17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E6ECF4DA-A3C9-4861-95E2-8EC45EB6246A}"/>
              </a:ext>
            </a:extLst>
          </p:cNvPr>
          <p:cNvSpPr/>
          <p:nvPr/>
        </p:nvSpPr>
        <p:spPr>
          <a:xfrm>
            <a:off x="844062" y="797169"/>
            <a:ext cx="10425917" cy="481392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tea/ soft drink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remium Vector | Cute bubble tea - cartoon character - vector illustration">
            <a:extLst>
              <a:ext uri="{FF2B5EF4-FFF2-40B4-BE49-F238E27FC236}">
                <a16:creationId xmlns:a16="http://schemas.microsoft.com/office/drawing/2014/main" id="{29D5D171-DBB1-434F-9D3D-107DD88A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91" y="1595136"/>
            <a:ext cx="3121270" cy="31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FA5377-E564-4A0A-8180-4769CCC33287}"/>
              </a:ext>
            </a:extLst>
          </p:cNvPr>
          <p:cNvSpPr/>
          <p:nvPr/>
        </p:nvSpPr>
        <p:spPr>
          <a:xfrm>
            <a:off x="5809849" y="4716406"/>
            <a:ext cx="2044611" cy="61496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5692" y="1059542"/>
            <a:ext cx="8721969" cy="4825443"/>
          </a:xfrm>
          <a:prstGeom prst="roundRect">
            <a:avLst>
              <a:gd name="adj" fmla="val 1085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nuts? </a:t>
            </a:r>
          </a:p>
          <a:p>
            <a:pPr algn="ctr"/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9373A4-4340-4278-9DA1-934A91380281}"/>
              </a:ext>
            </a:extLst>
          </p:cNvPr>
          <p:cNvSpPr txBox="1">
            <a:spLocks/>
          </p:cNvSpPr>
          <p:nvPr/>
        </p:nvSpPr>
        <p:spPr>
          <a:xfrm>
            <a:off x="2603547" y="4838576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  <p:pic>
        <p:nvPicPr>
          <p:cNvPr id="3074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76CD4069-6211-4621-B598-F3231FF6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1793132"/>
            <a:ext cx="4245585" cy="3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ss GIFs | Tenor">
            <a:extLst>
              <a:ext uri="{FF2B5EF4-FFF2-40B4-BE49-F238E27FC236}">
                <a16:creationId xmlns:a16="http://schemas.microsoft.com/office/drawing/2014/main" id="{9D666B54-0827-4FF4-A292-0D7FF04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70" y="298473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68A457-B319-4EDE-B72A-06CA00430F6A}"/>
              </a:ext>
            </a:extLst>
          </p:cNvPr>
          <p:cNvSpPr/>
          <p:nvPr/>
        </p:nvSpPr>
        <p:spPr>
          <a:xfrm>
            <a:off x="1923143" y="943571"/>
            <a:ext cx="8345714" cy="4557487"/>
          </a:xfrm>
          <a:prstGeom prst="roundRect">
            <a:avLst>
              <a:gd name="adj" fmla="val 1100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7985179" y="4683292"/>
            <a:ext cx="114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4100" name="Picture 4" descr="Milk Carton and a Glass of Milk Illustration Stock ...">
            <a:extLst>
              <a:ext uri="{FF2B5EF4-FFF2-40B4-BE49-F238E27FC236}">
                <a16:creationId xmlns:a16="http://schemas.microsoft.com/office/drawing/2014/main" id="{9D37D9B4-3539-4F90-95CD-A1A3CD52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5" y="1862426"/>
            <a:ext cx="2820866" cy="28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609599" y="1456304"/>
            <a:ext cx="11588749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2. Review </a:t>
            </a:r>
          </a:p>
          <a:p>
            <a:r>
              <a:rPr lang="en-US" sz="4400" dirty="0">
                <a:solidFill>
                  <a:srgbClr val="A10300"/>
                </a:solidFill>
                <a:latin typeface="Comic Sans MS" panose="030F0702030302020204" pitchFamily="66" charset="0"/>
              </a:rPr>
              <a:t>Task 1: Write. Circle a or b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10D15-C100-45B3-9E3B-EB410B3F3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23" y="961053"/>
            <a:ext cx="9903516" cy="4797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F8D5BFA-2BE8-4F2D-B7C7-75CFD283EBE9}"/>
              </a:ext>
            </a:extLst>
          </p:cNvPr>
          <p:cNvSpPr/>
          <p:nvPr/>
        </p:nvSpPr>
        <p:spPr>
          <a:xfrm>
            <a:off x="6377355" y="1423133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4C601-1357-494A-A8D1-81ADA2F1E5D8}"/>
              </a:ext>
            </a:extLst>
          </p:cNvPr>
          <p:cNvSpPr txBox="1"/>
          <p:nvPr/>
        </p:nvSpPr>
        <p:spPr>
          <a:xfrm>
            <a:off x="6635263" y="953368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9992A-5442-427E-90F7-4496F1826025}"/>
              </a:ext>
            </a:extLst>
          </p:cNvPr>
          <p:cNvSpPr txBox="1"/>
          <p:nvPr/>
        </p:nvSpPr>
        <p:spPr>
          <a:xfrm>
            <a:off x="9362928" y="1054356"/>
            <a:ext cx="151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vegetables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1C3E-E73E-4ECF-96DA-D94591BBED5A}"/>
              </a:ext>
            </a:extLst>
          </p:cNvPr>
          <p:cNvSpPr/>
          <p:nvPr/>
        </p:nvSpPr>
        <p:spPr>
          <a:xfrm>
            <a:off x="1406631" y="4252028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0AD2-33EC-49C7-8469-D8135CC8EC47}"/>
              </a:ext>
            </a:extLst>
          </p:cNvPr>
          <p:cNvSpPr txBox="1"/>
          <p:nvPr/>
        </p:nvSpPr>
        <p:spPr>
          <a:xfrm>
            <a:off x="1588896" y="3429000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09035-AFF9-4588-9ADB-25C8B9510605}"/>
              </a:ext>
            </a:extLst>
          </p:cNvPr>
          <p:cNvSpPr txBox="1"/>
          <p:nvPr/>
        </p:nvSpPr>
        <p:spPr>
          <a:xfrm>
            <a:off x="4490682" y="34624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37F9F-AE7E-457F-B33E-50D2CB62D3FB}"/>
              </a:ext>
            </a:extLst>
          </p:cNvPr>
          <p:cNvSpPr/>
          <p:nvPr/>
        </p:nvSpPr>
        <p:spPr>
          <a:xfrm>
            <a:off x="6391423" y="3924084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D5036-5323-4C9B-A70E-29B2AE135B15}"/>
              </a:ext>
            </a:extLst>
          </p:cNvPr>
          <p:cNvSpPr txBox="1"/>
          <p:nvPr/>
        </p:nvSpPr>
        <p:spPr>
          <a:xfrm>
            <a:off x="6649331" y="34543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C979F-1FE0-475E-84AE-73648DF63FD8}"/>
              </a:ext>
            </a:extLst>
          </p:cNvPr>
          <p:cNvSpPr txBox="1"/>
          <p:nvPr/>
        </p:nvSpPr>
        <p:spPr>
          <a:xfrm>
            <a:off x="9424708" y="3533913"/>
            <a:ext cx="167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soft drinks</a:t>
            </a:r>
          </a:p>
        </p:txBody>
      </p: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  <p:bldP spid="15" grpId="0"/>
      <p:bldP spid="16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CCD692-AA04-4F71-8352-5297B83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7" y="890233"/>
            <a:ext cx="10517068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236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0E792-36A2-45EE-A177-1FD2A95B1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" y="1135337"/>
            <a:ext cx="11402375" cy="4389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74B92-341B-47ED-8A7C-F7C288DFD258}"/>
              </a:ext>
            </a:extLst>
          </p:cNvPr>
          <p:cNvSpPr txBox="1"/>
          <p:nvPr/>
        </p:nvSpPr>
        <p:spPr>
          <a:xfrm>
            <a:off x="4243184" y="3481769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DB9C4-F73E-48BB-B247-DD1E7ECAFB19}"/>
              </a:ext>
            </a:extLst>
          </p:cNvPr>
          <p:cNvSpPr txBox="1"/>
          <p:nvPr/>
        </p:nvSpPr>
        <p:spPr>
          <a:xfrm>
            <a:off x="1441369" y="4061261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CCB7A-246E-467C-99B4-3BA2CCF76F05}"/>
              </a:ext>
            </a:extLst>
          </p:cNvPr>
          <p:cNvSpPr txBox="1"/>
          <p:nvPr/>
        </p:nvSpPr>
        <p:spPr>
          <a:xfrm>
            <a:off x="4243183" y="4626685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drink</a:t>
            </a:r>
          </a:p>
        </p:txBody>
      </p: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1865312" y="1456304"/>
            <a:ext cx="9605962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377" y="751503"/>
            <a:ext cx="10339949" cy="605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his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food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her / drink / ? 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pples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she / hαs / 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got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like / some / Would / you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veget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αbles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80" y="3451358"/>
            <a:ext cx="2080443" cy="3288180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852427" y="159670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his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food?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852426" y="297788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her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drink?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852426" y="4349811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apples has she got?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B190A-27E5-4302-A2A6-F6457A3B48FA}"/>
              </a:ext>
            </a:extLst>
          </p:cNvPr>
          <p:cNvSpPr txBox="1"/>
          <p:nvPr/>
        </p:nvSpPr>
        <p:spPr>
          <a:xfrm>
            <a:off x="852425" y="572332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 you like some vegetables? 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2: 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PART 2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Horse race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900"/>
            <a:ext cx="734774" cy="7347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783638-8210-40C5-A8B2-4E70F05F124D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271EEB2E-8770-46E0-99E1-5018F0D5B98F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9" name="Picture 2" descr="vegetable-01 - Bio-acimin">
              <a:extLst>
                <a:ext uri="{FF2B5EF4-FFF2-40B4-BE49-F238E27FC236}">
                  <a16:creationId xmlns:a16="http://schemas.microsoft.com/office/drawing/2014/main" id="{D45ED0E8-433E-4E7A-8822-DF4A25B11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121B91-F6AF-4352-A67C-E05AEED86A20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360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❎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EE7FAC0-E341-451C-A349-B63C163E204D}"/>
              </a:ext>
            </a:extLst>
          </p:cNvPr>
          <p:cNvSpPr txBox="1">
            <a:spLocks/>
          </p:cNvSpPr>
          <p:nvPr/>
        </p:nvSpPr>
        <p:spPr>
          <a:xfrm>
            <a:off x="687445" y="92151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6C6485-5F64-4394-AAA1-54DCFD2FDA9E}"/>
              </a:ext>
            </a:extLst>
          </p:cNvPr>
          <p:cNvSpPr txBox="1">
            <a:spLocks/>
          </p:cNvSpPr>
          <p:nvPr/>
        </p:nvSpPr>
        <p:spPr>
          <a:xfrm>
            <a:off x="2370203" y="5263127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______ is yoghurt.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8460" y="3964552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pic>
        <p:nvPicPr>
          <p:cNvPr id="7" name="Picture 2" descr="2,197 Yoghurt Cartoon Stock Photos and Images - 123RF">
            <a:extLst>
              <a:ext uri="{FF2B5EF4-FFF2-40B4-BE49-F238E27FC236}">
                <a16:creationId xmlns:a16="http://schemas.microsoft.com/office/drawing/2014/main" id="{9BBCE8DC-3C0D-42F2-B5D5-17A1DF2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64" y="1311310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CA86E-FAAC-48D9-92C9-8632827D5ED8}"/>
              </a:ext>
            </a:extLst>
          </p:cNvPr>
          <p:cNvSpPr txBox="1"/>
          <p:nvPr/>
        </p:nvSpPr>
        <p:spPr>
          <a:xfrm>
            <a:off x="5453035" y="4547301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78EA42-65E4-431F-8DA2-C9ED8D4BAC83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63CCDB-1144-4ECA-8E85-AE3C3B3DA127}"/>
              </a:ext>
            </a:extLst>
          </p:cNvPr>
          <p:cNvSpPr txBox="1">
            <a:spLocks/>
          </p:cNvSpPr>
          <p:nvPr/>
        </p:nvSpPr>
        <p:spPr>
          <a:xfrm>
            <a:off x="1174759" y="88621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lemonade?  </a:t>
            </a:r>
          </a:p>
        </p:txBody>
      </p:sp>
      <p:pic>
        <p:nvPicPr>
          <p:cNvPr id="1026" name="Picture 2" descr="Lemonade vector illustration in cartoon style 21503833 ...">
            <a:extLst>
              <a:ext uri="{FF2B5EF4-FFF2-40B4-BE49-F238E27FC236}">
                <a16:creationId xmlns:a16="http://schemas.microsoft.com/office/drawing/2014/main" id="{1034E257-34F3-4877-861A-D906A6D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1372850"/>
            <a:ext cx="4112300" cy="41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ECD4FDE-EE99-43F4-AE6A-C672FC828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76" y="2072424"/>
            <a:ext cx="2713152" cy="27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cupcakes hα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got?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_______ . 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3568" y="4619904"/>
            <a:ext cx="707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14</a:t>
            </a: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5F3CFEB-3D05-4DBA-8685-66BAD7EC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9944" y="178161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C909684A-011E-4905-AB2D-7951AE46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268745" y="1781609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7C2B199B-A489-4913-BFD0-42A120D7B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29053" y="170633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3D05F23-D1B9-4245-990F-E90FB06A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688941" y="170633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2AE59E79-7F24-4CDE-8397-3B7C21379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15765" y="1706332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1101753C-5876-4300-B00C-9B5F85D2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2098" y="2883251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7190395-4A18-4831-BEFB-708E8B180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418922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F3853747-BABB-4FD2-AA47-04050F02A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95569" y="282166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9501D531-A1C6-4C5A-AE8A-3C13F1AE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722393" y="282166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61797D7-5868-4430-BA84-2BB877B5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24932" y="282084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FE60BB0-055D-4940-9310-268B0306C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9636" y="1764137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A992D932-5C88-421C-80C2-D4BFCB9C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1790" y="2865778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0174E16-37B7-406D-9DFB-1A0E47C32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43009" y="176873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3DA56AF7-FE6A-4F48-B626-9BEAA250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52176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517" y="4788169"/>
            <a:ext cx="141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CEB5D35E-9D06-4D66-B2A8-0FBE5C07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464727" y="2092695"/>
            <a:ext cx="3262546" cy="22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81&quot;/&gt;&lt;/object&gt;&lt;object type=&quot;3&quot; unique_id=&quot;10005&quot;&gt;&lt;property id=&quot;20148&quot; value=&quot;5&quot;/&gt;&lt;property id=&quot;20300&quot; value=&quot;Slide 3&quot;/&gt;&lt;property id=&quot;20307&quot; value=&quot;282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4&quot;/&gt;&lt;/object&gt;&lt;object type=&quot;3&quot; unique_id=&quot;10014&quot;&gt;&lt;property id=&quot;20148&quot; value=&quot;5&quot;/&gt;&lt;property id=&quot;20300&quot; value=&quot;Slide 12&quot;/&gt;&lt;property id=&quot;20307&quot; value=&quot;262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67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9&quot;/&gt;&lt;/object&gt;&lt;object type=&quot;3&quot; unique_id=&quot;10019&quot;&gt;&lt;property id=&quot;20148&quot; value=&quot;5&quot;/&gt;&lt;property id=&quot;20300&quot; value=&quot;Slide 17&quot;/&gt;&lt;property id=&quot;20307&quot; value=&quot;386&quot;/&gt;&lt;/object&gt;&lt;object type=&quot;3&quot; unique_id=&quot;10020&quot;&gt;&lt;property id=&quot;20148&quot; value=&quot;5&quot;/&gt;&lt;property id=&quot;20300&quot; value=&quot;Slide 18&quot;/&gt;&lt;property id=&quot;20307&quot; value=&quot;283&quot;/&gt;&lt;/object&gt;&lt;object type=&quot;3&quot; unique_id=&quot;10021&quot;&gt;&lt;property id=&quot;20148&quot; value=&quot;5&quot;/&gt;&lt;property id=&quot;20300&quot; value=&quot;Slide 19&quot;/&gt;&lt;property id=&quot;20307&quot; value=&quot;270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275</Words>
  <Application>Microsoft Office PowerPoint</Application>
  <PresentationFormat>Widescreen</PresentationFormat>
  <Paragraphs>136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宋体</vt:lpstr>
      <vt:lpstr>幼圆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Merienda One</vt:lpstr>
      <vt:lpstr>Quicksand</vt:lpstr>
      <vt:lpstr>Quicksand SemiBold</vt:lpstr>
      <vt:lpstr>黑体</vt:lpstr>
      <vt:lpstr>Tahoma</vt:lpstr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82</cp:revision>
  <dcterms:created xsi:type="dcterms:W3CDTF">2022-05-15T04:24:26Z</dcterms:created>
  <dcterms:modified xsi:type="dcterms:W3CDTF">2025-11-19T14:37:42Z</dcterms:modified>
</cp:coreProperties>
</file>