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media/audio5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7"/>
  </p:notesMasterIdLst>
  <p:sldIdLst>
    <p:sldId id="343" r:id="rId2"/>
    <p:sldId id="256" r:id="rId3"/>
    <p:sldId id="397" r:id="rId4"/>
    <p:sldId id="532" r:id="rId5"/>
    <p:sldId id="512" r:id="rId6"/>
    <p:sldId id="513" r:id="rId7"/>
    <p:sldId id="514" r:id="rId8"/>
    <p:sldId id="515" r:id="rId9"/>
    <p:sldId id="516" r:id="rId10"/>
    <p:sldId id="517" r:id="rId11"/>
    <p:sldId id="518" r:id="rId12"/>
    <p:sldId id="533" r:id="rId13"/>
    <p:sldId id="497" r:id="rId14"/>
    <p:sldId id="534" r:id="rId15"/>
    <p:sldId id="535" r:id="rId16"/>
    <p:sldId id="525" r:id="rId17"/>
    <p:sldId id="526" r:id="rId18"/>
    <p:sldId id="527" r:id="rId19"/>
    <p:sldId id="536" r:id="rId20"/>
    <p:sldId id="537" r:id="rId21"/>
    <p:sldId id="538" r:id="rId22"/>
    <p:sldId id="441" r:id="rId23"/>
    <p:sldId id="474" r:id="rId24"/>
    <p:sldId id="395" r:id="rId25"/>
    <p:sldId id="393" r:id="rId26"/>
  </p:sldIdLst>
  <p:sldSz cx="9144000" cy="5143500" type="screen16x9"/>
  <p:notesSz cx="6858000" cy="9144000"/>
  <p:embeddedFontLst>
    <p:embeddedFont>
      <p:font typeface="Changa One" panose="020B0604020202020204" charset="0"/>
      <p:regular r:id="rId28"/>
      <p: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Barrio" panose="020B0604020202020204" charset="0"/>
      <p:regular r:id="rId34"/>
    </p:embeddedFont>
    <p:embeddedFont>
      <p:font typeface="Catamaran" panose="020B0604020202020204" charset="0"/>
      <p:regular r:id="rId35"/>
      <p:bold r:id="rId36"/>
    </p:embeddedFont>
    <p:embeddedFont>
      <p:font typeface="Montserrat" panose="020B060402020202020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Roboto" panose="020B060402020202020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F6C2C"/>
    <a:srgbClr val="FFFC00"/>
    <a:srgbClr val="945200"/>
    <a:srgbClr val="D9ECFB"/>
    <a:srgbClr val="DBEAF6"/>
    <a:srgbClr val="FDD432"/>
    <a:srgbClr val="FB910F"/>
    <a:srgbClr val="AFC985"/>
    <a:srgbClr val="F4F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50" autoAdjust="0"/>
    <p:restoredTop sz="89136" autoAdjust="0"/>
  </p:normalViewPr>
  <p:slideViewPr>
    <p:cSldViewPr snapToGrid="0">
      <p:cViewPr varScale="1">
        <p:scale>
          <a:sx n="74" d="100"/>
          <a:sy n="74" d="100"/>
        </p:scale>
        <p:origin x="632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163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82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984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6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miện</a:t>
            </a:r>
            <a:endParaRPr lang="en-US" dirty="0"/>
          </a:p>
          <a:p>
            <a:r>
              <a:rPr lang="en-US" dirty="0"/>
              <a:t>THIẾT</a:t>
            </a:r>
            <a:r>
              <a:rPr lang="en-US" baseline="0" dirty="0"/>
              <a:t> KẾ HOẠT ĐỘNG TƯƠNG TÁC CHO SLIDE TỪ 6 ĐẾN 15 THEO MÔ TẢ TỪNG SLIDE</a:t>
            </a:r>
          </a:p>
        </p:txBody>
      </p:sp>
    </p:spTree>
    <p:extLst>
      <p:ext uri="{BB962C8B-B14F-4D97-AF65-F5344CB8AC3E}">
        <p14:creationId xmlns:p14="http://schemas.microsoft.com/office/powerpoint/2010/main" val="4239738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go home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bướm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an____.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elephant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9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0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4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6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monkey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19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2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4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184549"/>
            <a:ext cx="1112837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1912"/>
            <a:ext cx="1008063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91" y="-19878"/>
            <a:ext cx="2523768" cy="9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1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6" r:id="rId3"/>
    <p:sldLayoutId id="2147483683" r:id="rId4"/>
    <p:sldLayoutId id="2147483684" r:id="rId5"/>
    <p:sldLayoutId id="2147483685" r:id="rId6"/>
    <p:sldLayoutId id="214748368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21" Type="http://schemas.openxmlformats.org/officeDocument/2006/relationships/image" Target="../media/image15.png"/><Relationship Id="rId34" Type="http://schemas.microsoft.com/office/2007/relationships/hdphoto" Target="../media/hdphoto15.wdp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microsoft.com/office/2007/relationships/hdphoto" Target="../media/hdphoto11.wdp"/><Relationship Id="rId32" Type="http://schemas.openxmlformats.org/officeDocument/2006/relationships/image" Target="../media/image21.gif"/><Relationship Id="rId37" Type="http://schemas.openxmlformats.org/officeDocument/2006/relationships/image" Target="../media/image25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3.wdp"/><Relationship Id="rId36" Type="http://schemas.openxmlformats.org/officeDocument/2006/relationships/image" Target="../media/image24.png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31" Type="http://schemas.openxmlformats.org/officeDocument/2006/relationships/image" Target="../media/image20.emf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8.png"/><Relationship Id="rId30" Type="http://schemas.microsoft.com/office/2007/relationships/hdphoto" Target="../media/hdphoto14.wdp"/><Relationship Id="rId35" Type="http://schemas.openxmlformats.org/officeDocument/2006/relationships/image" Target="../media/image23.png"/><Relationship Id="rId8" Type="http://schemas.microsoft.com/office/2007/relationships/hdphoto" Target="../media/hdphoto3.wdp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slide" Target="slide5.xml"/><Relationship Id="rId4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1.png"/><Relationship Id="rId7" Type="http://schemas.openxmlformats.org/officeDocument/2006/relationships/slide" Target="slide16.xml"/><Relationship Id="rId12" Type="http://schemas.openxmlformats.org/officeDocument/2006/relationships/image" Target="../media/image5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gif"/><Relationship Id="rId11" Type="http://schemas.openxmlformats.org/officeDocument/2006/relationships/image" Target="../media/image56.gif"/><Relationship Id="rId5" Type="http://schemas.openxmlformats.org/officeDocument/2006/relationships/slide" Target="slide6.xml"/><Relationship Id="rId10" Type="http://schemas.openxmlformats.org/officeDocument/2006/relationships/image" Target="../media/image47.png"/><Relationship Id="rId4" Type="http://schemas.openxmlformats.org/officeDocument/2006/relationships/image" Target="../media/image43.gif"/><Relationship Id="rId9" Type="http://schemas.openxmlformats.org/officeDocument/2006/relationships/image" Target="../media/image46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4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gif"/><Relationship Id="rId11" Type="http://schemas.openxmlformats.org/officeDocument/2006/relationships/image" Target="../media/image39.png"/><Relationship Id="rId5" Type="http://schemas.openxmlformats.org/officeDocument/2006/relationships/image" Target="../media/image34.gif"/><Relationship Id="rId15" Type="http://schemas.microsoft.com/office/2007/relationships/hdphoto" Target="../media/hdphoto20.wdp"/><Relationship Id="rId10" Type="http://schemas.openxmlformats.org/officeDocument/2006/relationships/image" Target="../media/image38.png"/><Relationship Id="rId4" Type="http://schemas.openxmlformats.org/officeDocument/2006/relationships/image" Target="../media/image21.gif"/><Relationship Id="rId9" Type="http://schemas.openxmlformats.org/officeDocument/2006/relationships/image" Target="../media/image37.gif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21.wdp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21.wdp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slide" Target="slide17.xml"/><Relationship Id="rId18" Type="http://schemas.openxmlformats.org/officeDocument/2006/relationships/slide" Target="slide23.xml"/><Relationship Id="rId3" Type="http://schemas.openxmlformats.org/officeDocument/2006/relationships/audio" Target="../media/audio4.wav"/><Relationship Id="rId21" Type="http://schemas.openxmlformats.org/officeDocument/2006/relationships/image" Target="../media/image21.gif"/><Relationship Id="rId7" Type="http://schemas.openxmlformats.org/officeDocument/2006/relationships/slide" Target="slide16.xml"/><Relationship Id="rId12" Type="http://schemas.openxmlformats.org/officeDocument/2006/relationships/image" Target="../media/image66.gif"/><Relationship Id="rId17" Type="http://schemas.openxmlformats.org/officeDocument/2006/relationships/slide" Target="slide21.xml"/><Relationship Id="rId2" Type="http://schemas.openxmlformats.org/officeDocument/2006/relationships/notesSlide" Target="../notesSlides/notesSlide4.xml"/><Relationship Id="rId16" Type="http://schemas.openxmlformats.org/officeDocument/2006/relationships/slide" Target="slide20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gif"/><Relationship Id="rId11" Type="http://schemas.openxmlformats.org/officeDocument/2006/relationships/slide" Target="slide8.xml"/><Relationship Id="rId5" Type="http://schemas.openxmlformats.org/officeDocument/2006/relationships/slide" Target="slide13.xml"/><Relationship Id="rId15" Type="http://schemas.openxmlformats.org/officeDocument/2006/relationships/slide" Target="slide19.xml"/><Relationship Id="rId10" Type="http://schemas.openxmlformats.org/officeDocument/2006/relationships/image" Target="../media/image65.emf"/><Relationship Id="rId19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4.gif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6.wav"/><Relationship Id="rId7" Type="http://schemas.openxmlformats.org/officeDocument/2006/relationships/slide" Target="slide1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10" Type="http://schemas.openxmlformats.org/officeDocument/2006/relationships/image" Target="../media/image71.gif"/><Relationship Id="rId4" Type="http://schemas.openxmlformats.org/officeDocument/2006/relationships/audio" Target="../media/audio4.wav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10" Type="http://schemas.openxmlformats.org/officeDocument/2006/relationships/image" Target="../media/image71.gif"/><Relationship Id="rId4" Type="http://schemas.openxmlformats.org/officeDocument/2006/relationships/audio" Target="../media/audio4.wav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73.jpg"/><Relationship Id="rId10" Type="http://schemas.openxmlformats.org/officeDocument/2006/relationships/image" Target="../media/image71.gif"/><Relationship Id="rId4" Type="http://schemas.openxmlformats.org/officeDocument/2006/relationships/audio" Target="../media/audio4.wav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3" Type="http://schemas.openxmlformats.org/officeDocument/2006/relationships/image" Target="../media/image26.gif"/><Relationship Id="rId21" Type="http://schemas.openxmlformats.org/officeDocument/2006/relationships/image" Target="../media/image5.png"/><Relationship Id="rId7" Type="http://schemas.openxmlformats.org/officeDocument/2006/relationships/image" Target="../media/image29.gif"/><Relationship Id="rId12" Type="http://schemas.openxmlformats.org/officeDocument/2006/relationships/image" Target="../media/image32.gif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11" Type="http://schemas.openxmlformats.org/officeDocument/2006/relationships/image" Target="../media/image24.png"/><Relationship Id="rId5" Type="http://schemas.microsoft.com/office/2007/relationships/hdphoto" Target="../media/hdphoto16.wdp"/><Relationship Id="rId15" Type="http://schemas.openxmlformats.org/officeDocument/2006/relationships/image" Target="../media/image12.png"/><Relationship Id="rId10" Type="http://schemas.microsoft.com/office/2007/relationships/hdphoto" Target="../media/hdphoto17.wdp"/><Relationship Id="rId19" Type="http://schemas.openxmlformats.org/officeDocument/2006/relationships/image" Target="../media/image1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73.jpg"/><Relationship Id="rId10" Type="http://schemas.openxmlformats.org/officeDocument/2006/relationships/image" Target="../media/image71.gif"/><Relationship Id="rId4" Type="http://schemas.openxmlformats.org/officeDocument/2006/relationships/audio" Target="../media/audio4.wav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73.jpg"/><Relationship Id="rId10" Type="http://schemas.openxmlformats.org/officeDocument/2006/relationships/image" Target="../media/image71.gif"/><Relationship Id="rId4" Type="http://schemas.openxmlformats.org/officeDocument/2006/relationships/audio" Target="../media/audio4.wav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77.jpg"/><Relationship Id="rId5" Type="http://schemas.microsoft.com/office/2007/relationships/hdphoto" Target="../media/hdphoto17.wdp"/><Relationship Id="rId10" Type="http://schemas.openxmlformats.org/officeDocument/2006/relationships/image" Target="../media/image21.gif"/><Relationship Id="rId4" Type="http://schemas.openxmlformats.org/officeDocument/2006/relationships/image" Target="../media/image31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audio" Target="../media/audio1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4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6" Type="http://schemas.openxmlformats.org/officeDocument/2006/relationships/hyperlink" Target="https://www.youtube.com/watch?v=KXEg-GAR6vc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gif"/><Relationship Id="rId11" Type="http://schemas.openxmlformats.org/officeDocument/2006/relationships/image" Target="../media/image39.png"/><Relationship Id="rId5" Type="http://schemas.openxmlformats.org/officeDocument/2006/relationships/image" Target="../media/image34.gif"/><Relationship Id="rId15" Type="http://schemas.microsoft.com/office/2007/relationships/hdphoto" Target="../media/hdphoto20.wdp"/><Relationship Id="rId10" Type="http://schemas.openxmlformats.org/officeDocument/2006/relationships/image" Target="../media/image38.png"/><Relationship Id="rId4" Type="http://schemas.openxmlformats.org/officeDocument/2006/relationships/image" Target="../media/image21.gif"/><Relationship Id="rId9" Type="http://schemas.openxmlformats.org/officeDocument/2006/relationships/image" Target="../media/image37.gif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4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gif"/><Relationship Id="rId11" Type="http://schemas.openxmlformats.org/officeDocument/2006/relationships/image" Target="../media/image39.png"/><Relationship Id="rId5" Type="http://schemas.openxmlformats.org/officeDocument/2006/relationships/image" Target="../media/image34.gif"/><Relationship Id="rId15" Type="http://schemas.microsoft.com/office/2007/relationships/hdphoto" Target="../media/hdphoto20.wdp"/><Relationship Id="rId10" Type="http://schemas.openxmlformats.org/officeDocument/2006/relationships/image" Target="../media/image38.png"/><Relationship Id="rId4" Type="http://schemas.openxmlformats.org/officeDocument/2006/relationships/image" Target="../media/image21.gif"/><Relationship Id="rId9" Type="http://schemas.openxmlformats.org/officeDocument/2006/relationships/image" Target="../media/image37.gif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46.gif"/><Relationship Id="rId3" Type="http://schemas.openxmlformats.org/officeDocument/2006/relationships/audio" Target="../media/audio3.wav"/><Relationship Id="rId7" Type="http://schemas.openxmlformats.org/officeDocument/2006/relationships/image" Target="../media/image43.gif"/><Relationship Id="rId12" Type="http://schemas.openxmlformats.org/officeDocument/2006/relationships/slide" Target="slide6.xml"/><Relationship Id="rId2" Type="http://schemas.openxmlformats.org/officeDocument/2006/relationships/audio" Target="../media/audio2.wav"/><Relationship Id="rId16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45.gif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openxmlformats.org/officeDocument/2006/relationships/slide" Target="slide9.xml"/><Relationship Id="rId4" Type="http://schemas.openxmlformats.org/officeDocument/2006/relationships/image" Target="../media/image41.png"/><Relationship Id="rId9" Type="http://schemas.openxmlformats.org/officeDocument/2006/relationships/image" Target="../media/image44.gif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6.gif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slide" Target="slide5.xml"/><Relationship Id="rId4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slide" Target="slide5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slide" Target="slide5.xml"/><Relationship Id="rId4" Type="http://schemas.openxmlformats.org/officeDocument/2006/relationships/image" Target="../media/image4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A79B1F6-9EFB-4B89-ACDA-156AF0B629C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892111"/>
            <a:ext cx="2079625" cy="225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900115" y="0"/>
            <a:ext cx="6377017" cy="32575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3132140" y="3275844"/>
            <a:ext cx="3621087" cy="1439014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1915" y="428642"/>
            <a:ext cx="5406868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Comic Sans MS" pitchFamily="66" charset="0"/>
              </a:rPr>
              <a:t>Hα</a:t>
            </a:r>
            <a:r>
              <a:rPr lang="en-US" sz="2800" b="1" dirty="0" err="1">
                <a:latin typeface="Comic Sans MS" pitchFamily="66" charset="0"/>
              </a:rPr>
              <a:t>ve</a:t>
            </a:r>
            <a:r>
              <a:rPr lang="en-US" sz="2800" b="1" dirty="0">
                <a:latin typeface="Comic Sans MS" pitchFamily="66" charset="0"/>
              </a:rPr>
              <a:t> you got α</a:t>
            </a:r>
            <a:r>
              <a:rPr lang="en-US" sz="2800" b="1" dirty="0" err="1">
                <a:latin typeface="Comic Sans MS" pitchFamily="66" charset="0"/>
              </a:rPr>
              <a:t>nim</a:t>
            </a:r>
            <a:r>
              <a:rPr lang="en-US" sz="2800" b="1" dirty="0">
                <a:latin typeface="Comic Sans MS" pitchFamily="66" charset="0"/>
              </a:rPr>
              <a:t>αls </a:t>
            </a:r>
          </a:p>
          <a:p>
            <a:pPr algn="ctr">
              <a:defRPr/>
            </a:pPr>
            <a:r>
              <a:rPr lang="en-US" sz="2800" b="1" dirty="0">
                <a:latin typeface="Comic Sans MS" pitchFamily="66" charset="0"/>
              </a:rPr>
              <a:t>on the fαrm?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2624" y="3686192"/>
            <a:ext cx="3400118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Yes, I have.</a:t>
            </a:r>
          </a:p>
        </p:txBody>
      </p:sp>
      <p:sp>
        <p:nvSpPr>
          <p:cNvPr id="14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23258" y="4493704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CECA1D-8952-47F0-AFC0-D32EA0A4D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878" y="1401040"/>
            <a:ext cx="3057520" cy="16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76236"/>
      </p:ext>
    </p:extLst>
  </p:cSld>
  <p:clrMapOvr>
    <a:masterClrMapping/>
  </p:clrMapOvr>
  <p:transition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353149"/>
            <a:ext cx="1422718" cy="180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1" y="984876"/>
            <a:ext cx="1678292" cy="181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3155034"/>
            <a:ext cx="2050745" cy="106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59" y="3048331"/>
            <a:ext cx="1676400" cy="146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18" y="2442919"/>
            <a:ext cx="1642952" cy="1424231"/>
          </a:xfrm>
          <a:prstGeom prst="rect">
            <a:avLst/>
          </a:prstGeom>
        </p:spPr>
      </p:pic>
      <p:pic>
        <p:nvPicPr>
          <p:cNvPr id="10" name="Picture 4" descr="Problèmes division by sookee on Geniall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085790"/>
            <a:ext cx="1057711" cy="10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op Sea Gif Stickers for Android &amp;amp; iOS | Gfyca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51" y="3626333"/>
            <a:ext cx="1752550" cy="17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333852"/>
      </p:ext>
    </p:extLst>
  </p:cSld>
  <p:clrMapOvr>
    <a:masterClrMapping/>
  </p:clrMapOvr>
  <p:transition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757925" y="-90768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4" y="2103094"/>
            <a:ext cx="3117115" cy="23205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Practice 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51775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0B26CC8-721B-DD75-7F33-C2CA7CE2B2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1" y="128685"/>
            <a:ext cx="804338" cy="385665"/>
          </a:xfrm>
          <a:prstGeom prst="rect">
            <a:avLst/>
          </a:prstGeom>
        </p:spPr>
      </p:pic>
      <p:pic>
        <p:nvPicPr>
          <p:cNvPr id="20" name="Picture 32" descr="Beautiful green landscape cartoon background Vector Image">
            <a:extLst>
              <a:ext uri="{FF2B5EF4-FFF2-40B4-BE49-F238E27FC236}">
                <a16:creationId xmlns:a16="http://schemas.microsoft.com/office/drawing/2014/main" id="{838005FD-A612-4F33-86C1-DD6F2625D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0" b="9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2" b="10199"/>
          <a:stretch/>
        </p:blipFill>
        <p:spPr bwMode="auto">
          <a:xfrm>
            <a:off x="0" y="909430"/>
            <a:ext cx="9144000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CCD6AA-24F6-4C8F-A15A-E40F1BB4D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61" y="454715"/>
            <a:ext cx="8148585" cy="423406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H="1">
            <a:off x="2088444" y="1603022"/>
            <a:ext cx="880534" cy="12643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H="1">
            <a:off x="2088444" y="2094064"/>
            <a:ext cx="832300" cy="19107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V="1">
            <a:off x="5285844" y="1615044"/>
            <a:ext cx="1293086" cy="9265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V="1">
            <a:off x="5747002" y="2671948"/>
            <a:ext cx="896866" cy="3328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 flipH="1" flipV="1">
            <a:off x="2088444" y="1603022"/>
            <a:ext cx="832300" cy="18289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EAF648-D4B3-43E1-B481-C9FC41F08F9A}"/>
              </a:ext>
            </a:extLst>
          </p:cNvPr>
          <p:cNvCxnSpPr/>
          <p:nvPr/>
        </p:nvCxnSpPr>
        <p:spPr>
          <a:xfrm>
            <a:off x="5747002" y="3905346"/>
            <a:ext cx="831928" cy="1916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6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23544-0E8B-4D51-91D0-D80A43E0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31119-9A6B-40FF-99FF-428C5A6CE6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0E20E3-F275-4527-8D30-59BBFEA330C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2" descr="Beautiful green landscape cartoon background Vector Image">
            <a:extLst>
              <a:ext uri="{FF2B5EF4-FFF2-40B4-BE49-F238E27FC236}">
                <a16:creationId xmlns:a16="http://schemas.microsoft.com/office/drawing/2014/main" id="{30147D94-466B-4317-BF14-81C7363DB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0" b="9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2" b="10199"/>
          <a:stretch/>
        </p:blipFill>
        <p:spPr bwMode="auto">
          <a:xfrm>
            <a:off x="0" y="909430"/>
            <a:ext cx="9144000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35492-F84D-4EA7-9B3C-6F25B57AD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625" y="104430"/>
            <a:ext cx="8592749" cy="493463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3953190-7F34-4904-824B-A44688FC4BD4}"/>
              </a:ext>
            </a:extLst>
          </p:cNvPr>
          <p:cNvSpPr/>
          <p:nvPr/>
        </p:nvSpPr>
        <p:spPr>
          <a:xfrm>
            <a:off x="2634789" y="3139388"/>
            <a:ext cx="2535768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5713211-4B46-47B4-8F48-3DE4E87D1915}"/>
              </a:ext>
            </a:extLst>
          </p:cNvPr>
          <p:cNvSpPr/>
          <p:nvPr/>
        </p:nvSpPr>
        <p:spPr>
          <a:xfrm>
            <a:off x="3331199" y="725108"/>
            <a:ext cx="2270948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3A99B9-7E35-4488-8A94-B116231933A6}"/>
              </a:ext>
            </a:extLst>
          </p:cNvPr>
          <p:cNvSpPr/>
          <p:nvPr/>
        </p:nvSpPr>
        <p:spPr>
          <a:xfrm rot="5400000">
            <a:off x="4649248" y="2548881"/>
            <a:ext cx="1609281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69B48C-C8BD-487A-9DBA-226FE9A6AD8B}"/>
              </a:ext>
            </a:extLst>
          </p:cNvPr>
          <p:cNvSpPr/>
          <p:nvPr/>
        </p:nvSpPr>
        <p:spPr>
          <a:xfrm rot="5400000">
            <a:off x="3876163" y="2334748"/>
            <a:ext cx="1181017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8C331C-722C-4EC6-AB4A-335846807A2B}"/>
              </a:ext>
            </a:extLst>
          </p:cNvPr>
          <p:cNvSpPr/>
          <p:nvPr/>
        </p:nvSpPr>
        <p:spPr>
          <a:xfrm rot="5400000">
            <a:off x="3980107" y="2270380"/>
            <a:ext cx="1952637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DE3044-85DE-49F3-9140-A7D5A6352311}"/>
              </a:ext>
            </a:extLst>
          </p:cNvPr>
          <p:cNvSpPr/>
          <p:nvPr/>
        </p:nvSpPr>
        <p:spPr>
          <a:xfrm>
            <a:off x="2814330" y="1508193"/>
            <a:ext cx="1952637" cy="42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1BE9-CC54-4452-AD32-04408FF4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DCBA5F-D007-4F5E-909E-6DA2D602FE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4061F5-EF72-4B0C-9D38-3FFFAAAE484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2" descr="Beautiful green landscape cartoon background Vector Image">
            <a:extLst>
              <a:ext uri="{FF2B5EF4-FFF2-40B4-BE49-F238E27FC236}">
                <a16:creationId xmlns:a16="http://schemas.microsoft.com/office/drawing/2014/main" id="{7FC19954-D3F9-48C3-B2BA-F9E665651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10" b="9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2" b="10199"/>
          <a:stretch/>
        </p:blipFill>
        <p:spPr bwMode="auto">
          <a:xfrm>
            <a:off x="0" y="909430"/>
            <a:ext cx="9144000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023" y="407540"/>
            <a:ext cx="7820551" cy="45243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latin typeface="Comic Sans MS" pitchFamily="66" charset="0"/>
              </a:rPr>
              <a:t>3. Write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itchFamily="66" charset="0"/>
              </a:rPr>
              <a:t>1. Have cows got tails?                     </a:t>
            </a:r>
            <a:r>
              <a:rPr lang="en-US" sz="2400" u="sng" dirty="0">
                <a:latin typeface="Comic Sans MS" pitchFamily="66" charset="0"/>
              </a:rPr>
              <a:t>Yes, they have.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itchFamily="66" charset="0"/>
              </a:rPr>
              <a:t>2. Have chickens got hands?           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itchFamily="66" charset="0"/>
              </a:rPr>
              <a:t>3. Have sheep got long tails?          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itchFamily="66" charset="0"/>
              </a:rPr>
              <a:t>4. Have horses got long legs?        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itchFamily="66" charset="0"/>
              </a:rPr>
              <a:t>5. Have you got wings?                  ____________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EA7D15-754D-4C69-BC22-290D5CCAC9C2}"/>
              </a:ext>
            </a:extLst>
          </p:cNvPr>
          <p:cNvSpPr/>
          <p:nvPr/>
        </p:nvSpPr>
        <p:spPr>
          <a:xfrm>
            <a:off x="5647663" y="216742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No, they haven’t.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4E4064-903F-49F3-A2F2-5B3613D019E2}"/>
              </a:ext>
            </a:extLst>
          </p:cNvPr>
          <p:cNvSpPr/>
          <p:nvPr/>
        </p:nvSpPr>
        <p:spPr>
          <a:xfrm>
            <a:off x="5603785" y="2853706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No, they haven’t.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DA7FAE-F39B-4E53-9578-D2AAFC771461}"/>
              </a:ext>
            </a:extLst>
          </p:cNvPr>
          <p:cNvSpPr/>
          <p:nvPr/>
        </p:nvSpPr>
        <p:spPr>
          <a:xfrm>
            <a:off x="5603785" y="3522438"/>
            <a:ext cx="2066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Yes, they have.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91DEDE-1BF6-48EE-98A1-737E726AFF2A}"/>
              </a:ext>
            </a:extLst>
          </p:cNvPr>
          <p:cNvSpPr/>
          <p:nvPr/>
        </p:nvSpPr>
        <p:spPr>
          <a:xfrm>
            <a:off x="5603785" y="4355377"/>
            <a:ext cx="1875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No, I haven’t. 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7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932" y="1875481"/>
            <a:ext cx="9760211" cy="327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DFBF05D-0C8B-3D4F-A7C1-803E4E3D8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8247">
            <a:off x="7461117" y="2062169"/>
            <a:ext cx="98583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3BB0A3F7-8FBF-C043-B4D7-36EFC5E03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1013">
            <a:off x="2234476" y="1517381"/>
            <a:ext cx="942975" cy="7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C9C5FF11-A9DB-6241-BF35-99B409E8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4049071" y="2243688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401F2A69-53AC-F24E-8BDB-C111C4C5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1399978" y="1104798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>
            <a:hlinkClick r:id="rId11" action="ppaction://hlinksldjump"/>
            <a:extLst>
              <a:ext uri="{FF2B5EF4-FFF2-40B4-BE49-F238E27FC236}">
                <a16:creationId xmlns:a16="http://schemas.microsoft.com/office/drawing/2014/main" id="{00B20B16-F2AF-F74A-8949-FB842A524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1809">
            <a:off x="5770118" y="1721369"/>
            <a:ext cx="676271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F4B48139-D321-2A4D-83BE-D98EA172A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1285228" y="2438194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13" action="ppaction://hlinksldjump"/>
            <a:extLst>
              <a:ext uri="{FF2B5EF4-FFF2-40B4-BE49-F238E27FC236}">
                <a16:creationId xmlns:a16="http://schemas.microsoft.com/office/drawing/2014/main" id="{EB47BAC8-3316-C543-87FC-29487394FE87}"/>
              </a:ext>
            </a:extLst>
          </p:cNvPr>
          <p:cNvSpPr/>
          <p:nvPr/>
        </p:nvSpPr>
        <p:spPr>
          <a:xfrm>
            <a:off x="1864830" y="3317726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>
            <a:hlinkClick r:id="rId14" action="ppaction://hlinksldjump"/>
            <a:extLst>
              <a:ext uri="{FF2B5EF4-FFF2-40B4-BE49-F238E27FC236}">
                <a16:creationId xmlns:a16="http://schemas.microsoft.com/office/drawing/2014/main" id="{6334C854-F327-264C-A370-160A0EFB6D63}"/>
              </a:ext>
            </a:extLst>
          </p:cNvPr>
          <p:cNvSpPr/>
          <p:nvPr/>
        </p:nvSpPr>
        <p:spPr>
          <a:xfrm>
            <a:off x="3058757" y="3317234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>
            <a:hlinkClick r:id="rId15" action="ppaction://hlinksldjump"/>
            <a:extLst>
              <a:ext uri="{FF2B5EF4-FFF2-40B4-BE49-F238E27FC236}">
                <a16:creationId xmlns:a16="http://schemas.microsoft.com/office/drawing/2014/main" id="{E29E0BD0-DBD5-CF49-A986-F43ED34074A8}"/>
              </a:ext>
            </a:extLst>
          </p:cNvPr>
          <p:cNvSpPr/>
          <p:nvPr/>
        </p:nvSpPr>
        <p:spPr>
          <a:xfrm>
            <a:off x="4220270" y="3317234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ounded Rectangle 21">
            <a:hlinkClick r:id="rId16" action="ppaction://hlinksldjump"/>
            <a:extLst>
              <a:ext uri="{FF2B5EF4-FFF2-40B4-BE49-F238E27FC236}">
                <a16:creationId xmlns:a16="http://schemas.microsoft.com/office/drawing/2014/main" id="{A4BC0108-E21C-BE41-AE6C-AE4216FE2ABC}"/>
              </a:ext>
            </a:extLst>
          </p:cNvPr>
          <p:cNvSpPr/>
          <p:nvPr/>
        </p:nvSpPr>
        <p:spPr>
          <a:xfrm>
            <a:off x="5348129" y="3294991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>
            <a:hlinkClick r:id="rId17" action="ppaction://hlinksldjump"/>
            <a:extLst>
              <a:ext uri="{FF2B5EF4-FFF2-40B4-BE49-F238E27FC236}">
                <a16:creationId xmlns:a16="http://schemas.microsoft.com/office/drawing/2014/main" id="{59F7B42A-8AF7-AF43-B1E8-7B2A9555E6AF}"/>
              </a:ext>
            </a:extLst>
          </p:cNvPr>
          <p:cNvSpPr/>
          <p:nvPr/>
        </p:nvSpPr>
        <p:spPr>
          <a:xfrm>
            <a:off x="6473152" y="3294991"/>
            <a:ext cx="768690" cy="7253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28B686D3-5335-9746-BAF4-A2DF57F3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241923" y="1827116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5C667023-7AAF-DC41-88CE-C2368FC5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4813012" y="1175708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A741D4B5-0B73-9F4B-A94F-59943517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6824555" y="1606013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AA51FD3B-8A9D-404A-8C7E-DA6A82BB4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61567" y="1778401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Pentagon 36">
            <a:hlinkClick r:id="rId18" action="ppaction://hlinksldjump"/>
            <a:extLst>
              <a:ext uri="{FF2B5EF4-FFF2-40B4-BE49-F238E27FC236}">
                <a16:creationId xmlns:a16="http://schemas.microsoft.com/office/drawing/2014/main" id="{8D6CAA83-ACAF-6440-BCFB-9B9D7AB3A384}"/>
              </a:ext>
            </a:extLst>
          </p:cNvPr>
          <p:cNvSpPr/>
          <p:nvPr/>
        </p:nvSpPr>
        <p:spPr>
          <a:xfrm>
            <a:off x="7525403" y="4617837"/>
            <a:ext cx="1524674" cy="489753"/>
          </a:xfrm>
          <a:prstGeom prst="homePlate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400" dirty="0">
                <a:solidFill>
                  <a:prstClr val="black"/>
                </a:solidFill>
                <a:latin typeface="Comic Sans MS" pitchFamily="66" charset="0"/>
              </a:rPr>
              <a:t>Next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A69CF9BA-B0DD-DF4F-BA00-CEDE0A5C38C0}"/>
              </a:ext>
            </a:extLst>
          </p:cNvPr>
          <p:cNvSpPr/>
          <p:nvPr/>
        </p:nvSpPr>
        <p:spPr>
          <a:xfrm>
            <a:off x="114751" y="4020335"/>
            <a:ext cx="1138878" cy="945817"/>
          </a:xfrm>
          <a:prstGeom prst="star5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artoon Crown with Sapphires Sticker">
            <a:extLst>
              <a:ext uri="{FF2B5EF4-FFF2-40B4-BE49-F238E27FC236}">
                <a16:creationId xmlns:a16="http://schemas.microsoft.com/office/drawing/2014/main" id="{BAC3906B-BD8B-534E-8E31-296B9432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52" y="88194"/>
            <a:ext cx="4619462" cy="461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2C2FA1-72C9-DD4A-9685-7EC384928D3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3072699" y="224325"/>
            <a:ext cx="3916887" cy="72727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Google Shape;1260;p37"/>
          <p:cNvSpPr/>
          <p:nvPr/>
        </p:nvSpPr>
        <p:spPr>
          <a:xfrm>
            <a:off x="2208644" y="127243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Google Shape;158;p24"/>
          <p:cNvSpPr txBox="1">
            <a:spLocks/>
          </p:cNvSpPr>
          <p:nvPr/>
        </p:nvSpPr>
        <p:spPr>
          <a:xfrm>
            <a:off x="2271521" y="-60292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44" name="Picture 43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876850" y="-194199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Google Shape;1262;p37"/>
          <p:cNvSpPr txBox="1">
            <a:spLocks/>
          </p:cNvSpPr>
          <p:nvPr/>
        </p:nvSpPr>
        <p:spPr>
          <a:xfrm>
            <a:off x="1997752" y="182569"/>
            <a:ext cx="1351170" cy="81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algn="ctr"/>
            <a:r>
              <a:rPr lang="en" sz="6000" dirty="0">
                <a:solidFill>
                  <a:schemeClr val="bg1"/>
                </a:solidFill>
                <a:latin typeface="Barrio" panose="020B0604020202020204" charset="0"/>
                <a:cs typeface="Barrio" panose="020B060402020202020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5827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1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50FEAA-EE3C-FA4B-AEE1-E6D2EEDCFF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A71085-6D52-46E0-8011-9BFC0F21D772}"/>
              </a:ext>
            </a:extLst>
          </p:cNvPr>
          <p:cNvSpPr/>
          <p:nvPr/>
        </p:nvSpPr>
        <p:spPr>
          <a:xfrm>
            <a:off x="1356983" y="3607428"/>
            <a:ext cx="6430031" cy="58477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They hα</a:t>
            </a:r>
            <a:r>
              <a:rPr lang="en-US" sz="3200" dirty="0" err="1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ven’t</a:t>
            </a:r>
            <a:r>
              <a:rPr lang="en-US" sz="32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</a:rPr>
              <a:t> got long ______. 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06AF32-04F5-4AF9-B37A-BC87999942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5001" y="609367"/>
            <a:ext cx="3693997" cy="2438184"/>
          </a:xfrm>
          <a:prstGeom prst="round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AE8AAE-FAB9-4CFB-85DA-B170D9D24D14}"/>
              </a:ext>
            </a:extLst>
          </p:cNvPr>
          <p:cNvSpPr txBox="1"/>
          <p:nvPr/>
        </p:nvSpPr>
        <p:spPr>
          <a:xfrm>
            <a:off x="5675711" y="3607481"/>
            <a:ext cx="152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EEAFC7-8099-4FA0-9518-44EEDFDEE7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81" y="390890"/>
            <a:ext cx="6262342" cy="39614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2D489F-D665-4C7E-8539-9AA1717A872E}"/>
              </a:ext>
            </a:extLst>
          </p:cNvPr>
          <p:cNvSpPr/>
          <p:nvPr/>
        </p:nvSpPr>
        <p:spPr>
          <a:xfrm>
            <a:off x="2996158" y="2023849"/>
            <a:ext cx="3906686" cy="992578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3 points</a:t>
            </a:r>
          </a:p>
        </p:txBody>
      </p:sp>
    </p:spTree>
    <p:extLst>
      <p:ext uri="{BB962C8B-B14F-4D97-AF65-F5344CB8AC3E}">
        <p14:creationId xmlns:p14="http://schemas.microsoft.com/office/powerpoint/2010/main" val="178371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6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750" y="3359912"/>
            <a:ext cx="6706880" cy="10798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The elephants _____got big feet.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13" name="Pentagon 12">
            <a:hlinkClick r:id="rId8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CA07B2-F6F5-45DC-8EAB-361F8EB8D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0961" y="610729"/>
            <a:ext cx="3522078" cy="23457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4F3BBF-82C4-4485-B2E4-EA15CCC59180}"/>
              </a:ext>
            </a:extLst>
          </p:cNvPr>
          <p:cNvSpPr txBox="1"/>
          <p:nvPr/>
        </p:nvSpPr>
        <p:spPr>
          <a:xfrm>
            <a:off x="4395779" y="3585329"/>
            <a:ext cx="152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have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38E705-9E28-4C90-965E-C2351C5017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87" y="539407"/>
            <a:ext cx="5971425" cy="380832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F553E8-85B0-473D-AC29-612B3A74A0CE}"/>
              </a:ext>
            </a:extLst>
          </p:cNvPr>
          <p:cNvSpPr/>
          <p:nvPr/>
        </p:nvSpPr>
        <p:spPr>
          <a:xfrm>
            <a:off x="2779137" y="1899839"/>
            <a:ext cx="3894941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09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/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750" y="3359912"/>
            <a:ext cx="6706880" cy="10798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Chickens haven't got four _____.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13" name="Pentagon 12">
            <a:hlinkClick r:id="rId8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4F3BBF-82C4-4485-B2E4-EA15CCC59180}"/>
              </a:ext>
            </a:extLst>
          </p:cNvPr>
          <p:cNvSpPr txBox="1"/>
          <p:nvPr/>
        </p:nvSpPr>
        <p:spPr>
          <a:xfrm>
            <a:off x="6610957" y="3607427"/>
            <a:ext cx="152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legs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4A740E-55FA-4CBC-B61C-0BB3D43817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3352" y="703781"/>
            <a:ext cx="2715004" cy="2048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80C05-9979-4403-9C00-B377DA5613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41" y="586499"/>
            <a:ext cx="5971425" cy="38083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ED272AA-4CC5-4E5A-8B48-4300210D715E}"/>
              </a:ext>
            </a:extLst>
          </p:cNvPr>
          <p:cNvSpPr/>
          <p:nvPr/>
        </p:nvSpPr>
        <p:spPr>
          <a:xfrm>
            <a:off x="2670453" y="2124563"/>
            <a:ext cx="3894941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5 points</a:t>
            </a:r>
          </a:p>
        </p:txBody>
      </p:sp>
    </p:spTree>
    <p:extLst>
      <p:ext uri="{BB962C8B-B14F-4D97-AF65-F5344CB8AC3E}">
        <p14:creationId xmlns:p14="http://schemas.microsoft.com/office/powerpoint/2010/main" val="24638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4007" y="1989948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50" y="1780651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Google Shape;3284;p36"/>
          <p:cNvSpPr txBox="1">
            <a:spLocks/>
          </p:cNvSpPr>
          <p:nvPr/>
        </p:nvSpPr>
        <p:spPr>
          <a:xfrm>
            <a:off x="997126" y="269360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REVIEW 2:  PART 1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72" y="617852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533" y="2840446"/>
            <a:ext cx="1420947" cy="153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28240" y="2991858"/>
            <a:ext cx="1610869" cy="136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4015415" y="2923242"/>
            <a:ext cx="1058196" cy="177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8750" y="3359912"/>
            <a:ext cx="6706880" cy="10798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The cats haven’t got _______.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13" name="Pentagon 12">
            <a:hlinkClick r:id="rId8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4F3BBF-82C4-4485-B2E4-EA15CCC59180}"/>
              </a:ext>
            </a:extLst>
          </p:cNvPr>
          <p:cNvSpPr txBox="1"/>
          <p:nvPr/>
        </p:nvSpPr>
        <p:spPr>
          <a:xfrm>
            <a:off x="6377239" y="3607427"/>
            <a:ext cx="152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9C7B87-DAB7-481A-94CD-E9DC164D2B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6760" y="628368"/>
            <a:ext cx="3610479" cy="1686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9D144A-B937-4C0C-B127-3357D86D7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77" y="410363"/>
            <a:ext cx="5971425" cy="38083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FB205C-62C3-4CE7-A2AD-2559191A8340}"/>
              </a:ext>
            </a:extLst>
          </p:cNvPr>
          <p:cNvSpPr/>
          <p:nvPr/>
        </p:nvSpPr>
        <p:spPr>
          <a:xfrm>
            <a:off x="2779137" y="1948427"/>
            <a:ext cx="3894941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1 point</a:t>
            </a:r>
          </a:p>
        </p:txBody>
      </p:sp>
    </p:spTree>
    <p:extLst>
      <p:ext uri="{BB962C8B-B14F-4D97-AF65-F5344CB8AC3E}">
        <p14:creationId xmlns:p14="http://schemas.microsoft.com/office/powerpoint/2010/main" val="3558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/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3129" y="2878761"/>
            <a:ext cx="6917742" cy="1428544"/>
          </a:xfrm>
          <a:prstGeom prst="rect">
            <a:avLst/>
          </a:prstGeom>
          <a:solidFill>
            <a:srgbClr val="FFFF9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Hα</a:t>
            </a:r>
            <a:r>
              <a:rPr lang="en-US" sz="3200" dirty="0" err="1">
                <a:solidFill>
                  <a:srgbClr val="002060"/>
                </a:solidFill>
                <a:latin typeface="Comic Sans MS" pitchFamily="66" charset="0"/>
              </a:rPr>
              <a:t>ve</a:t>
            </a: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 you got  ______on the fαrm?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>
                <a:solidFill>
                  <a:srgbClr val="002060"/>
                </a:solidFill>
                <a:latin typeface="Comic Sans MS" pitchFamily="66" charset="0"/>
              </a:rPr>
              <a:t>Yes, I have.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A8B6D7-CE6D-084D-8B8B-FFB65035A8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50"/>
            <a:ext cx="1042914" cy="500057"/>
          </a:xfrm>
          <a:prstGeom prst="rect">
            <a:avLst/>
          </a:prstGeom>
        </p:spPr>
      </p:pic>
      <p:sp>
        <p:nvSpPr>
          <p:cNvPr id="13" name="Pentagon 12">
            <a:hlinkClick r:id="rId8" action="ppaction://hlinksldjump"/>
          </p:cNvPr>
          <p:cNvSpPr/>
          <p:nvPr/>
        </p:nvSpPr>
        <p:spPr>
          <a:xfrm flipH="1">
            <a:off x="7619326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4F3BBF-82C4-4485-B2E4-EA15CCC59180}"/>
              </a:ext>
            </a:extLst>
          </p:cNvPr>
          <p:cNvSpPr txBox="1"/>
          <p:nvPr/>
        </p:nvSpPr>
        <p:spPr>
          <a:xfrm>
            <a:off x="3827348" y="2981898"/>
            <a:ext cx="1755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animals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2DE937-78ED-47FE-882C-1F4BCC05C6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7503" y="482342"/>
            <a:ext cx="3029373" cy="2057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4DCC1-9F28-46F8-A20B-9AD11FE82A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88" y="464069"/>
            <a:ext cx="6812983" cy="38083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F3CA62-9C0D-4EAA-89A2-9770A829A550}"/>
              </a:ext>
            </a:extLst>
          </p:cNvPr>
          <p:cNvSpPr/>
          <p:nvPr/>
        </p:nvSpPr>
        <p:spPr>
          <a:xfrm>
            <a:off x="2253200" y="2002133"/>
            <a:ext cx="3894941" cy="992577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38486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9" grpId="0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A8463-2EA1-053A-9AD4-8A8DA27ED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4" y="1679686"/>
            <a:ext cx="5732614" cy="32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1" y="43437"/>
            <a:ext cx="3765883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B8266C-7B49-9829-2FAE-88C8FA608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35068A-F078-43C9-BF8E-8C3B987C6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67" y="937208"/>
            <a:ext cx="8526065" cy="39915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55D63FC-0628-46EB-8871-CF294CF6F1D6}"/>
              </a:ext>
            </a:extLst>
          </p:cNvPr>
          <p:cNvSpPr txBox="1"/>
          <p:nvPr/>
        </p:nvSpPr>
        <p:spPr>
          <a:xfrm>
            <a:off x="7396689" y="2471309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dog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B37639-0CFA-4335-BA7A-5FBEA3E6C5D5}"/>
              </a:ext>
            </a:extLst>
          </p:cNvPr>
          <p:cNvSpPr txBox="1"/>
          <p:nvPr/>
        </p:nvSpPr>
        <p:spPr>
          <a:xfrm>
            <a:off x="2788592" y="4467074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sheep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FC5EB5-E0FD-49FB-B0E9-E5CA7B6E6005}"/>
              </a:ext>
            </a:extLst>
          </p:cNvPr>
          <p:cNvSpPr txBox="1"/>
          <p:nvPr/>
        </p:nvSpPr>
        <p:spPr>
          <a:xfrm>
            <a:off x="7306358" y="4467075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farm</a:t>
            </a:r>
          </a:p>
        </p:txBody>
      </p:sp>
    </p:spTree>
    <p:extLst>
      <p:ext uri="{BB962C8B-B14F-4D97-AF65-F5344CB8AC3E}">
        <p14:creationId xmlns:p14="http://schemas.microsoft.com/office/powerpoint/2010/main" val="9904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2036546" y="604135"/>
            <a:ext cx="5527928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Review 2: Part 1</a:t>
            </a:r>
            <a:endParaRPr lang="x-none" sz="4400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241956" y="1985212"/>
            <a:ext cx="8336560" cy="2695072"/>
            <a:chOff x="444817" y="2657528"/>
            <a:chExt cx="9086707" cy="69237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444817" y="2657528"/>
              <a:ext cx="9086707" cy="692379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778689" y="2706533"/>
              <a:ext cx="8418962" cy="56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Review v</a:t>
              </a:r>
              <a:r>
                <a:rPr lang="x-none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ocabulary</a:t>
              </a: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 related to the farm. </a:t>
              </a:r>
              <a:endParaRPr lang="en-US" sz="2400" b="1" spc="300" dirty="0">
                <a:solidFill>
                  <a:srgbClr val="002060"/>
                </a:solidFill>
                <a:latin typeface="Comic Sans MS" panose="030F0702030302020204" pitchFamily="66" charset="0"/>
                <a:sym typeface="Changa One"/>
              </a:endParaRPr>
            </a:p>
            <a:p>
              <a:pPr>
                <a:buClr>
                  <a:schemeClr val="accent2"/>
                </a:buClr>
                <a:buSzPts val="3000"/>
              </a:pPr>
              <a:endParaRPr lang="en-US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Grammar:  I have got …</a:t>
              </a:r>
              <a:endParaRPr lang="en-US" sz="2800" b="1" spc="300" dirty="0">
                <a:solidFill>
                  <a:srgbClr val="002060"/>
                </a:solidFill>
                <a:latin typeface="Comic Sans MS" pitchFamily="66" charset="0"/>
                <a:sym typeface="Changa One"/>
              </a:endParaRPr>
            </a:p>
            <a:p>
              <a:pPr>
                <a:buClr>
                  <a:schemeClr val="accent2"/>
                </a:buClr>
                <a:buSzPts val="3000"/>
              </a:pPr>
              <a:r>
                <a:rPr lang="en-US" sz="2400" b="1" spc="300" dirty="0">
                  <a:solidFill>
                    <a:srgbClr val="002060"/>
                  </a:solidFill>
                  <a:latin typeface="Comic Sans MS" panose="030F0702030302020204" pitchFamily="66" charset="0"/>
                  <a:sym typeface="Changa One"/>
                </a:rPr>
                <a:t>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44157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4" y="2103094"/>
            <a:ext cx="3117115" cy="23205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17806" y="3512321"/>
            <a:ext cx="4233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6"/>
              </a:rPr>
              <a:t>https://</a:t>
            </a:r>
            <a:r>
              <a:rPr lang="en-US" dirty="0" smtClean="0">
                <a:hlinkClick r:id="rId16"/>
              </a:rPr>
              <a:t>www.youtube.com/watch?v=KXEg-GAR6vc</a:t>
            </a:r>
            <a:r>
              <a:rPr lang="vi-VN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357468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768"/>
            <a:ext cx="9144001" cy="5234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5" y="998564"/>
            <a:ext cx="1385888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9" y="4069046"/>
            <a:ext cx="773967" cy="97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7844834" y="3225262"/>
            <a:ext cx="1329452" cy="1329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942614" y="3921058"/>
            <a:ext cx="983777" cy="9837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5476582" y="3560806"/>
            <a:ext cx="1329452" cy="1329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08" y="3907435"/>
            <a:ext cx="911975" cy="1154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27" y="3731554"/>
            <a:ext cx="911975" cy="1154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9" b="84470" l="2456" r="98636">
                        <a14:foregroundMark x1="7913" y1="30429" x2="12551" y2="31061"/>
                        <a14:foregroundMark x1="8322" y1="59217" x2="8595" y2="69823"/>
                        <a14:foregroundMark x1="9141" y1="83207" x2="11596" y2="83207"/>
                        <a14:foregroundMark x1="91269" y1="34596" x2="90450" y2="44192"/>
                        <a14:foregroundMark x1="29468" y1="22222" x2="35607" y2="24242"/>
                        <a14:foregroundMark x1="41883" y1="25000" x2="48568" y2="22601"/>
                        <a14:foregroundMark x1="51569" y1="22601" x2="56889" y2="24747"/>
                        <a14:backgroundMark x1="93452" y1="38889" x2="94679" y2="35354"/>
                        <a14:backgroundMark x1="6139" y1="58081" x2="6139" y2="58081"/>
                        <a14:backgroundMark x1="78445" y1="26263" x2="78445" y2="26263"/>
                        <a14:backgroundMark x1="24147" y1="25000" x2="32469" y2="26515"/>
                        <a14:backgroundMark x1="43111" y1="27020" x2="56344" y2="26894"/>
                        <a14:backgroundMark x1="41883" y1="23990" x2="46385" y2="21212"/>
                        <a14:backgroundMark x1="32060" y1="21465" x2="34925" y2="23106"/>
                        <a14:backgroundMark x1="53615" y1="21843" x2="57162" y2="23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1680213" y="-44157"/>
            <a:ext cx="5160782" cy="4467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6" y="2938889"/>
            <a:ext cx="1204457" cy="1438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7AEE97-76B4-43FA-B788-C64028B11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04" y="2103094"/>
            <a:ext cx="3117115" cy="23205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0721" y="1625426"/>
            <a:ext cx="3138502" cy="311475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14870" y="1637566"/>
            <a:ext cx="62914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Review 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9329" y="3920517"/>
            <a:ext cx="891305" cy="11282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57" y="4069046"/>
            <a:ext cx="773967" cy="9797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1">
            <a:off x="3673590" y="3501130"/>
            <a:ext cx="1329452" cy="13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93" y="3889989"/>
            <a:ext cx="911975" cy="1154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8" y="4157260"/>
            <a:ext cx="744799" cy="942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1209" y="3358309"/>
            <a:ext cx="2512830" cy="17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77321"/>
      </p:ext>
    </p:extLst>
  </p:cSld>
  <p:clrMapOvr>
    <a:masterClrMapping/>
  </p:clrMapOvr>
  <p:transition spd="slow">
    <p:fade/>
    <p:sndAc>
      <p:stSnd>
        <p:snd r:embed="rId2" name="magic-chime-02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4" y="0"/>
            <a:ext cx="921646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764504"/>
            <a:ext cx="7924799" cy="4429125"/>
          </a:xfrm>
          <a:prstGeom prst="rect">
            <a:avLst/>
          </a:prstGeom>
        </p:spPr>
      </p:pic>
      <p:pic>
        <p:nvPicPr>
          <p:cNvPr id="13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49" y="2571751"/>
            <a:ext cx="1009650" cy="127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194682"/>
            <a:ext cx="1519237" cy="164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44758"/>
            <a:ext cx="1714500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34" y="981076"/>
            <a:ext cx="14700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31" y="2266951"/>
            <a:ext cx="1642952" cy="1424231"/>
          </a:xfrm>
          <a:prstGeom prst="rect">
            <a:avLst/>
          </a:prstGeom>
        </p:spPr>
      </p:pic>
      <p:sp>
        <p:nvSpPr>
          <p:cNvPr id="11" name="Notched Right Arrow 10">
            <a:hlinkClick r:id="rId16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7451727" y="4516042"/>
            <a:ext cx="1692275" cy="627459"/>
          </a:xfrm>
          <a:prstGeom prst="notch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Comic Sans MS" pitchFamily="66" charset="0"/>
              </a:rPr>
              <a:t>Go home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7FC21B-52F9-A6BF-70C3-4BEC420AF84D}"/>
              </a:ext>
            </a:extLst>
          </p:cNvPr>
          <p:cNvSpPr/>
          <p:nvPr/>
        </p:nvSpPr>
        <p:spPr>
          <a:xfrm>
            <a:off x="22579" y="49353"/>
            <a:ext cx="2202006" cy="822305"/>
          </a:xfrm>
          <a:prstGeom prst="ellipse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Review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7FC21B-52F9-A6BF-70C3-4BEC420AF84D}"/>
              </a:ext>
            </a:extLst>
          </p:cNvPr>
          <p:cNvSpPr/>
          <p:nvPr/>
        </p:nvSpPr>
        <p:spPr>
          <a:xfrm>
            <a:off x="4309447" y="49353"/>
            <a:ext cx="4667354" cy="822305"/>
          </a:xfrm>
          <a:prstGeom prst="ellipse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Save our ocean </a:t>
            </a:r>
          </a:p>
        </p:txBody>
      </p:sp>
    </p:spTree>
    <p:extLst>
      <p:ext uri="{BB962C8B-B14F-4D97-AF65-F5344CB8AC3E}">
        <p14:creationId xmlns:p14="http://schemas.microsoft.com/office/powerpoint/2010/main" val="4263787423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853407" y="270121"/>
            <a:ext cx="5184055" cy="2788915"/>
          </a:xfrm>
          <a:prstGeom prst="wedgeEllipseCallout">
            <a:avLst>
              <a:gd name="adj1" fmla="val -30490"/>
              <a:gd name="adj2" fmla="val 6314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3529015" y="2733244"/>
            <a:ext cx="5469155" cy="1993106"/>
          </a:xfrm>
          <a:prstGeom prst="wedgeEllipseCallout">
            <a:avLst>
              <a:gd name="adj1" fmla="val -80962"/>
              <a:gd name="adj2" fmla="val 1105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19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2389" y="4605815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" y="3257551"/>
            <a:ext cx="2001837" cy="175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3407" y="524827"/>
            <a:ext cx="5056692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I have got a ……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7885" y="3470111"/>
            <a:ext cx="3720435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cow</a:t>
            </a:r>
          </a:p>
        </p:txBody>
      </p:sp>
      <p:pic>
        <p:nvPicPr>
          <p:cNvPr id="11" name="Picture 2" descr="http://hddfhm.com/images/cartoon-clipart-cow-1.png">
            <a:extLst>
              <a:ext uri="{FF2B5EF4-FFF2-40B4-BE49-F238E27FC236}">
                <a16:creationId xmlns:a16="http://schemas.microsoft.com/office/drawing/2014/main" id="{1C9B6A95-A705-4B3E-9E09-22A353C7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22" y="1242713"/>
            <a:ext cx="2218883" cy="161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59034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21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3" y="2980236"/>
            <a:ext cx="1349021" cy="170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900114" y="411511"/>
            <a:ext cx="5027900" cy="2702024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2809877" y="3409278"/>
            <a:ext cx="3118137" cy="141280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724" y="729675"/>
            <a:ext cx="4861434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Comic Sans MS" pitchFamily="66" charset="0"/>
              </a:rPr>
              <a:t>Has a goat got wings?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6496" y="3756976"/>
            <a:ext cx="2940464" cy="553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Comic Sans MS" pitchFamily="66" charset="0"/>
              </a:rPr>
              <a:t>No, it hasn’t.</a:t>
            </a:r>
            <a:endParaRPr lang="en-US" sz="1100" dirty="0">
              <a:solidFill>
                <a:srgbClr val="0070C0"/>
              </a:solidFill>
            </a:endParaRPr>
          </a:p>
        </p:txBody>
      </p:sp>
      <p:sp>
        <p:nvSpPr>
          <p:cNvPr id="14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2389" y="4605815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10" name="Picture 2" descr="http://www.1designshop.com/wp-content/uploads/2016/01/1dsp-20160127-animal-003.png">
            <a:extLst>
              <a:ext uri="{FF2B5EF4-FFF2-40B4-BE49-F238E27FC236}">
                <a16:creationId xmlns:a16="http://schemas.microsoft.com/office/drawing/2014/main" id="{ADCE9F6F-0156-466E-A4A4-01614741E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7" y="1313430"/>
            <a:ext cx="1606674" cy="171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95925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828805" y="206534"/>
            <a:ext cx="5847705" cy="2911077"/>
          </a:xfrm>
          <a:prstGeom prst="wedgeEllipseCallout">
            <a:avLst>
              <a:gd name="adj1" fmla="val -31546"/>
              <a:gd name="adj2" fmla="val 62129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3132140" y="3178570"/>
            <a:ext cx="3621087" cy="187801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1661" y="730503"/>
            <a:ext cx="5256062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Comic Sans MS" pitchFamily="66" charset="0"/>
              </a:rPr>
              <a:t>Has a horse got four legs?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0874" y="3641580"/>
            <a:ext cx="3345637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Yes, it has.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319220"/>
            <a:ext cx="1642952" cy="1424231"/>
          </a:xfrm>
          <a:prstGeom prst="rect">
            <a:avLst/>
          </a:prstGeom>
        </p:spPr>
      </p:pic>
      <p:sp>
        <p:nvSpPr>
          <p:cNvPr id="13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2389" y="4605815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10" name="Picture 2" descr="http://roseimage.net/wp-content/uploads/2017/07/horse-clipart-wallpaper-free-download.png">
            <a:extLst>
              <a:ext uri="{FF2B5EF4-FFF2-40B4-BE49-F238E27FC236}">
                <a16:creationId xmlns:a16="http://schemas.microsoft.com/office/drawing/2014/main" id="{41B3E06A-EFD5-45D4-8B0F-38C949B3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80" y="1307168"/>
            <a:ext cx="1890579" cy="175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11405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291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5381"/>
            <a:ext cx="2311400" cy="12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900114" y="245813"/>
            <a:ext cx="5010418" cy="290200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3275807" y="3296830"/>
            <a:ext cx="3621087" cy="175975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1457" y="702265"/>
            <a:ext cx="3982064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long t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il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(✘)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1812" y="3703597"/>
            <a:ext cx="3149075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A sheep hasn’t got a long tail.</a:t>
            </a:r>
          </a:p>
        </p:txBody>
      </p:sp>
      <p:sp>
        <p:nvSpPr>
          <p:cNvPr id="14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2440" y="4501060"/>
            <a:ext cx="611560" cy="55552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/>
            <a:endParaRPr lang="en-US" altLang="en-US"/>
          </a:p>
        </p:txBody>
      </p:sp>
      <p:pic>
        <p:nvPicPr>
          <p:cNvPr id="12" name="Picture 2" descr="https://img-fotki.yandex.ru/get/15586/23869276.141/0_b2123_178bb674_L">
            <a:extLst>
              <a:ext uri="{FF2B5EF4-FFF2-40B4-BE49-F238E27FC236}">
                <a16:creationId xmlns:a16="http://schemas.microsoft.com/office/drawing/2014/main" id="{0FCFB87B-9AA7-460D-902C-07C133BBE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28" y="1320343"/>
            <a:ext cx="1912521" cy="191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01012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397&quot;/&gt;&lt;/object&gt;&lt;object type=&quot;3&quot; unique_id=&quot;10006&quot;&gt;&lt;property id=&quot;20148&quot; value=&quot;5&quot;/&gt;&lt;property id=&quot;20300&quot; value=&quot;Slide 4&quot;/&gt;&lt;property id=&quot;20307&quot; value=&quot;510&quot;/&gt;&lt;/object&gt;&lt;object type=&quot;3&quot; unique_id=&quot;10007&quot;&gt;&lt;property id=&quot;20148&quot; value=&quot;5&quot;/&gt;&lt;property id=&quot;20300&quot; value=&quot;Slide 5&quot;/&gt;&lt;property id=&quot;20307&quot; value=&quot;532&quot;/&gt;&lt;/object&gt;&lt;object type=&quot;3&quot; unique_id=&quot;10008&quot;&gt;&lt;property id=&quot;20148&quot; value=&quot;5&quot;/&gt;&lt;property id=&quot;20300&quot; value=&quot;Slide 6&quot;/&gt;&lt;property id=&quot;20307&quot; value=&quot;512&quot;/&gt;&lt;/object&gt;&lt;object type=&quot;3&quot; unique_id=&quot;10009&quot;&gt;&lt;property id=&quot;20148&quot; value=&quot;5&quot;/&gt;&lt;property id=&quot;20300&quot; value=&quot;Slide 7&quot;/&gt;&lt;property id=&quot;20307&quot; value=&quot;513&quot;/&gt;&lt;/object&gt;&lt;object type=&quot;3&quot; unique_id=&quot;10010&quot;&gt;&lt;property id=&quot;20148&quot; value=&quot;5&quot;/&gt;&lt;property id=&quot;20300&quot; value=&quot;Slide 8&quot;/&gt;&lt;property id=&quot;20307&quot; value=&quot;514&quot;/&gt;&lt;/object&gt;&lt;object type=&quot;3&quot; unique_id=&quot;10011&quot;&gt;&lt;property id=&quot;20148&quot; value=&quot;5&quot;/&gt;&lt;property id=&quot;20300&quot; value=&quot;Slide 9&quot;/&gt;&lt;property id=&quot;20307&quot; value=&quot;515&quot;/&gt;&lt;/object&gt;&lt;object type=&quot;3&quot; unique_id=&quot;10012&quot;&gt;&lt;property id=&quot;20148&quot; value=&quot;5&quot;/&gt;&lt;property id=&quot;20300&quot; value=&quot;Slide 10&quot;/&gt;&lt;property id=&quot;20307&quot; value=&quot;516&quot;/&gt;&lt;/object&gt;&lt;object type=&quot;3&quot; unique_id=&quot;10013&quot;&gt;&lt;property id=&quot;20148&quot; value=&quot;5&quot;/&gt;&lt;property id=&quot;20300&quot; value=&quot;Slide 11&quot;/&gt;&lt;property id=&quot;20307&quot; value=&quot;517&quot;/&gt;&lt;/object&gt;&lt;object type=&quot;3&quot; unique_id=&quot;10014&quot;&gt;&lt;property id=&quot;20148&quot; value=&quot;5&quot;/&gt;&lt;property id=&quot;20300&quot; value=&quot;Slide 12&quot;/&gt;&lt;property id=&quot;20307&quot; value=&quot;518&quot;/&gt;&lt;/object&gt;&lt;object type=&quot;3&quot; unique_id=&quot;10015&quot;&gt;&lt;property id=&quot;20148&quot; value=&quot;5&quot;/&gt;&lt;property id=&quot;20300&quot; value=&quot;Slide 13&quot;/&gt;&lt;property id=&quot;20307&quot; value=&quot;533&quot;/&gt;&lt;/object&gt;&lt;object type=&quot;3&quot; unique_id=&quot;10016&quot;&gt;&lt;property id=&quot;20148&quot; value=&quot;5&quot;/&gt;&lt;property id=&quot;20300&quot; value=&quot;Slide 14&quot;/&gt;&lt;property id=&quot;20307&quot; value=&quot;497&quot;/&gt;&lt;/object&gt;&lt;object type=&quot;3&quot; unique_id=&quot;10017&quot;&gt;&lt;property id=&quot;20148&quot; value=&quot;5&quot;/&gt;&lt;property id=&quot;20300&quot; value=&quot;Slide 15&quot;/&gt;&lt;property id=&quot;20307&quot; value=&quot;534&quot;/&gt;&lt;/object&gt;&lt;object type=&quot;3&quot; unique_id=&quot;10018&quot;&gt;&lt;property id=&quot;20148&quot; value=&quot;5&quot;/&gt;&lt;property id=&quot;20300&quot; value=&quot;Slide 16&quot;/&gt;&lt;property id=&quot;20307&quot; value=&quot;535&quot;/&gt;&lt;/object&gt;&lt;object type=&quot;3&quot; unique_id=&quot;10019&quot;&gt;&lt;property id=&quot;20148&quot; value=&quot;5&quot;/&gt;&lt;property id=&quot;20300&quot; value=&quot;Slide 17&quot;/&gt;&lt;property id=&quot;20307&quot; value=&quot;525&quot;/&gt;&lt;/object&gt;&lt;object type=&quot;3&quot; unique_id=&quot;10020&quot;&gt;&lt;property id=&quot;20148&quot; value=&quot;5&quot;/&gt;&lt;property id=&quot;20300&quot; value=&quot;Slide 18&quot;/&gt;&lt;property id=&quot;20307&quot; value=&quot;526&quot;/&gt;&lt;/object&gt;&lt;object type=&quot;3&quot; unique_id=&quot;10021&quot;&gt;&lt;property id=&quot;20148&quot; value=&quot;5&quot;/&gt;&lt;property id=&quot;20300&quot; value=&quot;Slide 19&quot;/&gt;&lt;property id=&quot;20307&quot; value=&quot;527&quot;/&gt;&lt;/object&gt;&lt;object type=&quot;3&quot; unique_id=&quot;10022&quot;&gt;&lt;property id=&quot;20148&quot; value=&quot;5&quot;/&gt;&lt;property id=&quot;20300&quot; value=&quot;Slide 20&quot;/&gt;&lt;property id=&quot;20307&quot; value=&quot;536&quot;/&gt;&lt;/object&gt;&lt;object type=&quot;3&quot; unique_id=&quot;10023&quot;&gt;&lt;property id=&quot;20148&quot; value=&quot;5&quot;/&gt;&lt;property id=&quot;20300&quot; value=&quot;Slide 21&quot;/&gt;&lt;property id=&quot;20307&quot; value=&quot;537&quot;/&gt;&lt;/object&gt;&lt;object type=&quot;3&quot; unique_id=&quot;10024&quot;&gt;&lt;property id=&quot;20148&quot; value=&quot;5&quot;/&gt;&lt;property id=&quot;20300&quot; value=&quot;Slide 22&quot;/&gt;&lt;property id=&quot;20307&quot; value=&quot;538&quot;/&gt;&lt;/object&gt;&lt;object type=&quot;3&quot; unique_id=&quot;10025&quot;&gt;&lt;property id=&quot;20148&quot; value=&quot;5&quot;/&gt;&lt;property id=&quot;20300&quot; value=&quot;Slide 23&quot;/&gt;&lt;property id=&quot;20307&quot; value=&quot;386&quot;/&gt;&lt;/object&gt;&lt;object type=&quot;3&quot; unique_id=&quot;10026&quot;&gt;&lt;property id=&quot;20148&quot; value=&quot;5&quot;/&gt;&lt;property id=&quot;20300&quot; value=&quot;Slide 24 - &amp;quot;5&amp;quot;&quot;/&gt;&lt;property id=&quot;20307&quot; value=&quot;441&quot;/&gt;&lt;/object&gt;&lt;object type=&quot;3&quot; unique_id=&quot;10027&quot;&gt;&lt;property id=&quot;20148&quot; value=&quot;5&quot;/&gt;&lt;property id=&quot;20300&quot; value=&quot;Slide 25&quot;/&gt;&lt;property id=&quot;20307&quot; value=&quot;474&quot;/&gt;&lt;/object&gt;&lt;object type=&quot;3&quot; unique_id=&quot;10028&quot;&gt;&lt;property id=&quot;20148&quot; value=&quot;5&quot;/&gt;&lt;property id=&quot;20300&quot; value=&quot;Slide 26&quot;/&gt;&lt;property id=&quot;20307&quot; value=&quot;395&quot;/&gt;&lt;/object&gt;&lt;object type=&quot;3&quot; unique_id=&quot;10029&quot;&gt;&lt;property id=&quot;20148&quot; value=&quot;5&quot;/&gt;&lt;property id=&quot;20300&quot; value=&quot;Slide 27&quot;/&gt;&lt;property id=&quot;20307&quot; value=&quot;393&quot;/&gt;&lt;/object&gt;&lt;/object&gt;&lt;object type=&quot;8&quot; unique_id=&quot;1005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6849</TotalTime>
  <Words>381</Words>
  <Application>Microsoft Office PowerPoint</Application>
  <PresentationFormat>On-screen Show (16:9)</PresentationFormat>
  <Paragraphs>97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Changa One</vt:lpstr>
      <vt:lpstr>Comic Sans MS</vt:lpstr>
      <vt:lpstr>黑体</vt:lpstr>
      <vt:lpstr>Barrio</vt:lpstr>
      <vt:lpstr>Catamaran</vt:lpstr>
      <vt:lpstr>Montserrat</vt:lpstr>
      <vt:lpstr>Calibri</vt:lpstr>
      <vt:lpstr>Russo One</vt:lpstr>
      <vt:lpstr>Arial</vt:lpstr>
      <vt:lpstr>Roboto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Admin</cp:lastModifiedBy>
  <cp:revision>221</cp:revision>
  <dcterms:modified xsi:type="dcterms:W3CDTF">2025-11-19T14:36:33Z</dcterms:modified>
</cp:coreProperties>
</file>