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0" r:id="rId1"/>
  </p:sldMasterIdLst>
  <p:notesMasterIdLst>
    <p:notesMasterId r:id="rId23"/>
  </p:notesMasterIdLst>
  <p:sldIdLst>
    <p:sldId id="313" r:id="rId2"/>
    <p:sldId id="348" r:id="rId3"/>
    <p:sldId id="346" r:id="rId4"/>
    <p:sldId id="349" r:id="rId5"/>
    <p:sldId id="353" r:id="rId6"/>
    <p:sldId id="351" r:id="rId7"/>
    <p:sldId id="371" r:id="rId8"/>
    <p:sldId id="372" r:id="rId9"/>
    <p:sldId id="363" r:id="rId10"/>
    <p:sldId id="364" r:id="rId11"/>
    <p:sldId id="365" r:id="rId12"/>
    <p:sldId id="368" r:id="rId13"/>
    <p:sldId id="366" r:id="rId14"/>
    <p:sldId id="369" r:id="rId15"/>
    <p:sldId id="350" r:id="rId16"/>
    <p:sldId id="334" r:id="rId17"/>
    <p:sldId id="352" r:id="rId18"/>
    <p:sldId id="373" r:id="rId19"/>
    <p:sldId id="374" r:id="rId20"/>
    <p:sldId id="376" r:id="rId21"/>
    <p:sldId id="361" r:id="rId22"/>
  </p:sldIdLst>
  <p:sldSz cx="9144000" cy="5143500" type="screen16x9"/>
  <p:notesSz cx="6858000" cy="9144000"/>
  <p:embeddedFontLst>
    <p:embeddedFont>
      <p:font typeface="Hind Madurai" panose="020B0604020202020204" charset="0"/>
      <p:regular r:id="rId24"/>
      <p:bold r:id="rId25"/>
    </p:embeddedFont>
    <p:embeddedFont>
      <p:font typeface="Lexend" panose="020B0604020202020204" charset="-93"/>
      <p:regular r:id="rId26"/>
      <p:bold r:id="rId27"/>
    </p:embeddedFont>
    <p:embeddedFont>
      <p:font typeface="Roboto Condensed Light" panose="020B0604020202020204" charset="0"/>
      <p:regular r:id="rId28"/>
      <p:italic r:id="rId29"/>
    </p:embeddedFont>
    <p:embeddedFont>
      <p:font typeface="Comic Sans MS" panose="030F0702030302020204" pitchFamily="66" charset="0"/>
      <p:regular r:id="rId30"/>
      <p:bold r:id="rId31"/>
      <p:italic r:id="rId32"/>
      <p:boldItalic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55">
          <p15:clr>
            <a:srgbClr val="9AA0A6"/>
          </p15:clr>
        </p15:guide>
        <p15:guide id="2" pos="2880">
          <p15:clr>
            <a:srgbClr val="9AA0A6"/>
          </p15:clr>
        </p15:guide>
        <p15:guide id="3" orient="horz" pos="563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18B853D-A8E8-432A-A583-F927900FF917}">
  <a:tblStyle styleId="{C18B853D-A8E8-432A-A583-F927900FF91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8026" autoAdjust="0"/>
  </p:normalViewPr>
  <p:slideViewPr>
    <p:cSldViewPr snapToGrid="0">
      <p:cViewPr varScale="1">
        <p:scale>
          <a:sx n="65" d="100"/>
          <a:sy n="65" d="100"/>
        </p:scale>
        <p:origin x="1320" y="32"/>
      </p:cViewPr>
      <p:guideLst>
        <p:guide orient="horz" pos="55"/>
        <p:guide pos="2880"/>
        <p:guide orient="horz" pos="5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1170483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bìa</a:t>
            </a:r>
            <a:r>
              <a:rPr lang="en-US" baseline="0" dirty="0"/>
              <a:t>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,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thay</a:t>
            </a:r>
            <a:r>
              <a:rPr lang="en-US" baseline="0" dirty="0"/>
              <a:t> </a:t>
            </a:r>
            <a:r>
              <a:rPr lang="en-US" baseline="0" dirty="0" err="1"/>
              <a:t>đổi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quá</a:t>
            </a:r>
            <a:r>
              <a:rPr lang="en-US" baseline="0" dirty="0"/>
              <a:t>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. Logo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sách</a:t>
            </a:r>
            <a:r>
              <a:rPr lang="en-US" baseline="0" dirty="0"/>
              <a:t> Wonderful World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311244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. Sau khi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đúng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nút</a:t>
            </a:r>
            <a:r>
              <a:rPr lang="en-US" baseline="0" dirty="0"/>
              <a:t> BACK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trở</a:t>
            </a:r>
            <a:r>
              <a:rPr lang="en-US" baseline="0" dirty="0"/>
              <a:t> lại và </a:t>
            </a:r>
            <a:r>
              <a:rPr lang="en-US" baseline="0" dirty="0" err="1"/>
              <a:t>thả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tiêu</a:t>
            </a:r>
            <a:r>
              <a:rPr lang="en-US" baseline="0" dirty="0"/>
              <a:t> </a:t>
            </a:r>
            <a:r>
              <a:rPr lang="en-US" baseline="0" dirty="0" err="1"/>
              <a:t>diệt</a:t>
            </a:r>
            <a:r>
              <a:rPr lang="en-US" baseline="0" dirty="0"/>
              <a:t> </a:t>
            </a:r>
            <a:r>
              <a:rPr lang="en-US" baseline="0" dirty="0" err="1"/>
              <a:t>lâm</a:t>
            </a:r>
            <a:r>
              <a:rPr lang="en-US" baseline="0" dirty="0"/>
              <a:t> </a:t>
            </a:r>
            <a:r>
              <a:rPr lang="en-US" baseline="0"/>
              <a:t>tặc </a:t>
            </a:r>
            <a:r>
              <a:rPr lang="en-US" baseline="0" dirty="0" err="1"/>
              <a:t>bằng</a:t>
            </a:r>
            <a:r>
              <a:rPr lang="en-US" baseline="0" dirty="0"/>
              <a:t> cách </a:t>
            </a:r>
            <a:r>
              <a:rPr lang="en-US" baseline="0" dirty="0" err="1"/>
              <a:t>nhấn</a:t>
            </a:r>
            <a:r>
              <a:rPr lang="en-US" baseline="0" dirty="0"/>
              <a:t> vào con </a:t>
            </a:r>
            <a:r>
              <a:rPr lang="en-US" baseline="0" dirty="0" err="1"/>
              <a:t>khỉ</a:t>
            </a:r>
            <a:r>
              <a:rPr lang="en-US" baseline="0" dirty="0"/>
              <a:t> trên cây tương </a:t>
            </a:r>
            <a:r>
              <a:rPr lang="en-US" baseline="0" dirty="0" err="1"/>
              <a:t>ứng</a:t>
            </a:r>
            <a:r>
              <a:rPr lang="en-US" baseline="0" dirty="0"/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95121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g99f2f57a71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1" name="Google Shape;531;g99f2f57a71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932216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rot="298982" flipH="1">
            <a:off x="2915435" y="4318493"/>
            <a:ext cx="3313144" cy="2037032"/>
          </a:xfrm>
          <a:custGeom>
            <a:avLst/>
            <a:gdLst/>
            <a:ahLst/>
            <a:cxnLst/>
            <a:rect l="l" t="t" r="r" b="b"/>
            <a:pathLst>
              <a:path w="9074" h="5579" extrusionOk="0">
                <a:moveTo>
                  <a:pt x="3394" y="1"/>
                </a:moveTo>
                <a:cubicBezTo>
                  <a:pt x="3207" y="1"/>
                  <a:pt x="3046" y="35"/>
                  <a:pt x="2920" y="110"/>
                </a:cubicBezTo>
                <a:cubicBezTo>
                  <a:pt x="2017" y="656"/>
                  <a:pt x="1608" y="1779"/>
                  <a:pt x="1114" y="2682"/>
                </a:cubicBezTo>
                <a:cubicBezTo>
                  <a:pt x="799" y="3249"/>
                  <a:pt x="0" y="4446"/>
                  <a:pt x="379" y="5119"/>
                </a:cubicBezTo>
                <a:cubicBezTo>
                  <a:pt x="575" y="5480"/>
                  <a:pt x="969" y="5578"/>
                  <a:pt x="1373" y="5578"/>
                </a:cubicBezTo>
                <a:cubicBezTo>
                  <a:pt x="1615" y="5578"/>
                  <a:pt x="1861" y="5543"/>
                  <a:pt x="2070" y="5507"/>
                </a:cubicBezTo>
                <a:cubicBezTo>
                  <a:pt x="3109" y="5329"/>
                  <a:pt x="4159" y="5077"/>
                  <a:pt x="5157" y="4740"/>
                </a:cubicBezTo>
                <a:cubicBezTo>
                  <a:pt x="5934" y="4488"/>
                  <a:pt x="9073" y="3701"/>
                  <a:pt x="7771" y="2378"/>
                </a:cubicBezTo>
                <a:cubicBezTo>
                  <a:pt x="6818" y="1398"/>
                  <a:pt x="4585" y="1"/>
                  <a:pt x="339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 rot="10800000" flipH="1">
            <a:off x="-914218" y="-445464"/>
            <a:ext cx="4117792" cy="1043442"/>
          </a:xfrm>
          <a:custGeom>
            <a:avLst/>
            <a:gdLst/>
            <a:ahLst/>
            <a:cxnLst/>
            <a:rect l="l" t="t" r="r" b="b"/>
            <a:pathLst>
              <a:path w="12151" h="3079" extrusionOk="0">
                <a:moveTo>
                  <a:pt x="7914" y="0"/>
                </a:moveTo>
                <a:cubicBezTo>
                  <a:pt x="5048" y="0"/>
                  <a:pt x="3028" y="1732"/>
                  <a:pt x="1" y="3079"/>
                </a:cubicBezTo>
                <a:lnTo>
                  <a:pt x="12151" y="3079"/>
                </a:lnTo>
                <a:cubicBezTo>
                  <a:pt x="12151" y="1283"/>
                  <a:pt x="10428" y="348"/>
                  <a:pt x="9451" y="159"/>
                </a:cubicBezTo>
                <a:cubicBezTo>
                  <a:pt x="8909" y="50"/>
                  <a:pt x="8399" y="0"/>
                  <a:pt x="791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 rot="-3168065" flipH="1">
            <a:off x="8055720" y="4467982"/>
            <a:ext cx="1872519" cy="1151276"/>
          </a:xfrm>
          <a:custGeom>
            <a:avLst/>
            <a:gdLst/>
            <a:ahLst/>
            <a:cxnLst/>
            <a:rect l="l" t="t" r="r" b="b"/>
            <a:pathLst>
              <a:path w="9074" h="5579" extrusionOk="0">
                <a:moveTo>
                  <a:pt x="3394" y="1"/>
                </a:moveTo>
                <a:cubicBezTo>
                  <a:pt x="3207" y="1"/>
                  <a:pt x="3046" y="35"/>
                  <a:pt x="2920" y="110"/>
                </a:cubicBezTo>
                <a:cubicBezTo>
                  <a:pt x="2017" y="656"/>
                  <a:pt x="1608" y="1779"/>
                  <a:pt x="1114" y="2682"/>
                </a:cubicBezTo>
                <a:cubicBezTo>
                  <a:pt x="799" y="3249"/>
                  <a:pt x="0" y="4446"/>
                  <a:pt x="379" y="5119"/>
                </a:cubicBezTo>
                <a:cubicBezTo>
                  <a:pt x="575" y="5480"/>
                  <a:pt x="969" y="5578"/>
                  <a:pt x="1373" y="5578"/>
                </a:cubicBezTo>
                <a:cubicBezTo>
                  <a:pt x="1615" y="5578"/>
                  <a:pt x="1861" y="5543"/>
                  <a:pt x="2070" y="5507"/>
                </a:cubicBezTo>
                <a:cubicBezTo>
                  <a:pt x="3109" y="5329"/>
                  <a:pt x="4159" y="5077"/>
                  <a:pt x="5157" y="4740"/>
                </a:cubicBezTo>
                <a:cubicBezTo>
                  <a:pt x="5934" y="4488"/>
                  <a:pt x="9073" y="3701"/>
                  <a:pt x="7771" y="2378"/>
                </a:cubicBezTo>
                <a:cubicBezTo>
                  <a:pt x="6818" y="1398"/>
                  <a:pt x="4585" y="1"/>
                  <a:pt x="339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 rot="6299992">
            <a:off x="-285590" y="4544182"/>
            <a:ext cx="702587" cy="697070"/>
            <a:chOff x="1782100" y="1060200"/>
            <a:chExt cx="184050" cy="182600"/>
          </a:xfrm>
        </p:grpSpPr>
        <p:sp>
          <p:nvSpPr>
            <p:cNvPr id="13" name="Google Shape;13;p2"/>
            <p:cNvSpPr/>
            <p:nvPr/>
          </p:nvSpPr>
          <p:spPr>
            <a:xfrm>
              <a:off x="1864775" y="1195525"/>
              <a:ext cx="50200" cy="47275"/>
            </a:xfrm>
            <a:custGeom>
              <a:avLst/>
              <a:gdLst/>
              <a:ahLst/>
              <a:cxnLst/>
              <a:rect l="l" t="t" r="r" b="b"/>
              <a:pathLst>
                <a:path w="2008" h="1891" extrusionOk="0">
                  <a:moveTo>
                    <a:pt x="1066" y="0"/>
                  </a:moveTo>
                  <a:cubicBezTo>
                    <a:pt x="804" y="0"/>
                    <a:pt x="558" y="88"/>
                    <a:pt x="390" y="274"/>
                  </a:cubicBezTo>
                  <a:cubicBezTo>
                    <a:pt x="1" y="704"/>
                    <a:pt x="12" y="1408"/>
                    <a:pt x="495" y="1891"/>
                  </a:cubicBezTo>
                  <a:lnTo>
                    <a:pt x="2007" y="389"/>
                  </a:lnTo>
                  <a:cubicBezTo>
                    <a:pt x="1750" y="138"/>
                    <a:pt x="1395" y="0"/>
                    <a:pt x="10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802050" y="1184900"/>
              <a:ext cx="50950" cy="48175"/>
            </a:xfrm>
            <a:custGeom>
              <a:avLst/>
              <a:gdLst/>
              <a:ahLst/>
              <a:cxnLst/>
              <a:rect l="l" t="t" r="r" b="b"/>
              <a:pathLst>
                <a:path w="2038" h="1927" extrusionOk="0">
                  <a:moveTo>
                    <a:pt x="1073" y="1"/>
                  </a:moveTo>
                  <a:cubicBezTo>
                    <a:pt x="809" y="1"/>
                    <a:pt x="560" y="89"/>
                    <a:pt x="389" y="279"/>
                  </a:cubicBezTo>
                  <a:cubicBezTo>
                    <a:pt x="1" y="709"/>
                    <a:pt x="22" y="1413"/>
                    <a:pt x="505" y="1906"/>
                  </a:cubicBezTo>
                  <a:cubicBezTo>
                    <a:pt x="515" y="1917"/>
                    <a:pt x="526" y="1917"/>
                    <a:pt x="536" y="1927"/>
                  </a:cubicBezTo>
                  <a:lnTo>
                    <a:pt x="2038" y="426"/>
                  </a:lnTo>
                  <a:cubicBezTo>
                    <a:pt x="2038" y="415"/>
                    <a:pt x="2027" y="405"/>
                    <a:pt x="2017" y="394"/>
                  </a:cubicBezTo>
                  <a:cubicBezTo>
                    <a:pt x="1764" y="142"/>
                    <a:pt x="1407" y="1"/>
                    <a:pt x="10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847450" y="1131275"/>
              <a:ext cx="50450" cy="47725"/>
            </a:xfrm>
            <a:custGeom>
              <a:avLst/>
              <a:gdLst/>
              <a:ahLst/>
              <a:cxnLst/>
              <a:rect l="l" t="t" r="r" b="b"/>
              <a:pathLst>
                <a:path w="2018" h="1909" extrusionOk="0">
                  <a:moveTo>
                    <a:pt x="1077" y="0"/>
                  </a:moveTo>
                  <a:cubicBezTo>
                    <a:pt x="812" y="0"/>
                    <a:pt x="562" y="90"/>
                    <a:pt x="390" y="282"/>
                  </a:cubicBezTo>
                  <a:cubicBezTo>
                    <a:pt x="1" y="712"/>
                    <a:pt x="12" y="1416"/>
                    <a:pt x="505" y="1909"/>
                  </a:cubicBezTo>
                  <a:lnTo>
                    <a:pt x="2017" y="397"/>
                  </a:lnTo>
                  <a:cubicBezTo>
                    <a:pt x="1761" y="140"/>
                    <a:pt x="1407" y="0"/>
                    <a:pt x="10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1916525" y="1145675"/>
              <a:ext cx="49625" cy="46975"/>
            </a:xfrm>
            <a:custGeom>
              <a:avLst/>
              <a:gdLst/>
              <a:ahLst/>
              <a:cxnLst/>
              <a:rect l="l" t="t" r="r" b="b"/>
              <a:pathLst>
                <a:path w="1985" h="1879" extrusionOk="0">
                  <a:moveTo>
                    <a:pt x="1069" y="0"/>
                  </a:moveTo>
                  <a:cubicBezTo>
                    <a:pt x="806" y="0"/>
                    <a:pt x="558" y="90"/>
                    <a:pt x="388" y="283"/>
                  </a:cubicBezTo>
                  <a:cubicBezTo>
                    <a:pt x="0" y="703"/>
                    <a:pt x="10" y="1396"/>
                    <a:pt x="483" y="1879"/>
                  </a:cubicBezTo>
                  <a:lnTo>
                    <a:pt x="1984" y="378"/>
                  </a:lnTo>
                  <a:cubicBezTo>
                    <a:pt x="1736" y="135"/>
                    <a:pt x="1391" y="0"/>
                    <a:pt x="10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892625" y="1081125"/>
              <a:ext cx="51475" cy="48800"/>
            </a:xfrm>
            <a:custGeom>
              <a:avLst/>
              <a:gdLst/>
              <a:ahLst/>
              <a:cxnLst/>
              <a:rect l="l" t="t" r="r" b="b"/>
              <a:pathLst>
                <a:path w="2059" h="1952" extrusionOk="0">
                  <a:moveTo>
                    <a:pt x="1075" y="1"/>
                  </a:moveTo>
                  <a:cubicBezTo>
                    <a:pt x="811" y="1"/>
                    <a:pt x="562" y="90"/>
                    <a:pt x="389" y="281"/>
                  </a:cubicBezTo>
                  <a:cubicBezTo>
                    <a:pt x="0" y="702"/>
                    <a:pt x="21" y="1416"/>
                    <a:pt x="504" y="1910"/>
                  </a:cubicBezTo>
                  <a:cubicBezTo>
                    <a:pt x="525" y="1920"/>
                    <a:pt x="536" y="1931"/>
                    <a:pt x="557" y="1952"/>
                  </a:cubicBezTo>
                  <a:lnTo>
                    <a:pt x="2058" y="450"/>
                  </a:lnTo>
                  <a:cubicBezTo>
                    <a:pt x="2048" y="429"/>
                    <a:pt x="2027" y="408"/>
                    <a:pt x="2016" y="397"/>
                  </a:cubicBezTo>
                  <a:cubicBezTo>
                    <a:pt x="1760" y="141"/>
                    <a:pt x="1406" y="1"/>
                    <a:pt x="10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837225" y="1060200"/>
              <a:ext cx="51475" cy="48725"/>
            </a:xfrm>
            <a:custGeom>
              <a:avLst/>
              <a:gdLst/>
              <a:ahLst/>
              <a:cxnLst/>
              <a:rect l="l" t="t" r="r" b="b"/>
              <a:pathLst>
                <a:path w="2059" h="1949" extrusionOk="0">
                  <a:moveTo>
                    <a:pt x="1070" y="1"/>
                  </a:moveTo>
                  <a:cubicBezTo>
                    <a:pt x="808" y="1"/>
                    <a:pt x="561" y="89"/>
                    <a:pt x="389" y="278"/>
                  </a:cubicBezTo>
                  <a:cubicBezTo>
                    <a:pt x="1" y="709"/>
                    <a:pt x="11" y="1413"/>
                    <a:pt x="505" y="1906"/>
                  </a:cubicBezTo>
                  <a:cubicBezTo>
                    <a:pt x="526" y="1927"/>
                    <a:pt x="536" y="1938"/>
                    <a:pt x="557" y="1948"/>
                  </a:cubicBezTo>
                  <a:lnTo>
                    <a:pt x="2059" y="446"/>
                  </a:lnTo>
                  <a:cubicBezTo>
                    <a:pt x="2048" y="425"/>
                    <a:pt x="2027" y="415"/>
                    <a:pt x="2017" y="394"/>
                  </a:cubicBezTo>
                  <a:cubicBezTo>
                    <a:pt x="1759" y="142"/>
                    <a:pt x="1402" y="1"/>
                    <a:pt x="10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1782100" y="1116900"/>
              <a:ext cx="49900" cy="47400"/>
            </a:xfrm>
            <a:custGeom>
              <a:avLst/>
              <a:gdLst/>
              <a:ahLst/>
              <a:cxnLst/>
              <a:rect l="l" t="t" r="r" b="b"/>
              <a:pathLst>
                <a:path w="1996" h="1896" extrusionOk="0">
                  <a:moveTo>
                    <a:pt x="1064" y="0"/>
                  </a:moveTo>
                  <a:cubicBezTo>
                    <a:pt x="803" y="0"/>
                    <a:pt x="556" y="88"/>
                    <a:pt x="389" y="279"/>
                  </a:cubicBezTo>
                  <a:cubicBezTo>
                    <a:pt x="1" y="699"/>
                    <a:pt x="11" y="1403"/>
                    <a:pt x="494" y="1896"/>
                  </a:cubicBezTo>
                  <a:lnTo>
                    <a:pt x="1996" y="384"/>
                  </a:lnTo>
                  <a:cubicBezTo>
                    <a:pt x="1744" y="138"/>
                    <a:pt x="1392" y="0"/>
                    <a:pt x="10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" name="Google Shape;20;p2"/>
          <p:cNvSpPr/>
          <p:nvPr/>
        </p:nvSpPr>
        <p:spPr>
          <a:xfrm>
            <a:off x="8199583" y="-736000"/>
            <a:ext cx="2303934" cy="2132247"/>
          </a:xfrm>
          <a:custGeom>
            <a:avLst/>
            <a:gdLst/>
            <a:ahLst/>
            <a:cxnLst/>
            <a:rect l="l" t="t" r="r" b="b"/>
            <a:pathLst>
              <a:path w="7852" h="7267" extrusionOk="0">
                <a:moveTo>
                  <a:pt x="2019" y="0"/>
                </a:moveTo>
                <a:cubicBezTo>
                  <a:pt x="1794" y="0"/>
                  <a:pt x="1545" y="66"/>
                  <a:pt x="1261" y="220"/>
                </a:cubicBezTo>
                <a:cubicBezTo>
                  <a:pt x="389" y="682"/>
                  <a:pt x="0" y="1900"/>
                  <a:pt x="599" y="2730"/>
                </a:cubicBezTo>
                <a:cubicBezTo>
                  <a:pt x="1418" y="3874"/>
                  <a:pt x="2216" y="3202"/>
                  <a:pt x="2468" y="4861"/>
                </a:cubicBezTo>
                <a:cubicBezTo>
                  <a:pt x="2668" y="6100"/>
                  <a:pt x="2993" y="6825"/>
                  <a:pt x="4327" y="7161"/>
                </a:cubicBezTo>
                <a:cubicBezTo>
                  <a:pt x="4616" y="7233"/>
                  <a:pt x="4889" y="7266"/>
                  <a:pt x="5144" y="7266"/>
                </a:cubicBezTo>
                <a:cubicBezTo>
                  <a:pt x="6919" y="7266"/>
                  <a:pt x="7852" y="5644"/>
                  <a:pt x="7613" y="3790"/>
                </a:cubicBezTo>
                <a:cubicBezTo>
                  <a:pt x="7477" y="2730"/>
                  <a:pt x="7204" y="1932"/>
                  <a:pt x="6122" y="1680"/>
                </a:cubicBezTo>
                <a:cubicBezTo>
                  <a:pt x="5629" y="1566"/>
                  <a:pt x="5281" y="1564"/>
                  <a:pt x="4993" y="1564"/>
                </a:cubicBezTo>
                <a:cubicBezTo>
                  <a:pt x="4983" y="1564"/>
                  <a:pt x="4973" y="1564"/>
                  <a:pt x="4963" y="1564"/>
                </a:cubicBezTo>
                <a:cubicBezTo>
                  <a:pt x="4447" y="1564"/>
                  <a:pt x="4117" y="1557"/>
                  <a:pt x="3455" y="882"/>
                </a:cubicBezTo>
                <a:cubicBezTo>
                  <a:pt x="3003" y="422"/>
                  <a:pt x="2589" y="0"/>
                  <a:pt x="201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" name="Google Shape;21;p2"/>
          <p:cNvGrpSpPr/>
          <p:nvPr/>
        </p:nvGrpSpPr>
        <p:grpSpPr>
          <a:xfrm>
            <a:off x="-372241" y="802482"/>
            <a:ext cx="743967" cy="677720"/>
            <a:chOff x="1519100" y="549200"/>
            <a:chExt cx="176400" cy="160700"/>
          </a:xfrm>
        </p:grpSpPr>
        <p:sp>
          <p:nvSpPr>
            <p:cNvPr id="22" name="Google Shape;22;p2"/>
            <p:cNvSpPr/>
            <p:nvPr/>
          </p:nvSpPr>
          <p:spPr>
            <a:xfrm>
              <a:off x="1519100" y="549200"/>
              <a:ext cx="176400" cy="160700"/>
            </a:xfrm>
            <a:custGeom>
              <a:avLst/>
              <a:gdLst/>
              <a:ahLst/>
              <a:cxnLst/>
              <a:rect l="l" t="t" r="r" b="b"/>
              <a:pathLst>
                <a:path w="7056" h="6428" extrusionOk="0">
                  <a:moveTo>
                    <a:pt x="3421" y="1"/>
                  </a:moveTo>
                  <a:cubicBezTo>
                    <a:pt x="3414" y="1"/>
                    <a:pt x="3408" y="1"/>
                    <a:pt x="3401" y="1"/>
                  </a:cubicBezTo>
                  <a:cubicBezTo>
                    <a:pt x="2487" y="1"/>
                    <a:pt x="1406" y="704"/>
                    <a:pt x="713" y="1271"/>
                  </a:cubicBezTo>
                  <a:cubicBezTo>
                    <a:pt x="242" y="1660"/>
                    <a:pt x="0" y="2628"/>
                    <a:pt x="747" y="2628"/>
                  </a:cubicBezTo>
                  <a:cubicBezTo>
                    <a:pt x="767" y="2628"/>
                    <a:pt x="787" y="2627"/>
                    <a:pt x="807" y="2626"/>
                  </a:cubicBezTo>
                  <a:cubicBezTo>
                    <a:pt x="1295" y="2597"/>
                    <a:pt x="2097" y="2280"/>
                    <a:pt x="2673" y="2280"/>
                  </a:cubicBezTo>
                  <a:cubicBezTo>
                    <a:pt x="2729" y="2280"/>
                    <a:pt x="2783" y="2283"/>
                    <a:pt x="2834" y="2290"/>
                  </a:cubicBezTo>
                  <a:cubicBezTo>
                    <a:pt x="3359" y="2353"/>
                    <a:pt x="4146" y="2836"/>
                    <a:pt x="4440" y="3298"/>
                  </a:cubicBezTo>
                  <a:cubicBezTo>
                    <a:pt x="4776" y="3844"/>
                    <a:pt x="4115" y="4316"/>
                    <a:pt x="3747" y="4610"/>
                  </a:cubicBezTo>
                  <a:cubicBezTo>
                    <a:pt x="3317" y="4967"/>
                    <a:pt x="2897" y="5114"/>
                    <a:pt x="2372" y="5282"/>
                  </a:cubicBezTo>
                  <a:cubicBezTo>
                    <a:pt x="2099" y="5377"/>
                    <a:pt x="1994" y="5702"/>
                    <a:pt x="2172" y="5860"/>
                  </a:cubicBezTo>
                  <a:cubicBezTo>
                    <a:pt x="2246" y="5923"/>
                    <a:pt x="2393" y="5965"/>
                    <a:pt x="2498" y="6007"/>
                  </a:cubicBezTo>
                  <a:cubicBezTo>
                    <a:pt x="3089" y="6206"/>
                    <a:pt x="3765" y="6428"/>
                    <a:pt x="4415" y="6428"/>
                  </a:cubicBezTo>
                  <a:cubicBezTo>
                    <a:pt x="4758" y="6428"/>
                    <a:pt x="5094" y="6366"/>
                    <a:pt x="5406" y="6206"/>
                  </a:cubicBezTo>
                  <a:cubicBezTo>
                    <a:pt x="6152" y="5818"/>
                    <a:pt x="6719" y="5135"/>
                    <a:pt x="6855" y="4295"/>
                  </a:cubicBezTo>
                  <a:cubicBezTo>
                    <a:pt x="7055" y="3098"/>
                    <a:pt x="6425" y="2300"/>
                    <a:pt x="5669" y="1460"/>
                  </a:cubicBezTo>
                  <a:cubicBezTo>
                    <a:pt x="5074" y="793"/>
                    <a:pt x="4377" y="1"/>
                    <a:pt x="34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1519825" y="623075"/>
              <a:ext cx="89575" cy="54300"/>
            </a:xfrm>
            <a:custGeom>
              <a:avLst/>
              <a:gdLst/>
              <a:ahLst/>
              <a:cxnLst/>
              <a:rect l="l" t="t" r="r" b="b"/>
              <a:pathLst>
                <a:path w="3583" h="2172" extrusionOk="0">
                  <a:moveTo>
                    <a:pt x="2455" y="0"/>
                  </a:moveTo>
                  <a:cubicBezTo>
                    <a:pt x="2081" y="0"/>
                    <a:pt x="1664" y="117"/>
                    <a:pt x="1356" y="122"/>
                  </a:cubicBezTo>
                  <a:cubicBezTo>
                    <a:pt x="1253" y="122"/>
                    <a:pt x="1146" y="117"/>
                    <a:pt x="1039" y="117"/>
                  </a:cubicBezTo>
                  <a:cubicBezTo>
                    <a:pt x="755" y="117"/>
                    <a:pt x="473" y="151"/>
                    <a:pt x="274" y="395"/>
                  </a:cubicBezTo>
                  <a:cubicBezTo>
                    <a:pt x="1" y="731"/>
                    <a:pt x="96" y="1204"/>
                    <a:pt x="327" y="1540"/>
                  </a:cubicBezTo>
                  <a:cubicBezTo>
                    <a:pt x="521" y="1815"/>
                    <a:pt x="894" y="2171"/>
                    <a:pt x="1262" y="2171"/>
                  </a:cubicBezTo>
                  <a:cubicBezTo>
                    <a:pt x="1272" y="2171"/>
                    <a:pt x="1283" y="2171"/>
                    <a:pt x="1293" y="2170"/>
                  </a:cubicBezTo>
                  <a:cubicBezTo>
                    <a:pt x="1587" y="2159"/>
                    <a:pt x="1912" y="1991"/>
                    <a:pt x="2217" y="1802"/>
                  </a:cubicBezTo>
                  <a:cubicBezTo>
                    <a:pt x="2889" y="1540"/>
                    <a:pt x="3582" y="1109"/>
                    <a:pt x="3235" y="416"/>
                  </a:cubicBezTo>
                  <a:cubicBezTo>
                    <a:pt x="3074" y="89"/>
                    <a:pt x="2781" y="0"/>
                    <a:pt x="24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" name="Google Shape;24;p2"/>
          <p:cNvSpPr txBox="1">
            <a:spLocks noGrp="1"/>
          </p:cNvSpPr>
          <p:nvPr>
            <p:ph type="ctrTitle"/>
          </p:nvPr>
        </p:nvSpPr>
        <p:spPr>
          <a:xfrm>
            <a:off x="713100" y="1370500"/>
            <a:ext cx="5060400" cy="185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000">
                <a:highlight>
                  <a:srgbClr val="FFFFFF"/>
                </a:highlight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25" name="Google Shape;25;p2"/>
          <p:cNvSpPr txBox="1">
            <a:spLocks noGrp="1"/>
          </p:cNvSpPr>
          <p:nvPr>
            <p:ph type="subTitle" idx="1"/>
          </p:nvPr>
        </p:nvSpPr>
        <p:spPr>
          <a:xfrm>
            <a:off x="713100" y="3297200"/>
            <a:ext cx="4528800" cy="47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3"/>
          <p:cNvSpPr txBox="1">
            <a:spLocks noGrp="1"/>
          </p:cNvSpPr>
          <p:nvPr>
            <p:ph type="title"/>
          </p:nvPr>
        </p:nvSpPr>
        <p:spPr>
          <a:xfrm>
            <a:off x="713100" y="1707850"/>
            <a:ext cx="3515700" cy="211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title" idx="2" hasCustomPrompt="1"/>
          </p:nvPr>
        </p:nvSpPr>
        <p:spPr>
          <a:xfrm>
            <a:off x="713100" y="785175"/>
            <a:ext cx="3515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9" name="Google Shape;29;p3"/>
          <p:cNvSpPr txBox="1">
            <a:spLocks noGrp="1"/>
          </p:cNvSpPr>
          <p:nvPr>
            <p:ph type="subTitle" idx="1"/>
          </p:nvPr>
        </p:nvSpPr>
        <p:spPr>
          <a:xfrm>
            <a:off x="713100" y="3903725"/>
            <a:ext cx="4218900" cy="53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7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3"/>
          <p:cNvSpPr/>
          <p:nvPr/>
        </p:nvSpPr>
        <p:spPr>
          <a:xfrm rot="10800000" flipH="1">
            <a:off x="2869676" y="-67624"/>
            <a:ext cx="3404649" cy="862751"/>
          </a:xfrm>
          <a:custGeom>
            <a:avLst/>
            <a:gdLst/>
            <a:ahLst/>
            <a:cxnLst/>
            <a:rect l="l" t="t" r="r" b="b"/>
            <a:pathLst>
              <a:path w="12151" h="3079" extrusionOk="0">
                <a:moveTo>
                  <a:pt x="7914" y="0"/>
                </a:moveTo>
                <a:cubicBezTo>
                  <a:pt x="5048" y="0"/>
                  <a:pt x="3028" y="1732"/>
                  <a:pt x="1" y="3079"/>
                </a:cubicBezTo>
                <a:lnTo>
                  <a:pt x="12151" y="3079"/>
                </a:lnTo>
                <a:cubicBezTo>
                  <a:pt x="12151" y="1283"/>
                  <a:pt x="10428" y="348"/>
                  <a:pt x="9451" y="159"/>
                </a:cubicBezTo>
                <a:cubicBezTo>
                  <a:pt x="8909" y="50"/>
                  <a:pt x="8399" y="0"/>
                  <a:pt x="791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3"/>
          <p:cNvSpPr/>
          <p:nvPr/>
        </p:nvSpPr>
        <p:spPr>
          <a:xfrm flipH="1">
            <a:off x="-413771" y="4503814"/>
            <a:ext cx="1126884" cy="991139"/>
          </a:xfrm>
          <a:custGeom>
            <a:avLst/>
            <a:gdLst/>
            <a:ahLst/>
            <a:cxnLst/>
            <a:rect l="l" t="t" r="r" b="b"/>
            <a:pathLst>
              <a:path w="7736" h="6804" extrusionOk="0">
                <a:moveTo>
                  <a:pt x="3525" y="1"/>
                </a:moveTo>
                <a:cubicBezTo>
                  <a:pt x="3065" y="1"/>
                  <a:pt x="2599" y="104"/>
                  <a:pt x="2163" y="331"/>
                </a:cubicBezTo>
                <a:cubicBezTo>
                  <a:pt x="1134" y="866"/>
                  <a:pt x="326" y="1811"/>
                  <a:pt x="168" y="2977"/>
                </a:cubicBezTo>
                <a:cubicBezTo>
                  <a:pt x="0" y="4268"/>
                  <a:pt x="693" y="5549"/>
                  <a:pt x="1722" y="6180"/>
                </a:cubicBezTo>
                <a:cubicBezTo>
                  <a:pt x="2410" y="6597"/>
                  <a:pt x="3193" y="6804"/>
                  <a:pt x="3990" y="6804"/>
                </a:cubicBezTo>
                <a:cubicBezTo>
                  <a:pt x="4618" y="6804"/>
                  <a:pt x="5254" y="6676"/>
                  <a:pt x="5860" y="6421"/>
                </a:cubicBezTo>
                <a:cubicBezTo>
                  <a:pt x="7246" y="5833"/>
                  <a:pt x="7656" y="4457"/>
                  <a:pt x="7729" y="3061"/>
                </a:cubicBezTo>
                <a:cubicBezTo>
                  <a:pt x="7736" y="2917"/>
                  <a:pt x="7590" y="2817"/>
                  <a:pt x="7454" y="2817"/>
                </a:cubicBezTo>
                <a:cubicBezTo>
                  <a:pt x="7373" y="2817"/>
                  <a:pt x="7296" y="2853"/>
                  <a:pt x="7257" y="2935"/>
                </a:cubicBezTo>
                <a:cubicBezTo>
                  <a:pt x="6711" y="4142"/>
                  <a:pt x="6522" y="5213"/>
                  <a:pt x="5083" y="5602"/>
                </a:cubicBezTo>
                <a:cubicBezTo>
                  <a:pt x="4808" y="5678"/>
                  <a:pt x="4542" y="5714"/>
                  <a:pt x="4287" y="5714"/>
                </a:cubicBezTo>
                <a:cubicBezTo>
                  <a:pt x="3120" y="5714"/>
                  <a:pt x="2196" y="4955"/>
                  <a:pt x="1817" y="3722"/>
                </a:cubicBezTo>
                <a:cubicBezTo>
                  <a:pt x="1405" y="2360"/>
                  <a:pt x="2627" y="1355"/>
                  <a:pt x="3887" y="1355"/>
                </a:cubicBezTo>
                <a:cubicBezTo>
                  <a:pt x="4073" y="1355"/>
                  <a:pt x="4260" y="1377"/>
                  <a:pt x="4442" y="1423"/>
                </a:cubicBezTo>
                <a:cubicBezTo>
                  <a:pt x="5209" y="1612"/>
                  <a:pt x="5482" y="2326"/>
                  <a:pt x="5398" y="3040"/>
                </a:cubicBezTo>
                <a:cubicBezTo>
                  <a:pt x="5337" y="3529"/>
                  <a:pt x="4949" y="4054"/>
                  <a:pt x="4463" y="4054"/>
                </a:cubicBezTo>
                <a:cubicBezTo>
                  <a:pt x="4365" y="4054"/>
                  <a:pt x="4263" y="4033"/>
                  <a:pt x="4158" y="3985"/>
                </a:cubicBezTo>
                <a:cubicBezTo>
                  <a:pt x="3854" y="3848"/>
                  <a:pt x="3717" y="3533"/>
                  <a:pt x="3822" y="3334"/>
                </a:cubicBezTo>
                <a:cubicBezTo>
                  <a:pt x="4316" y="3334"/>
                  <a:pt x="4925" y="2966"/>
                  <a:pt x="4600" y="2389"/>
                </a:cubicBezTo>
                <a:cubicBezTo>
                  <a:pt x="4444" y="2116"/>
                  <a:pt x="4204" y="2009"/>
                  <a:pt x="3944" y="2009"/>
                </a:cubicBezTo>
                <a:cubicBezTo>
                  <a:pt x="3484" y="2009"/>
                  <a:pt x="2962" y="2344"/>
                  <a:pt x="2741" y="2693"/>
                </a:cubicBezTo>
                <a:cubicBezTo>
                  <a:pt x="2121" y="3659"/>
                  <a:pt x="2898" y="4667"/>
                  <a:pt x="3791" y="4972"/>
                </a:cubicBezTo>
                <a:cubicBezTo>
                  <a:pt x="4044" y="5062"/>
                  <a:pt x="4300" y="5105"/>
                  <a:pt x="4548" y="5105"/>
                </a:cubicBezTo>
                <a:cubicBezTo>
                  <a:pt x="5351" y="5105"/>
                  <a:pt x="6080" y="4649"/>
                  <a:pt x="6417" y="3806"/>
                </a:cubicBezTo>
                <a:cubicBezTo>
                  <a:pt x="7219" y="1761"/>
                  <a:pt x="5423" y="1"/>
                  <a:pt x="352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3"/>
          <p:cNvSpPr/>
          <p:nvPr/>
        </p:nvSpPr>
        <p:spPr>
          <a:xfrm rot="10800000" flipH="1">
            <a:off x="8190449" y="-250369"/>
            <a:ext cx="1997641" cy="1228231"/>
          </a:xfrm>
          <a:custGeom>
            <a:avLst/>
            <a:gdLst/>
            <a:ahLst/>
            <a:cxnLst/>
            <a:rect l="l" t="t" r="r" b="b"/>
            <a:pathLst>
              <a:path w="9074" h="5579" extrusionOk="0">
                <a:moveTo>
                  <a:pt x="3394" y="1"/>
                </a:moveTo>
                <a:cubicBezTo>
                  <a:pt x="3207" y="1"/>
                  <a:pt x="3046" y="35"/>
                  <a:pt x="2920" y="110"/>
                </a:cubicBezTo>
                <a:cubicBezTo>
                  <a:pt x="2017" y="656"/>
                  <a:pt x="1608" y="1779"/>
                  <a:pt x="1114" y="2682"/>
                </a:cubicBezTo>
                <a:cubicBezTo>
                  <a:pt x="799" y="3249"/>
                  <a:pt x="0" y="4446"/>
                  <a:pt x="379" y="5119"/>
                </a:cubicBezTo>
                <a:cubicBezTo>
                  <a:pt x="575" y="5480"/>
                  <a:pt x="969" y="5578"/>
                  <a:pt x="1373" y="5578"/>
                </a:cubicBezTo>
                <a:cubicBezTo>
                  <a:pt x="1615" y="5578"/>
                  <a:pt x="1861" y="5543"/>
                  <a:pt x="2070" y="5507"/>
                </a:cubicBezTo>
                <a:cubicBezTo>
                  <a:pt x="3109" y="5329"/>
                  <a:pt x="4159" y="5077"/>
                  <a:pt x="5157" y="4740"/>
                </a:cubicBezTo>
                <a:cubicBezTo>
                  <a:pt x="5934" y="4488"/>
                  <a:pt x="9073" y="3701"/>
                  <a:pt x="7771" y="2378"/>
                </a:cubicBezTo>
                <a:cubicBezTo>
                  <a:pt x="6818" y="1398"/>
                  <a:pt x="4585" y="1"/>
                  <a:pt x="339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3"/>
          <p:cNvSpPr/>
          <p:nvPr/>
        </p:nvSpPr>
        <p:spPr>
          <a:xfrm rot="5086397" flipH="1">
            <a:off x="-1224578" y="975902"/>
            <a:ext cx="1997645" cy="1228233"/>
          </a:xfrm>
          <a:custGeom>
            <a:avLst/>
            <a:gdLst/>
            <a:ahLst/>
            <a:cxnLst/>
            <a:rect l="l" t="t" r="r" b="b"/>
            <a:pathLst>
              <a:path w="9074" h="5579" extrusionOk="0">
                <a:moveTo>
                  <a:pt x="3394" y="1"/>
                </a:moveTo>
                <a:cubicBezTo>
                  <a:pt x="3207" y="1"/>
                  <a:pt x="3046" y="35"/>
                  <a:pt x="2920" y="110"/>
                </a:cubicBezTo>
                <a:cubicBezTo>
                  <a:pt x="2017" y="656"/>
                  <a:pt x="1608" y="1779"/>
                  <a:pt x="1114" y="2682"/>
                </a:cubicBezTo>
                <a:cubicBezTo>
                  <a:pt x="799" y="3249"/>
                  <a:pt x="0" y="4446"/>
                  <a:pt x="379" y="5119"/>
                </a:cubicBezTo>
                <a:cubicBezTo>
                  <a:pt x="575" y="5480"/>
                  <a:pt x="969" y="5578"/>
                  <a:pt x="1373" y="5578"/>
                </a:cubicBezTo>
                <a:cubicBezTo>
                  <a:pt x="1615" y="5578"/>
                  <a:pt x="1861" y="5543"/>
                  <a:pt x="2070" y="5507"/>
                </a:cubicBezTo>
                <a:cubicBezTo>
                  <a:pt x="3109" y="5329"/>
                  <a:pt x="4159" y="5077"/>
                  <a:pt x="5157" y="4740"/>
                </a:cubicBezTo>
                <a:cubicBezTo>
                  <a:pt x="5934" y="4488"/>
                  <a:pt x="9073" y="3701"/>
                  <a:pt x="7771" y="2378"/>
                </a:cubicBezTo>
                <a:cubicBezTo>
                  <a:pt x="6818" y="1398"/>
                  <a:pt x="4585" y="1"/>
                  <a:pt x="339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" name="Google Shape;34;p3"/>
          <p:cNvGrpSpPr/>
          <p:nvPr/>
        </p:nvGrpSpPr>
        <p:grpSpPr>
          <a:xfrm>
            <a:off x="8027620" y="4336359"/>
            <a:ext cx="502311" cy="535498"/>
            <a:chOff x="1803100" y="543100"/>
            <a:chExt cx="145475" cy="155100"/>
          </a:xfrm>
        </p:grpSpPr>
        <p:sp>
          <p:nvSpPr>
            <p:cNvPr id="35" name="Google Shape;35;p3"/>
            <p:cNvSpPr/>
            <p:nvPr/>
          </p:nvSpPr>
          <p:spPr>
            <a:xfrm>
              <a:off x="1833025" y="543100"/>
              <a:ext cx="36500" cy="46250"/>
            </a:xfrm>
            <a:custGeom>
              <a:avLst/>
              <a:gdLst/>
              <a:ahLst/>
              <a:cxnLst/>
              <a:rect l="l" t="t" r="r" b="b"/>
              <a:pathLst>
                <a:path w="1460" h="1850" extrusionOk="0">
                  <a:moveTo>
                    <a:pt x="623" y="1"/>
                  </a:moveTo>
                  <a:cubicBezTo>
                    <a:pt x="524" y="1"/>
                    <a:pt x="424" y="33"/>
                    <a:pt x="337" y="108"/>
                  </a:cubicBezTo>
                  <a:cubicBezTo>
                    <a:pt x="316" y="129"/>
                    <a:pt x="295" y="161"/>
                    <a:pt x="274" y="182"/>
                  </a:cubicBezTo>
                  <a:cubicBezTo>
                    <a:pt x="221" y="234"/>
                    <a:pt x="179" y="287"/>
                    <a:pt x="158" y="360"/>
                  </a:cubicBezTo>
                  <a:cubicBezTo>
                    <a:pt x="95" y="539"/>
                    <a:pt x="64" y="728"/>
                    <a:pt x="43" y="917"/>
                  </a:cubicBezTo>
                  <a:cubicBezTo>
                    <a:pt x="1" y="1221"/>
                    <a:pt x="43" y="1547"/>
                    <a:pt x="295" y="1736"/>
                  </a:cubicBezTo>
                  <a:cubicBezTo>
                    <a:pt x="399" y="1815"/>
                    <a:pt x="515" y="1849"/>
                    <a:pt x="632" y="1849"/>
                  </a:cubicBezTo>
                  <a:cubicBezTo>
                    <a:pt x="950" y="1849"/>
                    <a:pt x="1271" y="1594"/>
                    <a:pt x="1355" y="1295"/>
                  </a:cubicBezTo>
                  <a:cubicBezTo>
                    <a:pt x="1460" y="917"/>
                    <a:pt x="1324" y="455"/>
                    <a:pt x="1040" y="182"/>
                  </a:cubicBezTo>
                  <a:cubicBezTo>
                    <a:pt x="926" y="74"/>
                    <a:pt x="774" y="1"/>
                    <a:pt x="6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3"/>
            <p:cNvSpPr/>
            <p:nvPr/>
          </p:nvSpPr>
          <p:spPr>
            <a:xfrm>
              <a:off x="1882650" y="548050"/>
              <a:ext cx="43075" cy="44050"/>
            </a:xfrm>
            <a:custGeom>
              <a:avLst/>
              <a:gdLst/>
              <a:ahLst/>
              <a:cxnLst/>
              <a:rect l="l" t="t" r="r" b="b"/>
              <a:pathLst>
                <a:path w="1723" h="1762" extrusionOk="0">
                  <a:moveTo>
                    <a:pt x="844" y="0"/>
                  </a:moveTo>
                  <a:cubicBezTo>
                    <a:pt x="636" y="0"/>
                    <a:pt x="440" y="122"/>
                    <a:pt x="357" y="330"/>
                  </a:cubicBezTo>
                  <a:cubicBezTo>
                    <a:pt x="200" y="761"/>
                    <a:pt x="0" y="1496"/>
                    <a:pt x="588" y="1716"/>
                  </a:cubicBezTo>
                  <a:cubicBezTo>
                    <a:pt x="670" y="1747"/>
                    <a:pt x="758" y="1762"/>
                    <a:pt x="846" y="1762"/>
                  </a:cubicBezTo>
                  <a:cubicBezTo>
                    <a:pt x="1173" y="1762"/>
                    <a:pt x="1505" y="1558"/>
                    <a:pt x="1596" y="1244"/>
                  </a:cubicBezTo>
                  <a:cubicBezTo>
                    <a:pt x="1722" y="866"/>
                    <a:pt x="1512" y="509"/>
                    <a:pt x="1302" y="204"/>
                  </a:cubicBezTo>
                  <a:cubicBezTo>
                    <a:pt x="1239" y="120"/>
                    <a:pt x="1145" y="68"/>
                    <a:pt x="1040" y="47"/>
                  </a:cubicBezTo>
                  <a:cubicBezTo>
                    <a:pt x="1029" y="36"/>
                    <a:pt x="1019" y="36"/>
                    <a:pt x="1008" y="26"/>
                  </a:cubicBezTo>
                  <a:cubicBezTo>
                    <a:pt x="954" y="8"/>
                    <a:pt x="898" y="0"/>
                    <a:pt x="8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3"/>
            <p:cNvSpPr/>
            <p:nvPr/>
          </p:nvSpPr>
          <p:spPr>
            <a:xfrm>
              <a:off x="1861900" y="596300"/>
              <a:ext cx="38350" cy="43925"/>
            </a:xfrm>
            <a:custGeom>
              <a:avLst/>
              <a:gdLst/>
              <a:ahLst/>
              <a:cxnLst/>
              <a:rect l="l" t="t" r="r" b="b"/>
              <a:pathLst>
                <a:path w="1534" h="1757" extrusionOk="0">
                  <a:moveTo>
                    <a:pt x="669" y="1"/>
                  </a:moveTo>
                  <a:cubicBezTo>
                    <a:pt x="464" y="1"/>
                    <a:pt x="272" y="116"/>
                    <a:pt x="190" y="322"/>
                  </a:cubicBezTo>
                  <a:cubicBezTo>
                    <a:pt x="127" y="500"/>
                    <a:pt x="64" y="679"/>
                    <a:pt x="43" y="878"/>
                  </a:cubicBezTo>
                  <a:cubicBezTo>
                    <a:pt x="1" y="1193"/>
                    <a:pt x="127" y="1508"/>
                    <a:pt x="421" y="1666"/>
                  </a:cubicBezTo>
                  <a:cubicBezTo>
                    <a:pt x="538" y="1726"/>
                    <a:pt x="667" y="1757"/>
                    <a:pt x="795" y="1757"/>
                  </a:cubicBezTo>
                  <a:cubicBezTo>
                    <a:pt x="1069" y="1757"/>
                    <a:pt x="1335" y="1617"/>
                    <a:pt x="1450" y="1330"/>
                  </a:cubicBezTo>
                  <a:cubicBezTo>
                    <a:pt x="1534" y="1141"/>
                    <a:pt x="1534" y="931"/>
                    <a:pt x="1450" y="742"/>
                  </a:cubicBezTo>
                  <a:cubicBezTo>
                    <a:pt x="1387" y="584"/>
                    <a:pt x="1271" y="458"/>
                    <a:pt x="1177" y="322"/>
                  </a:cubicBezTo>
                  <a:cubicBezTo>
                    <a:pt x="1156" y="290"/>
                    <a:pt x="1124" y="269"/>
                    <a:pt x="1093" y="238"/>
                  </a:cubicBezTo>
                  <a:cubicBezTo>
                    <a:pt x="1040" y="143"/>
                    <a:pt x="946" y="59"/>
                    <a:pt x="841" y="28"/>
                  </a:cubicBezTo>
                  <a:cubicBezTo>
                    <a:pt x="784" y="10"/>
                    <a:pt x="726" y="1"/>
                    <a:pt x="6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3"/>
            <p:cNvSpPr/>
            <p:nvPr/>
          </p:nvSpPr>
          <p:spPr>
            <a:xfrm>
              <a:off x="1911275" y="601950"/>
              <a:ext cx="37300" cy="46550"/>
            </a:xfrm>
            <a:custGeom>
              <a:avLst/>
              <a:gdLst/>
              <a:ahLst/>
              <a:cxnLst/>
              <a:rect l="l" t="t" r="r" b="b"/>
              <a:pathLst>
                <a:path w="1492" h="1862" extrusionOk="0">
                  <a:moveTo>
                    <a:pt x="611" y="1"/>
                  </a:moveTo>
                  <a:cubicBezTo>
                    <a:pt x="373" y="1"/>
                    <a:pt x="84" y="187"/>
                    <a:pt x="94" y="463"/>
                  </a:cubicBezTo>
                  <a:cubicBezTo>
                    <a:pt x="105" y="715"/>
                    <a:pt x="0" y="946"/>
                    <a:pt x="42" y="1198"/>
                  </a:cubicBezTo>
                  <a:cubicBezTo>
                    <a:pt x="89" y="1547"/>
                    <a:pt x="373" y="1862"/>
                    <a:pt x="727" y="1862"/>
                  </a:cubicBezTo>
                  <a:cubicBezTo>
                    <a:pt x="767" y="1862"/>
                    <a:pt x="808" y="1858"/>
                    <a:pt x="850" y="1849"/>
                  </a:cubicBezTo>
                  <a:cubicBezTo>
                    <a:pt x="1249" y="1765"/>
                    <a:pt x="1491" y="1377"/>
                    <a:pt x="1438" y="978"/>
                  </a:cubicBezTo>
                  <a:cubicBezTo>
                    <a:pt x="1407" y="726"/>
                    <a:pt x="1249" y="526"/>
                    <a:pt x="1102" y="316"/>
                  </a:cubicBezTo>
                  <a:cubicBezTo>
                    <a:pt x="1071" y="274"/>
                    <a:pt x="1039" y="243"/>
                    <a:pt x="987" y="211"/>
                  </a:cubicBezTo>
                  <a:cubicBezTo>
                    <a:pt x="913" y="96"/>
                    <a:pt x="798" y="12"/>
                    <a:pt x="630" y="1"/>
                  </a:cubicBezTo>
                  <a:cubicBezTo>
                    <a:pt x="624" y="1"/>
                    <a:pt x="618" y="1"/>
                    <a:pt x="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1803100" y="599550"/>
              <a:ext cx="41225" cy="48950"/>
            </a:xfrm>
            <a:custGeom>
              <a:avLst/>
              <a:gdLst/>
              <a:ahLst/>
              <a:cxnLst/>
              <a:rect l="l" t="t" r="r" b="b"/>
              <a:pathLst>
                <a:path w="1649" h="1958" extrusionOk="0">
                  <a:moveTo>
                    <a:pt x="859" y="0"/>
                  </a:moveTo>
                  <a:cubicBezTo>
                    <a:pt x="706" y="0"/>
                    <a:pt x="559" y="64"/>
                    <a:pt x="473" y="202"/>
                  </a:cubicBezTo>
                  <a:cubicBezTo>
                    <a:pt x="295" y="496"/>
                    <a:pt x="43" y="759"/>
                    <a:pt x="22" y="1126"/>
                  </a:cubicBezTo>
                  <a:cubicBezTo>
                    <a:pt x="1" y="1599"/>
                    <a:pt x="463" y="1924"/>
                    <a:pt x="893" y="1956"/>
                  </a:cubicBezTo>
                  <a:cubicBezTo>
                    <a:pt x="910" y="1957"/>
                    <a:pt x="928" y="1958"/>
                    <a:pt x="945" y="1958"/>
                  </a:cubicBezTo>
                  <a:cubicBezTo>
                    <a:pt x="1367" y="1958"/>
                    <a:pt x="1639" y="1593"/>
                    <a:pt x="1649" y="1189"/>
                  </a:cubicBezTo>
                  <a:cubicBezTo>
                    <a:pt x="1649" y="864"/>
                    <a:pt x="1576" y="444"/>
                    <a:pt x="1345" y="202"/>
                  </a:cubicBezTo>
                  <a:cubicBezTo>
                    <a:pt x="1282" y="139"/>
                    <a:pt x="1198" y="97"/>
                    <a:pt x="1124" y="66"/>
                  </a:cubicBezTo>
                  <a:cubicBezTo>
                    <a:pt x="1042" y="23"/>
                    <a:pt x="949" y="0"/>
                    <a:pt x="8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3"/>
            <p:cNvSpPr/>
            <p:nvPr/>
          </p:nvSpPr>
          <p:spPr>
            <a:xfrm>
              <a:off x="1836700" y="649000"/>
              <a:ext cx="42300" cy="48575"/>
            </a:xfrm>
            <a:custGeom>
              <a:avLst/>
              <a:gdLst/>
              <a:ahLst/>
              <a:cxnLst/>
              <a:rect l="l" t="t" r="r" b="b"/>
              <a:pathLst>
                <a:path w="1692" h="1943" extrusionOk="0">
                  <a:moveTo>
                    <a:pt x="798" y="1"/>
                  </a:moveTo>
                  <a:cubicBezTo>
                    <a:pt x="642" y="1"/>
                    <a:pt x="486" y="67"/>
                    <a:pt x="400" y="209"/>
                  </a:cubicBezTo>
                  <a:cubicBezTo>
                    <a:pt x="295" y="387"/>
                    <a:pt x="211" y="576"/>
                    <a:pt x="127" y="776"/>
                  </a:cubicBezTo>
                  <a:cubicBezTo>
                    <a:pt x="64" y="933"/>
                    <a:pt x="1" y="1080"/>
                    <a:pt x="11" y="1259"/>
                  </a:cubicBezTo>
                  <a:cubicBezTo>
                    <a:pt x="22" y="1679"/>
                    <a:pt x="484" y="1920"/>
                    <a:pt x="862" y="1941"/>
                  </a:cubicBezTo>
                  <a:cubicBezTo>
                    <a:pt x="876" y="1942"/>
                    <a:pt x="891" y="1942"/>
                    <a:pt x="905" y="1942"/>
                  </a:cubicBezTo>
                  <a:cubicBezTo>
                    <a:pt x="1316" y="1942"/>
                    <a:pt x="1650" y="1654"/>
                    <a:pt x="1670" y="1238"/>
                  </a:cubicBezTo>
                  <a:cubicBezTo>
                    <a:pt x="1691" y="891"/>
                    <a:pt x="1534" y="555"/>
                    <a:pt x="1355" y="272"/>
                  </a:cubicBezTo>
                  <a:cubicBezTo>
                    <a:pt x="1303" y="209"/>
                    <a:pt x="1229" y="156"/>
                    <a:pt x="1156" y="135"/>
                  </a:cubicBezTo>
                  <a:cubicBezTo>
                    <a:pt x="1135" y="114"/>
                    <a:pt x="1124" y="104"/>
                    <a:pt x="1103" y="93"/>
                  </a:cubicBezTo>
                  <a:cubicBezTo>
                    <a:pt x="1017" y="33"/>
                    <a:pt x="907" y="1"/>
                    <a:pt x="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1889475" y="653725"/>
              <a:ext cx="42025" cy="44475"/>
            </a:xfrm>
            <a:custGeom>
              <a:avLst/>
              <a:gdLst/>
              <a:ahLst/>
              <a:cxnLst/>
              <a:rect l="l" t="t" r="r" b="b"/>
              <a:pathLst>
                <a:path w="1681" h="1779" extrusionOk="0">
                  <a:moveTo>
                    <a:pt x="818" y="0"/>
                  </a:moveTo>
                  <a:cubicBezTo>
                    <a:pt x="769" y="0"/>
                    <a:pt x="719" y="7"/>
                    <a:pt x="672" y="20"/>
                  </a:cubicBezTo>
                  <a:cubicBezTo>
                    <a:pt x="515" y="51"/>
                    <a:pt x="378" y="167"/>
                    <a:pt x="305" y="335"/>
                  </a:cubicBezTo>
                  <a:cubicBezTo>
                    <a:pt x="168" y="650"/>
                    <a:pt x="0" y="986"/>
                    <a:pt x="179" y="1322"/>
                  </a:cubicBezTo>
                  <a:cubicBezTo>
                    <a:pt x="326" y="1602"/>
                    <a:pt x="630" y="1778"/>
                    <a:pt x="935" y="1778"/>
                  </a:cubicBezTo>
                  <a:cubicBezTo>
                    <a:pt x="1042" y="1778"/>
                    <a:pt x="1149" y="1757"/>
                    <a:pt x="1250" y="1710"/>
                  </a:cubicBezTo>
                  <a:cubicBezTo>
                    <a:pt x="1638" y="1532"/>
                    <a:pt x="1680" y="1080"/>
                    <a:pt x="1533" y="734"/>
                  </a:cubicBezTo>
                  <a:cubicBezTo>
                    <a:pt x="1460" y="534"/>
                    <a:pt x="1313" y="356"/>
                    <a:pt x="1197" y="177"/>
                  </a:cubicBezTo>
                  <a:cubicBezTo>
                    <a:pt x="1111" y="59"/>
                    <a:pt x="965" y="0"/>
                    <a:pt x="8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" name="Google Shape;42;p3"/>
          <p:cNvSpPr/>
          <p:nvPr/>
        </p:nvSpPr>
        <p:spPr>
          <a:xfrm>
            <a:off x="5172075" y="4604099"/>
            <a:ext cx="997352" cy="817123"/>
          </a:xfrm>
          <a:custGeom>
            <a:avLst/>
            <a:gdLst/>
            <a:ahLst/>
            <a:cxnLst/>
            <a:rect l="l" t="t" r="r" b="b"/>
            <a:pathLst>
              <a:path w="7205" h="5903" extrusionOk="0">
                <a:moveTo>
                  <a:pt x="4491" y="0"/>
                </a:moveTo>
                <a:cubicBezTo>
                  <a:pt x="4028" y="0"/>
                  <a:pt x="3725" y="755"/>
                  <a:pt x="3655" y="1130"/>
                </a:cubicBezTo>
                <a:cubicBezTo>
                  <a:pt x="3571" y="1634"/>
                  <a:pt x="3550" y="2117"/>
                  <a:pt x="3560" y="2611"/>
                </a:cubicBezTo>
                <a:cubicBezTo>
                  <a:pt x="3392" y="2201"/>
                  <a:pt x="3224" y="1802"/>
                  <a:pt x="3046" y="1403"/>
                </a:cubicBezTo>
                <a:cubicBezTo>
                  <a:pt x="2869" y="1005"/>
                  <a:pt x="2528" y="436"/>
                  <a:pt x="2048" y="436"/>
                </a:cubicBezTo>
                <a:cubicBezTo>
                  <a:pt x="1958" y="436"/>
                  <a:pt x="1864" y="456"/>
                  <a:pt x="1765" y="500"/>
                </a:cubicBezTo>
                <a:cubicBezTo>
                  <a:pt x="1156" y="773"/>
                  <a:pt x="1250" y="1508"/>
                  <a:pt x="1513" y="2002"/>
                </a:cubicBezTo>
                <a:cubicBezTo>
                  <a:pt x="1691" y="2317"/>
                  <a:pt x="1912" y="2611"/>
                  <a:pt x="2174" y="2884"/>
                </a:cubicBezTo>
                <a:cubicBezTo>
                  <a:pt x="1922" y="2737"/>
                  <a:pt x="1670" y="2611"/>
                  <a:pt x="1418" y="2485"/>
                </a:cubicBezTo>
                <a:cubicBezTo>
                  <a:pt x="1223" y="2390"/>
                  <a:pt x="837" y="2249"/>
                  <a:pt x="517" y="2249"/>
                </a:cubicBezTo>
                <a:cubicBezTo>
                  <a:pt x="233" y="2249"/>
                  <a:pt x="1" y="2361"/>
                  <a:pt x="1" y="2716"/>
                </a:cubicBezTo>
                <a:cubicBezTo>
                  <a:pt x="1" y="3314"/>
                  <a:pt x="977" y="3734"/>
                  <a:pt x="1418" y="3934"/>
                </a:cubicBezTo>
                <a:cubicBezTo>
                  <a:pt x="1786" y="4091"/>
                  <a:pt x="2132" y="4207"/>
                  <a:pt x="2479" y="4270"/>
                </a:cubicBezTo>
                <a:cubicBezTo>
                  <a:pt x="1912" y="4564"/>
                  <a:pt x="1313" y="5005"/>
                  <a:pt x="1849" y="5415"/>
                </a:cubicBezTo>
                <a:cubicBezTo>
                  <a:pt x="1991" y="5520"/>
                  <a:pt x="2138" y="5568"/>
                  <a:pt x="2284" y="5568"/>
                </a:cubicBezTo>
                <a:cubicBezTo>
                  <a:pt x="2471" y="5568"/>
                  <a:pt x="2655" y="5488"/>
                  <a:pt x="2815" y="5352"/>
                </a:cubicBezTo>
                <a:cubicBezTo>
                  <a:pt x="2993" y="5194"/>
                  <a:pt x="3140" y="5015"/>
                  <a:pt x="3277" y="4826"/>
                </a:cubicBezTo>
                <a:cubicBezTo>
                  <a:pt x="3371" y="4700"/>
                  <a:pt x="3434" y="4532"/>
                  <a:pt x="3529" y="4385"/>
                </a:cubicBezTo>
                <a:cubicBezTo>
                  <a:pt x="3686" y="4637"/>
                  <a:pt x="3875" y="4868"/>
                  <a:pt x="4033" y="5110"/>
                </a:cubicBezTo>
                <a:cubicBezTo>
                  <a:pt x="4180" y="5320"/>
                  <a:pt x="4327" y="5520"/>
                  <a:pt x="4526" y="5677"/>
                </a:cubicBezTo>
                <a:cubicBezTo>
                  <a:pt x="4675" y="5792"/>
                  <a:pt x="4871" y="5902"/>
                  <a:pt x="5062" y="5902"/>
                </a:cubicBezTo>
                <a:cubicBezTo>
                  <a:pt x="5168" y="5902"/>
                  <a:pt x="5273" y="5868"/>
                  <a:pt x="5366" y="5782"/>
                </a:cubicBezTo>
                <a:cubicBezTo>
                  <a:pt x="5671" y="5509"/>
                  <a:pt x="5461" y="5089"/>
                  <a:pt x="5251" y="4826"/>
                </a:cubicBezTo>
                <a:cubicBezTo>
                  <a:pt x="5093" y="4627"/>
                  <a:pt x="4894" y="4385"/>
                  <a:pt x="4663" y="4186"/>
                </a:cubicBezTo>
                <a:cubicBezTo>
                  <a:pt x="5209" y="4144"/>
                  <a:pt x="5755" y="4018"/>
                  <a:pt x="6227" y="3745"/>
                </a:cubicBezTo>
                <a:cubicBezTo>
                  <a:pt x="6595" y="3524"/>
                  <a:pt x="7204" y="3073"/>
                  <a:pt x="7025" y="2579"/>
                </a:cubicBezTo>
                <a:cubicBezTo>
                  <a:pt x="6910" y="2259"/>
                  <a:pt x="6683" y="2133"/>
                  <a:pt x="6398" y="2133"/>
                </a:cubicBezTo>
                <a:cubicBezTo>
                  <a:pt x="5984" y="2133"/>
                  <a:pt x="5448" y="2399"/>
                  <a:pt x="4957" y="2716"/>
                </a:cubicBezTo>
                <a:cubicBezTo>
                  <a:pt x="5083" y="2453"/>
                  <a:pt x="5177" y="2180"/>
                  <a:pt x="5230" y="1907"/>
                </a:cubicBezTo>
                <a:cubicBezTo>
                  <a:pt x="5345" y="1361"/>
                  <a:pt x="5314" y="448"/>
                  <a:pt x="4789" y="101"/>
                </a:cubicBezTo>
                <a:cubicBezTo>
                  <a:pt x="4683" y="31"/>
                  <a:pt x="4584" y="0"/>
                  <a:pt x="449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"/>
          <p:cNvSpPr txBox="1">
            <a:spLocks noGrp="1"/>
          </p:cNvSpPr>
          <p:nvPr>
            <p:ph type="body" idx="1"/>
          </p:nvPr>
        </p:nvSpPr>
        <p:spPr>
          <a:xfrm>
            <a:off x="720000" y="1215752"/>
            <a:ext cx="7704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100">
                <a:solidFill>
                  <a:srgbClr val="434343"/>
                </a:solidFill>
              </a:defRPr>
            </a:lvl1pPr>
            <a:lvl2pPr marL="914400" lvl="1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6" name="Google Shape;46;p4"/>
          <p:cNvSpPr/>
          <p:nvPr/>
        </p:nvSpPr>
        <p:spPr>
          <a:xfrm rot="10800000" flipH="1">
            <a:off x="8495675" y="-311713"/>
            <a:ext cx="1322568" cy="1083569"/>
          </a:xfrm>
          <a:custGeom>
            <a:avLst/>
            <a:gdLst/>
            <a:ahLst/>
            <a:cxnLst/>
            <a:rect l="l" t="t" r="r" b="b"/>
            <a:pathLst>
              <a:path w="7205" h="5903" extrusionOk="0">
                <a:moveTo>
                  <a:pt x="4491" y="0"/>
                </a:moveTo>
                <a:cubicBezTo>
                  <a:pt x="4028" y="0"/>
                  <a:pt x="3725" y="755"/>
                  <a:pt x="3655" y="1130"/>
                </a:cubicBezTo>
                <a:cubicBezTo>
                  <a:pt x="3571" y="1634"/>
                  <a:pt x="3550" y="2117"/>
                  <a:pt x="3560" y="2611"/>
                </a:cubicBezTo>
                <a:cubicBezTo>
                  <a:pt x="3392" y="2201"/>
                  <a:pt x="3224" y="1802"/>
                  <a:pt x="3046" y="1403"/>
                </a:cubicBezTo>
                <a:cubicBezTo>
                  <a:pt x="2869" y="1005"/>
                  <a:pt x="2528" y="436"/>
                  <a:pt x="2048" y="436"/>
                </a:cubicBezTo>
                <a:cubicBezTo>
                  <a:pt x="1958" y="436"/>
                  <a:pt x="1864" y="456"/>
                  <a:pt x="1765" y="500"/>
                </a:cubicBezTo>
                <a:cubicBezTo>
                  <a:pt x="1156" y="773"/>
                  <a:pt x="1250" y="1508"/>
                  <a:pt x="1513" y="2002"/>
                </a:cubicBezTo>
                <a:cubicBezTo>
                  <a:pt x="1691" y="2317"/>
                  <a:pt x="1912" y="2611"/>
                  <a:pt x="2174" y="2884"/>
                </a:cubicBezTo>
                <a:cubicBezTo>
                  <a:pt x="1922" y="2737"/>
                  <a:pt x="1670" y="2611"/>
                  <a:pt x="1418" y="2485"/>
                </a:cubicBezTo>
                <a:cubicBezTo>
                  <a:pt x="1223" y="2390"/>
                  <a:pt x="837" y="2249"/>
                  <a:pt x="517" y="2249"/>
                </a:cubicBezTo>
                <a:cubicBezTo>
                  <a:pt x="233" y="2249"/>
                  <a:pt x="1" y="2361"/>
                  <a:pt x="1" y="2716"/>
                </a:cubicBezTo>
                <a:cubicBezTo>
                  <a:pt x="1" y="3314"/>
                  <a:pt x="977" y="3734"/>
                  <a:pt x="1418" y="3934"/>
                </a:cubicBezTo>
                <a:cubicBezTo>
                  <a:pt x="1786" y="4091"/>
                  <a:pt x="2132" y="4207"/>
                  <a:pt x="2479" y="4270"/>
                </a:cubicBezTo>
                <a:cubicBezTo>
                  <a:pt x="1912" y="4564"/>
                  <a:pt x="1313" y="5005"/>
                  <a:pt x="1849" y="5415"/>
                </a:cubicBezTo>
                <a:cubicBezTo>
                  <a:pt x="1991" y="5520"/>
                  <a:pt x="2138" y="5568"/>
                  <a:pt x="2284" y="5568"/>
                </a:cubicBezTo>
                <a:cubicBezTo>
                  <a:pt x="2471" y="5568"/>
                  <a:pt x="2655" y="5488"/>
                  <a:pt x="2815" y="5352"/>
                </a:cubicBezTo>
                <a:cubicBezTo>
                  <a:pt x="2993" y="5194"/>
                  <a:pt x="3140" y="5015"/>
                  <a:pt x="3277" y="4826"/>
                </a:cubicBezTo>
                <a:cubicBezTo>
                  <a:pt x="3371" y="4700"/>
                  <a:pt x="3434" y="4532"/>
                  <a:pt x="3529" y="4385"/>
                </a:cubicBezTo>
                <a:cubicBezTo>
                  <a:pt x="3686" y="4637"/>
                  <a:pt x="3875" y="4868"/>
                  <a:pt x="4033" y="5110"/>
                </a:cubicBezTo>
                <a:cubicBezTo>
                  <a:pt x="4180" y="5320"/>
                  <a:pt x="4327" y="5520"/>
                  <a:pt x="4526" y="5677"/>
                </a:cubicBezTo>
                <a:cubicBezTo>
                  <a:pt x="4675" y="5792"/>
                  <a:pt x="4871" y="5902"/>
                  <a:pt x="5062" y="5902"/>
                </a:cubicBezTo>
                <a:cubicBezTo>
                  <a:pt x="5168" y="5902"/>
                  <a:pt x="5273" y="5868"/>
                  <a:pt x="5366" y="5782"/>
                </a:cubicBezTo>
                <a:cubicBezTo>
                  <a:pt x="5671" y="5509"/>
                  <a:pt x="5461" y="5089"/>
                  <a:pt x="5251" y="4826"/>
                </a:cubicBezTo>
                <a:cubicBezTo>
                  <a:pt x="5093" y="4627"/>
                  <a:pt x="4894" y="4385"/>
                  <a:pt x="4663" y="4186"/>
                </a:cubicBezTo>
                <a:cubicBezTo>
                  <a:pt x="5209" y="4144"/>
                  <a:pt x="5755" y="4018"/>
                  <a:pt x="6227" y="3745"/>
                </a:cubicBezTo>
                <a:cubicBezTo>
                  <a:pt x="6595" y="3524"/>
                  <a:pt x="7204" y="3073"/>
                  <a:pt x="7025" y="2579"/>
                </a:cubicBezTo>
                <a:cubicBezTo>
                  <a:pt x="6910" y="2259"/>
                  <a:pt x="6683" y="2133"/>
                  <a:pt x="6398" y="2133"/>
                </a:cubicBezTo>
                <a:cubicBezTo>
                  <a:pt x="5984" y="2133"/>
                  <a:pt x="5448" y="2399"/>
                  <a:pt x="4957" y="2716"/>
                </a:cubicBezTo>
                <a:cubicBezTo>
                  <a:pt x="5083" y="2453"/>
                  <a:pt x="5177" y="2180"/>
                  <a:pt x="5230" y="1907"/>
                </a:cubicBezTo>
                <a:cubicBezTo>
                  <a:pt x="5345" y="1361"/>
                  <a:pt x="5314" y="448"/>
                  <a:pt x="4789" y="101"/>
                </a:cubicBezTo>
                <a:cubicBezTo>
                  <a:pt x="4683" y="31"/>
                  <a:pt x="4584" y="0"/>
                  <a:pt x="449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4"/>
          <p:cNvSpPr/>
          <p:nvPr/>
        </p:nvSpPr>
        <p:spPr>
          <a:xfrm rot="3692326" flipH="1">
            <a:off x="-2288205" y="2563896"/>
            <a:ext cx="3313135" cy="2037027"/>
          </a:xfrm>
          <a:custGeom>
            <a:avLst/>
            <a:gdLst/>
            <a:ahLst/>
            <a:cxnLst/>
            <a:rect l="l" t="t" r="r" b="b"/>
            <a:pathLst>
              <a:path w="9074" h="5579" extrusionOk="0">
                <a:moveTo>
                  <a:pt x="3394" y="1"/>
                </a:moveTo>
                <a:cubicBezTo>
                  <a:pt x="3207" y="1"/>
                  <a:pt x="3046" y="35"/>
                  <a:pt x="2920" y="110"/>
                </a:cubicBezTo>
                <a:cubicBezTo>
                  <a:pt x="2017" y="656"/>
                  <a:pt x="1608" y="1779"/>
                  <a:pt x="1114" y="2682"/>
                </a:cubicBezTo>
                <a:cubicBezTo>
                  <a:pt x="799" y="3249"/>
                  <a:pt x="0" y="4446"/>
                  <a:pt x="379" y="5119"/>
                </a:cubicBezTo>
                <a:cubicBezTo>
                  <a:pt x="575" y="5480"/>
                  <a:pt x="969" y="5578"/>
                  <a:pt x="1373" y="5578"/>
                </a:cubicBezTo>
                <a:cubicBezTo>
                  <a:pt x="1615" y="5578"/>
                  <a:pt x="1861" y="5543"/>
                  <a:pt x="2070" y="5507"/>
                </a:cubicBezTo>
                <a:cubicBezTo>
                  <a:pt x="3109" y="5329"/>
                  <a:pt x="4159" y="5077"/>
                  <a:pt x="5157" y="4740"/>
                </a:cubicBezTo>
                <a:cubicBezTo>
                  <a:pt x="5934" y="4488"/>
                  <a:pt x="9073" y="3701"/>
                  <a:pt x="7771" y="2378"/>
                </a:cubicBezTo>
                <a:cubicBezTo>
                  <a:pt x="6818" y="1398"/>
                  <a:pt x="4585" y="1"/>
                  <a:pt x="339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4"/>
          <p:cNvSpPr/>
          <p:nvPr/>
        </p:nvSpPr>
        <p:spPr>
          <a:xfrm rot="4554771">
            <a:off x="7967658" y="4160687"/>
            <a:ext cx="1645260" cy="1522683"/>
          </a:xfrm>
          <a:custGeom>
            <a:avLst/>
            <a:gdLst/>
            <a:ahLst/>
            <a:cxnLst/>
            <a:rect l="l" t="t" r="r" b="b"/>
            <a:pathLst>
              <a:path w="7852" h="7267" extrusionOk="0">
                <a:moveTo>
                  <a:pt x="2019" y="0"/>
                </a:moveTo>
                <a:cubicBezTo>
                  <a:pt x="1794" y="0"/>
                  <a:pt x="1545" y="66"/>
                  <a:pt x="1261" y="220"/>
                </a:cubicBezTo>
                <a:cubicBezTo>
                  <a:pt x="389" y="682"/>
                  <a:pt x="0" y="1900"/>
                  <a:pt x="599" y="2730"/>
                </a:cubicBezTo>
                <a:cubicBezTo>
                  <a:pt x="1418" y="3874"/>
                  <a:pt x="2216" y="3202"/>
                  <a:pt x="2468" y="4861"/>
                </a:cubicBezTo>
                <a:cubicBezTo>
                  <a:pt x="2668" y="6100"/>
                  <a:pt x="2993" y="6825"/>
                  <a:pt x="4327" y="7161"/>
                </a:cubicBezTo>
                <a:cubicBezTo>
                  <a:pt x="4616" y="7233"/>
                  <a:pt x="4889" y="7266"/>
                  <a:pt x="5144" y="7266"/>
                </a:cubicBezTo>
                <a:cubicBezTo>
                  <a:pt x="6919" y="7266"/>
                  <a:pt x="7852" y="5644"/>
                  <a:pt x="7613" y="3790"/>
                </a:cubicBezTo>
                <a:cubicBezTo>
                  <a:pt x="7477" y="2730"/>
                  <a:pt x="7204" y="1932"/>
                  <a:pt x="6122" y="1680"/>
                </a:cubicBezTo>
                <a:cubicBezTo>
                  <a:pt x="5629" y="1566"/>
                  <a:pt x="5281" y="1564"/>
                  <a:pt x="4993" y="1564"/>
                </a:cubicBezTo>
                <a:cubicBezTo>
                  <a:pt x="4983" y="1564"/>
                  <a:pt x="4973" y="1564"/>
                  <a:pt x="4963" y="1564"/>
                </a:cubicBezTo>
                <a:cubicBezTo>
                  <a:pt x="4447" y="1564"/>
                  <a:pt x="4117" y="1557"/>
                  <a:pt x="3455" y="882"/>
                </a:cubicBezTo>
                <a:cubicBezTo>
                  <a:pt x="3003" y="422"/>
                  <a:pt x="2589" y="0"/>
                  <a:pt x="201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49;p4"/>
          <p:cNvGrpSpPr/>
          <p:nvPr/>
        </p:nvGrpSpPr>
        <p:grpSpPr>
          <a:xfrm>
            <a:off x="162516" y="132371"/>
            <a:ext cx="343947" cy="366672"/>
            <a:chOff x="1803100" y="543100"/>
            <a:chExt cx="145475" cy="155100"/>
          </a:xfrm>
        </p:grpSpPr>
        <p:sp>
          <p:nvSpPr>
            <p:cNvPr id="50" name="Google Shape;50;p4"/>
            <p:cNvSpPr/>
            <p:nvPr/>
          </p:nvSpPr>
          <p:spPr>
            <a:xfrm>
              <a:off x="1833025" y="543100"/>
              <a:ext cx="36500" cy="46250"/>
            </a:xfrm>
            <a:custGeom>
              <a:avLst/>
              <a:gdLst/>
              <a:ahLst/>
              <a:cxnLst/>
              <a:rect l="l" t="t" r="r" b="b"/>
              <a:pathLst>
                <a:path w="1460" h="1850" extrusionOk="0">
                  <a:moveTo>
                    <a:pt x="623" y="1"/>
                  </a:moveTo>
                  <a:cubicBezTo>
                    <a:pt x="524" y="1"/>
                    <a:pt x="424" y="33"/>
                    <a:pt x="337" y="108"/>
                  </a:cubicBezTo>
                  <a:cubicBezTo>
                    <a:pt x="316" y="129"/>
                    <a:pt x="295" y="161"/>
                    <a:pt x="274" y="182"/>
                  </a:cubicBezTo>
                  <a:cubicBezTo>
                    <a:pt x="221" y="234"/>
                    <a:pt x="179" y="287"/>
                    <a:pt x="158" y="360"/>
                  </a:cubicBezTo>
                  <a:cubicBezTo>
                    <a:pt x="95" y="539"/>
                    <a:pt x="64" y="728"/>
                    <a:pt x="43" y="917"/>
                  </a:cubicBezTo>
                  <a:cubicBezTo>
                    <a:pt x="1" y="1221"/>
                    <a:pt x="43" y="1547"/>
                    <a:pt x="295" y="1736"/>
                  </a:cubicBezTo>
                  <a:cubicBezTo>
                    <a:pt x="399" y="1815"/>
                    <a:pt x="515" y="1849"/>
                    <a:pt x="632" y="1849"/>
                  </a:cubicBezTo>
                  <a:cubicBezTo>
                    <a:pt x="950" y="1849"/>
                    <a:pt x="1271" y="1594"/>
                    <a:pt x="1355" y="1295"/>
                  </a:cubicBezTo>
                  <a:cubicBezTo>
                    <a:pt x="1460" y="917"/>
                    <a:pt x="1324" y="455"/>
                    <a:pt x="1040" y="182"/>
                  </a:cubicBezTo>
                  <a:cubicBezTo>
                    <a:pt x="926" y="74"/>
                    <a:pt x="774" y="1"/>
                    <a:pt x="6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4"/>
            <p:cNvSpPr/>
            <p:nvPr/>
          </p:nvSpPr>
          <p:spPr>
            <a:xfrm>
              <a:off x="1882650" y="548050"/>
              <a:ext cx="43075" cy="44050"/>
            </a:xfrm>
            <a:custGeom>
              <a:avLst/>
              <a:gdLst/>
              <a:ahLst/>
              <a:cxnLst/>
              <a:rect l="l" t="t" r="r" b="b"/>
              <a:pathLst>
                <a:path w="1723" h="1762" extrusionOk="0">
                  <a:moveTo>
                    <a:pt x="844" y="0"/>
                  </a:moveTo>
                  <a:cubicBezTo>
                    <a:pt x="636" y="0"/>
                    <a:pt x="440" y="122"/>
                    <a:pt x="357" y="330"/>
                  </a:cubicBezTo>
                  <a:cubicBezTo>
                    <a:pt x="200" y="761"/>
                    <a:pt x="0" y="1496"/>
                    <a:pt x="588" y="1716"/>
                  </a:cubicBezTo>
                  <a:cubicBezTo>
                    <a:pt x="670" y="1747"/>
                    <a:pt x="758" y="1762"/>
                    <a:pt x="846" y="1762"/>
                  </a:cubicBezTo>
                  <a:cubicBezTo>
                    <a:pt x="1173" y="1762"/>
                    <a:pt x="1505" y="1558"/>
                    <a:pt x="1596" y="1244"/>
                  </a:cubicBezTo>
                  <a:cubicBezTo>
                    <a:pt x="1722" y="866"/>
                    <a:pt x="1512" y="509"/>
                    <a:pt x="1302" y="204"/>
                  </a:cubicBezTo>
                  <a:cubicBezTo>
                    <a:pt x="1239" y="120"/>
                    <a:pt x="1145" y="68"/>
                    <a:pt x="1040" y="47"/>
                  </a:cubicBezTo>
                  <a:cubicBezTo>
                    <a:pt x="1029" y="36"/>
                    <a:pt x="1019" y="36"/>
                    <a:pt x="1008" y="26"/>
                  </a:cubicBezTo>
                  <a:cubicBezTo>
                    <a:pt x="954" y="8"/>
                    <a:pt x="898" y="0"/>
                    <a:pt x="8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4"/>
            <p:cNvSpPr/>
            <p:nvPr/>
          </p:nvSpPr>
          <p:spPr>
            <a:xfrm>
              <a:off x="1861900" y="596300"/>
              <a:ext cx="38350" cy="43925"/>
            </a:xfrm>
            <a:custGeom>
              <a:avLst/>
              <a:gdLst/>
              <a:ahLst/>
              <a:cxnLst/>
              <a:rect l="l" t="t" r="r" b="b"/>
              <a:pathLst>
                <a:path w="1534" h="1757" extrusionOk="0">
                  <a:moveTo>
                    <a:pt x="669" y="1"/>
                  </a:moveTo>
                  <a:cubicBezTo>
                    <a:pt x="464" y="1"/>
                    <a:pt x="272" y="116"/>
                    <a:pt x="190" y="322"/>
                  </a:cubicBezTo>
                  <a:cubicBezTo>
                    <a:pt x="127" y="500"/>
                    <a:pt x="64" y="679"/>
                    <a:pt x="43" y="878"/>
                  </a:cubicBezTo>
                  <a:cubicBezTo>
                    <a:pt x="1" y="1193"/>
                    <a:pt x="127" y="1508"/>
                    <a:pt x="421" y="1666"/>
                  </a:cubicBezTo>
                  <a:cubicBezTo>
                    <a:pt x="538" y="1726"/>
                    <a:pt x="667" y="1757"/>
                    <a:pt x="795" y="1757"/>
                  </a:cubicBezTo>
                  <a:cubicBezTo>
                    <a:pt x="1069" y="1757"/>
                    <a:pt x="1335" y="1617"/>
                    <a:pt x="1450" y="1330"/>
                  </a:cubicBezTo>
                  <a:cubicBezTo>
                    <a:pt x="1534" y="1141"/>
                    <a:pt x="1534" y="931"/>
                    <a:pt x="1450" y="742"/>
                  </a:cubicBezTo>
                  <a:cubicBezTo>
                    <a:pt x="1387" y="584"/>
                    <a:pt x="1271" y="458"/>
                    <a:pt x="1177" y="322"/>
                  </a:cubicBezTo>
                  <a:cubicBezTo>
                    <a:pt x="1156" y="290"/>
                    <a:pt x="1124" y="269"/>
                    <a:pt x="1093" y="238"/>
                  </a:cubicBezTo>
                  <a:cubicBezTo>
                    <a:pt x="1040" y="143"/>
                    <a:pt x="946" y="59"/>
                    <a:pt x="841" y="28"/>
                  </a:cubicBezTo>
                  <a:cubicBezTo>
                    <a:pt x="784" y="10"/>
                    <a:pt x="726" y="1"/>
                    <a:pt x="6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4"/>
            <p:cNvSpPr/>
            <p:nvPr/>
          </p:nvSpPr>
          <p:spPr>
            <a:xfrm>
              <a:off x="1911275" y="601950"/>
              <a:ext cx="37300" cy="46550"/>
            </a:xfrm>
            <a:custGeom>
              <a:avLst/>
              <a:gdLst/>
              <a:ahLst/>
              <a:cxnLst/>
              <a:rect l="l" t="t" r="r" b="b"/>
              <a:pathLst>
                <a:path w="1492" h="1862" extrusionOk="0">
                  <a:moveTo>
                    <a:pt x="611" y="1"/>
                  </a:moveTo>
                  <a:cubicBezTo>
                    <a:pt x="373" y="1"/>
                    <a:pt x="84" y="187"/>
                    <a:pt x="94" y="463"/>
                  </a:cubicBezTo>
                  <a:cubicBezTo>
                    <a:pt x="105" y="715"/>
                    <a:pt x="0" y="946"/>
                    <a:pt x="42" y="1198"/>
                  </a:cubicBezTo>
                  <a:cubicBezTo>
                    <a:pt x="89" y="1547"/>
                    <a:pt x="373" y="1862"/>
                    <a:pt x="727" y="1862"/>
                  </a:cubicBezTo>
                  <a:cubicBezTo>
                    <a:pt x="767" y="1862"/>
                    <a:pt x="808" y="1858"/>
                    <a:pt x="850" y="1849"/>
                  </a:cubicBezTo>
                  <a:cubicBezTo>
                    <a:pt x="1249" y="1765"/>
                    <a:pt x="1491" y="1377"/>
                    <a:pt x="1438" y="978"/>
                  </a:cubicBezTo>
                  <a:cubicBezTo>
                    <a:pt x="1407" y="726"/>
                    <a:pt x="1249" y="526"/>
                    <a:pt x="1102" y="316"/>
                  </a:cubicBezTo>
                  <a:cubicBezTo>
                    <a:pt x="1071" y="274"/>
                    <a:pt x="1039" y="243"/>
                    <a:pt x="987" y="211"/>
                  </a:cubicBezTo>
                  <a:cubicBezTo>
                    <a:pt x="913" y="96"/>
                    <a:pt x="798" y="12"/>
                    <a:pt x="630" y="1"/>
                  </a:cubicBezTo>
                  <a:cubicBezTo>
                    <a:pt x="624" y="1"/>
                    <a:pt x="618" y="1"/>
                    <a:pt x="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4"/>
            <p:cNvSpPr/>
            <p:nvPr/>
          </p:nvSpPr>
          <p:spPr>
            <a:xfrm>
              <a:off x="1803100" y="599550"/>
              <a:ext cx="41225" cy="48950"/>
            </a:xfrm>
            <a:custGeom>
              <a:avLst/>
              <a:gdLst/>
              <a:ahLst/>
              <a:cxnLst/>
              <a:rect l="l" t="t" r="r" b="b"/>
              <a:pathLst>
                <a:path w="1649" h="1958" extrusionOk="0">
                  <a:moveTo>
                    <a:pt x="859" y="0"/>
                  </a:moveTo>
                  <a:cubicBezTo>
                    <a:pt x="706" y="0"/>
                    <a:pt x="559" y="64"/>
                    <a:pt x="473" y="202"/>
                  </a:cubicBezTo>
                  <a:cubicBezTo>
                    <a:pt x="295" y="496"/>
                    <a:pt x="43" y="759"/>
                    <a:pt x="22" y="1126"/>
                  </a:cubicBezTo>
                  <a:cubicBezTo>
                    <a:pt x="1" y="1599"/>
                    <a:pt x="463" y="1924"/>
                    <a:pt x="893" y="1956"/>
                  </a:cubicBezTo>
                  <a:cubicBezTo>
                    <a:pt x="910" y="1957"/>
                    <a:pt x="928" y="1958"/>
                    <a:pt x="945" y="1958"/>
                  </a:cubicBezTo>
                  <a:cubicBezTo>
                    <a:pt x="1367" y="1958"/>
                    <a:pt x="1639" y="1593"/>
                    <a:pt x="1649" y="1189"/>
                  </a:cubicBezTo>
                  <a:cubicBezTo>
                    <a:pt x="1649" y="864"/>
                    <a:pt x="1576" y="444"/>
                    <a:pt x="1345" y="202"/>
                  </a:cubicBezTo>
                  <a:cubicBezTo>
                    <a:pt x="1282" y="139"/>
                    <a:pt x="1198" y="97"/>
                    <a:pt x="1124" y="66"/>
                  </a:cubicBezTo>
                  <a:cubicBezTo>
                    <a:pt x="1042" y="23"/>
                    <a:pt x="949" y="0"/>
                    <a:pt x="8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4"/>
            <p:cNvSpPr/>
            <p:nvPr/>
          </p:nvSpPr>
          <p:spPr>
            <a:xfrm>
              <a:off x="1836700" y="649000"/>
              <a:ext cx="42300" cy="48575"/>
            </a:xfrm>
            <a:custGeom>
              <a:avLst/>
              <a:gdLst/>
              <a:ahLst/>
              <a:cxnLst/>
              <a:rect l="l" t="t" r="r" b="b"/>
              <a:pathLst>
                <a:path w="1692" h="1943" extrusionOk="0">
                  <a:moveTo>
                    <a:pt x="798" y="1"/>
                  </a:moveTo>
                  <a:cubicBezTo>
                    <a:pt x="642" y="1"/>
                    <a:pt x="486" y="67"/>
                    <a:pt x="400" y="209"/>
                  </a:cubicBezTo>
                  <a:cubicBezTo>
                    <a:pt x="295" y="387"/>
                    <a:pt x="211" y="576"/>
                    <a:pt x="127" y="776"/>
                  </a:cubicBezTo>
                  <a:cubicBezTo>
                    <a:pt x="64" y="933"/>
                    <a:pt x="1" y="1080"/>
                    <a:pt x="11" y="1259"/>
                  </a:cubicBezTo>
                  <a:cubicBezTo>
                    <a:pt x="22" y="1679"/>
                    <a:pt x="484" y="1920"/>
                    <a:pt x="862" y="1941"/>
                  </a:cubicBezTo>
                  <a:cubicBezTo>
                    <a:pt x="876" y="1942"/>
                    <a:pt x="891" y="1942"/>
                    <a:pt x="905" y="1942"/>
                  </a:cubicBezTo>
                  <a:cubicBezTo>
                    <a:pt x="1316" y="1942"/>
                    <a:pt x="1650" y="1654"/>
                    <a:pt x="1670" y="1238"/>
                  </a:cubicBezTo>
                  <a:cubicBezTo>
                    <a:pt x="1691" y="891"/>
                    <a:pt x="1534" y="555"/>
                    <a:pt x="1355" y="272"/>
                  </a:cubicBezTo>
                  <a:cubicBezTo>
                    <a:pt x="1303" y="209"/>
                    <a:pt x="1229" y="156"/>
                    <a:pt x="1156" y="135"/>
                  </a:cubicBezTo>
                  <a:cubicBezTo>
                    <a:pt x="1135" y="114"/>
                    <a:pt x="1124" y="104"/>
                    <a:pt x="1103" y="93"/>
                  </a:cubicBezTo>
                  <a:cubicBezTo>
                    <a:pt x="1017" y="33"/>
                    <a:pt x="907" y="1"/>
                    <a:pt x="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4"/>
            <p:cNvSpPr/>
            <p:nvPr/>
          </p:nvSpPr>
          <p:spPr>
            <a:xfrm>
              <a:off x="1889475" y="653725"/>
              <a:ext cx="42025" cy="44475"/>
            </a:xfrm>
            <a:custGeom>
              <a:avLst/>
              <a:gdLst/>
              <a:ahLst/>
              <a:cxnLst/>
              <a:rect l="l" t="t" r="r" b="b"/>
              <a:pathLst>
                <a:path w="1681" h="1779" extrusionOk="0">
                  <a:moveTo>
                    <a:pt x="818" y="0"/>
                  </a:moveTo>
                  <a:cubicBezTo>
                    <a:pt x="769" y="0"/>
                    <a:pt x="719" y="7"/>
                    <a:pt x="672" y="20"/>
                  </a:cubicBezTo>
                  <a:cubicBezTo>
                    <a:pt x="515" y="51"/>
                    <a:pt x="378" y="167"/>
                    <a:pt x="305" y="335"/>
                  </a:cubicBezTo>
                  <a:cubicBezTo>
                    <a:pt x="168" y="650"/>
                    <a:pt x="0" y="986"/>
                    <a:pt x="179" y="1322"/>
                  </a:cubicBezTo>
                  <a:cubicBezTo>
                    <a:pt x="326" y="1602"/>
                    <a:pt x="630" y="1778"/>
                    <a:pt x="935" y="1778"/>
                  </a:cubicBezTo>
                  <a:cubicBezTo>
                    <a:pt x="1042" y="1778"/>
                    <a:pt x="1149" y="1757"/>
                    <a:pt x="1250" y="1710"/>
                  </a:cubicBezTo>
                  <a:cubicBezTo>
                    <a:pt x="1638" y="1532"/>
                    <a:pt x="1680" y="1080"/>
                    <a:pt x="1533" y="734"/>
                  </a:cubicBezTo>
                  <a:cubicBezTo>
                    <a:pt x="1460" y="534"/>
                    <a:pt x="1313" y="356"/>
                    <a:pt x="1197" y="177"/>
                  </a:cubicBezTo>
                  <a:cubicBezTo>
                    <a:pt x="1111" y="59"/>
                    <a:pt x="965" y="0"/>
                    <a:pt x="8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" name="Google Shape;57;p4"/>
          <p:cNvGrpSpPr/>
          <p:nvPr/>
        </p:nvGrpSpPr>
        <p:grpSpPr>
          <a:xfrm rot="10800000">
            <a:off x="8861184" y="2326482"/>
            <a:ext cx="743967" cy="677720"/>
            <a:chOff x="1519100" y="549200"/>
            <a:chExt cx="176400" cy="160700"/>
          </a:xfrm>
        </p:grpSpPr>
        <p:sp>
          <p:nvSpPr>
            <p:cNvPr id="58" name="Google Shape;58;p4"/>
            <p:cNvSpPr/>
            <p:nvPr/>
          </p:nvSpPr>
          <p:spPr>
            <a:xfrm>
              <a:off x="1519100" y="549200"/>
              <a:ext cx="176400" cy="160700"/>
            </a:xfrm>
            <a:custGeom>
              <a:avLst/>
              <a:gdLst/>
              <a:ahLst/>
              <a:cxnLst/>
              <a:rect l="l" t="t" r="r" b="b"/>
              <a:pathLst>
                <a:path w="7056" h="6428" extrusionOk="0">
                  <a:moveTo>
                    <a:pt x="3421" y="1"/>
                  </a:moveTo>
                  <a:cubicBezTo>
                    <a:pt x="3414" y="1"/>
                    <a:pt x="3408" y="1"/>
                    <a:pt x="3401" y="1"/>
                  </a:cubicBezTo>
                  <a:cubicBezTo>
                    <a:pt x="2487" y="1"/>
                    <a:pt x="1406" y="704"/>
                    <a:pt x="713" y="1271"/>
                  </a:cubicBezTo>
                  <a:cubicBezTo>
                    <a:pt x="242" y="1660"/>
                    <a:pt x="0" y="2628"/>
                    <a:pt x="747" y="2628"/>
                  </a:cubicBezTo>
                  <a:cubicBezTo>
                    <a:pt x="767" y="2628"/>
                    <a:pt x="787" y="2627"/>
                    <a:pt x="807" y="2626"/>
                  </a:cubicBezTo>
                  <a:cubicBezTo>
                    <a:pt x="1295" y="2597"/>
                    <a:pt x="2097" y="2280"/>
                    <a:pt x="2673" y="2280"/>
                  </a:cubicBezTo>
                  <a:cubicBezTo>
                    <a:pt x="2729" y="2280"/>
                    <a:pt x="2783" y="2283"/>
                    <a:pt x="2834" y="2290"/>
                  </a:cubicBezTo>
                  <a:cubicBezTo>
                    <a:pt x="3359" y="2353"/>
                    <a:pt x="4146" y="2836"/>
                    <a:pt x="4440" y="3298"/>
                  </a:cubicBezTo>
                  <a:cubicBezTo>
                    <a:pt x="4776" y="3844"/>
                    <a:pt x="4115" y="4316"/>
                    <a:pt x="3747" y="4610"/>
                  </a:cubicBezTo>
                  <a:cubicBezTo>
                    <a:pt x="3317" y="4967"/>
                    <a:pt x="2897" y="5114"/>
                    <a:pt x="2372" y="5282"/>
                  </a:cubicBezTo>
                  <a:cubicBezTo>
                    <a:pt x="2099" y="5377"/>
                    <a:pt x="1994" y="5702"/>
                    <a:pt x="2172" y="5860"/>
                  </a:cubicBezTo>
                  <a:cubicBezTo>
                    <a:pt x="2246" y="5923"/>
                    <a:pt x="2393" y="5965"/>
                    <a:pt x="2498" y="6007"/>
                  </a:cubicBezTo>
                  <a:cubicBezTo>
                    <a:pt x="3089" y="6206"/>
                    <a:pt x="3765" y="6428"/>
                    <a:pt x="4415" y="6428"/>
                  </a:cubicBezTo>
                  <a:cubicBezTo>
                    <a:pt x="4758" y="6428"/>
                    <a:pt x="5094" y="6366"/>
                    <a:pt x="5406" y="6206"/>
                  </a:cubicBezTo>
                  <a:cubicBezTo>
                    <a:pt x="6152" y="5818"/>
                    <a:pt x="6719" y="5135"/>
                    <a:pt x="6855" y="4295"/>
                  </a:cubicBezTo>
                  <a:cubicBezTo>
                    <a:pt x="7055" y="3098"/>
                    <a:pt x="6425" y="2300"/>
                    <a:pt x="5669" y="1460"/>
                  </a:cubicBezTo>
                  <a:cubicBezTo>
                    <a:pt x="5074" y="793"/>
                    <a:pt x="4377" y="1"/>
                    <a:pt x="34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4"/>
            <p:cNvSpPr/>
            <p:nvPr/>
          </p:nvSpPr>
          <p:spPr>
            <a:xfrm>
              <a:off x="1519825" y="623075"/>
              <a:ext cx="89575" cy="54300"/>
            </a:xfrm>
            <a:custGeom>
              <a:avLst/>
              <a:gdLst/>
              <a:ahLst/>
              <a:cxnLst/>
              <a:rect l="l" t="t" r="r" b="b"/>
              <a:pathLst>
                <a:path w="3583" h="2172" extrusionOk="0">
                  <a:moveTo>
                    <a:pt x="2455" y="0"/>
                  </a:moveTo>
                  <a:cubicBezTo>
                    <a:pt x="2081" y="0"/>
                    <a:pt x="1664" y="117"/>
                    <a:pt x="1356" y="122"/>
                  </a:cubicBezTo>
                  <a:cubicBezTo>
                    <a:pt x="1253" y="122"/>
                    <a:pt x="1146" y="117"/>
                    <a:pt x="1039" y="117"/>
                  </a:cubicBezTo>
                  <a:cubicBezTo>
                    <a:pt x="755" y="117"/>
                    <a:pt x="473" y="151"/>
                    <a:pt x="274" y="395"/>
                  </a:cubicBezTo>
                  <a:cubicBezTo>
                    <a:pt x="1" y="731"/>
                    <a:pt x="96" y="1204"/>
                    <a:pt x="327" y="1540"/>
                  </a:cubicBezTo>
                  <a:cubicBezTo>
                    <a:pt x="521" y="1815"/>
                    <a:pt x="894" y="2171"/>
                    <a:pt x="1262" y="2171"/>
                  </a:cubicBezTo>
                  <a:cubicBezTo>
                    <a:pt x="1272" y="2171"/>
                    <a:pt x="1283" y="2171"/>
                    <a:pt x="1293" y="2170"/>
                  </a:cubicBezTo>
                  <a:cubicBezTo>
                    <a:pt x="1587" y="2159"/>
                    <a:pt x="1912" y="1991"/>
                    <a:pt x="2217" y="1802"/>
                  </a:cubicBezTo>
                  <a:cubicBezTo>
                    <a:pt x="2889" y="1540"/>
                    <a:pt x="3582" y="1109"/>
                    <a:pt x="3235" y="416"/>
                  </a:cubicBezTo>
                  <a:cubicBezTo>
                    <a:pt x="3074" y="89"/>
                    <a:pt x="2781" y="0"/>
                    <a:pt x="24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p39"/>
          <p:cNvSpPr/>
          <p:nvPr/>
        </p:nvSpPr>
        <p:spPr>
          <a:xfrm rot="10397402" flipH="1">
            <a:off x="7439201" y="-1138334"/>
            <a:ext cx="3487296" cy="2144135"/>
          </a:xfrm>
          <a:custGeom>
            <a:avLst/>
            <a:gdLst/>
            <a:ahLst/>
            <a:cxnLst/>
            <a:rect l="l" t="t" r="r" b="b"/>
            <a:pathLst>
              <a:path w="9074" h="5579" extrusionOk="0">
                <a:moveTo>
                  <a:pt x="3394" y="1"/>
                </a:moveTo>
                <a:cubicBezTo>
                  <a:pt x="3207" y="1"/>
                  <a:pt x="3046" y="35"/>
                  <a:pt x="2920" y="110"/>
                </a:cubicBezTo>
                <a:cubicBezTo>
                  <a:pt x="2017" y="656"/>
                  <a:pt x="1608" y="1779"/>
                  <a:pt x="1114" y="2682"/>
                </a:cubicBezTo>
                <a:cubicBezTo>
                  <a:pt x="799" y="3249"/>
                  <a:pt x="0" y="4446"/>
                  <a:pt x="379" y="5119"/>
                </a:cubicBezTo>
                <a:cubicBezTo>
                  <a:pt x="575" y="5480"/>
                  <a:pt x="969" y="5578"/>
                  <a:pt x="1373" y="5578"/>
                </a:cubicBezTo>
                <a:cubicBezTo>
                  <a:pt x="1615" y="5578"/>
                  <a:pt x="1861" y="5543"/>
                  <a:pt x="2070" y="5507"/>
                </a:cubicBezTo>
                <a:cubicBezTo>
                  <a:pt x="3109" y="5329"/>
                  <a:pt x="4159" y="5077"/>
                  <a:pt x="5157" y="4740"/>
                </a:cubicBezTo>
                <a:cubicBezTo>
                  <a:pt x="5934" y="4488"/>
                  <a:pt x="9073" y="3701"/>
                  <a:pt x="7771" y="2378"/>
                </a:cubicBezTo>
                <a:cubicBezTo>
                  <a:pt x="6818" y="1398"/>
                  <a:pt x="4585" y="1"/>
                  <a:pt x="339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7" name="Google Shape;787;p39"/>
          <p:cNvSpPr/>
          <p:nvPr/>
        </p:nvSpPr>
        <p:spPr>
          <a:xfrm rot="10800000" flipH="1">
            <a:off x="-445970" y="-180647"/>
            <a:ext cx="3640865" cy="922622"/>
          </a:xfrm>
          <a:custGeom>
            <a:avLst/>
            <a:gdLst/>
            <a:ahLst/>
            <a:cxnLst/>
            <a:rect l="l" t="t" r="r" b="b"/>
            <a:pathLst>
              <a:path w="12151" h="3079" extrusionOk="0">
                <a:moveTo>
                  <a:pt x="7914" y="0"/>
                </a:moveTo>
                <a:cubicBezTo>
                  <a:pt x="5048" y="0"/>
                  <a:pt x="3028" y="1732"/>
                  <a:pt x="1" y="3079"/>
                </a:cubicBezTo>
                <a:lnTo>
                  <a:pt x="12151" y="3079"/>
                </a:lnTo>
                <a:cubicBezTo>
                  <a:pt x="12151" y="1283"/>
                  <a:pt x="10428" y="348"/>
                  <a:pt x="9451" y="159"/>
                </a:cubicBezTo>
                <a:cubicBezTo>
                  <a:pt x="8909" y="50"/>
                  <a:pt x="8399" y="0"/>
                  <a:pt x="791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8" name="Google Shape;788;p39"/>
          <p:cNvSpPr/>
          <p:nvPr/>
        </p:nvSpPr>
        <p:spPr>
          <a:xfrm>
            <a:off x="515850" y="4604099"/>
            <a:ext cx="997352" cy="817123"/>
          </a:xfrm>
          <a:custGeom>
            <a:avLst/>
            <a:gdLst/>
            <a:ahLst/>
            <a:cxnLst/>
            <a:rect l="l" t="t" r="r" b="b"/>
            <a:pathLst>
              <a:path w="7205" h="5903" extrusionOk="0">
                <a:moveTo>
                  <a:pt x="4491" y="0"/>
                </a:moveTo>
                <a:cubicBezTo>
                  <a:pt x="4028" y="0"/>
                  <a:pt x="3725" y="755"/>
                  <a:pt x="3655" y="1130"/>
                </a:cubicBezTo>
                <a:cubicBezTo>
                  <a:pt x="3571" y="1634"/>
                  <a:pt x="3550" y="2117"/>
                  <a:pt x="3560" y="2611"/>
                </a:cubicBezTo>
                <a:cubicBezTo>
                  <a:pt x="3392" y="2201"/>
                  <a:pt x="3224" y="1802"/>
                  <a:pt x="3046" y="1403"/>
                </a:cubicBezTo>
                <a:cubicBezTo>
                  <a:pt x="2869" y="1005"/>
                  <a:pt x="2528" y="436"/>
                  <a:pt x="2048" y="436"/>
                </a:cubicBezTo>
                <a:cubicBezTo>
                  <a:pt x="1958" y="436"/>
                  <a:pt x="1864" y="456"/>
                  <a:pt x="1765" y="500"/>
                </a:cubicBezTo>
                <a:cubicBezTo>
                  <a:pt x="1156" y="773"/>
                  <a:pt x="1250" y="1508"/>
                  <a:pt x="1513" y="2002"/>
                </a:cubicBezTo>
                <a:cubicBezTo>
                  <a:pt x="1691" y="2317"/>
                  <a:pt x="1912" y="2611"/>
                  <a:pt x="2174" y="2884"/>
                </a:cubicBezTo>
                <a:cubicBezTo>
                  <a:pt x="1922" y="2737"/>
                  <a:pt x="1670" y="2611"/>
                  <a:pt x="1418" y="2485"/>
                </a:cubicBezTo>
                <a:cubicBezTo>
                  <a:pt x="1223" y="2390"/>
                  <a:pt x="837" y="2249"/>
                  <a:pt x="517" y="2249"/>
                </a:cubicBezTo>
                <a:cubicBezTo>
                  <a:pt x="233" y="2249"/>
                  <a:pt x="1" y="2361"/>
                  <a:pt x="1" y="2716"/>
                </a:cubicBezTo>
                <a:cubicBezTo>
                  <a:pt x="1" y="3314"/>
                  <a:pt x="977" y="3734"/>
                  <a:pt x="1418" y="3934"/>
                </a:cubicBezTo>
                <a:cubicBezTo>
                  <a:pt x="1786" y="4091"/>
                  <a:pt x="2132" y="4207"/>
                  <a:pt x="2479" y="4270"/>
                </a:cubicBezTo>
                <a:cubicBezTo>
                  <a:pt x="1912" y="4564"/>
                  <a:pt x="1313" y="5005"/>
                  <a:pt x="1849" y="5415"/>
                </a:cubicBezTo>
                <a:cubicBezTo>
                  <a:pt x="1991" y="5520"/>
                  <a:pt x="2138" y="5568"/>
                  <a:pt x="2284" y="5568"/>
                </a:cubicBezTo>
                <a:cubicBezTo>
                  <a:pt x="2471" y="5568"/>
                  <a:pt x="2655" y="5488"/>
                  <a:pt x="2815" y="5352"/>
                </a:cubicBezTo>
                <a:cubicBezTo>
                  <a:pt x="2993" y="5194"/>
                  <a:pt x="3140" y="5015"/>
                  <a:pt x="3277" y="4826"/>
                </a:cubicBezTo>
                <a:cubicBezTo>
                  <a:pt x="3371" y="4700"/>
                  <a:pt x="3434" y="4532"/>
                  <a:pt x="3529" y="4385"/>
                </a:cubicBezTo>
                <a:cubicBezTo>
                  <a:pt x="3686" y="4637"/>
                  <a:pt x="3875" y="4868"/>
                  <a:pt x="4033" y="5110"/>
                </a:cubicBezTo>
                <a:cubicBezTo>
                  <a:pt x="4180" y="5320"/>
                  <a:pt x="4327" y="5520"/>
                  <a:pt x="4526" y="5677"/>
                </a:cubicBezTo>
                <a:cubicBezTo>
                  <a:pt x="4675" y="5792"/>
                  <a:pt x="4871" y="5902"/>
                  <a:pt x="5062" y="5902"/>
                </a:cubicBezTo>
                <a:cubicBezTo>
                  <a:pt x="5168" y="5902"/>
                  <a:pt x="5273" y="5868"/>
                  <a:pt x="5366" y="5782"/>
                </a:cubicBezTo>
                <a:cubicBezTo>
                  <a:pt x="5671" y="5509"/>
                  <a:pt x="5461" y="5089"/>
                  <a:pt x="5251" y="4826"/>
                </a:cubicBezTo>
                <a:cubicBezTo>
                  <a:pt x="5093" y="4627"/>
                  <a:pt x="4894" y="4385"/>
                  <a:pt x="4663" y="4186"/>
                </a:cubicBezTo>
                <a:cubicBezTo>
                  <a:pt x="5209" y="4144"/>
                  <a:pt x="5755" y="4018"/>
                  <a:pt x="6227" y="3745"/>
                </a:cubicBezTo>
                <a:cubicBezTo>
                  <a:pt x="6595" y="3524"/>
                  <a:pt x="7204" y="3073"/>
                  <a:pt x="7025" y="2579"/>
                </a:cubicBezTo>
                <a:cubicBezTo>
                  <a:pt x="6910" y="2259"/>
                  <a:pt x="6683" y="2133"/>
                  <a:pt x="6398" y="2133"/>
                </a:cubicBezTo>
                <a:cubicBezTo>
                  <a:pt x="5984" y="2133"/>
                  <a:pt x="5448" y="2399"/>
                  <a:pt x="4957" y="2716"/>
                </a:cubicBezTo>
                <a:cubicBezTo>
                  <a:pt x="5083" y="2453"/>
                  <a:pt x="5177" y="2180"/>
                  <a:pt x="5230" y="1907"/>
                </a:cubicBezTo>
                <a:cubicBezTo>
                  <a:pt x="5345" y="1361"/>
                  <a:pt x="5314" y="448"/>
                  <a:pt x="4789" y="101"/>
                </a:cubicBezTo>
                <a:cubicBezTo>
                  <a:pt x="4683" y="31"/>
                  <a:pt x="4584" y="0"/>
                  <a:pt x="449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89" name="Google Shape;789;p39"/>
          <p:cNvGrpSpPr/>
          <p:nvPr/>
        </p:nvGrpSpPr>
        <p:grpSpPr>
          <a:xfrm>
            <a:off x="8544516" y="4604096"/>
            <a:ext cx="343947" cy="366672"/>
            <a:chOff x="1803100" y="543100"/>
            <a:chExt cx="145475" cy="155100"/>
          </a:xfrm>
        </p:grpSpPr>
        <p:sp>
          <p:nvSpPr>
            <p:cNvPr id="790" name="Google Shape;790;p39"/>
            <p:cNvSpPr/>
            <p:nvPr/>
          </p:nvSpPr>
          <p:spPr>
            <a:xfrm>
              <a:off x="1833025" y="543100"/>
              <a:ext cx="36500" cy="46250"/>
            </a:xfrm>
            <a:custGeom>
              <a:avLst/>
              <a:gdLst/>
              <a:ahLst/>
              <a:cxnLst/>
              <a:rect l="l" t="t" r="r" b="b"/>
              <a:pathLst>
                <a:path w="1460" h="1850" extrusionOk="0">
                  <a:moveTo>
                    <a:pt x="623" y="1"/>
                  </a:moveTo>
                  <a:cubicBezTo>
                    <a:pt x="524" y="1"/>
                    <a:pt x="424" y="33"/>
                    <a:pt x="337" y="108"/>
                  </a:cubicBezTo>
                  <a:cubicBezTo>
                    <a:pt x="316" y="129"/>
                    <a:pt x="295" y="161"/>
                    <a:pt x="274" y="182"/>
                  </a:cubicBezTo>
                  <a:cubicBezTo>
                    <a:pt x="221" y="234"/>
                    <a:pt x="179" y="287"/>
                    <a:pt x="158" y="360"/>
                  </a:cubicBezTo>
                  <a:cubicBezTo>
                    <a:pt x="95" y="539"/>
                    <a:pt x="64" y="728"/>
                    <a:pt x="43" y="917"/>
                  </a:cubicBezTo>
                  <a:cubicBezTo>
                    <a:pt x="1" y="1221"/>
                    <a:pt x="43" y="1547"/>
                    <a:pt x="295" y="1736"/>
                  </a:cubicBezTo>
                  <a:cubicBezTo>
                    <a:pt x="399" y="1815"/>
                    <a:pt x="515" y="1849"/>
                    <a:pt x="632" y="1849"/>
                  </a:cubicBezTo>
                  <a:cubicBezTo>
                    <a:pt x="950" y="1849"/>
                    <a:pt x="1271" y="1594"/>
                    <a:pt x="1355" y="1295"/>
                  </a:cubicBezTo>
                  <a:cubicBezTo>
                    <a:pt x="1460" y="917"/>
                    <a:pt x="1324" y="455"/>
                    <a:pt x="1040" y="182"/>
                  </a:cubicBezTo>
                  <a:cubicBezTo>
                    <a:pt x="926" y="74"/>
                    <a:pt x="774" y="1"/>
                    <a:pt x="6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39"/>
            <p:cNvSpPr/>
            <p:nvPr/>
          </p:nvSpPr>
          <p:spPr>
            <a:xfrm>
              <a:off x="1882650" y="548050"/>
              <a:ext cx="43075" cy="44050"/>
            </a:xfrm>
            <a:custGeom>
              <a:avLst/>
              <a:gdLst/>
              <a:ahLst/>
              <a:cxnLst/>
              <a:rect l="l" t="t" r="r" b="b"/>
              <a:pathLst>
                <a:path w="1723" h="1762" extrusionOk="0">
                  <a:moveTo>
                    <a:pt x="844" y="0"/>
                  </a:moveTo>
                  <a:cubicBezTo>
                    <a:pt x="636" y="0"/>
                    <a:pt x="440" y="122"/>
                    <a:pt x="357" y="330"/>
                  </a:cubicBezTo>
                  <a:cubicBezTo>
                    <a:pt x="200" y="761"/>
                    <a:pt x="0" y="1496"/>
                    <a:pt x="588" y="1716"/>
                  </a:cubicBezTo>
                  <a:cubicBezTo>
                    <a:pt x="670" y="1747"/>
                    <a:pt x="758" y="1762"/>
                    <a:pt x="846" y="1762"/>
                  </a:cubicBezTo>
                  <a:cubicBezTo>
                    <a:pt x="1173" y="1762"/>
                    <a:pt x="1505" y="1558"/>
                    <a:pt x="1596" y="1244"/>
                  </a:cubicBezTo>
                  <a:cubicBezTo>
                    <a:pt x="1722" y="866"/>
                    <a:pt x="1512" y="509"/>
                    <a:pt x="1302" y="204"/>
                  </a:cubicBezTo>
                  <a:cubicBezTo>
                    <a:pt x="1239" y="120"/>
                    <a:pt x="1145" y="68"/>
                    <a:pt x="1040" y="47"/>
                  </a:cubicBezTo>
                  <a:cubicBezTo>
                    <a:pt x="1029" y="36"/>
                    <a:pt x="1019" y="36"/>
                    <a:pt x="1008" y="26"/>
                  </a:cubicBezTo>
                  <a:cubicBezTo>
                    <a:pt x="954" y="8"/>
                    <a:pt x="898" y="0"/>
                    <a:pt x="8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39"/>
            <p:cNvSpPr/>
            <p:nvPr/>
          </p:nvSpPr>
          <p:spPr>
            <a:xfrm>
              <a:off x="1861900" y="596300"/>
              <a:ext cx="38350" cy="43925"/>
            </a:xfrm>
            <a:custGeom>
              <a:avLst/>
              <a:gdLst/>
              <a:ahLst/>
              <a:cxnLst/>
              <a:rect l="l" t="t" r="r" b="b"/>
              <a:pathLst>
                <a:path w="1534" h="1757" extrusionOk="0">
                  <a:moveTo>
                    <a:pt x="669" y="1"/>
                  </a:moveTo>
                  <a:cubicBezTo>
                    <a:pt x="464" y="1"/>
                    <a:pt x="272" y="116"/>
                    <a:pt x="190" y="322"/>
                  </a:cubicBezTo>
                  <a:cubicBezTo>
                    <a:pt x="127" y="500"/>
                    <a:pt x="64" y="679"/>
                    <a:pt x="43" y="878"/>
                  </a:cubicBezTo>
                  <a:cubicBezTo>
                    <a:pt x="1" y="1193"/>
                    <a:pt x="127" y="1508"/>
                    <a:pt x="421" y="1666"/>
                  </a:cubicBezTo>
                  <a:cubicBezTo>
                    <a:pt x="538" y="1726"/>
                    <a:pt x="667" y="1757"/>
                    <a:pt x="795" y="1757"/>
                  </a:cubicBezTo>
                  <a:cubicBezTo>
                    <a:pt x="1069" y="1757"/>
                    <a:pt x="1335" y="1617"/>
                    <a:pt x="1450" y="1330"/>
                  </a:cubicBezTo>
                  <a:cubicBezTo>
                    <a:pt x="1534" y="1141"/>
                    <a:pt x="1534" y="931"/>
                    <a:pt x="1450" y="742"/>
                  </a:cubicBezTo>
                  <a:cubicBezTo>
                    <a:pt x="1387" y="584"/>
                    <a:pt x="1271" y="458"/>
                    <a:pt x="1177" y="322"/>
                  </a:cubicBezTo>
                  <a:cubicBezTo>
                    <a:pt x="1156" y="290"/>
                    <a:pt x="1124" y="269"/>
                    <a:pt x="1093" y="238"/>
                  </a:cubicBezTo>
                  <a:cubicBezTo>
                    <a:pt x="1040" y="143"/>
                    <a:pt x="946" y="59"/>
                    <a:pt x="841" y="28"/>
                  </a:cubicBezTo>
                  <a:cubicBezTo>
                    <a:pt x="784" y="10"/>
                    <a:pt x="726" y="1"/>
                    <a:pt x="6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39"/>
            <p:cNvSpPr/>
            <p:nvPr/>
          </p:nvSpPr>
          <p:spPr>
            <a:xfrm>
              <a:off x="1911275" y="601950"/>
              <a:ext cx="37300" cy="46550"/>
            </a:xfrm>
            <a:custGeom>
              <a:avLst/>
              <a:gdLst/>
              <a:ahLst/>
              <a:cxnLst/>
              <a:rect l="l" t="t" r="r" b="b"/>
              <a:pathLst>
                <a:path w="1492" h="1862" extrusionOk="0">
                  <a:moveTo>
                    <a:pt x="611" y="1"/>
                  </a:moveTo>
                  <a:cubicBezTo>
                    <a:pt x="373" y="1"/>
                    <a:pt x="84" y="187"/>
                    <a:pt x="94" y="463"/>
                  </a:cubicBezTo>
                  <a:cubicBezTo>
                    <a:pt x="105" y="715"/>
                    <a:pt x="0" y="946"/>
                    <a:pt x="42" y="1198"/>
                  </a:cubicBezTo>
                  <a:cubicBezTo>
                    <a:pt x="89" y="1547"/>
                    <a:pt x="373" y="1862"/>
                    <a:pt x="727" y="1862"/>
                  </a:cubicBezTo>
                  <a:cubicBezTo>
                    <a:pt x="767" y="1862"/>
                    <a:pt x="808" y="1858"/>
                    <a:pt x="850" y="1849"/>
                  </a:cubicBezTo>
                  <a:cubicBezTo>
                    <a:pt x="1249" y="1765"/>
                    <a:pt x="1491" y="1377"/>
                    <a:pt x="1438" y="978"/>
                  </a:cubicBezTo>
                  <a:cubicBezTo>
                    <a:pt x="1407" y="726"/>
                    <a:pt x="1249" y="526"/>
                    <a:pt x="1102" y="316"/>
                  </a:cubicBezTo>
                  <a:cubicBezTo>
                    <a:pt x="1071" y="274"/>
                    <a:pt x="1039" y="243"/>
                    <a:pt x="987" y="211"/>
                  </a:cubicBezTo>
                  <a:cubicBezTo>
                    <a:pt x="913" y="96"/>
                    <a:pt x="798" y="12"/>
                    <a:pt x="630" y="1"/>
                  </a:cubicBezTo>
                  <a:cubicBezTo>
                    <a:pt x="624" y="1"/>
                    <a:pt x="618" y="1"/>
                    <a:pt x="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39"/>
            <p:cNvSpPr/>
            <p:nvPr/>
          </p:nvSpPr>
          <p:spPr>
            <a:xfrm>
              <a:off x="1803100" y="599550"/>
              <a:ext cx="41225" cy="48950"/>
            </a:xfrm>
            <a:custGeom>
              <a:avLst/>
              <a:gdLst/>
              <a:ahLst/>
              <a:cxnLst/>
              <a:rect l="l" t="t" r="r" b="b"/>
              <a:pathLst>
                <a:path w="1649" h="1958" extrusionOk="0">
                  <a:moveTo>
                    <a:pt x="859" y="0"/>
                  </a:moveTo>
                  <a:cubicBezTo>
                    <a:pt x="706" y="0"/>
                    <a:pt x="559" y="64"/>
                    <a:pt x="473" y="202"/>
                  </a:cubicBezTo>
                  <a:cubicBezTo>
                    <a:pt x="295" y="496"/>
                    <a:pt x="43" y="759"/>
                    <a:pt x="22" y="1126"/>
                  </a:cubicBezTo>
                  <a:cubicBezTo>
                    <a:pt x="1" y="1599"/>
                    <a:pt x="463" y="1924"/>
                    <a:pt x="893" y="1956"/>
                  </a:cubicBezTo>
                  <a:cubicBezTo>
                    <a:pt x="910" y="1957"/>
                    <a:pt x="928" y="1958"/>
                    <a:pt x="945" y="1958"/>
                  </a:cubicBezTo>
                  <a:cubicBezTo>
                    <a:pt x="1367" y="1958"/>
                    <a:pt x="1639" y="1593"/>
                    <a:pt x="1649" y="1189"/>
                  </a:cubicBezTo>
                  <a:cubicBezTo>
                    <a:pt x="1649" y="864"/>
                    <a:pt x="1576" y="444"/>
                    <a:pt x="1345" y="202"/>
                  </a:cubicBezTo>
                  <a:cubicBezTo>
                    <a:pt x="1282" y="139"/>
                    <a:pt x="1198" y="97"/>
                    <a:pt x="1124" y="66"/>
                  </a:cubicBezTo>
                  <a:cubicBezTo>
                    <a:pt x="1042" y="23"/>
                    <a:pt x="949" y="0"/>
                    <a:pt x="8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39"/>
            <p:cNvSpPr/>
            <p:nvPr/>
          </p:nvSpPr>
          <p:spPr>
            <a:xfrm>
              <a:off x="1836700" y="649000"/>
              <a:ext cx="42300" cy="48575"/>
            </a:xfrm>
            <a:custGeom>
              <a:avLst/>
              <a:gdLst/>
              <a:ahLst/>
              <a:cxnLst/>
              <a:rect l="l" t="t" r="r" b="b"/>
              <a:pathLst>
                <a:path w="1692" h="1943" extrusionOk="0">
                  <a:moveTo>
                    <a:pt x="798" y="1"/>
                  </a:moveTo>
                  <a:cubicBezTo>
                    <a:pt x="642" y="1"/>
                    <a:pt x="486" y="67"/>
                    <a:pt x="400" y="209"/>
                  </a:cubicBezTo>
                  <a:cubicBezTo>
                    <a:pt x="295" y="387"/>
                    <a:pt x="211" y="576"/>
                    <a:pt x="127" y="776"/>
                  </a:cubicBezTo>
                  <a:cubicBezTo>
                    <a:pt x="64" y="933"/>
                    <a:pt x="1" y="1080"/>
                    <a:pt x="11" y="1259"/>
                  </a:cubicBezTo>
                  <a:cubicBezTo>
                    <a:pt x="22" y="1679"/>
                    <a:pt x="484" y="1920"/>
                    <a:pt x="862" y="1941"/>
                  </a:cubicBezTo>
                  <a:cubicBezTo>
                    <a:pt x="876" y="1942"/>
                    <a:pt x="891" y="1942"/>
                    <a:pt x="905" y="1942"/>
                  </a:cubicBezTo>
                  <a:cubicBezTo>
                    <a:pt x="1316" y="1942"/>
                    <a:pt x="1650" y="1654"/>
                    <a:pt x="1670" y="1238"/>
                  </a:cubicBezTo>
                  <a:cubicBezTo>
                    <a:pt x="1691" y="891"/>
                    <a:pt x="1534" y="555"/>
                    <a:pt x="1355" y="272"/>
                  </a:cubicBezTo>
                  <a:cubicBezTo>
                    <a:pt x="1303" y="209"/>
                    <a:pt x="1229" y="156"/>
                    <a:pt x="1156" y="135"/>
                  </a:cubicBezTo>
                  <a:cubicBezTo>
                    <a:pt x="1135" y="114"/>
                    <a:pt x="1124" y="104"/>
                    <a:pt x="1103" y="93"/>
                  </a:cubicBezTo>
                  <a:cubicBezTo>
                    <a:pt x="1017" y="33"/>
                    <a:pt x="907" y="1"/>
                    <a:pt x="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39"/>
            <p:cNvSpPr/>
            <p:nvPr/>
          </p:nvSpPr>
          <p:spPr>
            <a:xfrm>
              <a:off x="1889475" y="653725"/>
              <a:ext cx="42025" cy="44475"/>
            </a:xfrm>
            <a:custGeom>
              <a:avLst/>
              <a:gdLst/>
              <a:ahLst/>
              <a:cxnLst/>
              <a:rect l="l" t="t" r="r" b="b"/>
              <a:pathLst>
                <a:path w="1681" h="1779" extrusionOk="0">
                  <a:moveTo>
                    <a:pt x="818" y="0"/>
                  </a:moveTo>
                  <a:cubicBezTo>
                    <a:pt x="769" y="0"/>
                    <a:pt x="719" y="7"/>
                    <a:pt x="672" y="20"/>
                  </a:cubicBezTo>
                  <a:cubicBezTo>
                    <a:pt x="515" y="51"/>
                    <a:pt x="378" y="167"/>
                    <a:pt x="305" y="335"/>
                  </a:cubicBezTo>
                  <a:cubicBezTo>
                    <a:pt x="168" y="650"/>
                    <a:pt x="0" y="986"/>
                    <a:pt x="179" y="1322"/>
                  </a:cubicBezTo>
                  <a:cubicBezTo>
                    <a:pt x="326" y="1602"/>
                    <a:pt x="630" y="1778"/>
                    <a:pt x="935" y="1778"/>
                  </a:cubicBezTo>
                  <a:cubicBezTo>
                    <a:pt x="1042" y="1778"/>
                    <a:pt x="1149" y="1757"/>
                    <a:pt x="1250" y="1710"/>
                  </a:cubicBezTo>
                  <a:cubicBezTo>
                    <a:pt x="1638" y="1532"/>
                    <a:pt x="1680" y="1080"/>
                    <a:pt x="1533" y="734"/>
                  </a:cubicBezTo>
                  <a:cubicBezTo>
                    <a:pt x="1460" y="534"/>
                    <a:pt x="1313" y="356"/>
                    <a:pt x="1197" y="177"/>
                  </a:cubicBezTo>
                  <a:cubicBezTo>
                    <a:pt x="1111" y="59"/>
                    <a:pt x="965" y="0"/>
                    <a:pt x="8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7" name="Google Shape;797;p39"/>
          <p:cNvGrpSpPr/>
          <p:nvPr/>
        </p:nvGrpSpPr>
        <p:grpSpPr>
          <a:xfrm rot="10800000">
            <a:off x="8861184" y="2326482"/>
            <a:ext cx="743967" cy="677720"/>
            <a:chOff x="1519100" y="549200"/>
            <a:chExt cx="176400" cy="160700"/>
          </a:xfrm>
        </p:grpSpPr>
        <p:sp>
          <p:nvSpPr>
            <p:cNvPr id="798" name="Google Shape;798;p39"/>
            <p:cNvSpPr/>
            <p:nvPr/>
          </p:nvSpPr>
          <p:spPr>
            <a:xfrm>
              <a:off x="1519100" y="549200"/>
              <a:ext cx="176400" cy="160700"/>
            </a:xfrm>
            <a:custGeom>
              <a:avLst/>
              <a:gdLst/>
              <a:ahLst/>
              <a:cxnLst/>
              <a:rect l="l" t="t" r="r" b="b"/>
              <a:pathLst>
                <a:path w="7056" h="6428" extrusionOk="0">
                  <a:moveTo>
                    <a:pt x="3421" y="1"/>
                  </a:moveTo>
                  <a:cubicBezTo>
                    <a:pt x="3414" y="1"/>
                    <a:pt x="3408" y="1"/>
                    <a:pt x="3401" y="1"/>
                  </a:cubicBezTo>
                  <a:cubicBezTo>
                    <a:pt x="2487" y="1"/>
                    <a:pt x="1406" y="704"/>
                    <a:pt x="713" y="1271"/>
                  </a:cubicBezTo>
                  <a:cubicBezTo>
                    <a:pt x="242" y="1660"/>
                    <a:pt x="0" y="2628"/>
                    <a:pt x="747" y="2628"/>
                  </a:cubicBezTo>
                  <a:cubicBezTo>
                    <a:pt x="767" y="2628"/>
                    <a:pt x="787" y="2627"/>
                    <a:pt x="807" y="2626"/>
                  </a:cubicBezTo>
                  <a:cubicBezTo>
                    <a:pt x="1295" y="2597"/>
                    <a:pt x="2097" y="2280"/>
                    <a:pt x="2673" y="2280"/>
                  </a:cubicBezTo>
                  <a:cubicBezTo>
                    <a:pt x="2729" y="2280"/>
                    <a:pt x="2783" y="2283"/>
                    <a:pt x="2834" y="2290"/>
                  </a:cubicBezTo>
                  <a:cubicBezTo>
                    <a:pt x="3359" y="2353"/>
                    <a:pt x="4146" y="2836"/>
                    <a:pt x="4440" y="3298"/>
                  </a:cubicBezTo>
                  <a:cubicBezTo>
                    <a:pt x="4776" y="3844"/>
                    <a:pt x="4115" y="4316"/>
                    <a:pt x="3747" y="4610"/>
                  </a:cubicBezTo>
                  <a:cubicBezTo>
                    <a:pt x="3317" y="4967"/>
                    <a:pt x="2897" y="5114"/>
                    <a:pt x="2372" y="5282"/>
                  </a:cubicBezTo>
                  <a:cubicBezTo>
                    <a:pt x="2099" y="5377"/>
                    <a:pt x="1994" y="5702"/>
                    <a:pt x="2172" y="5860"/>
                  </a:cubicBezTo>
                  <a:cubicBezTo>
                    <a:pt x="2246" y="5923"/>
                    <a:pt x="2393" y="5965"/>
                    <a:pt x="2498" y="6007"/>
                  </a:cubicBezTo>
                  <a:cubicBezTo>
                    <a:pt x="3089" y="6206"/>
                    <a:pt x="3765" y="6428"/>
                    <a:pt x="4415" y="6428"/>
                  </a:cubicBezTo>
                  <a:cubicBezTo>
                    <a:pt x="4758" y="6428"/>
                    <a:pt x="5094" y="6366"/>
                    <a:pt x="5406" y="6206"/>
                  </a:cubicBezTo>
                  <a:cubicBezTo>
                    <a:pt x="6152" y="5818"/>
                    <a:pt x="6719" y="5135"/>
                    <a:pt x="6855" y="4295"/>
                  </a:cubicBezTo>
                  <a:cubicBezTo>
                    <a:pt x="7055" y="3098"/>
                    <a:pt x="6425" y="2300"/>
                    <a:pt x="5669" y="1460"/>
                  </a:cubicBezTo>
                  <a:cubicBezTo>
                    <a:pt x="5074" y="793"/>
                    <a:pt x="4377" y="1"/>
                    <a:pt x="34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39"/>
            <p:cNvSpPr/>
            <p:nvPr/>
          </p:nvSpPr>
          <p:spPr>
            <a:xfrm>
              <a:off x="1519825" y="623075"/>
              <a:ext cx="89575" cy="54300"/>
            </a:xfrm>
            <a:custGeom>
              <a:avLst/>
              <a:gdLst/>
              <a:ahLst/>
              <a:cxnLst/>
              <a:rect l="l" t="t" r="r" b="b"/>
              <a:pathLst>
                <a:path w="3583" h="2172" extrusionOk="0">
                  <a:moveTo>
                    <a:pt x="2455" y="0"/>
                  </a:moveTo>
                  <a:cubicBezTo>
                    <a:pt x="2081" y="0"/>
                    <a:pt x="1664" y="117"/>
                    <a:pt x="1356" y="122"/>
                  </a:cubicBezTo>
                  <a:cubicBezTo>
                    <a:pt x="1253" y="122"/>
                    <a:pt x="1146" y="117"/>
                    <a:pt x="1039" y="117"/>
                  </a:cubicBezTo>
                  <a:cubicBezTo>
                    <a:pt x="755" y="117"/>
                    <a:pt x="473" y="151"/>
                    <a:pt x="274" y="395"/>
                  </a:cubicBezTo>
                  <a:cubicBezTo>
                    <a:pt x="1" y="731"/>
                    <a:pt x="96" y="1204"/>
                    <a:pt x="327" y="1540"/>
                  </a:cubicBezTo>
                  <a:cubicBezTo>
                    <a:pt x="521" y="1815"/>
                    <a:pt x="894" y="2171"/>
                    <a:pt x="1262" y="2171"/>
                  </a:cubicBezTo>
                  <a:cubicBezTo>
                    <a:pt x="1272" y="2171"/>
                    <a:pt x="1283" y="2171"/>
                    <a:pt x="1293" y="2170"/>
                  </a:cubicBezTo>
                  <a:cubicBezTo>
                    <a:pt x="1587" y="2159"/>
                    <a:pt x="1912" y="1991"/>
                    <a:pt x="2217" y="1802"/>
                  </a:cubicBezTo>
                  <a:cubicBezTo>
                    <a:pt x="2889" y="1540"/>
                    <a:pt x="3582" y="1109"/>
                    <a:pt x="3235" y="416"/>
                  </a:cubicBezTo>
                  <a:cubicBezTo>
                    <a:pt x="3074" y="89"/>
                    <a:pt x="2781" y="0"/>
                    <a:pt x="24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00" name="Google Shape;800;p39"/>
          <p:cNvSpPr/>
          <p:nvPr/>
        </p:nvSpPr>
        <p:spPr>
          <a:xfrm flipH="1">
            <a:off x="-638114" y="1886925"/>
            <a:ext cx="1126884" cy="991139"/>
          </a:xfrm>
          <a:custGeom>
            <a:avLst/>
            <a:gdLst/>
            <a:ahLst/>
            <a:cxnLst/>
            <a:rect l="l" t="t" r="r" b="b"/>
            <a:pathLst>
              <a:path w="7736" h="6804" extrusionOk="0">
                <a:moveTo>
                  <a:pt x="3525" y="1"/>
                </a:moveTo>
                <a:cubicBezTo>
                  <a:pt x="3065" y="1"/>
                  <a:pt x="2599" y="104"/>
                  <a:pt x="2163" y="331"/>
                </a:cubicBezTo>
                <a:cubicBezTo>
                  <a:pt x="1134" y="866"/>
                  <a:pt x="326" y="1811"/>
                  <a:pt x="168" y="2977"/>
                </a:cubicBezTo>
                <a:cubicBezTo>
                  <a:pt x="0" y="4268"/>
                  <a:pt x="693" y="5549"/>
                  <a:pt x="1722" y="6180"/>
                </a:cubicBezTo>
                <a:cubicBezTo>
                  <a:pt x="2410" y="6597"/>
                  <a:pt x="3193" y="6804"/>
                  <a:pt x="3990" y="6804"/>
                </a:cubicBezTo>
                <a:cubicBezTo>
                  <a:pt x="4618" y="6804"/>
                  <a:pt x="5254" y="6676"/>
                  <a:pt x="5860" y="6421"/>
                </a:cubicBezTo>
                <a:cubicBezTo>
                  <a:pt x="7246" y="5833"/>
                  <a:pt x="7656" y="4457"/>
                  <a:pt x="7729" y="3061"/>
                </a:cubicBezTo>
                <a:cubicBezTo>
                  <a:pt x="7736" y="2917"/>
                  <a:pt x="7590" y="2817"/>
                  <a:pt x="7454" y="2817"/>
                </a:cubicBezTo>
                <a:cubicBezTo>
                  <a:pt x="7373" y="2817"/>
                  <a:pt x="7296" y="2853"/>
                  <a:pt x="7257" y="2935"/>
                </a:cubicBezTo>
                <a:cubicBezTo>
                  <a:pt x="6711" y="4142"/>
                  <a:pt x="6522" y="5213"/>
                  <a:pt x="5083" y="5602"/>
                </a:cubicBezTo>
                <a:cubicBezTo>
                  <a:pt x="4808" y="5678"/>
                  <a:pt x="4542" y="5714"/>
                  <a:pt x="4287" y="5714"/>
                </a:cubicBezTo>
                <a:cubicBezTo>
                  <a:pt x="3120" y="5714"/>
                  <a:pt x="2196" y="4955"/>
                  <a:pt x="1817" y="3722"/>
                </a:cubicBezTo>
                <a:cubicBezTo>
                  <a:pt x="1405" y="2360"/>
                  <a:pt x="2627" y="1355"/>
                  <a:pt x="3887" y="1355"/>
                </a:cubicBezTo>
                <a:cubicBezTo>
                  <a:pt x="4073" y="1355"/>
                  <a:pt x="4260" y="1377"/>
                  <a:pt x="4442" y="1423"/>
                </a:cubicBezTo>
                <a:cubicBezTo>
                  <a:pt x="5209" y="1612"/>
                  <a:pt x="5482" y="2326"/>
                  <a:pt x="5398" y="3040"/>
                </a:cubicBezTo>
                <a:cubicBezTo>
                  <a:pt x="5337" y="3529"/>
                  <a:pt x="4949" y="4054"/>
                  <a:pt x="4463" y="4054"/>
                </a:cubicBezTo>
                <a:cubicBezTo>
                  <a:pt x="4365" y="4054"/>
                  <a:pt x="4263" y="4033"/>
                  <a:pt x="4158" y="3985"/>
                </a:cubicBezTo>
                <a:cubicBezTo>
                  <a:pt x="3854" y="3848"/>
                  <a:pt x="3717" y="3533"/>
                  <a:pt x="3822" y="3334"/>
                </a:cubicBezTo>
                <a:cubicBezTo>
                  <a:pt x="4316" y="3334"/>
                  <a:pt x="4925" y="2966"/>
                  <a:pt x="4600" y="2389"/>
                </a:cubicBezTo>
                <a:cubicBezTo>
                  <a:pt x="4444" y="2116"/>
                  <a:pt x="4204" y="2009"/>
                  <a:pt x="3944" y="2009"/>
                </a:cubicBezTo>
                <a:cubicBezTo>
                  <a:pt x="3484" y="2009"/>
                  <a:pt x="2962" y="2344"/>
                  <a:pt x="2741" y="2693"/>
                </a:cubicBezTo>
                <a:cubicBezTo>
                  <a:pt x="2121" y="3659"/>
                  <a:pt x="2898" y="4667"/>
                  <a:pt x="3791" y="4972"/>
                </a:cubicBezTo>
                <a:cubicBezTo>
                  <a:pt x="4044" y="5062"/>
                  <a:pt x="4300" y="5105"/>
                  <a:pt x="4548" y="5105"/>
                </a:cubicBezTo>
                <a:cubicBezTo>
                  <a:pt x="5351" y="5105"/>
                  <a:pt x="6080" y="4649"/>
                  <a:pt x="6417" y="3806"/>
                </a:cubicBezTo>
                <a:cubicBezTo>
                  <a:pt x="7219" y="1761"/>
                  <a:pt x="5423" y="1"/>
                  <a:pt x="352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Google Shape;802;p40"/>
          <p:cNvSpPr/>
          <p:nvPr/>
        </p:nvSpPr>
        <p:spPr>
          <a:xfrm>
            <a:off x="-1343399" y="2730850"/>
            <a:ext cx="3815954" cy="3531653"/>
          </a:xfrm>
          <a:custGeom>
            <a:avLst/>
            <a:gdLst/>
            <a:ahLst/>
            <a:cxnLst/>
            <a:rect l="l" t="t" r="r" b="b"/>
            <a:pathLst>
              <a:path w="7852" h="7267" extrusionOk="0">
                <a:moveTo>
                  <a:pt x="2019" y="0"/>
                </a:moveTo>
                <a:cubicBezTo>
                  <a:pt x="1794" y="0"/>
                  <a:pt x="1545" y="66"/>
                  <a:pt x="1261" y="220"/>
                </a:cubicBezTo>
                <a:cubicBezTo>
                  <a:pt x="389" y="682"/>
                  <a:pt x="0" y="1900"/>
                  <a:pt x="599" y="2730"/>
                </a:cubicBezTo>
                <a:cubicBezTo>
                  <a:pt x="1418" y="3874"/>
                  <a:pt x="2216" y="3202"/>
                  <a:pt x="2468" y="4861"/>
                </a:cubicBezTo>
                <a:cubicBezTo>
                  <a:pt x="2668" y="6100"/>
                  <a:pt x="2993" y="6825"/>
                  <a:pt x="4327" y="7161"/>
                </a:cubicBezTo>
                <a:cubicBezTo>
                  <a:pt x="4616" y="7233"/>
                  <a:pt x="4889" y="7266"/>
                  <a:pt x="5144" y="7266"/>
                </a:cubicBezTo>
                <a:cubicBezTo>
                  <a:pt x="6919" y="7266"/>
                  <a:pt x="7852" y="5644"/>
                  <a:pt x="7613" y="3790"/>
                </a:cubicBezTo>
                <a:cubicBezTo>
                  <a:pt x="7477" y="2730"/>
                  <a:pt x="7204" y="1932"/>
                  <a:pt x="6122" y="1680"/>
                </a:cubicBezTo>
                <a:cubicBezTo>
                  <a:pt x="5629" y="1566"/>
                  <a:pt x="5281" y="1564"/>
                  <a:pt x="4993" y="1564"/>
                </a:cubicBezTo>
                <a:cubicBezTo>
                  <a:pt x="4983" y="1564"/>
                  <a:pt x="4973" y="1564"/>
                  <a:pt x="4963" y="1564"/>
                </a:cubicBezTo>
                <a:cubicBezTo>
                  <a:pt x="4447" y="1564"/>
                  <a:pt x="4117" y="1557"/>
                  <a:pt x="3455" y="882"/>
                </a:cubicBezTo>
                <a:cubicBezTo>
                  <a:pt x="3003" y="422"/>
                  <a:pt x="2589" y="0"/>
                  <a:pt x="201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3" name="Google Shape;803;p40"/>
          <p:cNvSpPr/>
          <p:nvPr/>
        </p:nvSpPr>
        <p:spPr>
          <a:xfrm rot="10800000" flipH="1">
            <a:off x="2869676" y="-67624"/>
            <a:ext cx="3404649" cy="862751"/>
          </a:xfrm>
          <a:custGeom>
            <a:avLst/>
            <a:gdLst/>
            <a:ahLst/>
            <a:cxnLst/>
            <a:rect l="l" t="t" r="r" b="b"/>
            <a:pathLst>
              <a:path w="12151" h="3079" extrusionOk="0">
                <a:moveTo>
                  <a:pt x="7914" y="0"/>
                </a:moveTo>
                <a:cubicBezTo>
                  <a:pt x="5048" y="0"/>
                  <a:pt x="3028" y="1732"/>
                  <a:pt x="1" y="3079"/>
                </a:cubicBezTo>
                <a:lnTo>
                  <a:pt x="12151" y="3079"/>
                </a:lnTo>
                <a:cubicBezTo>
                  <a:pt x="12151" y="1283"/>
                  <a:pt x="10428" y="348"/>
                  <a:pt x="9451" y="159"/>
                </a:cubicBezTo>
                <a:cubicBezTo>
                  <a:pt x="8909" y="50"/>
                  <a:pt x="8399" y="0"/>
                  <a:pt x="791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4" name="Google Shape;804;p40"/>
          <p:cNvSpPr/>
          <p:nvPr/>
        </p:nvSpPr>
        <p:spPr>
          <a:xfrm rot="9899984" flipH="1">
            <a:off x="8529927" y="1886928"/>
            <a:ext cx="1126893" cy="991146"/>
          </a:xfrm>
          <a:custGeom>
            <a:avLst/>
            <a:gdLst/>
            <a:ahLst/>
            <a:cxnLst/>
            <a:rect l="l" t="t" r="r" b="b"/>
            <a:pathLst>
              <a:path w="7736" h="6804" extrusionOk="0">
                <a:moveTo>
                  <a:pt x="3525" y="1"/>
                </a:moveTo>
                <a:cubicBezTo>
                  <a:pt x="3065" y="1"/>
                  <a:pt x="2599" y="104"/>
                  <a:pt x="2163" y="331"/>
                </a:cubicBezTo>
                <a:cubicBezTo>
                  <a:pt x="1134" y="866"/>
                  <a:pt x="326" y="1811"/>
                  <a:pt x="168" y="2977"/>
                </a:cubicBezTo>
                <a:cubicBezTo>
                  <a:pt x="0" y="4268"/>
                  <a:pt x="693" y="5549"/>
                  <a:pt x="1722" y="6180"/>
                </a:cubicBezTo>
                <a:cubicBezTo>
                  <a:pt x="2410" y="6597"/>
                  <a:pt x="3193" y="6804"/>
                  <a:pt x="3990" y="6804"/>
                </a:cubicBezTo>
                <a:cubicBezTo>
                  <a:pt x="4618" y="6804"/>
                  <a:pt x="5254" y="6676"/>
                  <a:pt x="5860" y="6421"/>
                </a:cubicBezTo>
                <a:cubicBezTo>
                  <a:pt x="7246" y="5833"/>
                  <a:pt x="7656" y="4457"/>
                  <a:pt x="7729" y="3061"/>
                </a:cubicBezTo>
                <a:cubicBezTo>
                  <a:pt x="7736" y="2917"/>
                  <a:pt x="7590" y="2817"/>
                  <a:pt x="7454" y="2817"/>
                </a:cubicBezTo>
                <a:cubicBezTo>
                  <a:pt x="7373" y="2817"/>
                  <a:pt x="7296" y="2853"/>
                  <a:pt x="7257" y="2935"/>
                </a:cubicBezTo>
                <a:cubicBezTo>
                  <a:pt x="6711" y="4142"/>
                  <a:pt x="6522" y="5213"/>
                  <a:pt x="5083" y="5602"/>
                </a:cubicBezTo>
                <a:cubicBezTo>
                  <a:pt x="4808" y="5678"/>
                  <a:pt x="4542" y="5714"/>
                  <a:pt x="4287" y="5714"/>
                </a:cubicBezTo>
                <a:cubicBezTo>
                  <a:pt x="3120" y="5714"/>
                  <a:pt x="2196" y="4955"/>
                  <a:pt x="1817" y="3722"/>
                </a:cubicBezTo>
                <a:cubicBezTo>
                  <a:pt x="1405" y="2360"/>
                  <a:pt x="2627" y="1355"/>
                  <a:pt x="3887" y="1355"/>
                </a:cubicBezTo>
                <a:cubicBezTo>
                  <a:pt x="4073" y="1355"/>
                  <a:pt x="4260" y="1377"/>
                  <a:pt x="4442" y="1423"/>
                </a:cubicBezTo>
                <a:cubicBezTo>
                  <a:pt x="5209" y="1612"/>
                  <a:pt x="5482" y="2326"/>
                  <a:pt x="5398" y="3040"/>
                </a:cubicBezTo>
                <a:cubicBezTo>
                  <a:pt x="5337" y="3529"/>
                  <a:pt x="4949" y="4054"/>
                  <a:pt x="4463" y="4054"/>
                </a:cubicBezTo>
                <a:cubicBezTo>
                  <a:pt x="4365" y="4054"/>
                  <a:pt x="4263" y="4033"/>
                  <a:pt x="4158" y="3985"/>
                </a:cubicBezTo>
                <a:cubicBezTo>
                  <a:pt x="3854" y="3848"/>
                  <a:pt x="3717" y="3533"/>
                  <a:pt x="3822" y="3334"/>
                </a:cubicBezTo>
                <a:cubicBezTo>
                  <a:pt x="4316" y="3334"/>
                  <a:pt x="4925" y="2966"/>
                  <a:pt x="4600" y="2389"/>
                </a:cubicBezTo>
                <a:cubicBezTo>
                  <a:pt x="4444" y="2116"/>
                  <a:pt x="4204" y="2009"/>
                  <a:pt x="3944" y="2009"/>
                </a:cubicBezTo>
                <a:cubicBezTo>
                  <a:pt x="3484" y="2009"/>
                  <a:pt x="2962" y="2344"/>
                  <a:pt x="2741" y="2693"/>
                </a:cubicBezTo>
                <a:cubicBezTo>
                  <a:pt x="2121" y="3659"/>
                  <a:pt x="2898" y="4667"/>
                  <a:pt x="3791" y="4972"/>
                </a:cubicBezTo>
                <a:cubicBezTo>
                  <a:pt x="4044" y="5062"/>
                  <a:pt x="4300" y="5105"/>
                  <a:pt x="4548" y="5105"/>
                </a:cubicBezTo>
                <a:cubicBezTo>
                  <a:pt x="5351" y="5105"/>
                  <a:pt x="6080" y="4649"/>
                  <a:pt x="6417" y="3806"/>
                </a:cubicBezTo>
                <a:cubicBezTo>
                  <a:pt x="7219" y="1761"/>
                  <a:pt x="5423" y="1"/>
                  <a:pt x="352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5" name="Google Shape;805;p40"/>
          <p:cNvSpPr/>
          <p:nvPr/>
        </p:nvSpPr>
        <p:spPr>
          <a:xfrm rot="10800000" flipH="1">
            <a:off x="8190449" y="-250369"/>
            <a:ext cx="1997641" cy="1228231"/>
          </a:xfrm>
          <a:custGeom>
            <a:avLst/>
            <a:gdLst/>
            <a:ahLst/>
            <a:cxnLst/>
            <a:rect l="l" t="t" r="r" b="b"/>
            <a:pathLst>
              <a:path w="9074" h="5579" extrusionOk="0">
                <a:moveTo>
                  <a:pt x="3394" y="1"/>
                </a:moveTo>
                <a:cubicBezTo>
                  <a:pt x="3207" y="1"/>
                  <a:pt x="3046" y="35"/>
                  <a:pt x="2920" y="110"/>
                </a:cubicBezTo>
                <a:cubicBezTo>
                  <a:pt x="2017" y="656"/>
                  <a:pt x="1608" y="1779"/>
                  <a:pt x="1114" y="2682"/>
                </a:cubicBezTo>
                <a:cubicBezTo>
                  <a:pt x="799" y="3249"/>
                  <a:pt x="0" y="4446"/>
                  <a:pt x="379" y="5119"/>
                </a:cubicBezTo>
                <a:cubicBezTo>
                  <a:pt x="575" y="5480"/>
                  <a:pt x="969" y="5578"/>
                  <a:pt x="1373" y="5578"/>
                </a:cubicBezTo>
                <a:cubicBezTo>
                  <a:pt x="1615" y="5578"/>
                  <a:pt x="1861" y="5543"/>
                  <a:pt x="2070" y="5507"/>
                </a:cubicBezTo>
                <a:cubicBezTo>
                  <a:pt x="3109" y="5329"/>
                  <a:pt x="4159" y="5077"/>
                  <a:pt x="5157" y="4740"/>
                </a:cubicBezTo>
                <a:cubicBezTo>
                  <a:pt x="5934" y="4488"/>
                  <a:pt x="9073" y="3701"/>
                  <a:pt x="7771" y="2378"/>
                </a:cubicBezTo>
                <a:cubicBezTo>
                  <a:pt x="6818" y="1398"/>
                  <a:pt x="4585" y="1"/>
                  <a:pt x="339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6" name="Google Shape;806;p40"/>
          <p:cNvSpPr/>
          <p:nvPr/>
        </p:nvSpPr>
        <p:spPr>
          <a:xfrm rot="5086397" flipH="1">
            <a:off x="-1224578" y="975902"/>
            <a:ext cx="1997645" cy="1228233"/>
          </a:xfrm>
          <a:custGeom>
            <a:avLst/>
            <a:gdLst/>
            <a:ahLst/>
            <a:cxnLst/>
            <a:rect l="l" t="t" r="r" b="b"/>
            <a:pathLst>
              <a:path w="9074" h="5579" extrusionOk="0">
                <a:moveTo>
                  <a:pt x="3394" y="1"/>
                </a:moveTo>
                <a:cubicBezTo>
                  <a:pt x="3207" y="1"/>
                  <a:pt x="3046" y="35"/>
                  <a:pt x="2920" y="110"/>
                </a:cubicBezTo>
                <a:cubicBezTo>
                  <a:pt x="2017" y="656"/>
                  <a:pt x="1608" y="1779"/>
                  <a:pt x="1114" y="2682"/>
                </a:cubicBezTo>
                <a:cubicBezTo>
                  <a:pt x="799" y="3249"/>
                  <a:pt x="0" y="4446"/>
                  <a:pt x="379" y="5119"/>
                </a:cubicBezTo>
                <a:cubicBezTo>
                  <a:pt x="575" y="5480"/>
                  <a:pt x="969" y="5578"/>
                  <a:pt x="1373" y="5578"/>
                </a:cubicBezTo>
                <a:cubicBezTo>
                  <a:pt x="1615" y="5578"/>
                  <a:pt x="1861" y="5543"/>
                  <a:pt x="2070" y="5507"/>
                </a:cubicBezTo>
                <a:cubicBezTo>
                  <a:pt x="3109" y="5329"/>
                  <a:pt x="4159" y="5077"/>
                  <a:pt x="5157" y="4740"/>
                </a:cubicBezTo>
                <a:cubicBezTo>
                  <a:pt x="5934" y="4488"/>
                  <a:pt x="9073" y="3701"/>
                  <a:pt x="7771" y="2378"/>
                </a:cubicBezTo>
                <a:cubicBezTo>
                  <a:pt x="6818" y="1398"/>
                  <a:pt x="4585" y="1"/>
                  <a:pt x="33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07" name="Google Shape;807;p40"/>
          <p:cNvGrpSpPr/>
          <p:nvPr/>
        </p:nvGrpSpPr>
        <p:grpSpPr>
          <a:xfrm>
            <a:off x="451245" y="347884"/>
            <a:ext cx="502311" cy="535498"/>
            <a:chOff x="1803100" y="543100"/>
            <a:chExt cx="145475" cy="155100"/>
          </a:xfrm>
        </p:grpSpPr>
        <p:sp>
          <p:nvSpPr>
            <p:cNvPr id="808" name="Google Shape;808;p40"/>
            <p:cNvSpPr/>
            <p:nvPr/>
          </p:nvSpPr>
          <p:spPr>
            <a:xfrm>
              <a:off x="1833025" y="543100"/>
              <a:ext cx="36500" cy="46250"/>
            </a:xfrm>
            <a:custGeom>
              <a:avLst/>
              <a:gdLst/>
              <a:ahLst/>
              <a:cxnLst/>
              <a:rect l="l" t="t" r="r" b="b"/>
              <a:pathLst>
                <a:path w="1460" h="1850" extrusionOk="0">
                  <a:moveTo>
                    <a:pt x="623" y="1"/>
                  </a:moveTo>
                  <a:cubicBezTo>
                    <a:pt x="524" y="1"/>
                    <a:pt x="424" y="33"/>
                    <a:pt x="337" y="108"/>
                  </a:cubicBezTo>
                  <a:cubicBezTo>
                    <a:pt x="316" y="129"/>
                    <a:pt x="295" y="161"/>
                    <a:pt x="274" y="182"/>
                  </a:cubicBezTo>
                  <a:cubicBezTo>
                    <a:pt x="221" y="234"/>
                    <a:pt x="179" y="287"/>
                    <a:pt x="158" y="360"/>
                  </a:cubicBezTo>
                  <a:cubicBezTo>
                    <a:pt x="95" y="539"/>
                    <a:pt x="64" y="728"/>
                    <a:pt x="43" y="917"/>
                  </a:cubicBezTo>
                  <a:cubicBezTo>
                    <a:pt x="1" y="1221"/>
                    <a:pt x="43" y="1547"/>
                    <a:pt x="295" y="1736"/>
                  </a:cubicBezTo>
                  <a:cubicBezTo>
                    <a:pt x="399" y="1815"/>
                    <a:pt x="515" y="1849"/>
                    <a:pt x="632" y="1849"/>
                  </a:cubicBezTo>
                  <a:cubicBezTo>
                    <a:pt x="950" y="1849"/>
                    <a:pt x="1271" y="1594"/>
                    <a:pt x="1355" y="1295"/>
                  </a:cubicBezTo>
                  <a:cubicBezTo>
                    <a:pt x="1460" y="917"/>
                    <a:pt x="1324" y="455"/>
                    <a:pt x="1040" y="182"/>
                  </a:cubicBezTo>
                  <a:cubicBezTo>
                    <a:pt x="926" y="74"/>
                    <a:pt x="774" y="1"/>
                    <a:pt x="6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40"/>
            <p:cNvSpPr/>
            <p:nvPr/>
          </p:nvSpPr>
          <p:spPr>
            <a:xfrm>
              <a:off x="1882650" y="548050"/>
              <a:ext cx="43075" cy="44050"/>
            </a:xfrm>
            <a:custGeom>
              <a:avLst/>
              <a:gdLst/>
              <a:ahLst/>
              <a:cxnLst/>
              <a:rect l="l" t="t" r="r" b="b"/>
              <a:pathLst>
                <a:path w="1723" h="1762" extrusionOk="0">
                  <a:moveTo>
                    <a:pt x="844" y="0"/>
                  </a:moveTo>
                  <a:cubicBezTo>
                    <a:pt x="636" y="0"/>
                    <a:pt x="440" y="122"/>
                    <a:pt x="357" y="330"/>
                  </a:cubicBezTo>
                  <a:cubicBezTo>
                    <a:pt x="200" y="761"/>
                    <a:pt x="0" y="1496"/>
                    <a:pt x="588" y="1716"/>
                  </a:cubicBezTo>
                  <a:cubicBezTo>
                    <a:pt x="670" y="1747"/>
                    <a:pt x="758" y="1762"/>
                    <a:pt x="846" y="1762"/>
                  </a:cubicBezTo>
                  <a:cubicBezTo>
                    <a:pt x="1173" y="1762"/>
                    <a:pt x="1505" y="1558"/>
                    <a:pt x="1596" y="1244"/>
                  </a:cubicBezTo>
                  <a:cubicBezTo>
                    <a:pt x="1722" y="866"/>
                    <a:pt x="1512" y="509"/>
                    <a:pt x="1302" y="204"/>
                  </a:cubicBezTo>
                  <a:cubicBezTo>
                    <a:pt x="1239" y="120"/>
                    <a:pt x="1145" y="68"/>
                    <a:pt x="1040" y="47"/>
                  </a:cubicBezTo>
                  <a:cubicBezTo>
                    <a:pt x="1029" y="36"/>
                    <a:pt x="1019" y="36"/>
                    <a:pt x="1008" y="26"/>
                  </a:cubicBezTo>
                  <a:cubicBezTo>
                    <a:pt x="954" y="8"/>
                    <a:pt x="898" y="0"/>
                    <a:pt x="8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40"/>
            <p:cNvSpPr/>
            <p:nvPr/>
          </p:nvSpPr>
          <p:spPr>
            <a:xfrm>
              <a:off x="1861900" y="596300"/>
              <a:ext cx="38350" cy="43925"/>
            </a:xfrm>
            <a:custGeom>
              <a:avLst/>
              <a:gdLst/>
              <a:ahLst/>
              <a:cxnLst/>
              <a:rect l="l" t="t" r="r" b="b"/>
              <a:pathLst>
                <a:path w="1534" h="1757" extrusionOk="0">
                  <a:moveTo>
                    <a:pt x="669" y="1"/>
                  </a:moveTo>
                  <a:cubicBezTo>
                    <a:pt x="464" y="1"/>
                    <a:pt x="272" y="116"/>
                    <a:pt x="190" y="322"/>
                  </a:cubicBezTo>
                  <a:cubicBezTo>
                    <a:pt x="127" y="500"/>
                    <a:pt x="64" y="679"/>
                    <a:pt x="43" y="878"/>
                  </a:cubicBezTo>
                  <a:cubicBezTo>
                    <a:pt x="1" y="1193"/>
                    <a:pt x="127" y="1508"/>
                    <a:pt x="421" y="1666"/>
                  </a:cubicBezTo>
                  <a:cubicBezTo>
                    <a:pt x="538" y="1726"/>
                    <a:pt x="667" y="1757"/>
                    <a:pt x="795" y="1757"/>
                  </a:cubicBezTo>
                  <a:cubicBezTo>
                    <a:pt x="1069" y="1757"/>
                    <a:pt x="1335" y="1617"/>
                    <a:pt x="1450" y="1330"/>
                  </a:cubicBezTo>
                  <a:cubicBezTo>
                    <a:pt x="1534" y="1141"/>
                    <a:pt x="1534" y="931"/>
                    <a:pt x="1450" y="742"/>
                  </a:cubicBezTo>
                  <a:cubicBezTo>
                    <a:pt x="1387" y="584"/>
                    <a:pt x="1271" y="458"/>
                    <a:pt x="1177" y="322"/>
                  </a:cubicBezTo>
                  <a:cubicBezTo>
                    <a:pt x="1156" y="290"/>
                    <a:pt x="1124" y="269"/>
                    <a:pt x="1093" y="238"/>
                  </a:cubicBezTo>
                  <a:cubicBezTo>
                    <a:pt x="1040" y="143"/>
                    <a:pt x="946" y="59"/>
                    <a:pt x="841" y="28"/>
                  </a:cubicBezTo>
                  <a:cubicBezTo>
                    <a:pt x="784" y="10"/>
                    <a:pt x="726" y="1"/>
                    <a:pt x="6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40"/>
            <p:cNvSpPr/>
            <p:nvPr/>
          </p:nvSpPr>
          <p:spPr>
            <a:xfrm>
              <a:off x="1911275" y="601950"/>
              <a:ext cx="37300" cy="46550"/>
            </a:xfrm>
            <a:custGeom>
              <a:avLst/>
              <a:gdLst/>
              <a:ahLst/>
              <a:cxnLst/>
              <a:rect l="l" t="t" r="r" b="b"/>
              <a:pathLst>
                <a:path w="1492" h="1862" extrusionOk="0">
                  <a:moveTo>
                    <a:pt x="611" y="1"/>
                  </a:moveTo>
                  <a:cubicBezTo>
                    <a:pt x="373" y="1"/>
                    <a:pt x="84" y="187"/>
                    <a:pt x="94" y="463"/>
                  </a:cubicBezTo>
                  <a:cubicBezTo>
                    <a:pt x="105" y="715"/>
                    <a:pt x="0" y="946"/>
                    <a:pt x="42" y="1198"/>
                  </a:cubicBezTo>
                  <a:cubicBezTo>
                    <a:pt x="89" y="1547"/>
                    <a:pt x="373" y="1862"/>
                    <a:pt x="727" y="1862"/>
                  </a:cubicBezTo>
                  <a:cubicBezTo>
                    <a:pt x="767" y="1862"/>
                    <a:pt x="808" y="1858"/>
                    <a:pt x="850" y="1849"/>
                  </a:cubicBezTo>
                  <a:cubicBezTo>
                    <a:pt x="1249" y="1765"/>
                    <a:pt x="1491" y="1377"/>
                    <a:pt x="1438" y="978"/>
                  </a:cubicBezTo>
                  <a:cubicBezTo>
                    <a:pt x="1407" y="726"/>
                    <a:pt x="1249" y="526"/>
                    <a:pt x="1102" y="316"/>
                  </a:cubicBezTo>
                  <a:cubicBezTo>
                    <a:pt x="1071" y="274"/>
                    <a:pt x="1039" y="243"/>
                    <a:pt x="987" y="211"/>
                  </a:cubicBezTo>
                  <a:cubicBezTo>
                    <a:pt x="913" y="96"/>
                    <a:pt x="798" y="12"/>
                    <a:pt x="630" y="1"/>
                  </a:cubicBezTo>
                  <a:cubicBezTo>
                    <a:pt x="624" y="1"/>
                    <a:pt x="618" y="1"/>
                    <a:pt x="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40"/>
            <p:cNvSpPr/>
            <p:nvPr/>
          </p:nvSpPr>
          <p:spPr>
            <a:xfrm>
              <a:off x="1803100" y="599550"/>
              <a:ext cx="41225" cy="48950"/>
            </a:xfrm>
            <a:custGeom>
              <a:avLst/>
              <a:gdLst/>
              <a:ahLst/>
              <a:cxnLst/>
              <a:rect l="l" t="t" r="r" b="b"/>
              <a:pathLst>
                <a:path w="1649" h="1958" extrusionOk="0">
                  <a:moveTo>
                    <a:pt x="859" y="0"/>
                  </a:moveTo>
                  <a:cubicBezTo>
                    <a:pt x="706" y="0"/>
                    <a:pt x="559" y="64"/>
                    <a:pt x="473" y="202"/>
                  </a:cubicBezTo>
                  <a:cubicBezTo>
                    <a:pt x="295" y="496"/>
                    <a:pt x="43" y="759"/>
                    <a:pt x="22" y="1126"/>
                  </a:cubicBezTo>
                  <a:cubicBezTo>
                    <a:pt x="1" y="1599"/>
                    <a:pt x="463" y="1924"/>
                    <a:pt x="893" y="1956"/>
                  </a:cubicBezTo>
                  <a:cubicBezTo>
                    <a:pt x="910" y="1957"/>
                    <a:pt x="928" y="1958"/>
                    <a:pt x="945" y="1958"/>
                  </a:cubicBezTo>
                  <a:cubicBezTo>
                    <a:pt x="1367" y="1958"/>
                    <a:pt x="1639" y="1593"/>
                    <a:pt x="1649" y="1189"/>
                  </a:cubicBezTo>
                  <a:cubicBezTo>
                    <a:pt x="1649" y="864"/>
                    <a:pt x="1576" y="444"/>
                    <a:pt x="1345" y="202"/>
                  </a:cubicBezTo>
                  <a:cubicBezTo>
                    <a:pt x="1282" y="139"/>
                    <a:pt x="1198" y="97"/>
                    <a:pt x="1124" y="66"/>
                  </a:cubicBezTo>
                  <a:cubicBezTo>
                    <a:pt x="1042" y="23"/>
                    <a:pt x="949" y="0"/>
                    <a:pt x="8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40"/>
            <p:cNvSpPr/>
            <p:nvPr/>
          </p:nvSpPr>
          <p:spPr>
            <a:xfrm>
              <a:off x="1836700" y="649000"/>
              <a:ext cx="42300" cy="48575"/>
            </a:xfrm>
            <a:custGeom>
              <a:avLst/>
              <a:gdLst/>
              <a:ahLst/>
              <a:cxnLst/>
              <a:rect l="l" t="t" r="r" b="b"/>
              <a:pathLst>
                <a:path w="1692" h="1943" extrusionOk="0">
                  <a:moveTo>
                    <a:pt x="798" y="1"/>
                  </a:moveTo>
                  <a:cubicBezTo>
                    <a:pt x="642" y="1"/>
                    <a:pt x="486" y="67"/>
                    <a:pt x="400" y="209"/>
                  </a:cubicBezTo>
                  <a:cubicBezTo>
                    <a:pt x="295" y="387"/>
                    <a:pt x="211" y="576"/>
                    <a:pt x="127" y="776"/>
                  </a:cubicBezTo>
                  <a:cubicBezTo>
                    <a:pt x="64" y="933"/>
                    <a:pt x="1" y="1080"/>
                    <a:pt x="11" y="1259"/>
                  </a:cubicBezTo>
                  <a:cubicBezTo>
                    <a:pt x="22" y="1679"/>
                    <a:pt x="484" y="1920"/>
                    <a:pt x="862" y="1941"/>
                  </a:cubicBezTo>
                  <a:cubicBezTo>
                    <a:pt x="876" y="1942"/>
                    <a:pt x="891" y="1942"/>
                    <a:pt x="905" y="1942"/>
                  </a:cubicBezTo>
                  <a:cubicBezTo>
                    <a:pt x="1316" y="1942"/>
                    <a:pt x="1650" y="1654"/>
                    <a:pt x="1670" y="1238"/>
                  </a:cubicBezTo>
                  <a:cubicBezTo>
                    <a:pt x="1691" y="891"/>
                    <a:pt x="1534" y="555"/>
                    <a:pt x="1355" y="272"/>
                  </a:cubicBezTo>
                  <a:cubicBezTo>
                    <a:pt x="1303" y="209"/>
                    <a:pt x="1229" y="156"/>
                    <a:pt x="1156" y="135"/>
                  </a:cubicBezTo>
                  <a:cubicBezTo>
                    <a:pt x="1135" y="114"/>
                    <a:pt x="1124" y="104"/>
                    <a:pt x="1103" y="93"/>
                  </a:cubicBezTo>
                  <a:cubicBezTo>
                    <a:pt x="1017" y="33"/>
                    <a:pt x="907" y="1"/>
                    <a:pt x="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40"/>
            <p:cNvSpPr/>
            <p:nvPr/>
          </p:nvSpPr>
          <p:spPr>
            <a:xfrm>
              <a:off x="1889475" y="653725"/>
              <a:ext cx="42025" cy="44475"/>
            </a:xfrm>
            <a:custGeom>
              <a:avLst/>
              <a:gdLst/>
              <a:ahLst/>
              <a:cxnLst/>
              <a:rect l="l" t="t" r="r" b="b"/>
              <a:pathLst>
                <a:path w="1681" h="1779" extrusionOk="0">
                  <a:moveTo>
                    <a:pt x="818" y="0"/>
                  </a:moveTo>
                  <a:cubicBezTo>
                    <a:pt x="769" y="0"/>
                    <a:pt x="719" y="7"/>
                    <a:pt x="672" y="20"/>
                  </a:cubicBezTo>
                  <a:cubicBezTo>
                    <a:pt x="515" y="51"/>
                    <a:pt x="378" y="167"/>
                    <a:pt x="305" y="335"/>
                  </a:cubicBezTo>
                  <a:cubicBezTo>
                    <a:pt x="168" y="650"/>
                    <a:pt x="0" y="986"/>
                    <a:pt x="179" y="1322"/>
                  </a:cubicBezTo>
                  <a:cubicBezTo>
                    <a:pt x="326" y="1602"/>
                    <a:pt x="630" y="1778"/>
                    <a:pt x="935" y="1778"/>
                  </a:cubicBezTo>
                  <a:cubicBezTo>
                    <a:pt x="1042" y="1778"/>
                    <a:pt x="1149" y="1757"/>
                    <a:pt x="1250" y="1710"/>
                  </a:cubicBezTo>
                  <a:cubicBezTo>
                    <a:pt x="1638" y="1532"/>
                    <a:pt x="1680" y="1080"/>
                    <a:pt x="1533" y="734"/>
                  </a:cubicBezTo>
                  <a:cubicBezTo>
                    <a:pt x="1460" y="534"/>
                    <a:pt x="1313" y="356"/>
                    <a:pt x="1197" y="177"/>
                  </a:cubicBezTo>
                  <a:cubicBezTo>
                    <a:pt x="1111" y="59"/>
                    <a:pt x="965" y="0"/>
                    <a:pt x="8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15" name="Google Shape;815;p40"/>
          <p:cNvSpPr/>
          <p:nvPr/>
        </p:nvSpPr>
        <p:spPr>
          <a:xfrm>
            <a:off x="6796325" y="4604099"/>
            <a:ext cx="997352" cy="817123"/>
          </a:xfrm>
          <a:custGeom>
            <a:avLst/>
            <a:gdLst/>
            <a:ahLst/>
            <a:cxnLst/>
            <a:rect l="l" t="t" r="r" b="b"/>
            <a:pathLst>
              <a:path w="7205" h="5903" extrusionOk="0">
                <a:moveTo>
                  <a:pt x="4491" y="0"/>
                </a:moveTo>
                <a:cubicBezTo>
                  <a:pt x="4028" y="0"/>
                  <a:pt x="3725" y="755"/>
                  <a:pt x="3655" y="1130"/>
                </a:cubicBezTo>
                <a:cubicBezTo>
                  <a:pt x="3571" y="1634"/>
                  <a:pt x="3550" y="2117"/>
                  <a:pt x="3560" y="2611"/>
                </a:cubicBezTo>
                <a:cubicBezTo>
                  <a:pt x="3392" y="2201"/>
                  <a:pt x="3224" y="1802"/>
                  <a:pt x="3046" y="1403"/>
                </a:cubicBezTo>
                <a:cubicBezTo>
                  <a:pt x="2869" y="1005"/>
                  <a:pt x="2528" y="436"/>
                  <a:pt x="2048" y="436"/>
                </a:cubicBezTo>
                <a:cubicBezTo>
                  <a:pt x="1958" y="436"/>
                  <a:pt x="1864" y="456"/>
                  <a:pt x="1765" y="500"/>
                </a:cubicBezTo>
                <a:cubicBezTo>
                  <a:pt x="1156" y="773"/>
                  <a:pt x="1250" y="1508"/>
                  <a:pt x="1513" y="2002"/>
                </a:cubicBezTo>
                <a:cubicBezTo>
                  <a:pt x="1691" y="2317"/>
                  <a:pt x="1912" y="2611"/>
                  <a:pt x="2174" y="2884"/>
                </a:cubicBezTo>
                <a:cubicBezTo>
                  <a:pt x="1922" y="2737"/>
                  <a:pt x="1670" y="2611"/>
                  <a:pt x="1418" y="2485"/>
                </a:cubicBezTo>
                <a:cubicBezTo>
                  <a:pt x="1223" y="2390"/>
                  <a:pt x="837" y="2249"/>
                  <a:pt x="517" y="2249"/>
                </a:cubicBezTo>
                <a:cubicBezTo>
                  <a:pt x="233" y="2249"/>
                  <a:pt x="1" y="2361"/>
                  <a:pt x="1" y="2716"/>
                </a:cubicBezTo>
                <a:cubicBezTo>
                  <a:pt x="1" y="3314"/>
                  <a:pt x="977" y="3734"/>
                  <a:pt x="1418" y="3934"/>
                </a:cubicBezTo>
                <a:cubicBezTo>
                  <a:pt x="1786" y="4091"/>
                  <a:pt x="2132" y="4207"/>
                  <a:pt x="2479" y="4270"/>
                </a:cubicBezTo>
                <a:cubicBezTo>
                  <a:pt x="1912" y="4564"/>
                  <a:pt x="1313" y="5005"/>
                  <a:pt x="1849" y="5415"/>
                </a:cubicBezTo>
                <a:cubicBezTo>
                  <a:pt x="1991" y="5520"/>
                  <a:pt x="2138" y="5568"/>
                  <a:pt x="2284" y="5568"/>
                </a:cubicBezTo>
                <a:cubicBezTo>
                  <a:pt x="2471" y="5568"/>
                  <a:pt x="2655" y="5488"/>
                  <a:pt x="2815" y="5352"/>
                </a:cubicBezTo>
                <a:cubicBezTo>
                  <a:pt x="2993" y="5194"/>
                  <a:pt x="3140" y="5015"/>
                  <a:pt x="3277" y="4826"/>
                </a:cubicBezTo>
                <a:cubicBezTo>
                  <a:pt x="3371" y="4700"/>
                  <a:pt x="3434" y="4532"/>
                  <a:pt x="3529" y="4385"/>
                </a:cubicBezTo>
                <a:cubicBezTo>
                  <a:pt x="3686" y="4637"/>
                  <a:pt x="3875" y="4868"/>
                  <a:pt x="4033" y="5110"/>
                </a:cubicBezTo>
                <a:cubicBezTo>
                  <a:pt x="4180" y="5320"/>
                  <a:pt x="4327" y="5520"/>
                  <a:pt x="4526" y="5677"/>
                </a:cubicBezTo>
                <a:cubicBezTo>
                  <a:pt x="4675" y="5792"/>
                  <a:pt x="4871" y="5902"/>
                  <a:pt x="5062" y="5902"/>
                </a:cubicBezTo>
                <a:cubicBezTo>
                  <a:pt x="5168" y="5902"/>
                  <a:pt x="5273" y="5868"/>
                  <a:pt x="5366" y="5782"/>
                </a:cubicBezTo>
                <a:cubicBezTo>
                  <a:pt x="5671" y="5509"/>
                  <a:pt x="5461" y="5089"/>
                  <a:pt x="5251" y="4826"/>
                </a:cubicBezTo>
                <a:cubicBezTo>
                  <a:pt x="5093" y="4627"/>
                  <a:pt x="4894" y="4385"/>
                  <a:pt x="4663" y="4186"/>
                </a:cubicBezTo>
                <a:cubicBezTo>
                  <a:pt x="5209" y="4144"/>
                  <a:pt x="5755" y="4018"/>
                  <a:pt x="6227" y="3745"/>
                </a:cubicBezTo>
                <a:cubicBezTo>
                  <a:pt x="6595" y="3524"/>
                  <a:pt x="7204" y="3073"/>
                  <a:pt x="7025" y="2579"/>
                </a:cubicBezTo>
                <a:cubicBezTo>
                  <a:pt x="6910" y="2259"/>
                  <a:pt x="6683" y="2133"/>
                  <a:pt x="6398" y="2133"/>
                </a:cubicBezTo>
                <a:cubicBezTo>
                  <a:pt x="5984" y="2133"/>
                  <a:pt x="5448" y="2399"/>
                  <a:pt x="4957" y="2716"/>
                </a:cubicBezTo>
                <a:cubicBezTo>
                  <a:pt x="5083" y="2453"/>
                  <a:pt x="5177" y="2180"/>
                  <a:pt x="5230" y="1907"/>
                </a:cubicBezTo>
                <a:cubicBezTo>
                  <a:pt x="5345" y="1361"/>
                  <a:pt x="5314" y="448"/>
                  <a:pt x="4789" y="101"/>
                </a:cubicBezTo>
                <a:cubicBezTo>
                  <a:pt x="4683" y="31"/>
                  <a:pt x="4584" y="0"/>
                  <a:pt x="449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16" name="Google Shape;816;p40"/>
          <p:cNvGrpSpPr/>
          <p:nvPr/>
        </p:nvGrpSpPr>
        <p:grpSpPr>
          <a:xfrm>
            <a:off x="8132819" y="3598487"/>
            <a:ext cx="596161" cy="619097"/>
            <a:chOff x="1524825" y="268825"/>
            <a:chExt cx="165050" cy="171400"/>
          </a:xfrm>
        </p:grpSpPr>
        <p:sp>
          <p:nvSpPr>
            <p:cNvPr id="817" name="Google Shape;817;p40"/>
            <p:cNvSpPr/>
            <p:nvPr/>
          </p:nvSpPr>
          <p:spPr>
            <a:xfrm>
              <a:off x="1602550" y="329250"/>
              <a:ext cx="45950" cy="35650"/>
            </a:xfrm>
            <a:custGeom>
              <a:avLst/>
              <a:gdLst/>
              <a:ahLst/>
              <a:cxnLst/>
              <a:rect l="l" t="t" r="r" b="b"/>
              <a:pathLst>
                <a:path w="1838" h="1426" extrusionOk="0">
                  <a:moveTo>
                    <a:pt x="404" y="1"/>
                  </a:moveTo>
                  <a:cubicBezTo>
                    <a:pt x="251" y="1"/>
                    <a:pt x="98" y="126"/>
                    <a:pt x="63" y="272"/>
                  </a:cubicBezTo>
                  <a:cubicBezTo>
                    <a:pt x="0" y="482"/>
                    <a:pt x="126" y="650"/>
                    <a:pt x="315" y="723"/>
                  </a:cubicBezTo>
                  <a:cubicBezTo>
                    <a:pt x="472" y="786"/>
                    <a:pt x="640" y="923"/>
                    <a:pt x="777" y="1017"/>
                  </a:cubicBezTo>
                  <a:cubicBezTo>
                    <a:pt x="934" y="1133"/>
                    <a:pt x="1081" y="1259"/>
                    <a:pt x="1239" y="1374"/>
                  </a:cubicBezTo>
                  <a:cubicBezTo>
                    <a:pt x="1288" y="1410"/>
                    <a:pt x="1344" y="1426"/>
                    <a:pt x="1402" y="1426"/>
                  </a:cubicBezTo>
                  <a:cubicBezTo>
                    <a:pt x="1532" y="1426"/>
                    <a:pt x="1667" y="1347"/>
                    <a:pt x="1732" y="1238"/>
                  </a:cubicBezTo>
                  <a:cubicBezTo>
                    <a:pt x="1837" y="1059"/>
                    <a:pt x="1764" y="860"/>
                    <a:pt x="1606" y="744"/>
                  </a:cubicBezTo>
                  <a:cubicBezTo>
                    <a:pt x="1249" y="492"/>
                    <a:pt x="913" y="177"/>
                    <a:pt x="504" y="20"/>
                  </a:cubicBezTo>
                  <a:cubicBezTo>
                    <a:pt x="472" y="7"/>
                    <a:pt x="438" y="1"/>
                    <a:pt x="4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40"/>
            <p:cNvSpPr/>
            <p:nvPr/>
          </p:nvSpPr>
          <p:spPr>
            <a:xfrm>
              <a:off x="1548575" y="302575"/>
              <a:ext cx="54175" cy="37525"/>
            </a:xfrm>
            <a:custGeom>
              <a:avLst/>
              <a:gdLst/>
              <a:ahLst/>
              <a:cxnLst/>
              <a:rect l="l" t="t" r="r" b="b"/>
              <a:pathLst>
                <a:path w="2167" h="1501" extrusionOk="0">
                  <a:moveTo>
                    <a:pt x="1644" y="1"/>
                  </a:moveTo>
                  <a:cubicBezTo>
                    <a:pt x="1562" y="1"/>
                    <a:pt x="1478" y="33"/>
                    <a:pt x="1403" y="110"/>
                  </a:cubicBezTo>
                  <a:cubicBezTo>
                    <a:pt x="1077" y="436"/>
                    <a:pt x="615" y="583"/>
                    <a:pt x="279" y="887"/>
                  </a:cubicBezTo>
                  <a:cubicBezTo>
                    <a:pt x="1" y="1133"/>
                    <a:pt x="259" y="1501"/>
                    <a:pt x="551" y="1501"/>
                  </a:cubicBezTo>
                  <a:cubicBezTo>
                    <a:pt x="633" y="1501"/>
                    <a:pt x="718" y="1471"/>
                    <a:pt x="794" y="1402"/>
                  </a:cubicBezTo>
                  <a:cubicBezTo>
                    <a:pt x="1130" y="1097"/>
                    <a:pt x="1581" y="961"/>
                    <a:pt x="1907" y="625"/>
                  </a:cubicBezTo>
                  <a:cubicBezTo>
                    <a:pt x="2166" y="366"/>
                    <a:pt x="1920" y="1"/>
                    <a:pt x="16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40"/>
            <p:cNvSpPr/>
            <p:nvPr/>
          </p:nvSpPr>
          <p:spPr>
            <a:xfrm>
              <a:off x="1533350" y="347275"/>
              <a:ext cx="20925" cy="40500"/>
            </a:xfrm>
            <a:custGeom>
              <a:avLst/>
              <a:gdLst/>
              <a:ahLst/>
              <a:cxnLst/>
              <a:rect l="l" t="t" r="r" b="b"/>
              <a:pathLst>
                <a:path w="837" h="1620" extrusionOk="0">
                  <a:moveTo>
                    <a:pt x="451" y="0"/>
                  </a:moveTo>
                  <a:cubicBezTo>
                    <a:pt x="292" y="0"/>
                    <a:pt x="125" y="107"/>
                    <a:pt x="90" y="265"/>
                  </a:cubicBezTo>
                  <a:cubicBezTo>
                    <a:pt x="59" y="433"/>
                    <a:pt x="69" y="590"/>
                    <a:pt x="59" y="758"/>
                  </a:cubicBezTo>
                  <a:cubicBezTo>
                    <a:pt x="48" y="926"/>
                    <a:pt x="17" y="1094"/>
                    <a:pt x="6" y="1273"/>
                  </a:cubicBezTo>
                  <a:cubicBezTo>
                    <a:pt x="1" y="1504"/>
                    <a:pt x="180" y="1620"/>
                    <a:pt x="362" y="1620"/>
                  </a:cubicBezTo>
                  <a:cubicBezTo>
                    <a:pt x="544" y="1620"/>
                    <a:pt x="731" y="1504"/>
                    <a:pt x="741" y="1273"/>
                  </a:cubicBezTo>
                  <a:cubicBezTo>
                    <a:pt x="741" y="1115"/>
                    <a:pt x="762" y="968"/>
                    <a:pt x="783" y="821"/>
                  </a:cubicBezTo>
                  <a:cubicBezTo>
                    <a:pt x="794" y="706"/>
                    <a:pt x="773" y="569"/>
                    <a:pt x="794" y="464"/>
                  </a:cubicBezTo>
                  <a:cubicBezTo>
                    <a:pt x="836" y="265"/>
                    <a:pt x="741" y="65"/>
                    <a:pt x="542" y="13"/>
                  </a:cubicBezTo>
                  <a:cubicBezTo>
                    <a:pt x="513" y="5"/>
                    <a:pt x="482" y="0"/>
                    <a:pt x="4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40"/>
            <p:cNvSpPr/>
            <p:nvPr/>
          </p:nvSpPr>
          <p:spPr>
            <a:xfrm>
              <a:off x="1569475" y="348375"/>
              <a:ext cx="29950" cy="38400"/>
            </a:xfrm>
            <a:custGeom>
              <a:avLst/>
              <a:gdLst/>
              <a:ahLst/>
              <a:cxnLst/>
              <a:rect l="l" t="t" r="r" b="b"/>
              <a:pathLst>
                <a:path w="1198" h="1536" extrusionOk="0">
                  <a:moveTo>
                    <a:pt x="829" y="0"/>
                  </a:moveTo>
                  <a:cubicBezTo>
                    <a:pt x="619" y="0"/>
                    <a:pt x="472" y="168"/>
                    <a:pt x="462" y="357"/>
                  </a:cubicBezTo>
                  <a:cubicBezTo>
                    <a:pt x="462" y="355"/>
                    <a:pt x="462" y="354"/>
                    <a:pt x="461" y="354"/>
                  </a:cubicBezTo>
                  <a:cubicBezTo>
                    <a:pt x="456" y="354"/>
                    <a:pt x="429" y="433"/>
                    <a:pt x="420" y="452"/>
                  </a:cubicBezTo>
                  <a:cubicBezTo>
                    <a:pt x="378" y="515"/>
                    <a:pt x="346" y="578"/>
                    <a:pt x="315" y="630"/>
                  </a:cubicBezTo>
                  <a:cubicBezTo>
                    <a:pt x="231" y="777"/>
                    <a:pt x="147" y="914"/>
                    <a:pt x="73" y="1071"/>
                  </a:cubicBezTo>
                  <a:cubicBezTo>
                    <a:pt x="0" y="1260"/>
                    <a:pt x="157" y="1470"/>
                    <a:pt x="325" y="1523"/>
                  </a:cubicBezTo>
                  <a:cubicBezTo>
                    <a:pt x="358" y="1531"/>
                    <a:pt x="389" y="1535"/>
                    <a:pt x="419" y="1535"/>
                  </a:cubicBezTo>
                  <a:cubicBezTo>
                    <a:pt x="585" y="1535"/>
                    <a:pt x="715" y="1422"/>
                    <a:pt x="777" y="1271"/>
                  </a:cubicBezTo>
                  <a:cubicBezTo>
                    <a:pt x="829" y="1134"/>
                    <a:pt x="945" y="1008"/>
                    <a:pt x="1008" y="872"/>
                  </a:cubicBezTo>
                  <a:cubicBezTo>
                    <a:pt x="1102" y="714"/>
                    <a:pt x="1176" y="557"/>
                    <a:pt x="1186" y="357"/>
                  </a:cubicBezTo>
                  <a:cubicBezTo>
                    <a:pt x="1197" y="168"/>
                    <a:pt x="1018" y="0"/>
                    <a:pt x="8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40"/>
            <p:cNvSpPr/>
            <p:nvPr/>
          </p:nvSpPr>
          <p:spPr>
            <a:xfrm>
              <a:off x="1598125" y="375375"/>
              <a:ext cx="43825" cy="20350"/>
            </a:xfrm>
            <a:custGeom>
              <a:avLst/>
              <a:gdLst/>
              <a:ahLst/>
              <a:cxnLst/>
              <a:rect l="l" t="t" r="r" b="b"/>
              <a:pathLst>
                <a:path w="1753" h="814" extrusionOk="0">
                  <a:moveTo>
                    <a:pt x="462" y="0"/>
                  </a:moveTo>
                  <a:cubicBezTo>
                    <a:pt x="114" y="0"/>
                    <a:pt x="0" y="584"/>
                    <a:pt x="397" y="716"/>
                  </a:cubicBezTo>
                  <a:cubicBezTo>
                    <a:pt x="670" y="810"/>
                    <a:pt x="975" y="768"/>
                    <a:pt x="1258" y="810"/>
                  </a:cubicBezTo>
                  <a:cubicBezTo>
                    <a:pt x="1279" y="813"/>
                    <a:pt x="1300" y="814"/>
                    <a:pt x="1321" y="814"/>
                  </a:cubicBezTo>
                  <a:cubicBezTo>
                    <a:pt x="1489" y="814"/>
                    <a:pt x="1653" y="736"/>
                    <a:pt x="1699" y="558"/>
                  </a:cubicBezTo>
                  <a:cubicBezTo>
                    <a:pt x="1752" y="380"/>
                    <a:pt x="1647" y="138"/>
                    <a:pt x="1447" y="107"/>
                  </a:cubicBezTo>
                  <a:cubicBezTo>
                    <a:pt x="1279" y="86"/>
                    <a:pt x="1111" y="65"/>
                    <a:pt x="943" y="65"/>
                  </a:cubicBezTo>
                  <a:cubicBezTo>
                    <a:pt x="828" y="54"/>
                    <a:pt x="691" y="54"/>
                    <a:pt x="586" y="23"/>
                  </a:cubicBezTo>
                  <a:cubicBezTo>
                    <a:pt x="542" y="8"/>
                    <a:pt x="501" y="0"/>
                    <a:pt x="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40"/>
            <p:cNvSpPr/>
            <p:nvPr/>
          </p:nvSpPr>
          <p:spPr>
            <a:xfrm>
              <a:off x="1581800" y="401475"/>
              <a:ext cx="19725" cy="38750"/>
            </a:xfrm>
            <a:custGeom>
              <a:avLst/>
              <a:gdLst/>
              <a:ahLst/>
              <a:cxnLst/>
              <a:rect l="l" t="t" r="r" b="b"/>
              <a:pathLst>
                <a:path w="789" h="1550" extrusionOk="0">
                  <a:moveTo>
                    <a:pt x="381" y="0"/>
                  </a:moveTo>
                  <a:cubicBezTo>
                    <a:pt x="200" y="0"/>
                    <a:pt x="16" y="118"/>
                    <a:pt x="11" y="355"/>
                  </a:cubicBezTo>
                  <a:cubicBezTo>
                    <a:pt x="0" y="638"/>
                    <a:pt x="63" y="911"/>
                    <a:pt x="63" y="1195"/>
                  </a:cubicBezTo>
                  <a:cubicBezTo>
                    <a:pt x="58" y="1431"/>
                    <a:pt x="237" y="1549"/>
                    <a:pt x="418" y="1549"/>
                  </a:cubicBezTo>
                  <a:cubicBezTo>
                    <a:pt x="599" y="1549"/>
                    <a:pt x="783" y="1431"/>
                    <a:pt x="788" y="1195"/>
                  </a:cubicBezTo>
                  <a:cubicBezTo>
                    <a:pt x="788" y="911"/>
                    <a:pt x="725" y="638"/>
                    <a:pt x="735" y="355"/>
                  </a:cubicBezTo>
                  <a:cubicBezTo>
                    <a:pt x="741" y="118"/>
                    <a:pt x="562" y="0"/>
                    <a:pt x="3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40"/>
            <p:cNvSpPr/>
            <p:nvPr/>
          </p:nvSpPr>
          <p:spPr>
            <a:xfrm>
              <a:off x="1537700" y="396025"/>
              <a:ext cx="34950" cy="31000"/>
            </a:xfrm>
            <a:custGeom>
              <a:avLst/>
              <a:gdLst/>
              <a:ahLst/>
              <a:cxnLst/>
              <a:rect l="l" t="t" r="r" b="b"/>
              <a:pathLst>
                <a:path w="1398" h="1240" extrusionOk="0">
                  <a:moveTo>
                    <a:pt x="982" y="0"/>
                  </a:moveTo>
                  <a:cubicBezTo>
                    <a:pt x="888" y="0"/>
                    <a:pt x="796" y="35"/>
                    <a:pt x="735" y="110"/>
                  </a:cubicBezTo>
                  <a:lnTo>
                    <a:pt x="609" y="236"/>
                  </a:lnTo>
                  <a:cubicBezTo>
                    <a:pt x="609" y="236"/>
                    <a:pt x="557" y="283"/>
                    <a:pt x="555" y="286"/>
                  </a:cubicBezTo>
                  <a:lnTo>
                    <a:pt x="555" y="286"/>
                  </a:lnTo>
                  <a:cubicBezTo>
                    <a:pt x="530" y="303"/>
                    <a:pt x="511" y="313"/>
                    <a:pt x="483" y="331"/>
                  </a:cubicBezTo>
                  <a:cubicBezTo>
                    <a:pt x="368" y="425"/>
                    <a:pt x="242" y="510"/>
                    <a:pt x="137" y="615"/>
                  </a:cubicBezTo>
                  <a:cubicBezTo>
                    <a:pt x="0" y="762"/>
                    <a:pt x="0" y="993"/>
                    <a:pt x="137" y="1129"/>
                  </a:cubicBezTo>
                  <a:cubicBezTo>
                    <a:pt x="205" y="1203"/>
                    <a:pt x="300" y="1240"/>
                    <a:pt x="394" y="1240"/>
                  </a:cubicBezTo>
                  <a:cubicBezTo>
                    <a:pt x="489" y="1240"/>
                    <a:pt x="583" y="1203"/>
                    <a:pt x="651" y="1129"/>
                  </a:cubicBezTo>
                  <a:cubicBezTo>
                    <a:pt x="756" y="1024"/>
                    <a:pt x="798" y="1003"/>
                    <a:pt x="914" y="919"/>
                  </a:cubicBezTo>
                  <a:cubicBezTo>
                    <a:pt x="1040" y="825"/>
                    <a:pt x="1155" y="741"/>
                    <a:pt x="1250" y="625"/>
                  </a:cubicBezTo>
                  <a:cubicBezTo>
                    <a:pt x="1376" y="467"/>
                    <a:pt x="1397" y="257"/>
                    <a:pt x="1250" y="110"/>
                  </a:cubicBezTo>
                  <a:cubicBezTo>
                    <a:pt x="1185" y="40"/>
                    <a:pt x="1083" y="0"/>
                    <a:pt x="9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40"/>
            <p:cNvSpPr/>
            <p:nvPr/>
          </p:nvSpPr>
          <p:spPr>
            <a:xfrm>
              <a:off x="1609900" y="402700"/>
              <a:ext cx="44200" cy="29800"/>
            </a:xfrm>
            <a:custGeom>
              <a:avLst/>
              <a:gdLst/>
              <a:ahLst/>
              <a:cxnLst/>
              <a:rect l="l" t="t" r="r" b="b"/>
              <a:pathLst>
                <a:path w="1768" h="1192" extrusionOk="0">
                  <a:moveTo>
                    <a:pt x="342" y="1"/>
                  </a:moveTo>
                  <a:cubicBezTo>
                    <a:pt x="159" y="1"/>
                    <a:pt x="0" y="185"/>
                    <a:pt x="0" y="369"/>
                  </a:cubicBezTo>
                  <a:cubicBezTo>
                    <a:pt x="0" y="579"/>
                    <a:pt x="168" y="715"/>
                    <a:pt x="357" y="726"/>
                  </a:cubicBezTo>
                  <a:cubicBezTo>
                    <a:pt x="304" y="726"/>
                    <a:pt x="409" y="768"/>
                    <a:pt x="420" y="778"/>
                  </a:cubicBezTo>
                  <a:cubicBezTo>
                    <a:pt x="483" y="810"/>
                    <a:pt x="535" y="841"/>
                    <a:pt x="598" y="883"/>
                  </a:cubicBezTo>
                  <a:cubicBezTo>
                    <a:pt x="745" y="967"/>
                    <a:pt x="892" y="1062"/>
                    <a:pt x="1050" y="1146"/>
                  </a:cubicBezTo>
                  <a:cubicBezTo>
                    <a:pt x="1110" y="1178"/>
                    <a:pt x="1168" y="1192"/>
                    <a:pt x="1224" y="1192"/>
                  </a:cubicBezTo>
                  <a:cubicBezTo>
                    <a:pt x="1550" y="1192"/>
                    <a:pt x="1768" y="704"/>
                    <a:pt x="1417" y="516"/>
                  </a:cubicBezTo>
                  <a:cubicBezTo>
                    <a:pt x="1239" y="411"/>
                    <a:pt x="1060" y="316"/>
                    <a:pt x="892" y="211"/>
                  </a:cubicBezTo>
                  <a:cubicBezTo>
                    <a:pt x="724" y="106"/>
                    <a:pt x="567" y="22"/>
                    <a:pt x="357" y="1"/>
                  </a:cubicBezTo>
                  <a:cubicBezTo>
                    <a:pt x="352" y="1"/>
                    <a:pt x="347" y="1"/>
                    <a:pt x="3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40"/>
            <p:cNvSpPr/>
            <p:nvPr/>
          </p:nvSpPr>
          <p:spPr>
            <a:xfrm>
              <a:off x="1618300" y="299250"/>
              <a:ext cx="45950" cy="20750"/>
            </a:xfrm>
            <a:custGeom>
              <a:avLst/>
              <a:gdLst/>
              <a:ahLst/>
              <a:cxnLst/>
              <a:rect l="l" t="t" r="r" b="b"/>
              <a:pathLst>
                <a:path w="1838" h="830" extrusionOk="0">
                  <a:moveTo>
                    <a:pt x="1122" y="1"/>
                  </a:moveTo>
                  <a:cubicBezTo>
                    <a:pt x="847" y="1"/>
                    <a:pt x="572" y="13"/>
                    <a:pt x="315" y="117"/>
                  </a:cubicBezTo>
                  <a:cubicBezTo>
                    <a:pt x="126" y="191"/>
                    <a:pt x="0" y="359"/>
                    <a:pt x="52" y="558"/>
                  </a:cubicBezTo>
                  <a:cubicBezTo>
                    <a:pt x="96" y="705"/>
                    <a:pt x="244" y="830"/>
                    <a:pt x="400" y="830"/>
                  </a:cubicBezTo>
                  <a:cubicBezTo>
                    <a:pt x="435" y="830"/>
                    <a:pt x="470" y="824"/>
                    <a:pt x="504" y="810"/>
                  </a:cubicBezTo>
                  <a:cubicBezTo>
                    <a:pt x="683" y="744"/>
                    <a:pt x="867" y="728"/>
                    <a:pt x="1052" y="728"/>
                  </a:cubicBezTo>
                  <a:cubicBezTo>
                    <a:pt x="1160" y="728"/>
                    <a:pt x="1268" y="733"/>
                    <a:pt x="1375" y="737"/>
                  </a:cubicBezTo>
                  <a:cubicBezTo>
                    <a:pt x="1837" y="737"/>
                    <a:pt x="1837" y="12"/>
                    <a:pt x="1375" y="2"/>
                  </a:cubicBezTo>
                  <a:cubicBezTo>
                    <a:pt x="1291" y="2"/>
                    <a:pt x="1206" y="1"/>
                    <a:pt x="11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40"/>
            <p:cNvSpPr/>
            <p:nvPr/>
          </p:nvSpPr>
          <p:spPr>
            <a:xfrm>
              <a:off x="1524825" y="288725"/>
              <a:ext cx="22350" cy="39750"/>
            </a:xfrm>
            <a:custGeom>
              <a:avLst/>
              <a:gdLst/>
              <a:ahLst/>
              <a:cxnLst/>
              <a:rect l="l" t="t" r="r" b="b"/>
              <a:pathLst>
                <a:path w="894" h="1590" extrusionOk="0">
                  <a:moveTo>
                    <a:pt x="375" y="1"/>
                  </a:moveTo>
                  <a:cubicBezTo>
                    <a:pt x="344" y="1"/>
                    <a:pt x="313" y="5"/>
                    <a:pt x="284" y="13"/>
                  </a:cubicBezTo>
                  <a:cubicBezTo>
                    <a:pt x="85" y="66"/>
                    <a:pt x="1" y="265"/>
                    <a:pt x="32" y="465"/>
                  </a:cubicBezTo>
                  <a:cubicBezTo>
                    <a:pt x="74" y="748"/>
                    <a:pt x="64" y="1053"/>
                    <a:pt x="127" y="1326"/>
                  </a:cubicBezTo>
                  <a:cubicBezTo>
                    <a:pt x="169" y="1510"/>
                    <a:pt x="305" y="1589"/>
                    <a:pt x="448" y="1589"/>
                  </a:cubicBezTo>
                  <a:cubicBezTo>
                    <a:pt x="664" y="1589"/>
                    <a:pt x="893" y="1409"/>
                    <a:pt x="830" y="1137"/>
                  </a:cubicBezTo>
                  <a:cubicBezTo>
                    <a:pt x="809" y="1021"/>
                    <a:pt x="809" y="885"/>
                    <a:pt x="799" y="769"/>
                  </a:cubicBezTo>
                  <a:lnTo>
                    <a:pt x="736" y="265"/>
                  </a:lnTo>
                  <a:cubicBezTo>
                    <a:pt x="709" y="107"/>
                    <a:pt x="536" y="1"/>
                    <a:pt x="3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40"/>
            <p:cNvSpPr/>
            <p:nvPr/>
          </p:nvSpPr>
          <p:spPr>
            <a:xfrm>
              <a:off x="1555300" y="272025"/>
              <a:ext cx="35725" cy="27100"/>
            </a:xfrm>
            <a:custGeom>
              <a:avLst/>
              <a:gdLst/>
              <a:ahLst/>
              <a:cxnLst/>
              <a:rect l="l" t="t" r="r" b="b"/>
              <a:pathLst>
                <a:path w="1429" h="1084" extrusionOk="0">
                  <a:moveTo>
                    <a:pt x="984" y="0"/>
                  </a:moveTo>
                  <a:cubicBezTo>
                    <a:pt x="925" y="0"/>
                    <a:pt x="867" y="16"/>
                    <a:pt x="819" y="51"/>
                  </a:cubicBezTo>
                  <a:cubicBezTo>
                    <a:pt x="640" y="198"/>
                    <a:pt x="420" y="282"/>
                    <a:pt x="231" y="408"/>
                  </a:cubicBezTo>
                  <a:cubicBezTo>
                    <a:pt x="63" y="513"/>
                    <a:pt x="0" y="723"/>
                    <a:pt x="94" y="902"/>
                  </a:cubicBezTo>
                  <a:cubicBezTo>
                    <a:pt x="157" y="1014"/>
                    <a:pt x="286" y="1084"/>
                    <a:pt x="414" y="1084"/>
                  </a:cubicBezTo>
                  <a:cubicBezTo>
                    <a:pt x="478" y="1084"/>
                    <a:pt x="542" y="1066"/>
                    <a:pt x="598" y="1028"/>
                  </a:cubicBezTo>
                  <a:cubicBezTo>
                    <a:pt x="787" y="912"/>
                    <a:pt x="1008" y="818"/>
                    <a:pt x="1186" y="681"/>
                  </a:cubicBezTo>
                  <a:cubicBezTo>
                    <a:pt x="1344" y="566"/>
                    <a:pt x="1428" y="366"/>
                    <a:pt x="1312" y="188"/>
                  </a:cubicBezTo>
                  <a:cubicBezTo>
                    <a:pt x="1254" y="79"/>
                    <a:pt x="1116" y="0"/>
                    <a:pt x="9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40"/>
            <p:cNvSpPr/>
            <p:nvPr/>
          </p:nvSpPr>
          <p:spPr>
            <a:xfrm>
              <a:off x="1652675" y="329700"/>
              <a:ext cx="32550" cy="42675"/>
            </a:xfrm>
            <a:custGeom>
              <a:avLst/>
              <a:gdLst/>
              <a:ahLst/>
              <a:cxnLst/>
              <a:rect l="l" t="t" r="r" b="b"/>
              <a:pathLst>
                <a:path w="1302" h="1707" extrusionOk="0">
                  <a:moveTo>
                    <a:pt x="393" y="0"/>
                  </a:moveTo>
                  <a:cubicBezTo>
                    <a:pt x="326" y="0"/>
                    <a:pt x="261" y="15"/>
                    <a:pt x="210" y="44"/>
                  </a:cubicBezTo>
                  <a:cubicBezTo>
                    <a:pt x="21" y="159"/>
                    <a:pt x="0" y="359"/>
                    <a:pt x="74" y="548"/>
                  </a:cubicBezTo>
                  <a:cubicBezTo>
                    <a:pt x="210" y="852"/>
                    <a:pt x="420" y="1125"/>
                    <a:pt x="515" y="1451"/>
                  </a:cubicBezTo>
                  <a:cubicBezTo>
                    <a:pt x="569" y="1629"/>
                    <a:pt x="711" y="1706"/>
                    <a:pt x="855" y="1706"/>
                  </a:cubicBezTo>
                  <a:cubicBezTo>
                    <a:pt x="1076" y="1706"/>
                    <a:pt x="1301" y="1525"/>
                    <a:pt x="1218" y="1251"/>
                  </a:cubicBezTo>
                  <a:cubicBezTo>
                    <a:pt x="1103" y="863"/>
                    <a:pt x="861" y="548"/>
                    <a:pt x="704" y="180"/>
                  </a:cubicBezTo>
                  <a:cubicBezTo>
                    <a:pt x="656" y="56"/>
                    <a:pt x="521" y="0"/>
                    <a:pt x="3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40"/>
            <p:cNvSpPr/>
            <p:nvPr/>
          </p:nvSpPr>
          <p:spPr>
            <a:xfrm>
              <a:off x="1649625" y="379450"/>
              <a:ext cx="28450" cy="37875"/>
            </a:xfrm>
            <a:custGeom>
              <a:avLst/>
              <a:gdLst/>
              <a:ahLst/>
              <a:cxnLst/>
              <a:rect l="l" t="t" r="r" b="b"/>
              <a:pathLst>
                <a:path w="1138" h="1515" extrusionOk="0">
                  <a:moveTo>
                    <a:pt x="436" y="0"/>
                  </a:moveTo>
                  <a:cubicBezTo>
                    <a:pt x="223" y="0"/>
                    <a:pt x="1" y="177"/>
                    <a:pt x="70" y="448"/>
                  </a:cubicBezTo>
                  <a:cubicBezTo>
                    <a:pt x="133" y="731"/>
                    <a:pt x="301" y="973"/>
                    <a:pt x="374" y="1257"/>
                  </a:cubicBezTo>
                  <a:cubicBezTo>
                    <a:pt x="421" y="1436"/>
                    <a:pt x="558" y="1515"/>
                    <a:pt x="700" y="1515"/>
                  </a:cubicBezTo>
                  <a:cubicBezTo>
                    <a:pt x="914" y="1515"/>
                    <a:pt x="1137" y="1336"/>
                    <a:pt x="1067" y="1057"/>
                  </a:cubicBezTo>
                  <a:cubicBezTo>
                    <a:pt x="1004" y="784"/>
                    <a:pt x="836" y="532"/>
                    <a:pt x="763" y="259"/>
                  </a:cubicBezTo>
                  <a:cubicBezTo>
                    <a:pt x="717" y="79"/>
                    <a:pt x="578" y="0"/>
                    <a:pt x="4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40"/>
            <p:cNvSpPr/>
            <p:nvPr/>
          </p:nvSpPr>
          <p:spPr>
            <a:xfrm>
              <a:off x="1612525" y="268825"/>
              <a:ext cx="46000" cy="23050"/>
            </a:xfrm>
            <a:custGeom>
              <a:avLst/>
              <a:gdLst/>
              <a:ahLst/>
              <a:cxnLst/>
              <a:rect l="l" t="t" r="r" b="b"/>
              <a:pathLst>
                <a:path w="1840" h="922" extrusionOk="0">
                  <a:moveTo>
                    <a:pt x="351" y="1"/>
                  </a:moveTo>
                  <a:cubicBezTo>
                    <a:pt x="159" y="1"/>
                    <a:pt x="0" y="184"/>
                    <a:pt x="0" y="368"/>
                  </a:cubicBezTo>
                  <a:cubicBezTo>
                    <a:pt x="0" y="578"/>
                    <a:pt x="168" y="715"/>
                    <a:pt x="367" y="725"/>
                  </a:cubicBezTo>
                  <a:cubicBezTo>
                    <a:pt x="661" y="746"/>
                    <a:pt x="955" y="820"/>
                    <a:pt x="1239" y="904"/>
                  </a:cubicBezTo>
                  <a:cubicBezTo>
                    <a:pt x="1279" y="916"/>
                    <a:pt x="1317" y="922"/>
                    <a:pt x="1353" y="922"/>
                  </a:cubicBezTo>
                  <a:cubicBezTo>
                    <a:pt x="1719" y="922"/>
                    <a:pt x="1839" y="335"/>
                    <a:pt x="1428" y="211"/>
                  </a:cubicBezTo>
                  <a:cubicBezTo>
                    <a:pt x="1081" y="106"/>
                    <a:pt x="724" y="32"/>
                    <a:pt x="367" y="1"/>
                  </a:cubicBezTo>
                  <a:cubicBezTo>
                    <a:pt x="362" y="1"/>
                    <a:pt x="356" y="1"/>
                    <a:pt x="3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40"/>
            <p:cNvSpPr/>
            <p:nvPr/>
          </p:nvSpPr>
          <p:spPr>
            <a:xfrm>
              <a:off x="1663450" y="281625"/>
              <a:ext cx="26425" cy="48800"/>
            </a:xfrm>
            <a:custGeom>
              <a:avLst/>
              <a:gdLst/>
              <a:ahLst/>
              <a:cxnLst/>
              <a:rect l="l" t="t" r="r" b="b"/>
              <a:pathLst>
                <a:path w="1057" h="1952" extrusionOk="0">
                  <a:moveTo>
                    <a:pt x="400" y="1"/>
                  </a:moveTo>
                  <a:cubicBezTo>
                    <a:pt x="332" y="1"/>
                    <a:pt x="265" y="16"/>
                    <a:pt x="210" y="45"/>
                  </a:cubicBezTo>
                  <a:cubicBezTo>
                    <a:pt x="21" y="150"/>
                    <a:pt x="0" y="360"/>
                    <a:pt x="84" y="539"/>
                  </a:cubicBezTo>
                  <a:cubicBezTo>
                    <a:pt x="136" y="686"/>
                    <a:pt x="136" y="906"/>
                    <a:pt x="168" y="1053"/>
                  </a:cubicBezTo>
                  <a:cubicBezTo>
                    <a:pt x="199" y="1263"/>
                    <a:pt x="231" y="1484"/>
                    <a:pt x="283" y="1694"/>
                  </a:cubicBezTo>
                  <a:cubicBezTo>
                    <a:pt x="330" y="1874"/>
                    <a:pt x="469" y="1952"/>
                    <a:pt x="612" y="1952"/>
                  </a:cubicBezTo>
                  <a:cubicBezTo>
                    <a:pt x="829" y="1952"/>
                    <a:pt x="1057" y="1773"/>
                    <a:pt x="987" y="1494"/>
                  </a:cubicBezTo>
                  <a:cubicBezTo>
                    <a:pt x="882" y="1064"/>
                    <a:pt x="882" y="581"/>
                    <a:pt x="703" y="171"/>
                  </a:cubicBezTo>
                  <a:cubicBezTo>
                    <a:pt x="656" y="55"/>
                    <a:pt x="527" y="1"/>
                    <a:pt x="4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9_1_1">
    <p:spTree>
      <p:nvGrpSpPr>
        <p:cNvPr id="1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Google Shape;833;p41"/>
          <p:cNvSpPr/>
          <p:nvPr/>
        </p:nvSpPr>
        <p:spPr>
          <a:xfrm rot="-298982">
            <a:off x="3360720" y="4318493"/>
            <a:ext cx="3313144" cy="2037032"/>
          </a:xfrm>
          <a:custGeom>
            <a:avLst/>
            <a:gdLst/>
            <a:ahLst/>
            <a:cxnLst/>
            <a:rect l="l" t="t" r="r" b="b"/>
            <a:pathLst>
              <a:path w="9074" h="5579" extrusionOk="0">
                <a:moveTo>
                  <a:pt x="3394" y="1"/>
                </a:moveTo>
                <a:cubicBezTo>
                  <a:pt x="3207" y="1"/>
                  <a:pt x="3046" y="35"/>
                  <a:pt x="2920" y="110"/>
                </a:cubicBezTo>
                <a:cubicBezTo>
                  <a:pt x="2017" y="656"/>
                  <a:pt x="1608" y="1779"/>
                  <a:pt x="1114" y="2682"/>
                </a:cubicBezTo>
                <a:cubicBezTo>
                  <a:pt x="799" y="3249"/>
                  <a:pt x="0" y="4446"/>
                  <a:pt x="379" y="5119"/>
                </a:cubicBezTo>
                <a:cubicBezTo>
                  <a:pt x="575" y="5480"/>
                  <a:pt x="969" y="5578"/>
                  <a:pt x="1373" y="5578"/>
                </a:cubicBezTo>
                <a:cubicBezTo>
                  <a:pt x="1615" y="5578"/>
                  <a:pt x="1861" y="5543"/>
                  <a:pt x="2070" y="5507"/>
                </a:cubicBezTo>
                <a:cubicBezTo>
                  <a:pt x="3109" y="5329"/>
                  <a:pt x="4159" y="5077"/>
                  <a:pt x="5157" y="4740"/>
                </a:cubicBezTo>
                <a:cubicBezTo>
                  <a:pt x="5934" y="4488"/>
                  <a:pt x="9073" y="3701"/>
                  <a:pt x="7771" y="2378"/>
                </a:cubicBezTo>
                <a:cubicBezTo>
                  <a:pt x="6818" y="1398"/>
                  <a:pt x="4585" y="1"/>
                  <a:pt x="339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4" name="Google Shape;834;p41"/>
          <p:cNvSpPr/>
          <p:nvPr/>
        </p:nvSpPr>
        <p:spPr>
          <a:xfrm rot="10800000">
            <a:off x="6385726" y="-445464"/>
            <a:ext cx="4117792" cy="1043442"/>
          </a:xfrm>
          <a:custGeom>
            <a:avLst/>
            <a:gdLst/>
            <a:ahLst/>
            <a:cxnLst/>
            <a:rect l="l" t="t" r="r" b="b"/>
            <a:pathLst>
              <a:path w="12151" h="3079" extrusionOk="0">
                <a:moveTo>
                  <a:pt x="7914" y="0"/>
                </a:moveTo>
                <a:cubicBezTo>
                  <a:pt x="5048" y="0"/>
                  <a:pt x="3028" y="1732"/>
                  <a:pt x="1" y="3079"/>
                </a:cubicBezTo>
                <a:lnTo>
                  <a:pt x="12151" y="3079"/>
                </a:lnTo>
                <a:cubicBezTo>
                  <a:pt x="12151" y="1283"/>
                  <a:pt x="10428" y="348"/>
                  <a:pt x="9451" y="159"/>
                </a:cubicBezTo>
                <a:cubicBezTo>
                  <a:pt x="8909" y="50"/>
                  <a:pt x="8399" y="0"/>
                  <a:pt x="791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5" name="Google Shape;835;p41"/>
          <p:cNvSpPr/>
          <p:nvPr/>
        </p:nvSpPr>
        <p:spPr>
          <a:xfrm rot="3168065">
            <a:off x="-405040" y="4490007"/>
            <a:ext cx="1872519" cy="1151276"/>
          </a:xfrm>
          <a:custGeom>
            <a:avLst/>
            <a:gdLst/>
            <a:ahLst/>
            <a:cxnLst/>
            <a:rect l="l" t="t" r="r" b="b"/>
            <a:pathLst>
              <a:path w="9074" h="5579" extrusionOk="0">
                <a:moveTo>
                  <a:pt x="3394" y="1"/>
                </a:moveTo>
                <a:cubicBezTo>
                  <a:pt x="3207" y="1"/>
                  <a:pt x="3046" y="35"/>
                  <a:pt x="2920" y="110"/>
                </a:cubicBezTo>
                <a:cubicBezTo>
                  <a:pt x="2017" y="656"/>
                  <a:pt x="1608" y="1779"/>
                  <a:pt x="1114" y="2682"/>
                </a:cubicBezTo>
                <a:cubicBezTo>
                  <a:pt x="799" y="3249"/>
                  <a:pt x="0" y="4446"/>
                  <a:pt x="379" y="5119"/>
                </a:cubicBezTo>
                <a:cubicBezTo>
                  <a:pt x="575" y="5480"/>
                  <a:pt x="969" y="5578"/>
                  <a:pt x="1373" y="5578"/>
                </a:cubicBezTo>
                <a:cubicBezTo>
                  <a:pt x="1615" y="5578"/>
                  <a:pt x="1861" y="5543"/>
                  <a:pt x="2070" y="5507"/>
                </a:cubicBezTo>
                <a:cubicBezTo>
                  <a:pt x="3109" y="5329"/>
                  <a:pt x="4159" y="5077"/>
                  <a:pt x="5157" y="4740"/>
                </a:cubicBezTo>
                <a:cubicBezTo>
                  <a:pt x="5934" y="4488"/>
                  <a:pt x="9073" y="3701"/>
                  <a:pt x="7771" y="2378"/>
                </a:cubicBezTo>
                <a:cubicBezTo>
                  <a:pt x="6818" y="1398"/>
                  <a:pt x="4585" y="1"/>
                  <a:pt x="339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36" name="Google Shape;836;p41"/>
          <p:cNvGrpSpPr/>
          <p:nvPr/>
        </p:nvGrpSpPr>
        <p:grpSpPr>
          <a:xfrm rot="-6299992" flipH="1">
            <a:off x="8246878" y="4259432"/>
            <a:ext cx="702587" cy="697070"/>
            <a:chOff x="1782100" y="1060200"/>
            <a:chExt cx="184050" cy="182600"/>
          </a:xfrm>
        </p:grpSpPr>
        <p:sp>
          <p:nvSpPr>
            <p:cNvPr id="837" name="Google Shape;837;p41"/>
            <p:cNvSpPr/>
            <p:nvPr/>
          </p:nvSpPr>
          <p:spPr>
            <a:xfrm>
              <a:off x="1864775" y="1195525"/>
              <a:ext cx="50200" cy="47275"/>
            </a:xfrm>
            <a:custGeom>
              <a:avLst/>
              <a:gdLst/>
              <a:ahLst/>
              <a:cxnLst/>
              <a:rect l="l" t="t" r="r" b="b"/>
              <a:pathLst>
                <a:path w="2008" h="1891" extrusionOk="0">
                  <a:moveTo>
                    <a:pt x="1066" y="0"/>
                  </a:moveTo>
                  <a:cubicBezTo>
                    <a:pt x="804" y="0"/>
                    <a:pt x="558" y="88"/>
                    <a:pt x="390" y="274"/>
                  </a:cubicBezTo>
                  <a:cubicBezTo>
                    <a:pt x="1" y="704"/>
                    <a:pt x="12" y="1408"/>
                    <a:pt x="495" y="1891"/>
                  </a:cubicBezTo>
                  <a:lnTo>
                    <a:pt x="2007" y="389"/>
                  </a:lnTo>
                  <a:cubicBezTo>
                    <a:pt x="1750" y="138"/>
                    <a:pt x="1395" y="0"/>
                    <a:pt x="10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41"/>
            <p:cNvSpPr/>
            <p:nvPr/>
          </p:nvSpPr>
          <p:spPr>
            <a:xfrm>
              <a:off x="1802050" y="1184900"/>
              <a:ext cx="50950" cy="48175"/>
            </a:xfrm>
            <a:custGeom>
              <a:avLst/>
              <a:gdLst/>
              <a:ahLst/>
              <a:cxnLst/>
              <a:rect l="l" t="t" r="r" b="b"/>
              <a:pathLst>
                <a:path w="2038" h="1927" extrusionOk="0">
                  <a:moveTo>
                    <a:pt x="1073" y="1"/>
                  </a:moveTo>
                  <a:cubicBezTo>
                    <a:pt x="809" y="1"/>
                    <a:pt x="560" y="89"/>
                    <a:pt x="389" y="279"/>
                  </a:cubicBezTo>
                  <a:cubicBezTo>
                    <a:pt x="1" y="709"/>
                    <a:pt x="22" y="1413"/>
                    <a:pt x="505" y="1906"/>
                  </a:cubicBezTo>
                  <a:cubicBezTo>
                    <a:pt x="515" y="1917"/>
                    <a:pt x="526" y="1917"/>
                    <a:pt x="536" y="1927"/>
                  </a:cubicBezTo>
                  <a:lnTo>
                    <a:pt x="2038" y="426"/>
                  </a:lnTo>
                  <a:cubicBezTo>
                    <a:pt x="2038" y="415"/>
                    <a:pt x="2027" y="405"/>
                    <a:pt x="2017" y="394"/>
                  </a:cubicBezTo>
                  <a:cubicBezTo>
                    <a:pt x="1764" y="142"/>
                    <a:pt x="1407" y="1"/>
                    <a:pt x="10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41"/>
            <p:cNvSpPr/>
            <p:nvPr/>
          </p:nvSpPr>
          <p:spPr>
            <a:xfrm>
              <a:off x="1847450" y="1131275"/>
              <a:ext cx="50450" cy="47725"/>
            </a:xfrm>
            <a:custGeom>
              <a:avLst/>
              <a:gdLst/>
              <a:ahLst/>
              <a:cxnLst/>
              <a:rect l="l" t="t" r="r" b="b"/>
              <a:pathLst>
                <a:path w="2018" h="1909" extrusionOk="0">
                  <a:moveTo>
                    <a:pt x="1077" y="0"/>
                  </a:moveTo>
                  <a:cubicBezTo>
                    <a:pt x="812" y="0"/>
                    <a:pt x="562" y="90"/>
                    <a:pt x="390" y="282"/>
                  </a:cubicBezTo>
                  <a:cubicBezTo>
                    <a:pt x="1" y="712"/>
                    <a:pt x="12" y="1416"/>
                    <a:pt x="505" y="1909"/>
                  </a:cubicBezTo>
                  <a:lnTo>
                    <a:pt x="2017" y="397"/>
                  </a:lnTo>
                  <a:cubicBezTo>
                    <a:pt x="1761" y="140"/>
                    <a:pt x="1407" y="0"/>
                    <a:pt x="10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41"/>
            <p:cNvSpPr/>
            <p:nvPr/>
          </p:nvSpPr>
          <p:spPr>
            <a:xfrm>
              <a:off x="1916525" y="1145675"/>
              <a:ext cx="49625" cy="46975"/>
            </a:xfrm>
            <a:custGeom>
              <a:avLst/>
              <a:gdLst/>
              <a:ahLst/>
              <a:cxnLst/>
              <a:rect l="l" t="t" r="r" b="b"/>
              <a:pathLst>
                <a:path w="1985" h="1879" extrusionOk="0">
                  <a:moveTo>
                    <a:pt x="1069" y="0"/>
                  </a:moveTo>
                  <a:cubicBezTo>
                    <a:pt x="806" y="0"/>
                    <a:pt x="558" y="90"/>
                    <a:pt x="388" y="283"/>
                  </a:cubicBezTo>
                  <a:cubicBezTo>
                    <a:pt x="0" y="703"/>
                    <a:pt x="10" y="1396"/>
                    <a:pt x="483" y="1879"/>
                  </a:cubicBezTo>
                  <a:lnTo>
                    <a:pt x="1984" y="378"/>
                  </a:lnTo>
                  <a:cubicBezTo>
                    <a:pt x="1736" y="135"/>
                    <a:pt x="1391" y="0"/>
                    <a:pt x="10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41"/>
            <p:cNvSpPr/>
            <p:nvPr/>
          </p:nvSpPr>
          <p:spPr>
            <a:xfrm>
              <a:off x="1892625" y="1081125"/>
              <a:ext cx="51475" cy="48800"/>
            </a:xfrm>
            <a:custGeom>
              <a:avLst/>
              <a:gdLst/>
              <a:ahLst/>
              <a:cxnLst/>
              <a:rect l="l" t="t" r="r" b="b"/>
              <a:pathLst>
                <a:path w="2059" h="1952" extrusionOk="0">
                  <a:moveTo>
                    <a:pt x="1075" y="1"/>
                  </a:moveTo>
                  <a:cubicBezTo>
                    <a:pt x="811" y="1"/>
                    <a:pt x="562" y="90"/>
                    <a:pt x="389" y="281"/>
                  </a:cubicBezTo>
                  <a:cubicBezTo>
                    <a:pt x="0" y="702"/>
                    <a:pt x="21" y="1416"/>
                    <a:pt x="504" y="1910"/>
                  </a:cubicBezTo>
                  <a:cubicBezTo>
                    <a:pt x="525" y="1920"/>
                    <a:pt x="536" y="1931"/>
                    <a:pt x="557" y="1952"/>
                  </a:cubicBezTo>
                  <a:lnTo>
                    <a:pt x="2058" y="450"/>
                  </a:lnTo>
                  <a:cubicBezTo>
                    <a:pt x="2048" y="429"/>
                    <a:pt x="2027" y="408"/>
                    <a:pt x="2016" y="397"/>
                  </a:cubicBezTo>
                  <a:cubicBezTo>
                    <a:pt x="1760" y="141"/>
                    <a:pt x="1406" y="1"/>
                    <a:pt x="10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41"/>
            <p:cNvSpPr/>
            <p:nvPr/>
          </p:nvSpPr>
          <p:spPr>
            <a:xfrm>
              <a:off x="1837225" y="1060200"/>
              <a:ext cx="51475" cy="48725"/>
            </a:xfrm>
            <a:custGeom>
              <a:avLst/>
              <a:gdLst/>
              <a:ahLst/>
              <a:cxnLst/>
              <a:rect l="l" t="t" r="r" b="b"/>
              <a:pathLst>
                <a:path w="2059" h="1949" extrusionOk="0">
                  <a:moveTo>
                    <a:pt x="1070" y="1"/>
                  </a:moveTo>
                  <a:cubicBezTo>
                    <a:pt x="808" y="1"/>
                    <a:pt x="561" y="89"/>
                    <a:pt x="389" y="278"/>
                  </a:cubicBezTo>
                  <a:cubicBezTo>
                    <a:pt x="1" y="709"/>
                    <a:pt x="11" y="1413"/>
                    <a:pt x="505" y="1906"/>
                  </a:cubicBezTo>
                  <a:cubicBezTo>
                    <a:pt x="526" y="1927"/>
                    <a:pt x="536" y="1938"/>
                    <a:pt x="557" y="1948"/>
                  </a:cubicBezTo>
                  <a:lnTo>
                    <a:pt x="2059" y="446"/>
                  </a:lnTo>
                  <a:cubicBezTo>
                    <a:pt x="2048" y="425"/>
                    <a:pt x="2027" y="415"/>
                    <a:pt x="2017" y="394"/>
                  </a:cubicBezTo>
                  <a:cubicBezTo>
                    <a:pt x="1759" y="142"/>
                    <a:pt x="1402" y="1"/>
                    <a:pt x="10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41"/>
            <p:cNvSpPr/>
            <p:nvPr/>
          </p:nvSpPr>
          <p:spPr>
            <a:xfrm>
              <a:off x="1782100" y="1116900"/>
              <a:ext cx="49900" cy="47400"/>
            </a:xfrm>
            <a:custGeom>
              <a:avLst/>
              <a:gdLst/>
              <a:ahLst/>
              <a:cxnLst/>
              <a:rect l="l" t="t" r="r" b="b"/>
              <a:pathLst>
                <a:path w="1996" h="1896" extrusionOk="0">
                  <a:moveTo>
                    <a:pt x="1064" y="0"/>
                  </a:moveTo>
                  <a:cubicBezTo>
                    <a:pt x="803" y="0"/>
                    <a:pt x="556" y="88"/>
                    <a:pt x="389" y="279"/>
                  </a:cubicBezTo>
                  <a:cubicBezTo>
                    <a:pt x="1" y="699"/>
                    <a:pt x="11" y="1403"/>
                    <a:pt x="494" y="1896"/>
                  </a:cubicBezTo>
                  <a:lnTo>
                    <a:pt x="1996" y="384"/>
                  </a:lnTo>
                  <a:cubicBezTo>
                    <a:pt x="1744" y="138"/>
                    <a:pt x="1392" y="0"/>
                    <a:pt x="10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44" name="Google Shape;844;p41"/>
          <p:cNvSpPr/>
          <p:nvPr/>
        </p:nvSpPr>
        <p:spPr>
          <a:xfrm flipH="1">
            <a:off x="-914218" y="-736000"/>
            <a:ext cx="2303934" cy="2132247"/>
          </a:xfrm>
          <a:custGeom>
            <a:avLst/>
            <a:gdLst/>
            <a:ahLst/>
            <a:cxnLst/>
            <a:rect l="l" t="t" r="r" b="b"/>
            <a:pathLst>
              <a:path w="7852" h="7267" extrusionOk="0">
                <a:moveTo>
                  <a:pt x="2019" y="0"/>
                </a:moveTo>
                <a:cubicBezTo>
                  <a:pt x="1794" y="0"/>
                  <a:pt x="1545" y="66"/>
                  <a:pt x="1261" y="220"/>
                </a:cubicBezTo>
                <a:cubicBezTo>
                  <a:pt x="389" y="682"/>
                  <a:pt x="0" y="1900"/>
                  <a:pt x="599" y="2730"/>
                </a:cubicBezTo>
                <a:cubicBezTo>
                  <a:pt x="1418" y="3874"/>
                  <a:pt x="2216" y="3202"/>
                  <a:pt x="2468" y="4861"/>
                </a:cubicBezTo>
                <a:cubicBezTo>
                  <a:pt x="2668" y="6100"/>
                  <a:pt x="2993" y="6825"/>
                  <a:pt x="4327" y="7161"/>
                </a:cubicBezTo>
                <a:cubicBezTo>
                  <a:pt x="4616" y="7233"/>
                  <a:pt x="4889" y="7266"/>
                  <a:pt x="5144" y="7266"/>
                </a:cubicBezTo>
                <a:cubicBezTo>
                  <a:pt x="6919" y="7266"/>
                  <a:pt x="7852" y="5644"/>
                  <a:pt x="7613" y="3790"/>
                </a:cubicBezTo>
                <a:cubicBezTo>
                  <a:pt x="7477" y="2730"/>
                  <a:pt x="7204" y="1932"/>
                  <a:pt x="6122" y="1680"/>
                </a:cubicBezTo>
                <a:cubicBezTo>
                  <a:pt x="5629" y="1566"/>
                  <a:pt x="5281" y="1564"/>
                  <a:pt x="4993" y="1564"/>
                </a:cubicBezTo>
                <a:cubicBezTo>
                  <a:pt x="4983" y="1564"/>
                  <a:pt x="4973" y="1564"/>
                  <a:pt x="4963" y="1564"/>
                </a:cubicBezTo>
                <a:cubicBezTo>
                  <a:pt x="4447" y="1564"/>
                  <a:pt x="4117" y="1557"/>
                  <a:pt x="3455" y="882"/>
                </a:cubicBezTo>
                <a:cubicBezTo>
                  <a:pt x="3003" y="422"/>
                  <a:pt x="2589" y="0"/>
                  <a:pt x="201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45" name="Google Shape;845;p41"/>
          <p:cNvGrpSpPr/>
          <p:nvPr/>
        </p:nvGrpSpPr>
        <p:grpSpPr>
          <a:xfrm flipH="1">
            <a:off x="8666723" y="1396257"/>
            <a:ext cx="743967" cy="677720"/>
            <a:chOff x="1519100" y="549200"/>
            <a:chExt cx="176400" cy="160700"/>
          </a:xfrm>
        </p:grpSpPr>
        <p:sp>
          <p:nvSpPr>
            <p:cNvPr id="846" name="Google Shape;846;p41"/>
            <p:cNvSpPr/>
            <p:nvPr/>
          </p:nvSpPr>
          <p:spPr>
            <a:xfrm>
              <a:off x="1519100" y="549200"/>
              <a:ext cx="176400" cy="160700"/>
            </a:xfrm>
            <a:custGeom>
              <a:avLst/>
              <a:gdLst/>
              <a:ahLst/>
              <a:cxnLst/>
              <a:rect l="l" t="t" r="r" b="b"/>
              <a:pathLst>
                <a:path w="7056" h="6428" extrusionOk="0">
                  <a:moveTo>
                    <a:pt x="3421" y="1"/>
                  </a:moveTo>
                  <a:cubicBezTo>
                    <a:pt x="3414" y="1"/>
                    <a:pt x="3408" y="1"/>
                    <a:pt x="3401" y="1"/>
                  </a:cubicBezTo>
                  <a:cubicBezTo>
                    <a:pt x="2487" y="1"/>
                    <a:pt x="1406" y="704"/>
                    <a:pt x="713" y="1271"/>
                  </a:cubicBezTo>
                  <a:cubicBezTo>
                    <a:pt x="242" y="1660"/>
                    <a:pt x="0" y="2628"/>
                    <a:pt x="747" y="2628"/>
                  </a:cubicBezTo>
                  <a:cubicBezTo>
                    <a:pt x="767" y="2628"/>
                    <a:pt x="787" y="2627"/>
                    <a:pt x="807" y="2626"/>
                  </a:cubicBezTo>
                  <a:cubicBezTo>
                    <a:pt x="1295" y="2597"/>
                    <a:pt x="2097" y="2280"/>
                    <a:pt x="2673" y="2280"/>
                  </a:cubicBezTo>
                  <a:cubicBezTo>
                    <a:pt x="2729" y="2280"/>
                    <a:pt x="2783" y="2283"/>
                    <a:pt x="2834" y="2290"/>
                  </a:cubicBezTo>
                  <a:cubicBezTo>
                    <a:pt x="3359" y="2353"/>
                    <a:pt x="4146" y="2836"/>
                    <a:pt x="4440" y="3298"/>
                  </a:cubicBezTo>
                  <a:cubicBezTo>
                    <a:pt x="4776" y="3844"/>
                    <a:pt x="4115" y="4316"/>
                    <a:pt x="3747" y="4610"/>
                  </a:cubicBezTo>
                  <a:cubicBezTo>
                    <a:pt x="3317" y="4967"/>
                    <a:pt x="2897" y="5114"/>
                    <a:pt x="2372" y="5282"/>
                  </a:cubicBezTo>
                  <a:cubicBezTo>
                    <a:pt x="2099" y="5377"/>
                    <a:pt x="1994" y="5702"/>
                    <a:pt x="2172" y="5860"/>
                  </a:cubicBezTo>
                  <a:cubicBezTo>
                    <a:pt x="2246" y="5923"/>
                    <a:pt x="2393" y="5965"/>
                    <a:pt x="2498" y="6007"/>
                  </a:cubicBezTo>
                  <a:cubicBezTo>
                    <a:pt x="3089" y="6206"/>
                    <a:pt x="3765" y="6428"/>
                    <a:pt x="4415" y="6428"/>
                  </a:cubicBezTo>
                  <a:cubicBezTo>
                    <a:pt x="4758" y="6428"/>
                    <a:pt x="5094" y="6366"/>
                    <a:pt x="5406" y="6206"/>
                  </a:cubicBezTo>
                  <a:cubicBezTo>
                    <a:pt x="6152" y="5818"/>
                    <a:pt x="6719" y="5135"/>
                    <a:pt x="6855" y="4295"/>
                  </a:cubicBezTo>
                  <a:cubicBezTo>
                    <a:pt x="7055" y="3098"/>
                    <a:pt x="6425" y="2300"/>
                    <a:pt x="5669" y="1460"/>
                  </a:cubicBezTo>
                  <a:cubicBezTo>
                    <a:pt x="5074" y="793"/>
                    <a:pt x="4377" y="1"/>
                    <a:pt x="34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41"/>
            <p:cNvSpPr/>
            <p:nvPr/>
          </p:nvSpPr>
          <p:spPr>
            <a:xfrm>
              <a:off x="1519825" y="623075"/>
              <a:ext cx="89575" cy="54300"/>
            </a:xfrm>
            <a:custGeom>
              <a:avLst/>
              <a:gdLst/>
              <a:ahLst/>
              <a:cxnLst/>
              <a:rect l="l" t="t" r="r" b="b"/>
              <a:pathLst>
                <a:path w="3583" h="2172" extrusionOk="0">
                  <a:moveTo>
                    <a:pt x="2455" y="0"/>
                  </a:moveTo>
                  <a:cubicBezTo>
                    <a:pt x="2081" y="0"/>
                    <a:pt x="1664" y="117"/>
                    <a:pt x="1356" y="122"/>
                  </a:cubicBezTo>
                  <a:cubicBezTo>
                    <a:pt x="1253" y="122"/>
                    <a:pt x="1146" y="117"/>
                    <a:pt x="1039" y="117"/>
                  </a:cubicBezTo>
                  <a:cubicBezTo>
                    <a:pt x="755" y="117"/>
                    <a:pt x="473" y="151"/>
                    <a:pt x="274" y="395"/>
                  </a:cubicBezTo>
                  <a:cubicBezTo>
                    <a:pt x="1" y="731"/>
                    <a:pt x="96" y="1204"/>
                    <a:pt x="327" y="1540"/>
                  </a:cubicBezTo>
                  <a:cubicBezTo>
                    <a:pt x="521" y="1815"/>
                    <a:pt x="894" y="2171"/>
                    <a:pt x="1262" y="2171"/>
                  </a:cubicBezTo>
                  <a:cubicBezTo>
                    <a:pt x="1272" y="2171"/>
                    <a:pt x="1283" y="2171"/>
                    <a:pt x="1293" y="2170"/>
                  </a:cubicBezTo>
                  <a:cubicBezTo>
                    <a:pt x="1587" y="2159"/>
                    <a:pt x="1912" y="1991"/>
                    <a:pt x="2217" y="1802"/>
                  </a:cubicBezTo>
                  <a:cubicBezTo>
                    <a:pt x="2889" y="1540"/>
                    <a:pt x="3582" y="1109"/>
                    <a:pt x="3235" y="416"/>
                  </a:cubicBezTo>
                  <a:cubicBezTo>
                    <a:pt x="3074" y="89"/>
                    <a:pt x="2781" y="0"/>
                    <a:pt x="24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48" name="Google Shape;848;p41"/>
          <p:cNvSpPr/>
          <p:nvPr/>
        </p:nvSpPr>
        <p:spPr>
          <a:xfrm rot="10800000" flipH="1">
            <a:off x="2719225" y="-219151"/>
            <a:ext cx="997352" cy="817123"/>
          </a:xfrm>
          <a:custGeom>
            <a:avLst/>
            <a:gdLst/>
            <a:ahLst/>
            <a:cxnLst/>
            <a:rect l="l" t="t" r="r" b="b"/>
            <a:pathLst>
              <a:path w="7205" h="5903" extrusionOk="0">
                <a:moveTo>
                  <a:pt x="4491" y="0"/>
                </a:moveTo>
                <a:cubicBezTo>
                  <a:pt x="4028" y="0"/>
                  <a:pt x="3725" y="755"/>
                  <a:pt x="3655" y="1130"/>
                </a:cubicBezTo>
                <a:cubicBezTo>
                  <a:pt x="3571" y="1634"/>
                  <a:pt x="3550" y="2117"/>
                  <a:pt x="3560" y="2611"/>
                </a:cubicBezTo>
                <a:cubicBezTo>
                  <a:pt x="3392" y="2201"/>
                  <a:pt x="3224" y="1802"/>
                  <a:pt x="3046" y="1403"/>
                </a:cubicBezTo>
                <a:cubicBezTo>
                  <a:pt x="2869" y="1005"/>
                  <a:pt x="2528" y="436"/>
                  <a:pt x="2048" y="436"/>
                </a:cubicBezTo>
                <a:cubicBezTo>
                  <a:pt x="1958" y="436"/>
                  <a:pt x="1864" y="456"/>
                  <a:pt x="1765" y="500"/>
                </a:cubicBezTo>
                <a:cubicBezTo>
                  <a:pt x="1156" y="773"/>
                  <a:pt x="1250" y="1508"/>
                  <a:pt x="1513" y="2002"/>
                </a:cubicBezTo>
                <a:cubicBezTo>
                  <a:pt x="1691" y="2317"/>
                  <a:pt x="1912" y="2611"/>
                  <a:pt x="2174" y="2884"/>
                </a:cubicBezTo>
                <a:cubicBezTo>
                  <a:pt x="1922" y="2737"/>
                  <a:pt x="1670" y="2611"/>
                  <a:pt x="1418" y="2485"/>
                </a:cubicBezTo>
                <a:cubicBezTo>
                  <a:pt x="1223" y="2390"/>
                  <a:pt x="837" y="2249"/>
                  <a:pt x="517" y="2249"/>
                </a:cubicBezTo>
                <a:cubicBezTo>
                  <a:pt x="233" y="2249"/>
                  <a:pt x="1" y="2361"/>
                  <a:pt x="1" y="2716"/>
                </a:cubicBezTo>
                <a:cubicBezTo>
                  <a:pt x="1" y="3314"/>
                  <a:pt x="977" y="3734"/>
                  <a:pt x="1418" y="3934"/>
                </a:cubicBezTo>
                <a:cubicBezTo>
                  <a:pt x="1786" y="4091"/>
                  <a:pt x="2132" y="4207"/>
                  <a:pt x="2479" y="4270"/>
                </a:cubicBezTo>
                <a:cubicBezTo>
                  <a:pt x="1912" y="4564"/>
                  <a:pt x="1313" y="5005"/>
                  <a:pt x="1849" y="5415"/>
                </a:cubicBezTo>
                <a:cubicBezTo>
                  <a:pt x="1991" y="5520"/>
                  <a:pt x="2138" y="5568"/>
                  <a:pt x="2284" y="5568"/>
                </a:cubicBezTo>
                <a:cubicBezTo>
                  <a:pt x="2471" y="5568"/>
                  <a:pt x="2655" y="5488"/>
                  <a:pt x="2815" y="5352"/>
                </a:cubicBezTo>
                <a:cubicBezTo>
                  <a:pt x="2993" y="5194"/>
                  <a:pt x="3140" y="5015"/>
                  <a:pt x="3277" y="4826"/>
                </a:cubicBezTo>
                <a:cubicBezTo>
                  <a:pt x="3371" y="4700"/>
                  <a:pt x="3434" y="4532"/>
                  <a:pt x="3529" y="4385"/>
                </a:cubicBezTo>
                <a:cubicBezTo>
                  <a:pt x="3686" y="4637"/>
                  <a:pt x="3875" y="4868"/>
                  <a:pt x="4033" y="5110"/>
                </a:cubicBezTo>
                <a:cubicBezTo>
                  <a:pt x="4180" y="5320"/>
                  <a:pt x="4327" y="5520"/>
                  <a:pt x="4526" y="5677"/>
                </a:cubicBezTo>
                <a:cubicBezTo>
                  <a:pt x="4675" y="5792"/>
                  <a:pt x="4871" y="5902"/>
                  <a:pt x="5062" y="5902"/>
                </a:cubicBezTo>
                <a:cubicBezTo>
                  <a:pt x="5168" y="5902"/>
                  <a:pt x="5273" y="5868"/>
                  <a:pt x="5366" y="5782"/>
                </a:cubicBezTo>
                <a:cubicBezTo>
                  <a:pt x="5671" y="5509"/>
                  <a:pt x="5461" y="5089"/>
                  <a:pt x="5251" y="4826"/>
                </a:cubicBezTo>
                <a:cubicBezTo>
                  <a:pt x="5093" y="4627"/>
                  <a:pt x="4894" y="4385"/>
                  <a:pt x="4663" y="4186"/>
                </a:cubicBezTo>
                <a:cubicBezTo>
                  <a:pt x="5209" y="4144"/>
                  <a:pt x="5755" y="4018"/>
                  <a:pt x="6227" y="3745"/>
                </a:cubicBezTo>
                <a:cubicBezTo>
                  <a:pt x="6595" y="3524"/>
                  <a:pt x="7204" y="3073"/>
                  <a:pt x="7025" y="2579"/>
                </a:cubicBezTo>
                <a:cubicBezTo>
                  <a:pt x="6910" y="2259"/>
                  <a:pt x="6683" y="2133"/>
                  <a:pt x="6398" y="2133"/>
                </a:cubicBezTo>
                <a:cubicBezTo>
                  <a:pt x="5984" y="2133"/>
                  <a:pt x="5448" y="2399"/>
                  <a:pt x="4957" y="2716"/>
                </a:cubicBezTo>
                <a:cubicBezTo>
                  <a:pt x="5083" y="2453"/>
                  <a:pt x="5177" y="2180"/>
                  <a:pt x="5230" y="1907"/>
                </a:cubicBezTo>
                <a:cubicBezTo>
                  <a:pt x="5345" y="1361"/>
                  <a:pt x="5314" y="448"/>
                  <a:pt x="4789" y="101"/>
                </a:cubicBezTo>
                <a:cubicBezTo>
                  <a:pt x="4683" y="31"/>
                  <a:pt x="4584" y="0"/>
                  <a:pt x="449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37502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"/>
              <a:buNone/>
              <a:defRPr sz="35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"/>
              <a:buNone/>
              <a:defRPr sz="35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"/>
              <a:buNone/>
              <a:defRPr sz="35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"/>
              <a:buNone/>
              <a:defRPr sz="35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"/>
              <a:buNone/>
              <a:defRPr sz="35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"/>
              <a:buNone/>
              <a:defRPr sz="35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"/>
              <a:buNone/>
              <a:defRPr sz="35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"/>
              <a:buNone/>
              <a:defRPr sz="35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"/>
              <a:buNone/>
              <a:defRPr sz="35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ind Madurai"/>
              <a:buChar char="●"/>
              <a:defRPr sz="1500"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defRPr>
            </a:lvl1pPr>
            <a:lvl2pPr marL="914400" lvl="1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ind Madurai"/>
              <a:buChar char="○"/>
              <a:defRPr sz="1500"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defRPr>
            </a:lvl2pPr>
            <a:lvl3pPr marL="1371600" lvl="2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ind Madurai"/>
              <a:buChar char="■"/>
              <a:defRPr sz="1500"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defRPr>
            </a:lvl3pPr>
            <a:lvl4pPr marL="1828800" lvl="3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ind Madurai"/>
              <a:buChar char="●"/>
              <a:defRPr sz="1500"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defRPr>
            </a:lvl4pPr>
            <a:lvl5pPr marL="2286000" lvl="4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ind Madurai"/>
              <a:buChar char="○"/>
              <a:defRPr sz="1500"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defRPr>
            </a:lvl5pPr>
            <a:lvl6pPr marL="2743200" lvl="5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ind Madurai"/>
              <a:buChar char="■"/>
              <a:defRPr sz="1500"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defRPr>
            </a:lvl6pPr>
            <a:lvl7pPr marL="3200400" lvl="6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ind Madurai"/>
              <a:buChar char="●"/>
              <a:defRPr sz="1500"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defRPr>
            </a:lvl7pPr>
            <a:lvl8pPr marL="3657600" lvl="7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ind Madurai"/>
              <a:buChar char="○"/>
              <a:defRPr sz="1500"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defRPr>
            </a:lvl8pPr>
            <a:lvl9pPr marL="4114800" lvl="8" indent="-3238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500"/>
              <a:buFont typeface="Hind Madurai"/>
              <a:buChar char="■"/>
              <a:defRPr sz="1500"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85" r:id="rId4"/>
    <p:sldLayoutId id="2147483686" r:id="rId5"/>
    <p:sldLayoutId id="2147483687" r:id="rId6"/>
    <p:sldLayoutId id="2147483692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.png"/><Relationship Id="rId18" Type="http://schemas.microsoft.com/office/2007/relationships/hdphoto" Target="../media/hdphoto7.wdp"/><Relationship Id="rId26" Type="http://schemas.microsoft.com/office/2007/relationships/hdphoto" Target="../media/hdphoto11.wdp"/><Relationship Id="rId3" Type="http://schemas.openxmlformats.org/officeDocument/2006/relationships/image" Target="../media/image1.png"/><Relationship Id="rId21" Type="http://schemas.openxmlformats.org/officeDocument/2006/relationships/image" Target="../media/image11.png"/><Relationship Id="rId34" Type="http://schemas.microsoft.com/office/2007/relationships/hdphoto" Target="../media/hdphoto14.wdp"/><Relationship Id="rId7" Type="http://schemas.openxmlformats.org/officeDocument/2006/relationships/image" Target="../media/image4.png"/><Relationship Id="rId12" Type="http://schemas.microsoft.com/office/2007/relationships/hdphoto" Target="../media/hdphoto4.wdp"/><Relationship Id="rId17" Type="http://schemas.openxmlformats.org/officeDocument/2006/relationships/image" Target="../media/image9.png"/><Relationship Id="rId25" Type="http://schemas.openxmlformats.org/officeDocument/2006/relationships/image" Target="../media/image13.png"/><Relationship Id="rId3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6" Type="http://schemas.microsoft.com/office/2007/relationships/hdphoto" Target="../media/hdphoto6.wdp"/><Relationship Id="rId20" Type="http://schemas.microsoft.com/office/2007/relationships/hdphoto" Target="../media/hdphoto8.wdp"/><Relationship Id="rId29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24" Type="http://schemas.microsoft.com/office/2007/relationships/hdphoto" Target="../media/hdphoto10.wdp"/><Relationship Id="rId32" Type="http://schemas.openxmlformats.org/officeDocument/2006/relationships/image" Target="../media/image17.gif"/><Relationship Id="rId5" Type="http://schemas.microsoft.com/office/2007/relationships/hdphoto" Target="../media/hdphoto1.wdp"/><Relationship Id="rId15" Type="http://schemas.openxmlformats.org/officeDocument/2006/relationships/image" Target="../media/image8.png"/><Relationship Id="rId23" Type="http://schemas.openxmlformats.org/officeDocument/2006/relationships/image" Target="../media/image12.png"/><Relationship Id="rId28" Type="http://schemas.microsoft.com/office/2007/relationships/hdphoto" Target="../media/hdphoto12.wdp"/><Relationship Id="rId36" Type="http://schemas.openxmlformats.org/officeDocument/2006/relationships/image" Target="../media/image20.png"/><Relationship Id="rId10" Type="http://schemas.microsoft.com/office/2007/relationships/hdphoto" Target="../media/hdphoto3.wdp"/><Relationship Id="rId19" Type="http://schemas.openxmlformats.org/officeDocument/2006/relationships/image" Target="../media/image10.png"/><Relationship Id="rId31" Type="http://schemas.openxmlformats.org/officeDocument/2006/relationships/image" Target="../media/image16.emf"/><Relationship Id="rId4" Type="http://schemas.openxmlformats.org/officeDocument/2006/relationships/image" Target="../media/image2.png"/><Relationship Id="rId9" Type="http://schemas.openxmlformats.org/officeDocument/2006/relationships/image" Target="../media/image5.png"/><Relationship Id="rId14" Type="http://schemas.microsoft.com/office/2007/relationships/hdphoto" Target="../media/hdphoto5.wdp"/><Relationship Id="rId22" Type="http://schemas.microsoft.com/office/2007/relationships/hdphoto" Target="../media/hdphoto9.wdp"/><Relationship Id="rId27" Type="http://schemas.openxmlformats.org/officeDocument/2006/relationships/image" Target="../media/image14.png"/><Relationship Id="rId30" Type="http://schemas.microsoft.com/office/2007/relationships/hdphoto" Target="../media/hdphoto13.wdp"/><Relationship Id="rId35" Type="http://schemas.openxmlformats.org/officeDocument/2006/relationships/image" Target="../media/image19.png"/><Relationship Id="rId8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image" Target="../media/image70.png"/><Relationship Id="rId7" Type="http://schemas.microsoft.com/office/2007/relationships/hdphoto" Target="../media/hdphoto52.wdp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22.png"/><Relationship Id="rId10" Type="http://schemas.microsoft.com/office/2007/relationships/hdphoto" Target="../media/hdphoto51.wdp"/><Relationship Id="rId4" Type="http://schemas.openxmlformats.org/officeDocument/2006/relationships/image" Target="../media/image75.png"/><Relationship Id="rId9" Type="http://schemas.openxmlformats.org/officeDocument/2006/relationships/image" Target="../media/image74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51.wdp"/><Relationship Id="rId3" Type="http://schemas.openxmlformats.org/officeDocument/2006/relationships/image" Target="../media/image77.png"/><Relationship Id="rId7" Type="http://schemas.openxmlformats.org/officeDocument/2006/relationships/image" Target="../media/image74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slide" Target="slide8.xml"/><Relationship Id="rId5" Type="http://schemas.openxmlformats.org/officeDocument/2006/relationships/image" Target="../media/image22.png"/><Relationship Id="rId4" Type="http://schemas.openxmlformats.org/officeDocument/2006/relationships/image" Target="../media/image78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51.wdp"/><Relationship Id="rId3" Type="http://schemas.openxmlformats.org/officeDocument/2006/relationships/image" Target="../media/image77.png"/><Relationship Id="rId7" Type="http://schemas.openxmlformats.org/officeDocument/2006/relationships/image" Target="../media/image74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slide" Target="slide8.xml"/><Relationship Id="rId5" Type="http://schemas.openxmlformats.org/officeDocument/2006/relationships/image" Target="../media/image22.png"/><Relationship Id="rId4" Type="http://schemas.openxmlformats.org/officeDocument/2006/relationships/image" Target="../media/image79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54.wdp"/><Relationship Id="rId3" Type="http://schemas.openxmlformats.org/officeDocument/2006/relationships/image" Target="../media/image70.png"/><Relationship Id="rId7" Type="http://schemas.openxmlformats.org/officeDocument/2006/relationships/image" Target="../media/image82.png"/><Relationship Id="rId12" Type="http://schemas.microsoft.com/office/2007/relationships/hdphoto" Target="../media/hdphoto51.wdp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microsoft.com/office/2007/relationships/hdphoto" Target="../media/hdphoto53.wdp"/><Relationship Id="rId11" Type="http://schemas.openxmlformats.org/officeDocument/2006/relationships/image" Target="../media/image74.png"/><Relationship Id="rId5" Type="http://schemas.openxmlformats.org/officeDocument/2006/relationships/image" Target="../media/image81.png"/><Relationship Id="rId10" Type="http://schemas.openxmlformats.org/officeDocument/2006/relationships/slide" Target="slide8.xml"/><Relationship Id="rId4" Type="http://schemas.openxmlformats.org/officeDocument/2006/relationships/image" Target="../media/image80.png"/><Relationship Id="rId9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.wav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13" Type="http://schemas.openxmlformats.org/officeDocument/2006/relationships/image" Target="../media/image29.png"/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12" Type="http://schemas.microsoft.com/office/2007/relationships/hdphoto" Target="../media/hdphoto19.wdp"/><Relationship Id="rId17" Type="http://schemas.openxmlformats.org/officeDocument/2006/relationships/audio" Target="../media/audio2.wav"/><Relationship Id="rId2" Type="http://schemas.openxmlformats.org/officeDocument/2006/relationships/audio" Target="../media/audio2.wav"/><Relationship Id="rId16" Type="http://schemas.microsoft.com/office/2007/relationships/hdphoto" Target="../media/hdphoto21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8.png"/><Relationship Id="rId5" Type="http://schemas.microsoft.com/office/2007/relationships/hdphoto" Target="../media/hdphoto17.wdp"/><Relationship Id="rId15" Type="http://schemas.openxmlformats.org/officeDocument/2006/relationships/image" Target="../media/image30.png"/><Relationship Id="rId10" Type="http://schemas.microsoft.com/office/2007/relationships/hdphoto" Target="../media/hdphoto15.wdp"/><Relationship Id="rId4" Type="http://schemas.openxmlformats.org/officeDocument/2006/relationships/image" Target="../media/image26.png"/><Relationship Id="rId9" Type="http://schemas.openxmlformats.org/officeDocument/2006/relationships/image" Target="../media/image23.png"/><Relationship Id="rId14" Type="http://schemas.microsoft.com/office/2007/relationships/hdphoto" Target="../media/hdphoto20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audio" Target="../media/audio3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8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microsoft.com/office/2007/relationships/hdphoto" Target="../media/hdphoto20.wdp"/><Relationship Id="rId3" Type="http://schemas.openxmlformats.org/officeDocument/2006/relationships/image" Target="../media/image26.png"/><Relationship Id="rId7" Type="http://schemas.microsoft.com/office/2007/relationships/hdphoto" Target="../media/hdphoto18.wdp"/><Relationship Id="rId12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microsoft.com/office/2007/relationships/hdphoto" Target="../media/hdphoto19.wdp"/><Relationship Id="rId5" Type="http://schemas.openxmlformats.org/officeDocument/2006/relationships/image" Target="../media/image22.png"/><Relationship Id="rId15" Type="http://schemas.microsoft.com/office/2007/relationships/hdphoto" Target="../media/hdphoto21.wdp"/><Relationship Id="rId10" Type="http://schemas.openxmlformats.org/officeDocument/2006/relationships/image" Target="../media/image28.png"/><Relationship Id="rId4" Type="http://schemas.microsoft.com/office/2007/relationships/hdphoto" Target="../media/hdphoto17.wdp"/><Relationship Id="rId9" Type="http://schemas.microsoft.com/office/2007/relationships/hdphoto" Target="../media/hdphoto15.wdp"/><Relationship Id="rId1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7" Type="http://schemas.openxmlformats.org/officeDocument/2006/relationships/image" Target="../media/image22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Relationship Id="rId6" Type="http://schemas.microsoft.com/office/2007/relationships/hdphoto" Target="../media/hdphoto55.wdp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90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5.wdp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57.wdp"/><Relationship Id="rId3" Type="http://schemas.openxmlformats.org/officeDocument/2006/relationships/image" Target="../media/image91.png"/><Relationship Id="rId7" Type="http://schemas.openxmlformats.org/officeDocument/2006/relationships/image" Target="../media/image9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microsoft.com/office/2007/relationships/hdphoto" Target="../media/hdphoto56.wdp"/><Relationship Id="rId11" Type="http://schemas.openxmlformats.org/officeDocument/2006/relationships/audio" Target="../media/audio2.wav"/><Relationship Id="rId5" Type="http://schemas.openxmlformats.org/officeDocument/2006/relationships/image" Target="../media/image93.png"/><Relationship Id="rId10" Type="http://schemas.microsoft.com/office/2007/relationships/hdphoto" Target="../media/hdphoto58.wdp"/><Relationship Id="rId4" Type="http://schemas.openxmlformats.org/officeDocument/2006/relationships/image" Target="../media/image92.png"/><Relationship Id="rId9" Type="http://schemas.openxmlformats.org/officeDocument/2006/relationships/image" Target="../media/image9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microsoft.com/office/2007/relationships/hdphoto" Target="../media/hdphoto59.wdp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13" Type="http://schemas.openxmlformats.org/officeDocument/2006/relationships/image" Target="../media/image29.png"/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12" Type="http://schemas.microsoft.com/office/2007/relationships/hdphoto" Target="../media/hdphoto19.wdp"/><Relationship Id="rId17" Type="http://schemas.openxmlformats.org/officeDocument/2006/relationships/audio" Target="../media/audio2.wav"/><Relationship Id="rId2" Type="http://schemas.openxmlformats.org/officeDocument/2006/relationships/audio" Target="../media/audio2.wav"/><Relationship Id="rId16" Type="http://schemas.microsoft.com/office/2007/relationships/hdphoto" Target="../media/hdphoto21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8.png"/><Relationship Id="rId5" Type="http://schemas.microsoft.com/office/2007/relationships/hdphoto" Target="../media/hdphoto17.wdp"/><Relationship Id="rId15" Type="http://schemas.openxmlformats.org/officeDocument/2006/relationships/image" Target="../media/image30.png"/><Relationship Id="rId10" Type="http://schemas.microsoft.com/office/2007/relationships/hdphoto" Target="../media/hdphoto15.wdp"/><Relationship Id="rId4" Type="http://schemas.openxmlformats.org/officeDocument/2006/relationships/image" Target="../media/image26.png"/><Relationship Id="rId9" Type="http://schemas.openxmlformats.org/officeDocument/2006/relationships/image" Target="../media/image23.png"/><Relationship Id="rId14" Type="http://schemas.microsoft.com/office/2007/relationships/hdphoto" Target="../media/hdphoto20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microsoft.com/office/2007/relationships/hdphoto" Target="../media/hdphoto20.wdp"/><Relationship Id="rId3" Type="http://schemas.openxmlformats.org/officeDocument/2006/relationships/image" Target="../media/image25.png"/><Relationship Id="rId7" Type="http://schemas.microsoft.com/office/2007/relationships/hdphoto" Target="../media/hdphoto18.wdp"/><Relationship Id="rId12" Type="http://schemas.openxmlformats.org/officeDocument/2006/relationships/image" Target="../media/image29.png"/><Relationship Id="rId17" Type="http://schemas.openxmlformats.org/officeDocument/2006/relationships/audio" Target="../media/audio3.wav"/><Relationship Id="rId2" Type="http://schemas.openxmlformats.org/officeDocument/2006/relationships/audio" Target="../media/audio3.wav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microsoft.com/office/2007/relationships/hdphoto" Target="../media/hdphoto19.wdp"/><Relationship Id="rId5" Type="http://schemas.microsoft.com/office/2007/relationships/hdphoto" Target="../media/hdphoto17.wdp"/><Relationship Id="rId15" Type="http://schemas.microsoft.com/office/2007/relationships/hdphoto" Target="../media/hdphoto21.wdp"/><Relationship Id="rId10" Type="http://schemas.openxmlformats.org/officeDocument/2006/relationships/image" Target="../media/image28.png"/><Relationship Id="rId4" Type="http://schemas.openxmlformats.org/officeDocument/2006/relationships/image" Target="../media/image26.png"/><Relationship Id="rId9" Type="http://schemas.microsoft.com/office/2007/relationships/hdphoto" Target="../media/hdphoto15.wdp"/><Relationship Id="rId1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3.xml"/><Relationship Id="rId7" Type="http://schemas.openxmlformats.org/officeDocument/2006/relationships/audio" Target="../media/audio7.wav"/><Relationship Id="rId12" Type="http://schemas.openxmlformats.org/officeDocument/2006/relationships/image" Target="../media/image3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6.wav"/><Relationship Id="rId11" Type="http://schemas.openxmlformats.org/officeDocument/2006/relationships/image" Target="../media/image33.png"/><Relationship Id="rId5" Type="http://schemas.openxmlformats.org/officeDocument/2006/relationships/audio" Target="../media/audio5.wav"/><Relationship Id="rId10" Type="http://schemas.openxmlformats.org/officeDocument/2006/relationships/image" Target="../media/image32.png"/><Relationship Id="rId4" Type="http://schemas.openxmlformats.org/officeDocument/2006/relationships/audio" Target="../media/audio4.wav"/><Relationship Id="rId9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13" Type="http://schemas.openxmlformats.org/officeDocument/2006/relationships/image" Target="../media/image29.png"/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12" Type="http://schemas.microsoft.com/office/2007/relationships/hdphoto" Target="../media/hdphoto19.wdp"/><Relationship Id="rId17" Type="http://schemas.openxmlformats.org/officeDocument/2006/relationships/audio" Target="../media/audio2.wav"/><Relationship Id="rId2" Type="http://schemas.openxmlformats.org/officeDocument/2006/relationships/audio" Target="../media/audio2.wav"/><Relationship Id="rId16" Type="http://schemas.microsoft.com/office/2007/relationships/hdphoto" Target="../media/hdphoto21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8.png"/><Relationship Id="rId5" Type="http://schemas.microsoft.com/office/2007/relationships/hdphoto" Target="../media/hdphoto17.wdp"/><Relationship Id="rId15" Type="http://schemas.openxmlformats.org/officeDocument/2006/relationships/image" Target="../media/image30.png"/><Relationship Id="rId10" Type="http://schemas.microsoft.com/office/2007/relationships/hdphoto" Target="../media/hdphoto15.wdp"/><Relationship Id="rId4" Type="http://schemas.openxmlformats.org/officeDocument/2006/relationships/image" Target="../media/image26.png"/><Relationship Id="rId9" Type="http://schemas.openxmlformats.org/officeDocument/2006/relationships/image" Target="../media/image23.png"/><Relationship Id="rId14" Type="http://schemas.microsoft.com/office/2007/relationships/hdphoto" Target="../media/hdphoto20.wdp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9.png"/><Relationship Id="rId18" Type="http://schemas.microsoft.com/office/2007/relationships/hdphoto" Target="../media/hdphoto28.wdp"/><Relationship Id="rId26" Type="http://schemas.microsoft.com/office/2007/relationships/hdphoto" Target="../media/hdphoto32.wdp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43.png"/><Relationship Id="rId34" Type="http://schemas.openxmlformats.org/officeDocument/2006/relationships/image" Target="../media/image22.png"/><Relationship Id="rId7" Type="http://schemas.openxmlformats.org/officeDocument/2006/relationships/image" Target="../media/image36.png"/><Relationship Id="rId12" Type="http://schemas.microsoft.com/office/2007/relationships/hdphoto" Target="../media/hdphoto25.wdp"/><Relationship Id="rId17" Type="http://schemas.openxmlformats.org/officeDocument/2006/relationships/image" Target="../media/image41.png"/><Relationship Id="rId25" Type="http://schemas.openxmlformats.org/officeDocument/2006/relationships/image" Target="../media/image45.png"/><Relationship Id="rId33" Type="http://schemas.openxmlformats.org/officeDocument/2006/relationships/image" Target="../media/image49.png"/><Relationship Id="rId2" Type="http://schemas.openxmlformats.org/officeDocument/2006/relationships/audio" Target="../media/media2.MP3"/><Relationship Id="rId16" Type="http://schemas.microsoft.com/office/2007/relationships/hdphoto" Target="../media/hdphoto27.wdp"/><Relationship Id="rId20" Type="http://schemas.microsoft.com/office/2007/relationships/hdphoto" Target="../media/hdphoto29.wdp"/><Relationship Id="rId29" Type="http://schemas.openxmlformats.org/officeDocument/2006/relationships/image" Target="../media/image47.png"/><Relationship Id="rId1" Type="http://schemas.microsoft.com/office/2007/relationships/media" Target="../media/media2.MP3"/><Relationship Id="rId6" Type="http://schemas.microsoft.com/office/2007/relationships/hdphoto" Target="../media/hdphoto22.wdp"/><Relationship Id="rId11" Type="http://schemas.openxmlformats.org/officeDocument/2006/relationships/image" Target="../media/image38.png"/><Relationship Id="rId24" Type="http://schemas.microsoft.com/office/2007/relationships/hdphoto" Target="../media/hdphoto31.wdp"/><Relationship Id="rId32" Type="http://schemas.openxmlformats.org/officeDocument/2006/relationships/image" Target="../media/image48.png"/><Relationship Id="rId5" Type="http://schemas.openxmlformats.org/officeDocument/2006/relationships/image" Target="../media/image35.jpeg"/><Relationship Id="rId15" Type="http://schemas.openxmlformats.org/officeDocument/2006/relationships/image" Target="../media/image40.png"/><Relationship Id="rId23" Type="http://schemas.openxmlformats.org/officeDocument/2006/relationships/image" Target="../media/image44.png"/><Relationship Id="rId28" Type="http://schemas.microsoft.com/office/2007/relationships/hdphoto" Target="../media/hdphoto33.wdp"/><Relationship Id="rId10" Type="http://schemas.microsoft.com/office/2007/relationships/hdphoto" Target="../media/hdphoto24.wdp"/><Relationship Id="rId19" Type="http://schemas.openxmlformats.org/officeDocument/2006/relationships/image" Target="../media/image42.png"/><Relationship Id="rId31" Type="http://schemas.openxmlformats.org/officeDocument/2006/relationships/slide" Target="slide8.xml"/><Relationship Id="rId4" Type="http://schemas.openxmlformats.org/officeDocument/2006/relationships/audio" Target="../media/audio3.wav"/><Relationship Id="rId9" Type="http://schemas.openxmlformats.org/officeDocument/2006/relationships/image" Target="../media/image37.png"/><Relationship Id="rId14" Type="http://schemas.microsoft.com/office/2007/relationships/hdphoto" Target="../media/hdphoto26.wdp"/><Relationship Id="rId22" Type="http://schemas.microsoft.com/office/2007/relationships/hdphoto" Target="../media/hdphoto30.wdp"/><Relationship Id="rId27" Type="http://schemas.openxmlformats.org/officeDocument/2006/relationships/image" Target="../media/image46.png"/><Relationship Id="rId30" Type="http://schemas.microsoft.com/office/2007/relationships/hdphoto" Target="../media/hdphoto34.wdp"/><Relationship Id="rId35" Type="http://schemas.openxmlformats.org/officeDocument/2006/relationships/audio" Target="../media/audio3.wav"/><Relationship Id="rId8" Type="http://schemas.microsoft.com/office/2007/relationships/hdphoto" Target="../media/hdphoto23.wdp"/></Relationships>
</file>

<file path=ppt/slides/_rels/slide8.xml.rels><?xml version="1.0" encoding="UTF-8" standalone="yes"?>
<Relationships xmlns="http://schemas.openxmlformats.org/package/2006/relationships"><Relationship Id="rId13" Type="http://schemas.microsoft.com/office/2007/relationships/hdphoto" Target="../media/hdphoto39.wdp"/><Relationship Id="rId18" Type="http://schemas.openxmlformats.org/officeDocument/2006/relationships/image" Target="../media/image57.png"/><Relationship Id="rId26" Type="http://schemas.microsoft.com/office/2007/relationships/hdphoto" Target="../media/hdphoto40.wdp"/><Relationship Id="rId39" Type="http://schemas.openxmlformats.org/officeDocument/2006/relationships/image" Target="../media/image64.png"/><Relationship Id="rId21" Type="http://schemas.openxmlformats.org/officeDocument/2006/relationships/slide" Target="slide10.xml"/><Relationship Id="rId34" Type="http://schemas.openxmlformats.org/officeDocument/2006/relationships/image" Target="../media/image62.png"/><Relationship Id="rId42" Type="http://schemas.microsoft.com/office/2007/relationships/hdphoto" Target="../media/hdphoto45.wdp"/><Relationship Id="rId47" Type="http://schemas.openxmlformats.org/officeDocument/2006/relationships/image" Target="../media/image68.png"/><Relationship Id="rId50" Type="http://schemas.openxmlformats.org/officeDocument/2006/relationships/image" Target="../media/image69.png"/><Relationship Id="rId7" Type="http://schemas.microsoft.com/office/2007/relationships/hdphoto" Target="../media/hdphoto36.wdp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43.png"/><Relationship Id="rId29" Type="http://schemas.microsoft.com/office/2007/relationships/hdphoto" Target="../media/hdphoto41.wdp"/><Relationship Id="rId11" Type="http://schemas.microsoft.com/office/2007/relationships/hdphoto" Target="../media/hdphoto38.wdp"/><Relationship Id="rId24" Type="http://schemas.openxmlformats.org/officeDocument/2006/relationships/slide" Target="slide12.xml"/><Relationship Id="rId32" Type="http://schemas.openxmlformats.org/officeDocument/2006/relationships/image" Target="../media/image61.png"/><Relationship Id="rId37" Type="http://schemas.microsoft.com/office/2007/relationships/hdphoto" Target="../media/hdphoto33.wdp"/><Relationship Id="rId40" Type="http://schemas.microsoft.com/office/2007/relationships/hdphoto" Target="../media/hdphoto44.wdp"/><Relationship Id="rId45" Type="http://schemas.openxmlformats.org/officeDocument/2006/relationships/image" Target="../media/image67.png"/><Relationship Id="rId5" Type="http://schemas.microsoft.com/office/2007/relationships/hdphoto" Target="../media/hdphoto35.wdp"/><Relationship Id="rId15" Type="http://schemas.openxmlformats.org/officeDocument/2006/relationships/slide" Target="slide9.xml"/><Relationship Id="rId23" Type="http://schemas.microsoft.com/office/2007/relationships/hdphoto" Target="../media/hdphoto29.wdp"/><Relationship Id="rId28" Type="http://schemas.openxmlformats.org/officeDocument/2006/relationships/image" Target="../media/image60.png"/><Relationship Id="rId36" Type="http://schemas.openxmlformats.org/officeDocument/2006/relationships/image" Target="../media/image46.png"/><Relationship Id="rId49" Type="http://schemas.openxmlformats.org/officeDocument/2006/relationships/slide" Target="slide14.xml"/><Relationship Id="rId10" Type="http://schemas.openxmlformats.org/officeDocument/2006/relationships/image" Target="../media/image54.png"/><Relationship Id="rId19" Type="http://schemas.openxmlformats.org/officeDocument/2006/relationships/slide" Target="slide11.xml"/><Relationship Id="rId31" Type="http://schemas.microsoft.com/office/2007/relationships/hdphoto" Target="../media/hdphoto32.wdp"/><Relationship Id="rId44" Type="http://schemas.microsoft.com/office/2007/relationships/hdphoto" Target="../media/hdphoto46.wdp"/><Relationship Id="rId4" Type="http://schemas.openxmlformats.org/officeDocument/2006/relationships/image" Target="../media/image51.png"/><Relationship Id="rId9" Type="http://schemas.microsoft.com/office/2007/relationships/hdphoto" Target="../media/hdphoto37.wdp"/><Relationship Id="rId14" Type="http://schemas.openxmlformats.org/officeDocument/2006/relationships/image" Target="../media/image56.png"/><Relationship Id="rId22" Type="http://schemas.openxmlformats.org/officeDocument/2006/relationships/image" Target="../media/image42.png"/><Relationship Id="rId27" Type="http://schemas.openxmlformats.org/officeDocument/2006/relationships/slide" Target="slide13.xml"/><Relationship Id="rId30" Type="http://schemas.openxmlformats.org/officeDocument/2006/relationships/image" Target="../media/image45.png"/><Relationship Id="rId35" Type="http://schemas.microsoft.com/office/2007/relationships/hdphoto" Target="../media/hdphoto43.wdp"/><Relationship Id="rId43" Type="http://schemas.openxmlformats.org/officeDocument/2006/relationships/image" Target="../media/image66.png"/><Relationship Id="rId48" Type="http://schemas.microsoft.com/office/2007/relationships/hdphoto" Target="../media/hdphoto48.wdp"/><Relationship Id="rId8" Type="http://schemas.openxmlformats.org/officeDocument/2006/relationships/image" Target="../media/image53.png"/><Relationship Id="rId51" Type="http://schemas.openxmlformats.org/officeDocument/2006/relationships/image" Target="../media/image22.png"/><Relationship Id="rId3" Type="http://schemas.openxmlformats.org/officeDocument/2006/relationships/image" Target="../media/image50.jpeg"/><Relationship Id="rId12" Type="http://schemas.openxmlformats.org/officeDocument/2006/relationships/image" Target="../media/image55.png"/><Relationship Id="rId17" Type="http://schemas.microsoft.com/office/2007/relationships/hdphoto" Target="../media/hdphoto30.wdp"/><Relationship Id="rId25" Type="http://schemas.openxmlformats.org/officeDocument/2006/relationships/image" Target="../media/image59.png"/><Relationship Id="rId33" Type="http://schemas.microsoft.com/office/2007/relationships/hdphoto" Target="../media/hdphoto42.wdp"/><Relationship Id="rId38" Type="http://schemas.openxmlformats.org/officeDocument/2006/relationships/image" Target="../media/image63.png"/><Relationship Id="rId46" Type="http://schemas.microsoft.com/office/2007/relationships/hdphoto" Target="../media/hdphoto47.wdp"/><Relationship Id="rId20" Type="http://schemas.openxmlformats.org/officeDocument/2006/relationships/image" Target="../media/image58.png"/><Relationship Id="rId41" Type="http://schemas.openxmlformats.org/officeDocument/2006/relationships/image" Target="../media/image6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70.png"/><Relationship Id="rId7" Type="http://schemas.microsoft.com/office/2007/relationships/hdphoto" Target="../media/hdphoto49.wdp"/><Relationship Id="rId12" Type="http://schemas.microsoft.com/office/2007/relationships/hdphoto" Target="../media/hdphoto51.wdp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11" Type="http://schemas.openxmlformats.org/officeDocument/2006/relationships/image" Target="../media/image74.png"/><Relationship Id="rId5" Type="http://schemas.openxmlformats.org/officeDocument/2006/relationships/image" Target="../media/image22.png"/><Relationship Id="rId10" Type="http://schemas.openxmlformats.org/officeDocument/2006/relationships/slide" Target="slide8.xml"/><Relationship Id="rId4" Type="http://schemas.openxmlformats.org/officeDocument/2006/relationships/image" Target="../media/image71.png"/><Relationship Id="rId9" Type="http://schemas.microsoft.com/office/2007/relationships/hdphoto" Target="../media/hdphoto50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36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434" y="3676118"/>
            <a:ext cx="10713464" cy="1613145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174" y="3502099"/>
            <a:ext cx="1160919" cy="1494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7823482" y="362270"/>
            <a:ext cx="322127" cy="373607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>
              <a:ea typeface="+mn-ea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9181" y="3377317"/>
            <a:ext cx="6442536" cy="1507016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463" y="2025105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47" y="3992945"/>
            <a:ext cx="682755" cy="86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088" y="3407069"/>
            <a:ext cx="721347" cy="721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68" y="2973651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139634" y="3460124"/>
            <a:ext cx="1898693" cy="1606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280" y="4688788"/>
            <a:ext cx="429361" cy="46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8058078" y="1753946"/>
            <a:ext cx="314888" cy="39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8694936" y="1476405"/>
            <a:ext cx="249142" cy="41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2561888" y="2894562"/>
            <a:ext cx="733695" cy="796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3367335" y="2779412"/>
            <a:ext cx="797804" cy="1540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4625665" y="2791680"/>
            <a:ext cx="674061" cy="1677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077661" y="3171331"/>
            <a:ext cx="588334" cy="42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1553" y="4726107"/>
            <a:ext cx="339646" cy="2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2" cstate="print"/>
          <a:stretch>
            <a:fillRect/>
          </a:stretch>
        </p:blipFill>
        <p:spPr>
          <a:xfrm>
            <a:off x="699586" y="643363"/>
            <a:ext cx="749768" cy="772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3495246" y="4706843"/>
            <a:ext cx="4963561" cy="477744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3" cstate="print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7672034" y="385132"/>
            <a:ext cx="2252860" cy="195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1571058" y="403164"/>
            <a:ext cx="5714813" cy="24883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 rot="21056184">
            <a:off x="7290903" y="3521593"/>
            <a:ext cx="1014331" cy="142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868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6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8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2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4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72" t="15934" r="658" b="13626"/>
          <a:stretch/>
        </p:blipFill>
        <p:spPr>
          <a:xfrm>
            <a:off x="0" y="-89807"/>
            <a:ext cx="9446079" cy="523330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-113113"/>
            <a:ext cx="9446079" cy="6134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      </a:t>
            </a:r>
            <a:r>
              <a:rPr lang="en-US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Point and say. </a:t>
            </a:r>
          </a:p>
        </p:txBody>
      </p:sp>
      <p:sp>
        <p:nvSpPr>
          <p:cNvPr id="8" name="Rectangle 7"/>
          <p:cNvSpPr/>
          <p:nvPr/>
        </p:nvSpPr>
        <p:spPr>
          <a:xfrm>
            <a:off x="218184" y="-188234"/>
            <a:ext cx="71365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5</a:t>
            </a:r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endParaRPr lang="en-US" sz="4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072" y="1391827"/>
            <a:ext cx="4057650" cy="3018496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6BB9843-6489-0A41-8C83-7F8F3AEEEE6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2528" y="-33647"/>
            <a:ext cx="1616707" cy="7751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87" b="95494" l="9920" r="89991">
                        <a14:backgroundMark x1="13673" y1="39424" x2="20554" y2="74343"/>
                        <a14:backgroundMark x1="34138" y1="54819" x2="37623" y2="59825"/>
                        <a14:backgroundMark x1="61841" y1="63705" x2="62735" y2="79474"/>
                        <a14:backgroundMark x1="46917" y1="55569" x2="46381" y2="47685"/>
                        <a14:backgroundMark x1="29848" y1="81227" x2="29669" y2="76846"/>
                        <a14:backgroundMark x1="85612" y1="87359" x2="78910" y2="77722"/>
                        <a14:backgroundMark x1="49777" y1="58573" x2="41823" y2="56571"/>
                        <a14:backgroundMark x1="37623" y1="75594" x2="35478" y2="72841"/>
                        <a14:backgroundMark x1="84718" y1="58073" x2="80697" y2="46058"/>
                        <a14:backgroundMark x1="65952" y1="57322" x2="63450" y2="60826"/>
                        <a14:backgroundMark x1="60322" y1="50188" x2="59786" y2="389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13258" y="1030353"/>
            <a:ext cx="5643064" cy="4029319"/>
          </a:xfrm>
          <a:prstGeom prst="rect">
            <a:avLst/>
          </a:prstGeom>
        </p:spPr>
      </p:pic>
      <p:pic>
        <p:nvPicPr>
          <p:cNvPr id="10" name="Picture 9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1742" b="90530" l="4756" r="93188">
                        <a14:foregroundMark x1="11825" y1="25000" x2="86504" y2="71970"/>
                        <a14:foregroundMark x1="88946" y1="35227" x2="59512" y2="52652"/>
                        <a14:foregroundMark x1="53213" y1="19697" x2="56812" y2="47348"/>
                        <a14:foregroundMark x1="69409" y1="23485" x2="78535" y2="46212"/>
                        <a14:foregroundMark x1="34062" y1="21591" x2="47172" y2="50758"/>
                        <a14:foregroundMark x1="56041" y1="37500" x2="37661" y2="32955"/>
                        <a14:foregroundMark x1="46015" y1="50379" x2="10154" y2="72348"/>
                        <a14:foregroundMark x1="14524" y1="32576" x2="6298" y2="56061"/>
                        <a14:foregroundMark x1="38560" y1="57576" x2="48458" y2="81439"/>
                        <a14:foregroundMark x1="65296" y1="65909" x2="49100" y2="81818"/>
                        <a14:foregroundMark x1="41003" y1="46970" x2="41517" y2="51136"/>
                      </a14:backgroundRemoval>
                    </a14:imgEffect>
                  </a14:imgLayer>
                </a14:imgProps>
              </a:ext>
            </a:extLst>
          </a:blip>
          <a:srcRect l="4209" t="11795" r="5644" b="10621"/>
          <a:stretch/>
        </p:blipFill>
        <p:spPr>
          <a:xfrm>
            <a:off x="7520582" y="4506394"/>
            <a:ext cx="1623418" cy="474096"/>
          </a:xfrm>
          <a:prstGeom prst="roundRect">
            <a:avLst/>
          </a:prstGeom>
        </p:spPr>
      </p:pic>
      <p:sp>
        <p:nvSpPr>
          <p:cNvPr id="9" name="Rounded Rectangular Callout 8"/>
          <p:cNvSpPr/>
          <p:nvPr/>
        </p:nvSpPr>
        <p:spPr>
          <a:xfrm>
            <a:off x="1535702" y="691127"/>
            <a:ext cx="3440543" cy="757086"/>
          </a:xfrm>
          <a:prstGeom prst="wedgeRoundRectCallout">
            <a:avLst>
              <a:gd name="adj1" fmla="val 55663"/>
              <a:gd name="adj2" fmla="val 70310"/>
              <a:gd name="adj3" fmla="val 16667"/>
            </a:avLst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We/ a cow.</a:t>
            </a:r>
            <a:r>
              <a:rPr lang="en-US" sz="2800" dirty="0">
                <a:solidFill>
                  <a:schemeClr val="bg2"/>
                </a:solidFill>
                <a:latin typeface="Comic Sans MS" panose="030F0702030302020204" pitchFamily="66" charset="0"/>
              </a:rPr>
              <a:t>. 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1386342" y="679173"/>
            <a:ext cx="3637802" cy="757086"/>
          </a:xfrm>
          <a:prstGeom prst="wedgeRoundRectCallout">
            <a:avLst>
              <a:gd name="adj1" fmla="val 55663"/>
              <a:gd name="adj2" fmla="val 70310"/>
              <a:gd name="adj3" fmla="val 16667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We’ve got a cow. </a:t>
            </a:r>
          </a:p>
        </p:txBody>
      </p:sp>
    </p:spTree>
    <p:extLst>
      <p:ext uri="{BB962C8B-B14F-4D97-AF65-F5344CB8AC3E}">
        <p14:creationId xmlns:p14="http://schemas.microsoft.com/office/powerpoint/2010/main" val="532749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0500" y="-1143000"/>
            <a:ext cx="9525000" cy="74295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-113113"/>
            <a:ext cx="9446079" cy="6134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      </a:t>
            </a:r>
            <a:r>
              <a:rPr lang="en-US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Point and say.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6228" y="1471379"/>
            <a:ext cx="3997098" cy="3048497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6BB9843-6489-0A41-8C83-7F8F3AEEEE6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4364" y="16328"/>
            <a:ext cx="1616707" cy="775180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1029516" y="714293"/>
            <a:ext cx="3440543" cy="757086"/>
          </a:xfrm>
          <a:prstGeom prst="wedgeRoundRectCallout">
            <a:avLst>
              <a:gd name="adj1" fmla="val 19831"/>
              <a:gd name="adj2" fmla="val 85407"/>
              <a:gd name="adj3" fmla="val 16667"/>
            </a:avLst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We/ a  dog</a:t>
            </a:r>
            <a:endParaRPr lang="en-US" sz="2800" dirty="0"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3631530" y="1754894"/>
            <a:ext cx="4360198" cy="757086"/>
          </a:xfrm>
          <a:prstGeom prst="wedgeRoundRectCallout">
            <a:avLst>
              <a:gd name="adj1" fmla="val -49569"/>
              <a:gd name="adj2" fmla="val 101583"/>
              <a:gd name="adj3" fmla="val 16667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We’ve got a dog. </a:t>
            </a:r>
          </a:p>
        </p:txBody>
      </p:sp>
      <p:sp>
        <p:nvSpPr>
          <p:cNvPr id="8" name="Rectangle 7"/>
          <p:cNvSpPr/>
          <p:nvPr/>
        </p:nvSpPr>
        <p:spPr>
          <a:xfrm>
            <a:off x="218184" y="-188234"/>
            <a:ext cx="71365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5</a:t>
            </a:r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endParaRPr lang="en-US" sz="4800" dirty="0"/>
          </a:p>
        </p:txBody>
      </p:sp>
      <p:pic>
        <p:nvPicPr>
          <p:cNvPr id="10" name="Picture 9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1742" b="90530" l="4756" r="93188">
                        <a14:foregroundMark x1="11825" y1="25000" x2="86504" y2="71970"/>
                        <a14:foregroundMark x1="88946" y1="35227" x2="59512" y2="52652"/>
                        <a14:foregroundMark x1="53213" y1="19697" x2="56812" y2="47348"/>
                        <a14:foregroundMark x1="69409" y1="23485" x2="78535" y2="46212"/>
                        <a14:foregroundMark x1="34062" y1="21591" x2="47172" y2="50758"/>
                        <a14:foregroundMark x1="56041" y1="37500" x2="37661" y2="32955"/>
                        <a14:foregroundMark x1="46015" y1="50379" x2="10154" y2="72348"/>
                        <a14:foregroundMark x1="14524" y1="32576" x2="6298" y2="56061"/>
                        <a14:foregroundMark x1="38560" y1="57576" x2="48458" y2="81439"/>
                        <a14:foregroundMark x1="65296" y1="65909" x2="49100" y2="81818"/>
                        <a14:foregroundMark x1="41003" y1="46970" x2="41517" y2="51136"/>
                      </a14:backgroundRemoval>
                    </a14:imgEffect>
                  </a14:imgLayer>
                </a14:imgProps>
              </a:ext>
            </a:extLst>
          </a:blip>
          <a:srcRect l="4209" t="11795" r="5644" b="10621"/>
          <a:stretch/>
        </p:blipFill>
        <p:spPr>
          <a:xfrm>
            <a:off x="7530568" y="4384074"/>
            <a:ext cx="1915511" cy="559397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051227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0500" y="-1143000"/>
            <a:ext cx="9525000" cy="74295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-113113"/>
            <a:ext cx="9446079" cy="6134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      </a:t>
            </a:r>
            <a:r>
              <a:rPr lang="en-US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Point and say.</a:t>
            </a:r>
          </a:p>
        </p:txBody>
      </p:sp>
      <p:sp>
        <p:nvSpPr>
          <p:cNvPr id="8" name="Rectangle 7"/>
          <p:cNvSpPr/>
          <p:nvPr/>
        </p:nvSpPr>
        <p:spPr>
          <a:xfrm>
            <a:off x="218184" y="-188234"/>
            <a:ext cx="71365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5</a:t>
            </a:r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endParaRPr lang="en-US" sz="4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6773" y="1095391"/>
            <a:ext cx="5241471" cy="3852165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6BB9843-6489-0A41-8C83-7F8F3AEEEE6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4364" y="16328"/>
            <a:ext cx="1616707" cy="775180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1029516" y="714293"/>
            <a:ext cx="3440543" cy="757086"/>
          </a:xfrm>
          <a:prstGeom prst="wedgeRoundRectCallout">
            <a:avLst>
              <a:gd name="adj1" fmla="val 19831"/>
              <a:gd name="adj2" fmla="val 85407"/>
              <a:gd name="adj3" fmla="val 16667"/>
            </a:avLst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We/ a  fish</a:t>
            </a:r>
            <a:endParaRPr lang="en-US" sz="2800" dirty="0"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3705303" y="791508"/>
            <a:ext cx="4360198" cy="757086"/>
          </a:xfrm>
          <a:prstGeom prst="wedgeRoundRectCallout">
            <a:avLst>
              <a:gd name="adj1" fmla="val -49569"/>
              <a:gd name="adj2" fmla="val 101583"/>
              <a:gd name="adj3" fmla="val 16667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We’ve got a fish . </a:t>
            </a:r>
          </a:p>
        </p:txBody>
      </p:sp>
      <p:pic>
        <p:nvPicPr>
          <p:cNvPr id="11" name="Picture 10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1742" b="90530" l="4756" r="93188">
                        <a14:foregroundMark x1="11825" y1="25000" x2="86504" y2="71970"/>
                        <a14:foregroundMark x1="88946" y1="35227" x2="59512" y2="52652"/>
                        <a14:foregroundMark x1="53213" y1="19697" x2="56812" y2="47348"/>
                        <a14:foregroundMark x1="69409" y1="23485" x2="78535" y2="46212"/>
                        <a14:foregroundMark x1="34062" y1="21591" x2="47172" y2="50758"/>
                        <a14:foregroundMark x1="56041" y1="37500" x2="37661" y2="32955"/>
                        <a14:foregroundMark x1="46015" y1="50379" x2="10154" y2="72348"/>
                        <a14:foregroundMark x1="14524" y1="32576" x2="6298" y2="56061"/>
                        <a14:foregroundMark x1="38560" y1="57576" x2="48458" y2="81439"/>
                        <a14:foregroundMark x1="65296" y1="65909" x2="49100" y2="81818"/>
                        <a14:foregroundMark x1="41003" y1="46970" x2="41517" y2="51136"/>
                      </a14:backgroundRemoval>
                    </a14:imgEffect>
                  </a14:imgLayer>
                </a14:imgProps>
              </a:ext>
            </a:extLst>
          </a:blip>
          <a:srcRect l="4209" t="11795" r="5644" b="10621"/>
          <a:stretch/>
        </p:blipFill>
        <p:spPr>
          <a:xfrm>
            <a:off x="7520582" y="4506394"/>
            <a:ext cx="1623418" cy="474096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954886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172" t="15934" r="658" b="13626"/>
          <a:stretch/>
        </p:blipFill>
        <p:spPr>
          <a:xfrm>
            <a:off x="0" y="-89807"/>
            <a:ext cx="9446079" cy="52333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841" y="1839734"/>
            <a:ext cx="4184198" cy="3131731"/>
          </a:xfrm>
          <a:prstGeom prst="round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86" b="97614" l="6061" r="9393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90457" y="1409257"/>
            <a:ext cx="2167315" cy="33035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316" b="99342" l="893" r="9851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74114" y="1408663"/>
            <a:ext cx="2695326" cy="3657942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1029516" y="714293"/>
            <a:ext cx="3440543" cy="757086"/>
          </a:xfrm>
          <a:prstGeom prst="wedgeRoundRectCallout">
            <a:avLst>
              <a:gd name="adj1" fmla="val 59697"/>
              <a:gd name="adj2" fmla="val 25018"/>
              <a:gd name="adj3" fmla="val 16667"/>
            </a:avLst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We/ two rabbits</a:t>
            </a:r>
            <a:endParaRPr lang="en-US" sz="2800" dirty="0"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3705303" y="791508"/>
            <a:ext cx="4360198" cy="757086"/>
          </a:xfrm>
          <a:prstGeom prst="wedgeRoundRectCallout">
            <a:avLst>
              <a:gd name="adj1" fmla="val 5668"/>
              <a:gd name="adj2" fmla="val 70310"/>
              <a:gd name="adj3" fmla="val 16667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We’ve got two rabbits. 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-113113"/>
            <a:ext cx="9446079" cy="6134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      </a:t>
            </a:r>
            <a:r>
              <a:rPr lang="en-US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Point and say. </a:t>
            </a:r>
          </a:p>
        </p:txBody>
      </p:sp>
      <p:sp>
        <p:nvSpPr>
          <p:cNvPr id="10" name="Rectangle 9"/>
          <p:cNvSpPr/>
          <p:nvPr/>
        </p:nvSpPr>
        <p:spPr>
          <a:xfrm>
            <a:off x="218184" y="-188234"/>
            <a:ext cx="71365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5</a:t>
            </a:r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endParaRPr lang="en-US" sz="4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BB9843-6489-0A41-8C83-7F8F3AEEEE6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4364" y="16328"/>
            <a:ext cx="1616707" cy="775180"/>
          </a:xfrm>
          <a:prstGeom prst="rect">
            <a:avLst/>
          </a:prstGeom>
        </p:spPr>
      </p:pic>
      <p:pic>
        <p:nvPicPr>
          <p:cNvPr id="12" name="Picture 11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1742" b="90530" l="4756" r="93188">
                        <a14:foregroundMark x1="11825" y1="25000" x2="86504" y2="71970"/>
                        <a14:foregroundMark x1="88946" y1="35227" x2="59512" y2="52652"/>
                        <a14:foregroundMark x1="53213" y1="19697" x2="56812" y2="47348"/>
                        <a14:foregroundMark x1="69409" y1="23485" x2="78535" y2="46212"/>
                        <a14:foregroundMark x1="34062" y1="21591" x2="47172" y2="50758"/>
                        <a14:foregroundMark x1="56041" y1="37500" x2="37661" y2="32955"/>
                        <a14:foregroundMark x1="46015" y1="50379" x2="10154" y2="72348"/>
                        <a14:foregroundMark x1="14524" y1="32576" x2="6298" y2="56061"/>
                        <a14:foregroundMark x1="38560" y1="57576" x2="48458" y2="81439"/>
                        <a14:foregroundMark x1="65296" y1="65909" x2="49100" y2="81818"/>
                        <a14:foregroundMark x1="41003" y1="46970" x2="41517" y2="51136"/>
                      </a14:backgroundRemoval>
                    </a14:imgEffect>
                  </a14:imgLayer>
                </a14:imgProps>
              </a:ext>
            </a:extLst>
          </a:blip>
          <a:srcRect l="4209" t="11795" r="5644" b="10621"/>
          <a:stretch/>
        </p:blipFill>
        <p:spPr>
          <a:xfrm>
            <a:off x="7520582" y="4506394"/>
            <a:ext cx="1623418" cy="474096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849622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545740"/>
            <a:ext cx="9184917" cy="461027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F1BC8A7-503A-4807-8983-B04415B4A219}"/>
              </a:ext>
            </a:extLst>
          </p:cNvPr>
          <p:cNvSpPr/>
          <p:nvPr/>
        </p:nvSpPr>
        <p:spPr>
          <a:xfrm>
            <a:off x="0" y="-15300"/>
            <a:ext cx="9146924" cy="584775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3200" b="1" cap="none" spc="0" dirty="0">
                <a:ln/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5</a:t>
            </a:r>
            <a:r>
              <a:rPr lang="en-US" sz="3200" b="1" cap="none" spc="0" dirty="0">
                <a:ln/>
                <a:solidFill>
                  <a:srgbClr val="00B0F0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en-US" sz="3200" b="1" cap="none" spc="0" dirty="0">
                <a:ln/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Point and Say. </a:t>
            </a:r>
            <a:r>
              <a:rPr lang="en-US" sz="3200" b="1" dirty="0">
                <a:ln/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cap="none" spc="0" dirty="0">
                <a:ln/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5740"/>
            <a:ext cx="9184917" cy="23242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l="281" t="4684"/>
          <a:stretch/>
        </p:blipFill>
        <p:spPr>
          <a:xfrm>
            <a:off x="3388274" y="2869959"/>
            <a:ext cx="5796643" cy="2286052"/>
          </a:xfrm>
          <a:prstGeom prst="rect">
            <a:avLst/>
          </a:prstGeom>
        </p:spPr>
      </p:pic>
      <p:sp>
        <p:nvSpPr>
          <p:cNvPr id="10" name="Rounded Rectangular Callout 9"/>
          <p:cNvSpPr/>
          <p:nvPr/>
        </p:nvSpPr>
        <p:spPr>
          <a:xfrm>
            <a:off x="342901" y="3085659"/>
            <a:ext cx="2930978" cy="1135277"/>
          </a:xfrm>
          <a:prstGeom prst="wedgeRoundRectCallout">
            <a:avLst>
              <a:gd name="adj1" fmla="val -51311"/>
              <a:gd name="adj2" fmla="val 90613"/>
              <a:gd name="adj3" fmla="val 16667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1. We’ve got some goats. 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342901" y="3085659"/>
            <a:ext cx="2930978" cy="1135277"/>
          </a:xfrm>
          <a:prstGeom prst="wedgeRoundRectCallout">
            <a:avLst>
              <a:gd name="adj1" fmla="val -51311"/>
              <a:gd name="adj2" fmla="val 90613"/>
              <a:gd name="adj3" fmla="val 16667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2.We’ve got a cow. </a:t>
            </a:r>
          </a:p>
        </p:txBody>
      </p:sp>
      <p:sp>
        <p:nvSpPr>
          <p:cNvPr id="13" name="Rounded Rectangular Callout 12"/>
          <p:cNvSpPr/>
          <p:nvPr/>
        </p:nvSpPr>
        <p:spPr>
          <a:xfrm>
            <a:off x="261164" y="3085659"/>
            <a:ext cx="2930978" cy="1135277"/>
          </a:xfrm>
          <a:prstGeom prst="wedgeRoundRectCallout">
            <a:avLst>
              <a:gd name="adj1" fmla="val -51311"/>
              <a:gd name="adj2" fmla="val 90613"/>
              <a:gd name="adj3" fmla="val 16667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3.We’ve got a dog. </a:t>
            </a:r>
          </a:p>
        </p:txBody>
      </p:sp>
      <p:sp>
        <p:nvSpPr>
          <p:cNvPr id="14" name="Rounded Rectangular Callout 13"/>
          <p:cNvSpPr/>
          <p:nvPr/>
        </p:nvSpPr>
        <p:spPr>
          <a:xfrm>
            <a:off x="342901" y="3085659"/>
            <a:ext cx="2930978" cy="1135277"/>
          </a:xfrm>
          <a:prstGeom prst="wedgeRoundRectCallout">
            <a:avLst>
              <a:gd name="adj1" fmla="val -51311"/>
              <a:gd name="adj2" fmla="val 90613"/>
              <a:gd name="adj3" fmla="val 16667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4.We’ve got a fish. </a:t>
            </a:r>
          </a:p>
        </p:txBody>
      </p:sp>
      <p:sp>
        <p:nvSpPr>
          <p:cNvPr id="15" name="Rounded Rectangular Callout 14"/>
          <p:cNvSpPr/>
          <p:nvPr/>
        </p:nvSpPr>
        <p:spPr>
          <a:xfrm>
            <a:off x="277398" y="3085658"/>
            <a:ext cx="2930978" cy="1135277"/>
          </a:xfrm>
          <a:prstGeom prst="wedgeRoundRectCallout">
            <a:avLst>
              <a:gd name="adj1" fmla="val -51311"/>
              <a:gd name="adj2" fmla="val 90613"/>
              <a:gd name="adj3" fmla="val 16667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5.We’ve got two rabbits. </a:t>
            </a:r>
          </a:p>
        </p:txBody>
      </p:sp>
    </p:spTree>
    <p:extLst>
      <p:ext uri="{BB962C8B-B14F-4D97-AF65-F5344CB8AC3E}">
        <p14:creationId xmlns:p14="http://schemas.microsoft.com/office/powerpoint/2010/main" val="482118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(Âm Thanh) chuyển cảnh (mp3cut.net).wav"/>
          </p:stSnd>
        </p:sndAc>
      </p:transition>
    </mc:Choice>
    <mc:Fallback xmlns="">
      <p:transition spd="slow">
        <p:split orient="vert"/>
        <p:sndAc>
          <p:stSnd>
            <p:snd r:embed="rId6" name="(Âm Thanh) chuyển cảnh (mp3cut.net)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lide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lide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lide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lide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lide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9393703" cy="537046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317" b="100000" l="170" r="992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4277796"/>
            <a:ext cx="9393703" cy="9800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6BB9843-6489-0A41-8C83-7F8F3AEEEE6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4364" y="16328"/>
            <a:ext cx="1616707" cy="775180"/>
          </a:xfrm>
          <a:prstGeom prst="rect">
            <a:avLst/>
          </a:prstGeom>
        </p:spPr>
      </p:pic>
      <p:grpSp>
        <p:nvGrpSpPr>
          <p:cNvPr id="10" name="Google Shape;3452;p36"/>
          <p:cNvGrpSpPr/>
          <p:nvPr/>
        </p:nvGrpSpPr>
        <p:grpSpPr>
          <a:xfrm>
            <a:off x="7915237" y="1539976"/>
            <a:ext cx="826450" cy="1114175"/>
            <a:chOff x="1198150" y="721125"/>
            <a:chExt cx="826450" cy="1114175"/>
          </a:xfrm>
        </p:grpSpPr>
        <p:sp>
          <p:nvSpPr>
            <p:cNvPr id="11" name="Google Shape;3453;p36"/>
            <p:cNvSpPr/>
            <p:nvPr/>
          </p:nvSpPr>
          <p:spPr>
            <a:xfrm>
              <a:off x="1642650" y="721125"/>
              <a:ext cx="381950" cy="350275"/>
            </a:xfrm>
            <a:custGeom>
              <a:avLst/>
              <a:gdLst/>
              <a:ahLst/>
              <a:cxnLst/>
              <a:rect l="l" t="t" r="r" b="b"/>
              <a:pathLst>
                <a:path w="15278" h="14011" extrusionOk="0">
                  <a:moveTo>
                    <a:pt x="6872" y="1"/>
                  </a:moveTo>
                  <a:cubicBezTo>
                    <a:pt x="6572" y="1"/>
                    <a:pt x="6271" y="34"/>
                    <a:pt x="5971" y="134"/>
                  </a:cubicBezTo>
                  <a:cubicBezTo>
                    <a:pt x="5337" y="268"/>
                    <a:pt x="4804" y="635"/>
                    <a:pt x="4370" y="1102"/>
                  </a:cubicBezTo>
                  <a:cubicBezTo>
                    <a:pt x="3770" y="1735"/>
                    <a:pt x="3503" y="2603"/>
                    <a:pt x="3469" y="3470"/>
                  </a:cubicBezTo>
                  <a:cubicBezTo>
                    <a:pt x="3136" y="3637"/>
                    <a:pt x="2869" y="3804"/>
                    <a:pt x="2635" y="4070"/>
                  </a:cubicBezTo>
                  <a:cubicBezTo>
                    <a:pt x="1468" y="4738"/>
                    <a:pt x="634" y="5672"/>
                    <a:pt x="300" y="6706"/>
                  </a:cubicBezTo>
                  <a:cubicBezTo>
                    <a:pt x="0" y="7673"/>
                    <a:pt x="134" y="8674"/>
                    <a:pt x="667" y="9508"/>
                  </a:cubicBezTo>
                  <a:cubicBezTo>
                    <a:pt x="1068" y="10141"/>
                    <a:pt x="1635" y="10709"/>
                    <a:pt x="2302" y="11109"/>
                  </a:cubicBezTo>
                  <a:cubicBezTo>
                    <a:pt x="2335" y="11142"/>
                    <a:pt x="2369" y="11176"/>
                    <a:pt x="2402" y="11209"/>
                  </a:cubicBezTo>
                  <a:cubicBezTo>
                    <a:pt x="2902" y="11709"/>
                    <a:pt x="3569" y="11976"/>
                    <a:pt x="4303" y="11976"/>
                  </a:cubicBezTo>
                  <a:cubicBezTo>
                    <a:pt x="4370" y="11976"/>
                    <a:pt x="4437" y="11943"/>
                    <a:pt x="4503" y="11943"/>
                  </a:cubicBezTo>
                  <a:cubicBezTo>
                    <a:pt x="4970" y="12977"/>
                    <a:pt x="5838" y="13744"/>
                    <a:pt x="6905" y="13944"/>
                  </a:cubicBezTo>
                  <a:cubicBezTo>
                    <a:pt x="7139" y="13978"/>
                    <a:pt x="7372" y="14011"/>
                    <a:pt x="7606" y="14011"/>
                  </a:cubicBezTo>
                  <a:cubicBezTo>
                    <a:pt x="8173" y="14011"/>
                    <a:pt x="8740" y="13877"/>
                    <a:pt x="9273" y="13611"/>
                  </a:cubicBezTo>
                  <a:cubicBezTo>
                    <a:pt x="9574" y="13711"/>
                    <a:pt x="9907" y="13777"/>
                    <a:pt x="10207" y="13777"/>
                  </a:cubicBezTo>
                  <a:lnTo>
                    <a:pt x="10441" y="13777"/>
                  </a:lnTo>
                  <a:cubicBezTo>
                    <a:pt x="11575" y="13777"/>
                    <a:pt x="12643" y="13244"/>
                    <a:pt x="13310" y="12243"/>
                  </a:cubicBezTo>
                  <a:cubicBezTo>
                    <a:pt x="13743" y="11609"/>
                    <a:pt x="13977" y="10875"/>
                    <a:pt x="14010" y="10141"/>
                  </a:cubicBezTo>
                  <a:cubicBezTo>
                    <a:pt x="14944" y="9374"/>
                    <a:pt x="15278" y="8040"/>
                    <a:pt x="14744" y="6906"/>
                  </a:cubicBezTo>
                  <a:cubicBezTo>
                    <a:pt x="14611" y="6639"/>
                    <a:pt x="14410" y="6339"/>
                    <a:pt x="14144" y="6005"/>
                  </a:cubicBezTo>
                  <a:cubicBezTo>
                    <a:pt x="14244" y="5805"/>
                    <a:pt x="14310" y="5605"/>
                    <a:pt x="14344" y="5371"/>
                  </a:cubicBezTo>
                  <a:cubicBezTo>
                    <a:pt x="14544" y="4671"/>
                    <a:pt x="14410" y="3937"/>
                    <a:pt x="14044" y="3303"/>
                  </a:cubicBezTo>
                  <a:cubicBezTo>
                    <a:pt x="13777" y="2870"/>
                    <a:pt x="13376" y="2503"/>
                    <a:pt x="12943" y="2303"/>
                  </a:cubicBezTo>
                  <a:cubicBezTo>
                    <a:pt x="12809" y="2002"/>
                    <a:pt x="12643" y="1735"/>
                    <a:pt x="12442" y="1469"/>
                  </a:cubicBezTo>
                  <a:cubicBezTo>
                    <a:pt x="11809" y="635"/>
                    <a:pt x="10841" y="134"/>
                    <a:pt x="9807" y="101"/>
                  </a:cubicBezTo>
                  <a:lnTo>
                    <a:pt x="9674" y="101"/>
                  </a:lnTo>
                  <a:cubicBezTo>
                    <a:pt x="9240" y="101"/>
                    <a:pt x="8806" y="168"/>
                    <a:pt x="8373" y="334"/>
                  </a:cubicBezTo>
                  <a:cubicBezTo>
                    <a:pt x="7906" y="134"/>
                    <a:pt x="7405" y="1"/>
                    <a:pt x="68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454;p36"/>
            <p:cNvSpPr/>
            <p:nvPr/>
          </p:nvSpPr>
          <p:spPr>
            <a:xfrm>
              <a:off x="1781275" y="788900"/>
              <a:ext cx="146600" cy="93775"/>
            </a:xfrm>
            <a:custGeom>
              <a:avLst/>
              <a:gdLst/>
              <a:ahLst/>
              <a:cxnLst/>
              <a:rect l="l" t="t" r="r" b="b"/>
              <a:pathLst>
                <a:path w="5864" h="3751" extrusionOk="0">
                  <a:moveTo>
                    <a:pt x="1299" y="1"/>
                  </a:moveTo>
                  <a:cubicBezTo>
                    <a:pt x="1232" y="1"/>
                    <a:pt x="1163" y="9"/>
                    <a:pt x="1093" y="25"/>
                  </a:cubicBezTo>
                  <a:cubicBezTo>
                    <a:pt x="0" y="313"/>
                    <a:pt x="842" y="3751"/>
                    <a:pt x="2592" y="3751"/>
                  </a:cubicBezTo>
                  <a:cubicBezTo>
                    <a:pt x="2871" y="3751"/>
                    <a:pt x="3174" y="3663"/>
                    <a:pt x="3495" y="3461"/>
                  </a:cubicBezTo>
                  <a:cubicBezTo>
                    <a:pt x="3495" y="3461"/>
                    <a:pt x="5863" y="1860"/>
                    <a:pt x="4763" y="425"/>
                  </a:cubicBezTo>
                  <a:cubicBezTo>
                    <a:pt x="4579" y="186"/>
                    <a:pt x="4364" y="87"/>
                    <a:pt x="4139" y="87"/>
                  </a:cubicBezTo>
                  <a:cubicBezTo>
                    <a:pt x="3601" y="87"/>
                    <a:pt x="3005" y="653"/>
                    <a:pt x="2646" y="1225"/>
                  </a:cubicBezTo>
                  <a:lnTo>
                    <a:pt x="2646" y="1225"/>
                  </a:lnTo>
                  <a:cubicBezTo>
                    <a:pt x="2384" y="617"/>
                    <a:pt x="1896" y="1"/>
                    <a:pt x="12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455;p36"/>
            <p:cNvSpPr/>
            <p:nvPr/>
          </p:nvSpPr>
          <p:spPr>
            <a:xfrm>
              <a:off x="1784400" y="783750"/>
              <a:ext cx="133475" cy="104275"/>
            </a:xfrm>
            <a:custGeom>
              <a:avLst/>
              <a:gdLst/>
              <a:ahLst/>
              <a:cxnLst/>
              <a:rect l="l" t="t" r="r" b="b"/>
              <a:pathLst>
                <a:path w="5339" h="4171" extrusionOk="0">
                  <a:moveTo>
                    <a:pt x="2503" y="1966"/>
                  </a:moveTo>
                  <a:cubicBezTo>
                    <a:pt x="2536" y="2199"/>
                    <a:pt x="2536" y="2366"/>
                    <a:pt x="2536" y="2399"/>
                  </a:cubicBezTo>
                  <a:lnTo>
                    <a:pt x="2436" y="2399"/>
                  </a:lnTo>
                  <a:cubicBezTo>
                    <a:pt x="2403" y="2333"/>
                    <a:pt x="2403" y="2199"/>
                    <a:pt x="2503" y="1966"/>
                  </a:cubicBezTo>
                  <a:close/>
                  <a:moveTo>
                    <a:pt x="1193" y="412"/>
                  </a:moveTo>
                  <a:cubicBezTo>
                    <a:pt x="1660" y="412"/>
                    <a:pt x="2062" y="922"/>
                    <a:pt x="2303" y="1432"/>
                  </a:cubicBezTo>
                  <a:cubicBezTo>
                    <a:pt x="2102" y="1732"/>
                    <a:pt x="1836" y="2299"/>
                    <a:pt x="2069" y="2633"/>
                  </a:cubicBezTo>
                  <a:cubicBezTo>
                    <a:pt x="2125" y="2689"/>
                    <a:pt x="2251" y="2815"/>
                    <a:pt x="2468" y="2815"/>
                  </a:cubicBezTo>
                  <a:cubicBezTo>
                    <a:pt x="2509" y="2815"/>
                    <a:pt x="2554" y="2810"/>
                    <a:pt x="2603" y="2800"/>
                  </a:cubicBezTo>
                  <a:cubicBezTo>
                    <a:pt x="2703" y="2800"/>
                    <a:pt x="2770" y="2766"/>
                    <a:pt x="2803" y="2700"/>
                  </a:cubicBezTo>
                  <a:cubicBezTo>
                    <a:pt x="3036" y="2433"/>
                    <a:pt x="2936" y="1899"/>
                    <a:pt x="2770" y="1465"/>
                  </a:cubicBezTo>
                  <a:cubicBezTo>
                    <a:pt x="2836" y="1332"/>
                    <a:pt x="2936" y="1199"/>
                    <a:pt x="3036" y="1098"/>
                  </a:cubicBezTo>
                  <a:cubicBezTo>
                    <a:pt x="3403" y="698"/>
                    <a:pt x="3737" y="498"/>
                    <a:pt x="4037" y="498"/>
                  </a:cubicBezTo>
                  <a:cubicBezTo>
                    <a:pt x="4204" y="498"/>
                    <a:pt x="4337" y="598"/>
                    <a:pt x="4471" y="765"/>
                  </a:cubicBezTo>
                  <a:cubicBezTo>
                    <a:pt x="4904" y="1332"/>
                    <a:pt x="4771" y="1999"/>
                    <a:pt x="4070" y="2766"/>
                  </a:cubicBezTo>
                  <a:cubicBezTo>
                    <a:pt x="3670" y="3200"/>
                    <a:pt x="3270" y="3500"/>
                    <a:pt x="3270" y="3500"/>
                  </a:cubicBezTo>
                  <a:cubicBezTo>
                    <a:pt x="2973" y="3683"/>
                    <a:pt x="2704" y="3756"/>
                    <a:pt x="2463" y="3756"/>
                  </a:cubicBezTo>
                  <a:cubicBezTo>
                    <a:pt x="2000" y="3756"/>
                    <a:pt x="1643" y="3485"/>
                    <a:pt x="1402" y="3200"/>
                  </a:cubicBezTo>
                  <a:cubicBezTo>
                    <a:pt x="635" y="2266"/>
                    <a:pt x="468" y="598"/>
                    <a:pt x="1035" y="431"/>
                  </a:cubicBezTo>
                  <a:cubicBezTo>
                    <a:pt x="1089" y="418"/>
                    <a:pt x="1141" y="412"/>
                    <a:pt x="1193" y="412"/>
                  </a:cubicBezTo>
                  <a:close/>
                  <a:moveTo>
                    <a:pt x="1193" y="0"/>
                  </a:moveTo>
                  <a:cubicBezTo>
                    <a:pt x="1109" y="0"/>
                    <a:pt x="1023" y="10"/>
                    <a:pt x="935" y="31"/>
                  </a:cubicBezTo>
                  <a:cubicBezTo>
                    <a:pt x="768" y="64"/>
                    <a:pt x="668" y="164"/>
                    <a:pt x="568" y="265"/>
                  </a:cubicBezTo>
                  <a:cubicBezTo>
                    <a:pt x="1" y="865"/>
                    <a:pt x="301" y="2499"/>
                    <a:pt x="1102" y="3467"/>
                  </a:cubicBezTo>
                  <a:cubicBezTo>
                    <a:pt x="1501" y="3926"/>
                    <a:pt x="1973" y="4171"/>
                    <a:pt x="2473" y="4171"/>
                  </a:cubicBezTo>
                  <a:cubicBezTo>
                    <a:pt x="2808" y="4171"/>
                    <a:pt x="3156" y="4061"/>
                    <a:pt x="3503" y="3834"/>
                  </a:cubicBezTo>
                  <a:cubicBezTo>
                    <a:pt x="3537" y="3834"/>
                    <a:pt x="3970" y="3534"/>
                    <a:pt x="4371" y="3067"/>
                  </a:cubicBezTo>
                  <a:cubicBezTo>
                    <a:pt x="5205" y="2133"/>
                    <a:pt x="5338" y="1232"/>
                    <a:pt x="4804" y="498"/>
                  </a:cubicBezTo>
                  <a:cubicBezTo>
                    <a:pt x="4604" y="231"/>
                    <a:pt x="4337" y="98"/>
                    <a:pt x="4037" y="98"/>
                  </a:cubicBezTo>
                  <a:cubicBezTo>
                    <a:pt x="4019" y="97"/>
                    <a:pt x="4001" y="96"/>
                    <a:pt x="3983" y="96"/>
                  </a:cubicBezTo>
                  <a:cubicBezTo>
                    <a:pt x="3470" y="96"/>
                    <a:pt x="2994" y="540"/>
                    <a:pt x="2736" y="798"/>
                  </a:cubicBezTo>
                  <a:cubicBezTo>
                    <a:pt x="2669" y="865"/>
                    <a:pt x="2603" y="932"/>
                    <a:pt x="2569" y="1032"/>
                  </a:cubicBezTo>
                  <a:cubicBezTo>
                    <a:pt x="2249" y="478"/>
                    <a:pt x="1775" y="0"/>
                    <a:pt x="119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456;p36"/>
            <p:cNvSpPr/>
            <p:nvPr/>
          </p:nvSpPr>
          <p:spPr>
            <a:xfrm>
              <a:off x="1800225" y="908350"/>
              <a:ext cx="144325" cy="95150"/>
            </a:xfrm>
            <a:custGeom>
              <a:avLst/>
              <a:gdLst/>
              <a:ahLst/>
              <a:cxnLst/>
              <a:rect l="l" t="t" r="r" b="b"/>
              <a:pathLst>
                <a:path w="5773" h="3806" extrusionOk="0">
                  <a:moveTo>
                    <a:pt x="2498" y="0"/>
                  </a:moveTo>
                  <a:cubicBezTo>
                    <a:pt x="669" y="0"/>
                    <a:pt x="1" y="3583"/>
                    <a:pt x="1136" y="3787"/>
                  </a:cubicBezTo>
                  <a:cubicBezTo>
                    <a:pt x="1197" y="3799"/>
                    <a:pt x="1257" y="3806"/>
                    <a:pt x="1315" y="3806"/>
                  </a:cubicBezTo>
                  <a:cubicBezTo>
                    <a:pt x="1918" y="3806"/>
                    <a:pt x="2381" y="3155"/>
                    <a:pt x="2613" y="2524"/>
                  </a:cubicBezTo>
                  <a:lnTo>
                    <a:pt x="2613" y="2524"/>
                  </a:lnTo>
                  <a:cubicBezTo>
                    <a:pt x="2990" y="3067"/>
                    <a:pt x="3592" y="3594"/>
                    <a:pt x="4122" y="3594"/>
                  </a:cubicBezTo>
                  <a:cubicBezTo>
                    <a:pt x="4363" y="3594"/>
                    <a:pt x="4589" y="3485"/>
                    <a:pt x="4772" y="3220"/>
                  </a:cubicBezTo>
                  <a:cubicBezTo>
                    <a:pt x="5772" y="1752"/>
                    <a:pt x="3371" y="251"/>
                    <a:pt x="3371" y="251"/>
                  </a:cubicBezTo>
                  <a:cubicBezTo>
                    <a:pt x="3056" y="77"/>
                    <a:pt x="2765" y="0"/>
                    <a:pt x="24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457;p36"/>
            <p:cNvSpPr/>
            <p:nvPr/>
          </p:nvSpPr>
          <p:spPr>
            <a:xfrm>
              <a:off x="1806100" y="903275"/>
              <a:ext cx="125950" cy="105475"/>
            </a:xfrm>
            <a:custGeom>
              <a:avLst/>
              <a:gdLst/>
              <a:ahLst/>
              <a:cxnLst/>
              <a:rect l="l" t="t" r="r" b="b"/>
              <a:pathLst>
                <a:path w="5038" h="4219" extrusionOk="0">
                  <a:moveTo>
                    <a:pt x="2302" y="1755"/>
                  </a:moveTo>
                  <a:cubicBezTo>
                    <a:pt x="2335" y="1788"/>
                    <a:pt x="2369" y="1955"/>
                    <a:pt x="2302" y="2188"/>
                  </a:cubicBezTo>
                  <a:cubicBezTo>
                    <a:pt x="2202" y="1955"/>
                    <a:pt x="2202" y="1821"/>
                    <a:pt x="2235" y="1788"/>
                  </a:cubicBezTo>
                  <a:cubicBezTo>
                    <a:pt x="2235" y="1788"/>
                    <a:pt x="2268" y="1755"/>
                    <a:pt x="2302" y="1755"/>
                  </a:cubicBezTo>
                  <a:close/>
                  <a:moveTo>
                    <a:pt x="2235" y="423"/>
                  </a:moveTo>
                  <a:cubicBezTo>
                    <a:pt x="2480" y="423"/>
                    <a:pt x="2738" y="501"/>
                    <a:pt x="3002" y="654"/>
                  </a:cubicBezTo>
                  <a:cubicBezTo>
                    <a:pt x="3036" y="654"/>
                    <a:pt x="4337" y="1454"/>
                    <a:pt x="4537" y="2422"/>
                  </a:cubicBezTo>
                  <a:cubicBezTo>
                    <a:pt x="4603" y="2722"/>
                    <a:pt x="4537" y="3022"/>
                    <a:pt x="4337" y="3322"/>
                  </a:cubicBezTo>
                  <a:cubicBezTo>
                    <a:pt x="4337" y="3356"/>
                    <a:pt x="4303" y="3389"/>
                    <a:pt x="4270" y="3389"/>
                  </a:cubicBezTo>
                  <a:cubicBezTo>
                    <a:pt x="4170" y="3523"/>
                    <a:pt x="4003" y="3589"/>
                    <a:pt x="3836" y="3589"/>
                  </a:cubicBezTo>
                  <a:cubicBezTo>
                    <a:pt x="3436" y="3556"/>
                    <a:pt x="2936" y="3122"/>
                    <a:pt x="2602" y="2689"/>
                  </a:cubicBezTo>
                  <a:cubicBezTo>
                    <a:pt x="2735" y="2288"/>
                    <a:pt x="2836" y="1788"/>
                    <a:pt x="2669" y="1521"/>
                  </a:cubicBezTo>
                  <a:cubicBezTo>
                    <a:pt x="2602" y="1421"/>
                    <a:pt x="2502" y="1354"/>
                    <a:pt x="2402" y="1354"/>
                  </a:cubicBezTo>
                  <a:cubicBezTo>
                    <a:pt x="2365" y="1350"/>
                    <a:pt x="2331" y="1348"/>
                    <a:pt x="2300" y="1348"/>
                  </a:cubicBezTo>
                  <a:cubicBezTo>
                    <a:pt x="2099" y="1348"/>
                    <a:pt x="1988" y="1430"/>
                    <a:pt x="1902" y="1488"/>
                  </a:cubicBezTo>
                  <a:cubicBezTo>
                    <a:pt x="1601" y="1821"/>
                    <a:pt x="1968" y="2455"/>
                    <a:pt x="2135" y="2755"/>
                  </a:cubicBezTo>
                  <a:cubicBezTo>
                    <a:pt x="2035" y="3022"/>
                    <a:pt x="1902" y="3289"/>
                    <a:pt x="1735" y="3456"/>
                  </a:cubicBezTo>
                  <a:cubicBezTo>
                    <a:pt x="1514" y="3677"/>
                    <a:pt x="1293" y="3806"/>
                    <a:pt x="1072" y="3806"/>
                  </a:cubicBezTo>
                  <a:cubicBezTo>
                    <a:pt x="1026" y="3806"/>
                    <a:pt x="980" y="3801"/>
                    <a:pt x="934" y="3789"/>
                  </a:cubicBezTo>
                  <a:cubicBezTo>
                    <a:pt x="801" y="3756"/>
                    <a:pt x="701" y="3656"/>
                    <a:pt x="634" y="3456"/>
                  </a:cubicBezTo>
                  <a:cubicBezTo>
                    <a:pt x="434" y="2822"/>
                    <a:pt x="667" y="1588"/>
                    <a:pt x="1301" y="887"/>
                  </a:cubicBezTo>
                  <a:cubicBezTo>
                    <a:pt x="1574" y="576"/>
                    <a:pt x="1892" y="423"/>
                    <a:pt x="2235" y="423"/>
                  </a:cubicBezTo>
                  <a:close/>
                  <a:moveTo>
                    <a:pt x="2243" y="1"/>
                  </a:moveTo>
                  <a:cubicBezTo>
                    <a:pt x="1778" y="1"/>
                    <a:pt x="1343" y="205"/>
                    <a:pt x="968" y="621"/>
                  </a:cubicBezTo>
                  <a:cubicBezTo>
                    <a:pt x="234" y="1454"/>
                    <a:pt x="0" y="2855"/>
                    <a:pt x="234" y="3589"/>
                  </a:cubicBezTo>
                  <a:cubicBezTo>
                    <a:pt x="367" y="4023"/>
                    <a:pt x="634" y="4156"/>
                    <a:pt x="867" y="4190"/>
                  </a:cubicBezTo>
                  <a:cubicBezTo>
                    <a:pt x="943" y="4209"/>
                    <a:pt x="1019" y="4218"/>
                    <a:pt x="1095" y="4218"/>
                  </a:cubicBezTo>
                  <a:cubicBezTo>
                    <a:pt x="1418" y="4218"/>
                    <a:pt x="1738" y="4047"/>
                    <a:pt x="2035" y="3723"/>
                  </a:cubicBezTo>
                  <a:cubicBezTo>
                    <a:pt x="2202" y="3556"/>
                    <a:pt x="2335" y="3322"/>
                    <a:pt x="2435" y="3156"/>
                  </a:cubicBezTo>
                  <a:cubicBezTo>
                    <a:pt x="2802" y="3589"/>
                    <a:pt x="3303" y="3956"/>
                    <a:pt x="3836" y="3990"/>
                  </a:cubicBezTo>
                  <a:cubicBezTo>
                    <a:pt x="3869" y="3993"/>
                    <a:pt x="3902" y="3995"/>
                    <a:pt x="3934" y="3995"/>
                  </a:cubicBezTo>
                  <a:cubicBezTo>
                    <a:pt x="4229" y="3995"/>
                    <a:pt x="4493" y="3857"/>
                    <a:pt x="4704" y="3556"/>
                  </a:cubicBezTo>
                  <a:cubicBezTo>
                    <a:pt x="4970" y="3156"/>
                    <a:pt x="5037" y="2755"/>
                    <a:pt x="4937" y="2322"/>
                  </a:cubicBezTo>
                  <a:cubicBezTo>
                    <a:pt x="4704" y="1188"/>
                    <a:pt x="3303" y="320"/>
                    <a:pt x="3236" y="287"/>
                  </a:cubicBezTo>
                  <a:cubicBezTo>
                    <a:pt x="2897" y="97"/>
                    <a:pt x="2563" y="1"/>
                    <a:pt x="224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458;p36"/>
            <p:cNvSpPr/>
            <p:nvPr/>
          </p:nvSpPr>
          <p:spPr>
            <a:xfrm>
              <a:off x="1698525" y="865375"/>
              <a:ext cx="126775" cy="89300"/>
            </a:xfrm>
            <a:custGeom>
              <a:avLst/>
              <a:gdLst/>
              <a:ahLst/>
              <a:cxnLst/>
              <a:rect l="l" t="t" r="r" b="b"/>
              <a:pathLst>
                <a:path w="5071" h="3572" extrusionOk="0">
                  <a:moveTo>
                    <a:pt x="3006" y="1"/>
                  </a:moveTo>
                  <a:cubicBezTo>
                    <a:pt x="2824" y="1"/>
                    <a:pt x="2633" y="31"/>
                    <a:pt x="2435" y="102"/>
                  </a:cubicBezTo>
                  <a:cubicBezTo>
                    <a:pt x="1134" y="535"/>
                    <a:pt x="0" y="1569"/>
                    <a:pt x="534" y="2403"/>
                  </a:cubicBezTo>
                  <a:cubicBezTo>
                    <a:pt x="914" y="3021"/>
                    <a:pt x="1751" y="3571"/>
                    <a:pt x="2636" y="3571"/>
                  </a:cubicBezTo>
                  <a:cubicBezTo>
                    <a:pt x="2993" y="3571"/>
                    <a:pt x="3357" y="3482"/>
                    <a:pt x="3703" y="3271"/>
                  </a:cubicBezTo>
                  <a:cubicBezTo>
                    <a:pt x="4937" y="2570"/>
                    <a:pt x="5070" y="1303"/>
                    <a:pt x="4737" y="936"/>
                  </a:cubicBezTo>
                  <a:cubicBezTo>
                    <a:pt x="4737" y="936"/>
                    <a:pt x="4018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459;p36"/>
            <p:cNvSpPr/>
            <p:nvPr/>
          </p:nvSpPr>
          <p:spPr>
            <a:xfrm>
              <a:off x="1787750" y="867900"/>
              <a:ext cx="15025" cy="71750"/>
            </a:xfrm>
            <a:custGeom>
              <a:avLst/>
              <a:gdLst/>
              <a:ahLst/>
              <a:cxnLst/>
              <a:rect l="l" t="t" r="r" b="b"/>
              <a:pathLst>
                <a:path w="601" h="2870" extrusionOk="0">
                  <a:moveTo>
                    <a:pt x="0" y="1"/>
                  </a:moveTo>
                  <a:cubicBezTo>
                    <a:pt x="0" y="2"/>
                    <a:pt x="267" y="2503"/>
                    <a:pt x="601" y="286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460;p36"/>
            <p:cNvSpPr/>
            <p:nvPr/>
          </p:nvSpPr>
          <p:spPr>
            <a:xfrm>
              <a:off x="1782750" y="862750"/>
              <a:ext cx="25025" cy="81825"/>
            </a:xfrm>
            <a:custGeom>
              <a:avLst/>
              <a:gdLst/>
              <a:ahLst/>
              <a:cxnLst/>
              <a:rect l="l" t="t" r="r" b="b"/>
              <a:pathLst>
                <a:path w="1001" h="3273" extrusionOk="0">
                  <a:moveTo>
                    <a:pt x="219" y="0"/>
                  </a:moveTo>
                  <a:cubicBezTo>
                    <a:pt x="202" y="0"/>
                    <a:pt x="185" y="2"/>
                    <a:pt x="167" y="7"/>
                  </a:cubicBezTo>
                  <a:cubicBezTo>
                    <a:pt x="134" y="7"/>
                    <a:pt x="67" y="40"/>
                    <a:pt x="34" y="73"/>
                  </a:cubicBezTo>
                  <a:cubicBezTo>
                    <a:pt x="0" y="107"/>
                    <a:pt x="0" y="173"/>
                    <a:pt x="0" y="240"/>
                  </a:cubicBezTo>
                  <a:cubicBezTo>
                    <a:pt x="67" y="841"/>
                    <a:pt x="300" y="2842"/>
                    <a:pt x="634" y="3209"/>
                  </a:cubicBezTo>
                  <a:cubicBezTo>
                    <a:pt x="671" y="3245"/>
                    <a:pt x="727" y="3272"/>
                    <a:pt x="787" y="3272"/>
                  </a:cubicBezTo>
                  <a:cubicBezTo>
                    <a:pt x="837" y="3272"/>
                    <a:pt x="889" y="3254"/>
                    <a:pt x="934" y="3209"/>
                  </a:cubicBezTo>
                  <a:cubicBezTo>
                    <a:pt x="1001" y="3142"/>
                    <a:pt x="1001" y="3009"/>
                    <a:pt x="934" y="2909"/>
                  </a:cubicBezTo>
                  <a:cubicBezTo>
                    <a:pt x="767" y="2742"/>
                    <a:pt x="534" y="1374"/>
                    <a:pt x="400" y="173"/>
                  </a:cubicBezTo>
                  <a:cubicBezTo>
                    <a:pt x="400" y="87"/>
                    <a:pt x="325" y="0"/>
                    <a:pt x="21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461;p36"/>
            <p:cNvSpPr/>
            <p:nvPr/>
          </p:nvSpPr>
          <p:spPr>
            <a:xfrm>
              <a:off x="1756900" y="869575"/>
              <a:ext cx="20025" cy="84250"/>
            </a:xfrm>
            <a:custGeom>
              <a:avLst/>
              <a:gdLst/>
              <a:ahLst/>
              <a:cxnLst/>
              <a:rect l="l" t="t" r="r" b="b"/>
              <a:pathLst>
                <a:path w="801" h="3370" extrusionOk="0">
                  <a:moveTo>
                    <a:pt x="0" y="0"/>
                  </a:moveTo>
                  <a:cubicBezTo>
                    <a:pt x="0" y="1"/>
                    <a:pt x="400" y="2936"/>
                    <a:pt x="801" y="337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462;p36"/>
            <p:cNvSpPr/>
            <p:nvPr/>
          </p:nvSpPr>
          <p:spPr>
            <a:xfrm>
              <a:off x="1751050" y="864575"/>
              <a:ext cx="31725" cy="94175"/>
            </a:xfrm>
            <a:custGeom>
              <a:avLst/>
              <a:gdLst/>
              <a:ahLst/>
              <a:cxnLst/>
              <a:rect l="l" t="t" r="r" b="b"/>
              <a:pathLst>
                <a:path w="1269" h="3767" extrusionOk="0">
                  <a:moveTo>
                    <a:pt x="201" y="0"/>
                  </a:moveTo>
                  <a:cubicBezTo>
                    <a:pt x="134" y="0"/>
                    <a:pt x="101" y="34"/>
                    <a:pt x="67" y="67"/>
                  </a:cubicBezTo>
                  <a:cubicBezTo>
                    <a:pt x="34" y="100"/>
                    <a:pt x="1" y="167"/>
                    <a:pt x="34" y="234"/>
                  </a:cubicBezTo>
                  <a:cubicBezTo>
                    <a:pt x="101" y="734"/>
                    <a:pt x="468" y="3236"/>
                    <a:pt x="868" y="3703"/>
                  </a:cubicBezTo>
                  <a:cubicBezTo>
                    <a:pt x="923" y="3740"/>
                    <a:pt x="988" y="3766"/>
                    <a:pt x="1046" y="3766"/>
                  </a:cubicBezTo>
                  <a:cubicBezTo>
                    <a:pt x="1094" y="3766"/>
                    <a:pt x="1138" y="3748"/>
                    <a:pt x="1168" y="3703"/>
                  </a:cubicBezTo>
                  <a:cubicBezTo>
                    <a:pt x="1268" y="3636"/>
                    <a:pt x="1268" y="3503"/>
                    <a:pt x="1201" y="3403"/>
                  </a:cubicBezTo>
                  <a:cubicBezTo>
                    <a:pt x="935" y="3169"/>
                    <a:pt x="601" y="1368"/>
                    <a:pt x="434" y="167"/>
                  </a:cubicBezTo>
                  <a:cubicBezTo>
                    <a:pt x="434" y="67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463;p36"/>
            <p:cNvSpPr/>
            <p:nvPr/>
          </p:nvSpPr>
          <p:spPr>
            <a:xfrm>
              <a:off x="1877800" y="833500"/>
              <a:ext cx="63425" cy="56950"/>
            </a:xfrm>
            <a:custGeom>
              <a:avLst/>
              <a:gdLst/>
              <a:ahLst/>
              <a:cxnLst/>
              <a:rect l="l" t="t" r="r" b="b"/>
              <a:pathLst>
                <a:path w="2537" h="2278" extrusionOk="0">
                  <a:moveTo>
                    <a:pt x="2315" y="1"/>
                  </a:moveTo>
                  <a:cubicBezTo>
                    <a:pt x="2226" y="1"/>
                    <a:pt x="2130" y="65"/>
                    <a:pt x="2102" y="176"/>
                  </a:cubicBezTo>
                  <a:cubicBezTo>
                    <a:pt x="1735" y="1710"/>
                    <a:pt x="268" y="1844"/>
                    <a:pt x="201" y="1844"/>
                  </a:cubicBezTo>
                  <a:cubicBezTo>
                    <a:pt x="134" y="1844"/>
                    <a:pt x="101" y="1877"/>
                    <a:pt x="68" y="1910"/>
                  </a:cubicBezTo>
                  <a:cubicBezTo>
                    <a:pt x="34" y="1977"/>
                    <a:pt x="1" y="2011"/>
                    <a:pt x="1" y="2077"/>
                  </a:cubicBezTo>
                  <a:cubicBezTo>
                    <a:pt x="34" y="2177"/>
                    <a:pt x="134" y="2277"/>
                    <a:pt x="234" y="2277"/>
                  </a:cubicBezTo>
                  <a:cubicBezTo>
                    <a:pt x="268" y="2277"/>
                    <a:pt x="2069" y="2111"/>
                    <a:pt x="2536" y="276"/>
                  </a:cubicBezTo>
                  <a:cubicBezTo>
                    <a:pt x="2536" y="143"/>
                    <a:pt x="2469" y="42"/>
                    <a:pt x="2369" y="9"/>
                  </a:cubicBezTo>
                  <a:cubicBezTo>
                    <a:pt x="2352" y="3"/>
                    <a:pt x="2334" y="1"/>
                    <a:pt x="231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464;p36"/>
            <p:cNvSpPr/>
            <p:nvPr/>
          </p:nvSpPr>
          <p:spPr>
            <a:xfrm>
              <a:off x="1733550" y="886250"/>
              <a:ext cx="15850" cy="66750"/>
            </a:xfrm>
            <a:custGeom>
              <a:avLst/>
              <a:gdLst/>
              <a:ahLst/>
              <a:cxnLst/>
              <a:rect l="l" t="t" r="r" b="b"/>
              <a:pathLst>
                <a:path w="634" h="2670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4" y="2169"/>
                    <a:pt x="634" y="266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465;p36"/>
            <p:cNvSpPr/>
            <p:nvPr/>
          </p:nvSpPr>
          <p:spPr>
            <a:xfrm>
              <a:off x="1728525" y="881250"/>
              <a:ext cx="27550" cy="76325"/>
            </a:xfrm>
            <a:custGeom>
              <a:avLst/>
              <a:gdLst/>
              <a:ahLst/>
              <a:cxnLst/>
              <a:rect l="l" t="t" r="r" b="b"/>
              <a:pathLst>
                <a:path w="1102" h="3053" extrusionOk="0">
                  <a:moveTo>
                    <a:pt x="201" y="0"/>
                  </a:moveTo>
                  <a:cubicBezTo>
                    <a:pt x="134" y="0"/>
                    <a:pt x="101" y="34"/>
                    <a:pt x="68" y="67"/>
                  </a:cubicBezTo>
                  <a:cubicBezTo>
                    <a:pt x="34" y="101"/>
                    <a:pt x="1" y="167"/>
                    <a:pt x="1" y="234"/>
                  </a:cubicBezTo>
                  <a:cubicBezTo>
                    <a:pt x="34" y="434"/>
                    <a:pt x="168" y="2469"/>
                    <a:pt x="701" y="3003"/>
                  </a:cubicBezTo>
                  <a:cubicBezTo>
                    <a:pt x="752" y="3036"/>
                    <a:pt x="810" y="3053"/>
                    <a:pt x="864" y="3053"/>
                  </a:cubicBezTo>
                  <a:cubicBezTo>
                    <a:pt x="918" y="3053"/>
                    <a:pt x="968" y="3036"/>
                    <a:pt x="1002" y="3003"/>
                  </a:cubicBezTo>
                  <a:cubicBezTo>
                    <a:pt x="1102" y="2903"/>
                    <a:pt x="1068" y="2769"/>
                    <a:pt x="1002" y="2702"/>
                  </a:cubicBezTo>
                  <a:cubicBezTo>
                    <a:pt x="668" y="2402"/>
                    <a:pt x="468" y="1001"/>
                    <a:pt x="435" y="201"/>
                  </a:cubicBezTo>
                  <a:cubicBezTo>
                    <a:pt x="401" y="67"/>
                    <a:pt x="335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466;p36"/>
            <p:cNvSpPr/>
            <p:nvPr/>
          </p:nvSpPr>
          <p:spPr>
            <a:xfrm>
              <a:off x="1876975" y="889925"/>
              <a:ext cx="78425" cy="37525"/>
            </a:xfrm>
            <a:custGeom>
              <a:avLst/>
              <a:gdLst/>
              <a:ahLst/>
              <a:cxnLst/>
              <a:rect l="l" t="t" r="r" b="b"/>
              <a:pathLst>
                <a:path w="3137" h="1501" extrusionOk="0">
                  <a:moveTo>
                    <a:pt x="940" y="0"/>
                  </a:moveTo>
                  <a:cubicBezTo>
                    <a:pt x="705" y="0"/>
                    <a:pt x="448" y="27"/>
                    <a:pt x="167" y="87"/>
                  </a:cubicBezTo>
                  <a:cubicBezTo>
                    <a:pt x="134" y="120"/>
                    <a:pt x="101" y="120"/>
                    <a:pt x="67" y="154"/>
                  </a:cubicBezTo>
                  <a:cubicBezTo>
                    <a:pt x="1" y="221"/>
                    <a:pt x="1" y="287"/>
                    <a:pt x="1" y="354"/>
                  </a:cubicBezTo>
                  <a:cubicBezTo>
                    <a:pt x="34" y="454"/>
                    <a:pt x="134" y="521"/>
                    <a:pt x="267" y="521"/>
                  </a:cubicBezTo>
                  <a:cubicBezTo>
                    <a:pt x="524" y="464"/>
                    <a:pt x="756" y="439"/>
                    <a:pt x="967" y="439"/>
                  </a:cubicBezTo>
                  <a:cubicBezTo>
                    <a:pt x="2237" y="439"/>
                    <a:pt x="2707" y="1331"/>
                    <a:pt x="2736" y="1388"/>
                  </a:cubicBezTo>
                  <a:cubicBezTo>
                    <a:pt x="2761" y="1463"/>
                    <a:pt x="2842" y="1501"/>
                    <a:pt x="2923" y="1501"/>
                  </a:cubicBezTo>
                  <a:cubicBezTo>
                    <a:pt x="2951" y="1501"/>
                    <a:pt x="2978" y="1496"/>
                    <a:pt x="3003" y="1488"/>
                  </a:cubicBezTo>
                  <a:cubicBezTo>
                    <a:pt x="3103" y="1421"/>
                    <a:pt x="3136" y="1321"/>
                    <a:pt x="3103" y="1221"/>
                  </a:cubicBezTo>
                  <a:cubicBezTo>
                    <a:pt x="3103" y="1192"/>
                    <a:pt x="2521" y="0"/>
                    <a:pt x="94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467;p36"/>
            <p:cNvSpPr/>
            <p:nvPr/>
          </p:nvSpPr>
          <p:spPr>
            <a:xfrm>
              <a:off x="1198150" y="938800"/>
              <a:ext cx="386150" cy="896500"/>
            </a:xfrm>
            <a:custGeom>
              <a:avLst/>
              <a:gdLst/>
              <a:ahLst/>
              <a:cxnLst/>
              <a:rect l="l" t="t" r="r" b="b"/>
              <a:pathLst>
                <a:path w="15446" h="35860" extrusionOk="0">
                  <a:moveTo>
                    <a:pt x="13611" y="0"/>
                  </a:moveTo>
                  <a:cubicBezTo>
                    <a:pt x="13310" y="0"/>
                    <a:pt x="13043" y="0"/>
                    <a:pt x="12743" y="33"/>
                  </a:cubicBezTo>
                  <a:cubicBezTo>
                    <a:pt x="12677" y="33"/>
                    <a:pt x="12643" y="67"/>
                    <a:pt x="12610" y="100"/>
                  </a:cubicBezTo>
                  <a:cubicBezTo>
                    <a:pt x="12576" y="134"/>
                    <a:pt x="12543" y="200"/>
                    <a:pt x="12576" y="267"/>
                  </a:cubicBezTo>
                  <a:cubicBezTo>
                    <a:pt x="12576" y="354"/>
                    <a:pt x="12652" y="440"/>
                    <a:pt x="12758" y="440"/>
                  </a:cubicBezTo>
                  <a:cubicBezTo>
                    <a:pt x="12775" y="440"/>
                    <a:pt x="12792" y="438"/>
                    <a:pt x="12810" y="434"/>
                  </a:cubicBezTo>
                  <a:cubicBezTo>
                    <a:pt x="12927" y="417"/>
                    <a:pt x="13052" y="409"/>
                    <a:pt x="13181" y="409"/>
                  </a:cubicBezTo>
                  <a:cubicBezTo>
                    <a:pt x="13310" y="409"/>
                    <a:pt x="13444" y="417"/>
                    <a:pt x="13577" y="434"/>
                  </a:cubicBezTo>
                  <a:cubicBezTo>
                    <a:pt x="13711" y="434"/>
                    <a:pt x="13811" y="334"/>
                    <a:pt x="13811" y="234"/>
                  </a:cubicBezTo>
                  <a:cubicBezTo>
                    <a:pt x="13811" y="100"/>
                    <a:pt x="13744" y="0"/>
                    <a:pt x="13611" y="0"/>
                  </a:cubicBezTo>
                  <a:close/>
                  <a:moveTo>
                    <a:pt x="14419" y="154"/>
                  </a:moveTo>
                  <a:cubicBezTo>
                    <a:pt x="14362" y="154"/>
                    <a:pt x="14302" y="185"/>
                    <a:pt x="14278" y="234"/>
                  </a:cubicBezTo>
                  <a:cubicBezTo>
                    <a:pt x="14244" y="234"/>
                    <a:pt x="14244" y="267"/>
                    <a:pt x="14211" y="300"/>
                  </a:cubicBezTo>
                  <a:cubicBezTo>
                    <a:pt x="14178" y="400"/>
                    <a:pt x="14244" y="534"/>
                    <a:pt x="14378" y="567"/>
                  </a:cubicBezTo>
                  <a:cubicBezTo>
                    <a:pt x="14811" y="701"/>
                    <a:pt x="15078" y="834"/>
                    <a:pt x="15078" y="834"/>
                  </a:cubicBezTo>
                  <a:cubicBezTo>
                    <a:pt x="15114" y="858"/>
                    <a:pt x="15153" y="869"/>
                    <a:pt x="15193" y="869"/>
                  </a:cubicBezTo>
                  <a:cubicBezTo>
                    <a:pt x="15265" y="869"/>
                    <a:pt x="15335" y="832"/>
                    <a:pt x="15378" y="767"/>
                  </a:cubicBezTo>
                  <a:cubicBezTo>
                    <a:pt x="15445" y="667"/>
                    <a:pt x="15412" y="534"/>
                    <a:pt x="15312" y="500"/>
                  </a:cubicBezTo>
                  <a:cubicBezTo>
                    <a:pt x="15278" y="467"/>
                    <a:pt x="14978" y="300"/>
                    <a:pt x="14478" y="167"/>
                  </a:cubicBezTo>
                  <a:cubicBezTo>
                    <a:pt x="14460" y="158"/>
                    <a:pt x="14440" y="154"/>
                    <a:pt x="14419" y="154"/>
                  </a:cubicBezTo>
                  <a:close/>
                  <a:moveTo>
                    <a:pt x="11944" y="225"/>
                  </a:moveTo>
                  <a:cubicBezTo>
                    <a:pt x="11922" y="225"/>
                    <a:pt x="11900" y="228"/>
                    <a:pt x="11876" y="234"/>
                  </a:cubicBezTo>
                  <a:cubicBezTo>
                    <a:pt x="11609" y="334"/>
                    <a:pt x="11342" y="467"/>
                    <a:pt x="11109" y="634"/>
                  </a:cubicBezTo>
                  <a:cubicBezTo>
                    <a:pt x="11075" y="634"/>
                    <a:pt x="11075" y="667"/>
                    <a:pt x="11075" y="667"/>
                  </a:cubicBezTo>
                  <a:cubicBezTo>
                    <a:pt x="11009" y="734"/>
                    <a:pt x="10975" y="834"/>
                    <a:pt x="11042" y="901"/>
                  </a:cubicBezTo>
                  <a:cubicBezTo>
                    <a:pt x="11085" y="965"/>
                    <a:pt x="11156" y="1002"/>
                    <a:pt x="11228" y="1002"/>
                  </a:cubicBezTo>
                  <a:cubicBezTo>
                    <a:pt x="11267" y="1002"/>
                    <a:pt x="11307" y="991"/>
                    <a:pt x="11342" y="967"/>
                  </a:cubicBezTo>
                  <a:cubicBezTo>
                    <a:pt x="11542" y="834"/>
                    <a:pt x="11776" y="734"/>
                    <a:pt x="12043" y="634"/>
                  </a:cubicBezTo>
                  <a:cubicBezTo>
                    <a:pt x="12143" y="601"/>
                    <a:pt x="12210" y="467"/>
                    <a:pt x="12143" y="367"/>
                  </a:cubicBezTo>
                  <a:cubicBezTo>
                    <a:pt x="12115" y="285"/>
                    <a:pt x="12043" y="225"/>
                    <a:pt x="11944" y="225"/>
                  </a:cubicBezTo>
                  <a:close/>
                  <a:moveTo>
                    <a:pt x="10571" y="1093"/>
                  </a:moveTo>
                  <a:cubicBezTo>
                    <a:pt x="10517" y="1093"/>
                    <a:pt x="10458" y="1118"/>
                    <a:pt x="10408" y="1168"/>
                  </a:cubicBezTo>
                  <a:cubicBezTo>
                    <a:pt x="10275" y="1301"/>
                    <a:pt x="10108" y="1434"/>
                    <a:pt x="9975" y="1601"/>
                  </a:cubicBezTo>
                  <a:cubicBezTo>
                    <a:pt x="9908" y="1635"/>
                    <a:pt x="9875" y="1701"/>
                    <a:pt x="9808" y="1768"/>
                  </a:cubicBezTo>
                  <a:cubicBezTo>
                    <a:pt x="9741" y="1868"/>
                    <a:pt x="9741" y="2002"/>
                    <a:pt x="9841" y="2068"/>
                  </a:cubicBezTo>
                  <a:cubicBezTo>
                    <a:pt x="9886" y="2098"/>
                    <a:pt x="9938" y="2115"/>
                    <a:pt x="9987" y="2115"/>
                  </a:cubicBezTo>
                  <a:cubicBezTo>
                    <a:pt x="10048" y="2115"/>
                    <a:pt x="10105" y="2090"/>
                    <a:pt x="10141" y="2035"/>
                  </a:cubicBezTo>
                  <a:cubicBezTo>
                    <a:pt x="10308" y="1835"/>
                    <a:pt x="10508" y="1635"/>
                    <a:pt x="10708" y="1468"/>
                  </a:cubicBezTo>
                  <a:cubicBezTo>
                    <a:pt x="10775" y="1401"/>
                    <a:pt x="10775" y="1268"/>
                    <a:pt x="10708" y="1168"/>
                  </a:cubicBezTo>
                  <a:cubicBezTo>
                    <a:pt x="10675" y="1118"/>
                    <a:pt x="10625" y="1093"/>
                    <a:pt x="10571" y="1093"/>
                  </a:cubicBezTo>
                  <a:close/>
                  <a:moveTo>
                    <a:pt x="9495" y="2365"/>
                  </a:moveTo>
                  <a:cubicBezTo>
                    <a:pt x="9436" y="2365"/>
                    <a:pt x="9382" y="2394"/>
                    <a:pt x="9341" y="2435"/>
                  </a:cubicBezTo>
                  <a:cubicBezTo>
                    <a:pt x="9307" y="2435"/>
                    <a:pt x="9307" y="2469"/>
                    <a:pt x="9307" y="2469"/>
                  </a:cubicBezTo>
                  <a:cubicBezTo>
                    <a:pt x="9174" y="2702"/>
                    <a:pt x="9007" y="2936"/>
                    <a:pt x="8874" y="3202"/>
                  </a:cubicBezTo>
                  <a:cubicBezTo>
                    <a:pt x="8807" y="3302"/>
                    <a:pt x="8874" y="3436"/>
                    <a:pt x="8974" y="3469"/>
                  </a:cubicBezTo>
                  <a:cubicBezTo>
                    <a:pt x="9009" y="3493"/>
                    <a:pt x="9045" y="3504"/>
                    <a:pt x="9079" y="3504"/>
                  </a:cubicBezTo>
                  <a:cubicBezTo>
                    <a:pt x="9141" y="3504"/>
                    <a:pt x="9198" y="3467"/>
                    <a:pt x="9241" y="3403"/>
                  </a:cubicBezTo>
                  <a:cubicBezTo>
                    <a:pt x="9374" y="3136"/>
                    <a:pt x="9508" y="2902"/>
                    <a:pt x="9641" y="2702"/>
                  </a:cubicBezTo>
                  <a:cubicBezTo>
                    <a:pt x="9708" y="2602"/>
                    <a:pt x="9708" y="2469"/>
                    <a:pt x="9608" y="2402"/>
                  </a:cubicBezTo>
                  <a:cubicBezTo>
                    <a:pt x="9569" y="2376"/>
                    <a:pt x="9531" y="2365"/>
                    <a:pt x="9495" y="2365"/>
                  </a:cubicBezTo>
                  <a:close/>
                  <a:moveTo>
                    <a:pt x="8686" y="3833"/>
                  </a:moveTo>
                  <a:cubicBezTo>
                    <a:pt x="8635" y="3833"/>
                    <a:pt x="8582" y="3862"/>
                    <a:pt x="8540" y="3903"/>
                  </a:cubicBezTo>
                  <a:cubicBezTo>
                    <a:pt x="8540" y="3936"/>
                    <a:pt x="8507" y="3936"/>
                    <a:pt x="8507" y="3970"/>
                  </a:cubicBezTo>
                  <a:cubicBezTo>
                    <a:pt x="8407" y="4203"/>
                    <a:pt x="8273" y="4470"/>
                    <a:pt x="8173" y="4737"/>
                  </a:cubicBezTo>
                  <a:cubicBezTo>
                    <a:pt x="8140" y="4837"/>
                    <a:pt x="8207" y="4970"/>
                    <a:pt x="8307" y="5004"/>
                  </a:cubicBezTo>
                  <a:cubicBezTo>
                    <a:pt x="8332" y="5012"/>
                    <a:pt x="8359" y="5016"/>
                    <a:pt x="8386" y="5016"/>
                  </a:cubicBezTo>
                  <a:cubicBezTo>
                    <a:pt x="8467" y="5016"/>
                    <a:pt x="8549" y="4979"/>
                    <a:pt x="8574" y="4904"/>
                  </a:cubicBezTo>
                  <a:cubicBezTo>
                    <a:pt x="8674" y="4637"/>
                    <a:pt x="8774" y="4370"/>
                    <a:pt x="8874" y="4136"/>
                  </a:cubicBezTo>
                  <a:cubicBezTo>
                    <a:pt x="8941" y="4036"/>
                    <a:pt x="8874" y="3903"/>
                    <a:pt x="8774" y="3870"/>
                  </a:cubicBezTo>
                  <a:cubicBezTo>
                    <a:pt x="8748" y="3844"/>
                    <a:pt x="8718" y="3833"/>
                    <a:pt x="8686" y="3833"/>
                  </a:cubicBezTo>
                  <a:close/>
                  <a:moveTo>
                    <a:pt x="8099" y="5391"/>
                  </a:moveTo>
                  <a:cubicBezTo>
                    <a:pt x="8038" y="5391"/>
                    <a:pt x="7989" y="5422"/>
                    <a:pt x="7940" y="5471"/>
                  </a:cubicBezTo>
                  <a:cubicBezTo>
                    <a:pt x="7940" y="5504"/>
                    <a:pt x="7906" y="5504"/>
                    <a:pt x="7906" y="5537"/>
                  </a:cubicBezTo>
                  <a:cubicBezTo>
                    <a:pt x="7840" y="5738"/>
                    <a:pt x="7773" y="5938"/>
                    <a:pt x="7740" y="6138"/>
                  </a:cubicBezTo>
                  <a:lnTo>
                    <a:pt x="7673" y="6338"/>
                  </a:lnTo>
                  <a:cubicBezTo>
                    <a:pt x="7640" y="6471"/>
                    <a:pt x="7706" y="6571"/>
                    <a:pt x="7806" y="6605"/>
                  </a:cubicBezTo>
                  <a:cubicBezTo>
                    <a:pt x="7830" y="6611"/>
                    <a:pt x="7853" y="6614"/>
                    <a:pt x="7874" y="6614"/>
                  </a:cubicBezTo>
                  <a:cubicBezTo>
                    <a:pt x="7973" y="6614"/>
                    <a:pt x="8046" y="6554"/>
                    <a:pt x="8073" y="6471"/>
                  </a:cubicBezTo>
                  <a:lnTo>
                    <a:pt x="8140" y="6238"/>
                  </a:lnTo>
                  <a:cubicBezTo>
                    <a:pt x="8173" y="6038"/>
                    <a:pt x="8240" y="5871"/>
                    <a:pt x="8307" y="5671"/>
                  </a:cubicBezTo>
                  <a:cubicBezTo>
                    <a:pt x="8340" y="5571"/>
                    <a:pt x="8273" y="5437"/>
                    <a:pt x="8173" y="5404"/>
                  </a:cubicBezTo>
                  <a:cubicBezTo>
                    <a:pt x="8147" y="5395"/>
                    <a:pt x="8122" y="5391"/>
                    <a:pt x="8099" y="5391"/>
                  </a:cubicBezTo>
                  <a:close/>
                  <a:moveTo>
                    <a:pt x="7706" y="7005"/>
                  </a:moveTo>
                  <a:cubicBezTo>
                    <a:pt x="7640" y="7005"/>
                    <a:pt x="7573" y="7005"/>
                    <a:pt x="7506" y="7072"/>
                  </a:cubicBezTo>
                  <a:cubicBezTo>
                    <a:pt x="7473" y="7105"/>
                    <a:pt x="7473" y="7139"/>
                    <a:pt x="7473" y="7172"/>
                  </a:cubicBezTo>
                  <a:cubicBezTo>
                    <a:pt x="7406" y="7472"/>
                    <a:pt x="7339" y="7739"/>
                    <a:pt x="7306" y="8006"/>
                  </a:cubicBezTo>
                  <a:cubicBezTo>
                    <a:pt x="7306" y="8106"/>
                    <a:pt x="7373" y="8206"/>
                    <a:pt x="7473" y="8239"/>
                  </a:cubicBezTo>
                  <a:cubicBezTo>
                    <a:pt x="7491" y="8244"/>
                    <a:pt x="7508" y="8246"/>
                    <a:pt x="7525" y="8246"/>
                  </a:cubicBezTo>
                  <a:cubicBezTo>
                    <a:pt x="7631" y="8246"/>
                    <a:pt x="7706" y="8159"/>
                    <a:pt x="7706" y="8073"/>
                  </a:cubicBezTo>
                  <a:cubicBezTo>
                    <a:pt x="7773" y="7806"/>
                    <a:pt x="7806" y="7539"/>
                    <a:pt x="7873" y="7272"/>
                  </a:cubicBezTo>
                  <a:cubicBezTo>
                    <a:pt x="7906" y="7139"/>
                    <a:pt x="7840" y="7038"/>
                    <a:pt x="7706" y="7005"/>
                  </a:cubicBezTo>
                  <a:close/>
                  <a:moveTo>
                    <a:pt x="7439" y="8640"/>
                  </a:moveTo>
                  <a:cubicBezTo>
                    <a:pt x="7373" y="8640"/>
                    <a:pt x="7306" y="8673"/>
                    <a:pt x="7273" y="8706"/>
                  </a:cubicBezTo>
                  <a:cubicBezTo>
                    <a:pt x="7239" y="8740"/>
                    <a:pt x="7206" y="8806"/>
                    <a:pt x="7206" y="8840"/>
                  </a:cubicBezTo>
                  <a:cubicBezTo>
                    <a:pt x="7173" y="9140"/>
                    <a:pt x="7173" y="9440"/>
                    <a:pt x="7173" y="9707"/>
                  </a:cubicBezTo>
                  <a:cubicBezTo>
                    <a:pt x="7173" y="9807"/>
                    <a:pt x="7273" y="9907"/>
                    <a:pt x="7406" y="9907"/>
                  </a:cubicBezTo>
                  <a:cubicBezTo>
                    <a:pt x="7506" y="9907"/>
                    <a:pt x="7606" y="9807"/>
                    <a:pt x="7606" y="9674"/>
                  </a:cubicBezTo>
                  <a:cubicBezTo>
                    <a:pt x="7606" y="9440"/>
                    <a:pt x="7606" y="9173"/>
                    <a:pt x="7640" y="8873"/>
                  </a:cubicBezTo>
                  <a:cubicBezTo>
                    <a:pt x="7640" y="8773"/>
                    <a:pt x="7540" y="8673"/>
                    <a:pt x="7439" y="8640"/>
                  </a:cubicBezTo>
                  <a:close/>
                  <a:moveTo>
                    <a:pt x="8207" y="9874"/>
                  </a:moveTo>
                  <a:cubicBezTo>
                    <a:pt x="8140" y="9874"/>
                    <a:pt x="8107" y="9907"/>
                    <a:pt x="8073" y="9941"/>
                  </a:cubicBezTo>
                  <a:cubicBezTo>
                    <a:pt x="8040" y="9974"/>
                    <a:pt x="8007" y="10007"/>
                    <a:pt x="8007" y="10074"/>
                  </a:cubicBezTo>
                  <a:cubicBezTo>
                    <a:pt x="8007" y="10174"/>
                    <a:pt x="8107" y="10274"/>
                    <a:pt x="8207" y="10274"/>
                  </a:cubicBezTo>
                  <a:cubicBezTo>
                    <a:pt x="8474" y="10274"/>
                    <a:pt x="8740" y="10307"/>
                    <a:pt x="9007" y="10374"/>
                  </a:cubicBezTo>
                  <a:cubicBezTo>
                    <a:pt x="9021" y="10379"/>
                    <a:pt x="9035" y="10381"/>
                    <a:pt x="9049" y="10381"/>
                  </a:cubicBezTo>
                  <a:cubicBezTo>
                    <a:pt x="9141" y="10381"/>
                    <a:pt x="9241" y="10294"/>
                    <a:pt x="9241" y="10207"/>
                  </a:cubicBezTo>
                  <a:cubicBezTo>
                    <a:pt x="9274" y="10107"/>
                    <a:pt x="9207" y="9974"/>
                    <a:pt x="9074" y="9974"/>
                  </a:cubicBezTo>
                  <a:cubicBezTo>
                    <a:pt x="8807" y="9907"/>
                    <a:pt x="8507" y="9874"/>
                    <a:pt x="8207" y="9874"/>
                  </a:cubicBezTo>
                  <a:close/>
                  <a:moveTo>
                    <a:pt x="9813" y="10219"/>
                  </a:moveTo>
                  <a:cubicBezTo>
                    <a:pt x="9764" y="10219"/>
                    <a:pt x="9713" y="10235"/>
                    <a:pt x="9674" y="10274"/>
                  </a:cubicBezTo>
                  <a:cubicBezTo>
                    <a:pt x="9674" y="10307"/>
                    <a:pt x="9641" y="10307"/>
                    <a:pt x="9641" y="10341"/>
                  </a:cubicBezTo>
                  <a:cubicBezTo>
                    <a:pt x="9608" y="10441"/>
                    <a:pt x="9641" y="10574"/>
                    <a:pt x="9741" y="10608"/>
                  </a:cubicBezTo>
                  <a:cubicBezTo>
                    <a:pt x="9975" y="10708"/>
                    <a:pt x="10141" y="10841"/>
                    <a:pt x="10308" y="10975"/>
                  </a:cubicBezTo>
                  <a:cubicBezTo>
                    <a:pt x="10342" y="11008"/>
                    <a:pt x="10342" y="11008"/>
                    <a:pt x="10375" y="11041"/>
                  </a:cubicBezTo>
                  <a:cubicBezTo>
                    <a:pt x="10408" y="11075"/>
                    <a:pt x="10458" y="11091"/>
                    <a:pt x="10513" y="11091"/>
                  </a:cubicBezTo>
                  <a:cubicBezTo>
                    <a:pt x="10567" y="11091"/>
                    <a:pt x="10625" y="11075"/>
                    <a:pt x="10675" y="11041"/>
                  </a:cubicBezTo>
                  <a:cubicBezTo>
                    <a:pt x="10742" y="10941"/>
                    <a:pt x="10742" y="10808"/>
                    <a:pt x="10675" y="10741"/>
                  </a:cubicBezTo>
                  <a:cubicBezTo>
                    <a:pt x="10642" y="10708"/>
                    <a:pt x="10608" y="10674"/>
                    <a:pt x="10575" y="10674"/>
                  </a:cubicBezTo>
                  <a:cubicBezTo>
                    <a:pt x="10408" y="10508"/>
                    <a:pt x="10175" y="10341"/>
                    <a:pt x="9908" y="10241"/>
                  </a:cubicBezTo>
                  <a:cubicBezTo>
                    <a:pt x="9880" y="10227"/>
                    <a:pt x="9847" y="10219"/>
                    <a:pt x="9813" y="10219"/>
                  </a:cubicBezTo>
                  <a:close/>
                  <a:moveTo>
                    <a:pt x="5784" y="10362"/>
                  </a:moveTo>
                  <a:cubicBezTo>
                    <a:pt x="5757" y="10362"/>
                    <a:pt x="5730" y="10366"/>
                    <a:pt x="5705" y="10374"/>
                  </a:cubicBezTo>
                  <a:cubicBezTo>
                    <a:pt x="5438" y="10474"/>
                    <a:pt x="5171" y="10608"/>
                    <a:pt x="4938" y="10741"/>
                  </a:cubicBezTo>
                  <a:cubicBezTo>
                    <a:pt x="4904" y="10774"/>
                    <a:pt x="4904" y="10774"/>
                    <a:pt x="4871" y="10808"/>
                  </a:cubicBezTo>
                  <a:cubicBezTo>
                    <a:pt x="4804" y="10875"/>
                    <a:pt x="4804" y="10941"/>
                    <a:pt x="4838" y="11041"/>
                  </a:cubicBezTo>
                  <a:cubicBezTo>
                    <a:pt x="4881" y="11106"/>
                    <a:pt x="4952" y="11143"/>
                    <a:pt x="5023" y="11143"/>
                  </a:cubicBezTo>
                  <a:cubicBezTo>
                    <a:pt x="5063" y="11143"/>
                    <a:pt x="5102" y="11132"/>
                    <a:pt x="5138" y="11108"/>
                  </a:cubicBezTo>
                  <a:cubicBezTo>
                    <a:pt x="5371" y="10975"/>
                    <a:pt x="5605" y="10875"/>
                    <a:pt x="5872" y="10741"/>
                  </a:cubicBezTo>
                  <a:cubicBezTo>
                    <a:pt x="5972" y="10708"/>
                    <a:pt x="6005" y="10574"/>
                    <a:pt x="5972" y="10474"/>
                  </a:cubicBezTo>
                  <a:cubicBezTo>
                    <a:pt x="5947" y="10399"/>
                    <a:pt x="5865" y="10362"/>
                    <a:pt x="5784" y="10362"/>
                  </a:cubicBezTo>
                  <a:close/>
                  <a:moveTo>
                    <a:pt x="7339" y="9907"/>
                  </a:moveTo>
                  <a:cubicBezTo>
                    <a:pt x="7073" y="9941"/>
                    <a:pt x="6806" y="10007"/>
                    <a:pt x="6505" y="10074"/>
                  </a:cubicBezTo>
                  <a:cubicBezTo>
                    <a:pt x="6472" y="10107"/>
                    <a:pt x="6439" y="10107"/>
                    <a:pt x="6405" y="10141"/>
                  </a:cubicBezTo>
                  <a:cubicBezTo>
                    <a:pt x="6372" y="10207"/>
                    <a:pt x="6339" y="10274"/>
                    <a:pt x="6372" y="10341"/>
                  </a:cubicBezTo>
                  <a:cubicBezTo>
                    <a:pt x="6400" y="10423"/>
                    <a:pt x="6472" y="10483"/>
                    <a:pt x="6553" y="10483"/>
                  </a:cubicBezTo>
                  <a:cubicBezTo>
                    <a:pt x="6570" y="10483"/>
                    <a:pt x="6588" y="10480"/>
                    <a:pt x="6606" y="10474"/>
                  </a:cubicBezTo>
                  <a:cubicBezTo>
                    <a:pt x="6872" y="10408"/>
                    <a:pt x="7139" y="10374"/>
                    <a:pt x="7373" y="10341"/>
                  </a:cubicBezTo>
                  <a:lnTo>
                    <a:pt x="7373" y="10341"/>
                  </a:lnTo>
                  <a:cubicBezTo>
                    <a:pt x="7306" y="10374"/>
                    <a:pt x="7239" y="10474"/>
                    <a:pt x="7273" y="10541"/>
                  </a:cubicBezTo>
                  <a:cubicBezTo>
                    <a:pt x="7306" y="10875"/>
                    <a:pt x="7373" y="11141"/>
                    <a:pt x="7473" y="11408"/>
                  </a:cubicBezTo>
                  <a:cubicBezTo>
                    <a:pt x="7497" y="11480"/>
                    <a:pt x="7573" y="11535"/>
                    <a:pt x="7651" y="11535"/>
                  </a:cubicBezTo>
                  <a:cubicBezTo>
                    <a:pt x="7681" y="11535"/>
                    <a:pt x="7712" y="11527"/>
                    <a:pt x="7740" y="11508"/>
                  </a:cubicBezTo>
                  <a:cubicBezTo>
                    <a:pt x="7873" y="11475"/>
                    <a:pt x="7906" y="11375"/>
                    <a:pt x="7873" y="11241"/>
                  </a:cubicBezTo>
                  <a:cubicBezTo>
                    <a:pt x="7773" y="11008"/>
                    <a:pt x="7706" y="10774"/>
                    <a:pt x="7673" y="10474"/>
                  </a:cubicBezTo>
                  <a:cubicBezTo>
                    <a:pt x="7673" y="10374"/>
                    <a:pt x="7573" y="10307"/>
                    <a:pt x="7473" y="10307"/>
                  </a:cubicBezTo>
                  <a:cubicBezTo>
                    <a:pt x="7540" y="10274"/>
                    <a:pt x="7606" y="10207"/>
                    <a:pt x="7573" y="10107"/>
                  </a:cubicBezTo>
                  <a:cubicBezTo>
                    <a:pt x="7573" y="9974"/>
                    <a:pt x="7473" y="9907"/>
                    <a:pt x="7339" y="9907"/>
                  </a:cubicBezTo>
                  <a:close/>
                  <a:moveTo>
                    <a:pt x="4340" y="11181"/>
                  </a:moveTo>
                  <a:cubicBezTo>
                    <a:pt x="4294" y="11181"/>
                    <a:pt x="4246" y="11200"/>
                    <a:pt x="4204" y="11241"/>
                  </a:cubicBezTo>
                  <a:cubicBezTo>
                    <a:pt x="3970" y="11408"/>
                    <a:pt x="3770" y="11575"/>
                    <a:pt x="3570" y="11775"/>
                  </a:cubicBezTo>
                  <a:cubicBezTo>
                    <a:pt x="3570" y="11775"/>
                    <a:pt x="3537" y="11775"/>
                    <a:pt x="3537" y="11809"/>
                  </a:cubicBezTo>
                  <a:cubicBezTo>
                    <a:pt x="3470" y="11875"/>
                    <a:pt x="3470" y="12009"/>
                    <a:pt x="3537" y="12075"/>
                  </a:cubicBezTo>
                  <a:cubicBezTo>
                    <a:pt x="3587" y="12125"/>
                    <a:pt x="3645" y="12150"/>
                    <a:pt x="3699" y="12150"/>
                  </a:cubicBezTo>
                  <a:cubicBezTo>
                    <a:pt x="3754" y="12150"/>
                    <a:pt x="3804" y="12125"/>
                    <a:pt x="3837" y="12075"/>
                  </a:cubicBezTo>
                  <a:cubicBezTo>
                    <a:pt x="4037" y="11909"/>
                    <a:pt x="4237" y="11708"/>
                    <a:pt x="4471" y="11542"/>
                  </a:cubicBezTo>
                  <a:cubicBezTo>
                    <a:pt x="4537" y="11475"/>
                    <a:pt x="4571" y="11342"/>
                    <a:pt x="4504" y="11275"/>
                  </a:cubicBezTo>
                  <a:cubicBezTo>
                    <a:pt x="4465" y="11217"/>
                    <a:pt x="4404" y="11181"/>
                    <a:pt x="4340" y="11181"/>
                  </a:cubicBezTo>
                  <a:close/>
                  <a:moveTo>
                    <a:pt x="10964" y="11366"/>
                  </a:moveTo>
                  <a:cubicBezTo>
                    <a:pt x="10945" y="11366"/>
                    <a:pt x="10926" y="11369"/>
                    <a:pt x="10909" y="11375"/>
                  </a:cubicBezTo>
                  <a:cubicBezTo>
                    <a:pt x="10875" y="11408"/>
                    <a:pt x="10842" y="11408"/>
                    <a:pt x="10809" y="11442"/>
                  </a:cubicBezTo>
                  <a:cubicBezTo>
                    <a:pt x="10775" y="11508"/>
                    <a:pt x="10742" y="11575"/>
                    <a:pt x="10775" y="11642"/>
                  </a:cubicBezTo>
                  <a:cubicBezTo>
                    <a:pt x="10842" y="11875"/>
                    <a:pt x="10842" y="12109"/>
                    <a:pt x="10708" y="12276"/>
                  </a:cubicBezTo>
                  <a:cubicBezTo>
                    <a:pt x="10675" y="12376"/>
                    <a:pt x="10708" y="12509"/>
                    <a:pt x="10809" y="12576"/>
                  </a:cubicBezTo>
                  <a:cubicBezTo>
                    <a:pt x="10835" y="12585"/>
                    <a:pt x="10862" y="12589"/>
                    <a:pt x="10888" y="12589"/>
                  </a:cubicBezTo>
                  <a:cubicBezTo>
                    <a:pt x="10960" y="12589"/>
                    <a:pt x="11027" y="12558"/>
                    <a:pt x="11075" y="12509"/>
                  </a:cubicBezTo>
                  <a:cubicBezTo>
                    <a:pt x="11242" y="12209"/>
                    <a:pt x="11276" y="11875"/>
                    <a:pt x="11175" y="11508"/>
                  </a:cubicBezTo>
                  <a:cubicBezTo>
                    <a:pt x="11148" y="11426"/>
                    <a:pt x="11053" y="11366"/>
                    <a:pt x="10964" y="11366"/>
                  </a:cubicBezTo>
                  <a:close/>
                  <a:moveTo>
                    <a:pt x="8086" y="11862"/>
                  </a:moveTo>
                  <a:cubicBezTo>
                    <a:pt x="8037" y="11862"/>
                    <a:pt x="7985" y="11879"/>
                    <a:pt x="7940" y="11909"/>
                  </a:cubicBezTo>
                  <a:cubicBezTo>
                    <a:pt x="7940" y="11909"/>
                    <a:pt x="7906" y="11909"/>
                    <a:pt x="7906" y="11942"/>
                  </a:cubicBezTo>
                  <a:cubicBezTo>
                    <a:pt x="7840" y="12009"/>
                    <a:pt x="7840" y="12109"/>
                    <a:pt x="7906" y="12175"/>
                  </a:cubicBezTo>
                  <a:cubicBezTo>
                    <a:pt x="8007" y="12342"/>
                    <a:pt x="8140" y="12476"/>
                    <a:pt x="8273" y="12609"/>
                  </a:cubicBezTo>
                  <a:cubicBezTo>
                    <a:pt x="8340" y="12676"/>
                    <a:pt x="8440" y="12743"/>
                    <a:pt x="8540" y="12809"/>
                  </a:cubicBezTo>
                  <a:cubicBezTo>
                    <a:pt x="8576" y="12833"/>
                    <a:pt x="8615" y="12844"/>
                    <a:pt x="8655" y="12844"/>
                  </a:cubicBezTo>
                  <a:cubicBezTo>
                    <a:pt x="8727" y="12844"/>
                    <a:pt x="8797" y="12807"/>
                    <a:pt x="8840" y="12743"/>
                  </a:cubicBezTo>
                  <a:cubicBezTo>
                    <a:pt x="8907" y="12676"/>
                    <a:pt x="8874" y="12542"/>
                    <a:pt x="8774" y="12476"/>
                  </a:cubicBezTo>
                  <a:cubicBezTo>
                    <a:pt x="8707" y="12409"/>
                    <a:pt x="8607" y="12342"/>
                    <a:pt x="8540" y="12276"/>
                  </a:cubicBezTo>
                  <a:cubicBezTo>
                    <a:pt x="8440" y="12175"/>
                    <a:pt x="8340" y="12075"/>
                    <a:pt x="8240" y="11942"/>
                  </a:cubicBezTo>
                  <a:cubicBezTo>
                    <a:pt x="8203" y="11887"/>
                    <a:pt x="8146" y="11862"/>
                    <a:pt x="8086" y="11862"/>
                  </a:cubicBezTo>
                  <a:close/>
                  <a:moveTo>
                    <a:pt x="10242" y="12667"/>
                  </a:moveTo>
                  <a:cubicBezTo>
                    <a:pt x="10221" y="12667"/>
                    <a:pt x="10198" y="12670"/>
                    <a:pt x="10175" y="12676"/>
                  </a:cubicBezTo>
                  <a:cubicBezTo>
                    <a:pt x="10028" y="12725"/>
                    <a:pt x="9846" y="12756"/>
                    <a:pt x="9667" y="12756"/>
                  </a:cubicBezTo>
                  <a:cubicBezTo>
                    <a:pt x="9602" y="12756"/>
                    <a:pt x="9537" y="12751"/>
                    <a:pt x="9474" y="12743"/>
                  </a:cubicBezTo>
                  <a:cubicBezTo>
                    <a:pt x="9374" y="12743"/>
                    <a:pt x="9307" y="12743"/>
                    <a:pt x="9274" y="12809"/>
                  </a:cubicBezTo>
                  <a:cubicBezTo>
                    <a:pt x="9241" y="12843"/>
                    <a:pt x="9241" y="12876"/>
                    <a:pt x="9207" y="12909"/>
                  </a:cubicBezTo>
                  <a:cubicBezTo>
                    <a:pt x="9207" y="13009"/>
                    <a:pt x="9274" y="13143"/>
                    <a:pt x="9408" y="13143"/>
                  </a:cubicBezTo>
                  <a:cubicBezTo>
                    <a:pt x="9514" y="13166"/>
                    <a:pt x="9624" y="13178"/>
                    <a:pt x="9735" y="13178"/>
                  </a:cubicBezTo>
                  <a:cubicBezTo>
                    <a:pt x="9936" y="13178"/>
                    <a:pt x="10136" y="13141"/>
                    <a:pt x="10308" y="13076"/>
                  </a:cubicBezTo>
                  <a:cubicBezTo>
                    <a:pt x="10442" y="13043"/>
                    <a:pt x="10475" y="12909"/>
                    <a:pt x="10442" y="12809"/>
                  </a:cubicBezTo>
                  <a:cubicBezTo>
                    <a:pt x="10414" y="12727"/>
                    <a:pt x="10342" y="12667"/>
                    <a:pt x="10242" y="12667"/>
                  </a:cubicBezTo>
                  <a:close/>
                  <a:moveTo>
                    <a:pt x="3135" y="12329"/>
                  </a:moveTo>
                  <a:cubicBezTo>
                    <a:pt x="3080" y="12329"/>
                    <a:pt x="3025" y="12354"/>
                    <a:pt x="2970" y="12409"/>
                  </a:cubicBezTo>
                  <a:cubicBezTo>
                    <a:pt x="2803" y="12642"/>
                    <a:pt x="2636" y="12876"/>
                    <a:pt x="2469" y="13109"/>
                  </a:cubicBezTo>
                  <a:cubicBezTo>
                    <a:pt x="2403" y="13210"/>
                    <a:pt x="2436" y="13343"/>
                    <a:pt x="2536" y="13410"/>
                  </a:cubicBezTo>
                  <a:cubicBezTo>
                    <a:pt x="2571" y="13433"/>
                    <a:pt x="2611" y="13444"/>
                    <a:pt x="2650" y="13444"/>
                  </a:cubicBezTo>
                  <a:cubicBezTo>
                    <a:pt x="2722" y="13444"/>
                    <a:pt x="2793" y="13408"/>
                    <a:pt x="2836" y="13343"/>
                  </a:cubicBezTo>
                  <a:cubicBezTo>
                    <a:pt x="2970" y="13109"/>
                    <a:pt x="3136" y="12876"/>
                    <a:pt x="3303" y="12676"/>
                  </a:cubicBezTo>
                  <a:cubicBezTo>
                    <a:pt x="3370" y="12576"/>
                    <a:pt x="3370" y="12442"/>
                    <a:pt x="3270" y="12376"/>
                  </a:cubicBezTo>
                  <a:cubicBezTo>
                    <a:pt x="3225" y="12346"/>
                    <a:pt x="3180" y="12329"/>
                    <a:pt x="3135" y="12329"/>
                  </a:cubicBezTo>
                  <a:close/>
                  <a:moveTo>
                    <a:pt x="2225" y="13740"/>
                  </a:moveTo>
                  <a:cubicBezTo>
                    <a:pt x="2169" y="13740"/>
                    <a:pt x="2123" y="13769"/>
                    <a:pt x="2102" y="13810"/>
                  </a:cubicBezTo>
                  <a:cubicBezTo>
                    <a:pt x="2069" y="13810"/>
                    <a:pt x="2069" y="13843"/>
                    <a:pt x="2069" y="13843"/>
                  </a:cubicBezTo>
                  <a:cubicBezTo>
                    <a:pt x="1936" y="14110"/>
                    <a:pt x="1802" y="14377"/>
                    <a:pt x="1735" y="14644"/>
                  </a:cubicBezTo>
                  <a:cubicBezTo>
                    <a:pt x="1669" y="14744"/>
                    <a:pt x="1735" y="14877"/>
                    <a:pt x="1835" y="14911"/>
                  </a:cubicBezTo>
                  <a:cubicBezTo>
                    <a:pt x="1867" y="14919"/>
                    <a:pt x="1897" y="14923"/>
                    <a:pt x="1924" y="14923"/>
                  </a:cubicBezTo>
                  <a:cubicBezTo>
                    <a:pt x="2012" y="14923"/>
                    <a:pt x="2077" y="14879"/>
                    <a:pt x="2102" y="14777"/>
                  </a:cubicBezTo>
                  <a:cubicBezTo>
                    <a:pt x="2202" y="14544"/>
                    <a:pt x="2302" y="14277"/>
                    <a:pt x="2436" y="14043"/>
                  </a:cubicBezTo>
                  <a:cubicBezTo>
                    <a:pt x="2469" y="13943"/>
                    <a:pt x="2436" y="13810"/>
                    <a:pt x="2336" y="13777"/>
                  </a:cubicBezTo>
                  <a:cubicBezTo>
                    <a:pt x="2298" y="13751"/>
                    <a:pt x="2259" y="13740"/>
                    <a:pt x="2225" y="13740"/>
                  </a:cubicBezTo>
                  <a:close/>
                  <a:moveTo>
                    <a:pt x="1735" y="15311"/>
                  </a:moveTo>
                  <a:cubicBezTo>
                    <a:pt x="1635" y="15311"/>
                    <a:pt x="1569" y="15311"/>
                    <a:pt x="1535" y="15378"/>
                  </a:cubicBezTo>
                  <a:cubicBezTo>
                    <a:pt x="1502" y="15411"/>
                    <a:pt x="1502" y="15444"/>
                    <a:pt x="1469" y="15478"/>
                  </a:cubicBezTo>
                  <a:cubicBezTo>
                    <a:pt x="1402" y="15745"/>
                    <a:pt x="1368" y="16045"/>
                    <a:pt x="1335" y="16312"/>
                  </a:cubicBezTo>
                  <a:cubicBezTo>
                    <a:pt x="1335" y="16445"/>
                    <a:pt x="1435" y="16545"/>
                    <a:pt x="1535" y="16545"/>
                  </a:cubicBezTo>
                  <a:cubicBezTo>
                    <a:pt x="1669" y="16545"/>
                    <a:pt x="1769" y="16479"/>
                    <a:pt x="1769" y="16345"/>
                  </a:cubicBezTo>
                  <a:cubicBezTo>
                    <a:pt x="1769" y="16078"/>
                    <a:pt x="1835" y="15811"/>
                    <a:pt x="1869" y="15578"/>
                  </a:cubicBezTo>
                  <a:cubicBezTo>
                    <a:pt x="1902" y="15444"/>
                    <a:pt x="1835" y="15344"/>
                    <a:pt x="1735" y="15311"/>
                  </a:cubicBezTo>
                  <a:close/>
                  <a:moveTo>
                    <a:pt x="1587" y="16972"/>
                  </a:moveTo>
                  <a:cubicBezTo>
                    <a:pt x="1570" y="16972"/>
                    <a:pt x="1553" y="16974"/>
                    <a:pt x="1535" y="16979"/>
                  </a:cubicBezTo>
                  <a:cubicBezTo>
                    <a:pt x="1502" y="16979"/>
                    <a:pt x="1435" y="16979"/>
                    <a:pt x="1402" y="17046"/>
                  </a:cubicBezTo>
                  <a:cubicBezTo>
                    <a:pt x="1368" y="17079"/>
                    <a:pt x="1335" y="17146"/>
                    <a:pt x="1368" y="17179"/>
                  </a:cubicBezTo>
                  <a:cubicBezTo>
                    <a:pt x="1368" y="17479"/>
                    <a:pt x="1435" y="17779"/>
                    <a:pt x="1502" y="18046"/>
                  </a:cubicBezTo>
                  <a:cubicBezTo>
                    <a:pt x="1529" y="18129"/>
                    <a:pt x="1625" y="18188"/>
                    <a:pt x="1713" y="18188"/>
                  </a:cubicBezTo>
                  <a:cubicBezTo>
                    <a:pt x="1732" y="18188"/>
                    <a:pt x="1751" y="18186"/>
                    <a:pt x="1769" y="18180"/>
                  </a:cubicBezTo>
                  <a:cubicBezTo>
                    <a:pt x="1869" y="18146"/>
                    <a:pt x="1936" y="18046"/>
                    <a:pt x="1902" y="17946"/>
                  </a:cubicBezTo>
                  <a:cubicBezTo>
                    <a:pt x="1835" y="17679"/>
                    <a:pt x="1802" y="17413"/>
                    <a:pt x="1769" y="17146"/>
                  </a:cubicBezTo>
                  <a:cubicBezTo>
                    <a:pt x="1769" y="17059"/>
                    <a:pt x="1694" y="16972"/>
                    <a:pt x="1587" y="16972"/>
                  </a:cubicBezTo>
                  <a:close/>
                  <a:moveTo>
                    <a:pt x="2006" y="18553"/>
                  </a:moveTo>
                  <a:cubicBezTo>
                    <a:pt x="1974" y="18553"/>
                    <a:pt x="1939" y="18561"/>
                    <a:pt x="1902" y="18580"/>
                  </a:cubicBezTo>
                  <a:cubicBezTo>
                    <a:pt x="1902" y="18580"/>
                    <a:pt x="1869" y="18613"/>
                    <a:pt x="1869" y="18613"/>
                  </a:cubicBezTo>
                  <a:cubicBezTo>
                    <a:pt x="1802" y="18680"/>
                    <a:pt x="1769" y="18780"/>
                    <a:pt x="1835" y="18847"/>
                  </a:cubicBezTo>
                  <a:cubicBezTo>
                    <a:pt x="1936" y="19114"/>
                    <a:pt x="2102" y="19381"/>
                    <a:pt x="2269" y="19614"/>
                  </a:cubicBezTo>
                  <a:cubicBezTo>
                    <a:pt x="2310" y="19655"/>
                    <a:pt x="2377" y="19684"/>
                    <a:pt x="2446" y="19684"/>
                  </a:cubicBezTo>
                  <a:cubicBezTo>
                    <a:pt x="2488" y="19684"/>
                    <a:pt x="2531" y="19673"/>
                    <a:pt x="2569" y="19647"/>
                  </a:cubicBezTo>
                  <a:cubicBezTo>
                    <a:pt x="2669" y="19581"/>
                    <a:pt x="2669" y="19447"/>
                    <a:pt x="2603" y="19347"/>
                  </a:cubicBezTo>
                  <a:cubicBezTo>
                    <a:pt x="2436" y="19147"/>
                    <a:pt x="2302" y="18914"/>
                    <a:pt x="2202" y="18680"/>
                  </a:cubicBezTo>
                  <a:cubicBezTo>
                    <a:pt x="2154" y="18608"/>
                    <a:pt x="2089" y="18553"/>
                    <a:pt x="2006" y="18553"/>
                  </a:cubicBezTo>
                  <a:close/>
                  <a:moveTo>
                    <a:pt x="5038" y="19614"/>
                  </a:moveTo>
                  <a:cubicBezTo>
                    <a:pt x="4738" y="19614"/>
                    <a:pt x="4437" y="19647"/>
                    <a:pt x="4137" y="19748"/>
                  </a:cubicBezTo>
                  <a:cubicBezTo>
                    <a:pt x="4104" y="19748"/>
                    <a:pt x="4070" y="19781"/>
                    <a:pt x="4037" y="19814"/>
                  </a:cubicBezTo>
                  <a:cubicBezTo>
                    <a:pt x="4004" y="19848"/>
                    <a:pt x="3970" y="19948"/>
                    <a:pt x="4004" y="20014"/>
                  </a:cubicBezTo>
                  <a:cubicBezTo>
                    <a:pt x="4031" y="20097"/>
                    <a:pt x="4104" y="20157"/>
                    <a:pt x="4203" y="20157"/>
                  </a:cubicBezTo>
                  <a:cubicBezTo>
                    <a:pt x="4224" y="20157"/>
                    <a:pt x="4247" y="20154"/>
                    <a:pt x="4271" y="20148"/>
                  </a:cubicBezTo>
                  <a:cubicBezTo>
                    <a:pt x="4446" y="20073"/>
                    <a:pt x="4640" y="20035"/>
                    <a:pt x="4824" y="20035"/>
                  </a:cubicBezTo>
                  <a:cubicBezTo>
                    <a:pt x="4886" y="20035"/>
                    <a:pt x="4946" y="20039"/>
                    <a:pt x="5004" y="20048"/>
                  </a:cubicBezTo>
                  <a:cubicBezTo>
                    <a:pt x="5138" y="20048"/>
                    <a:pt x="5205" y="19948"/>
                    <a:pt x="5238" y="19848"/>
                  </a:cubicBezTo>
                  <a:cubicBezTo>
                    <a:pt x="5238" y="19714"/>
                    <a:pt x="5138" y="19614"/>
                    <a:pt x="5038" y="19614"/>
                  </a:cubicBezTo>
                  <a:close/>
                  <a:moveTo>
                    <a:pt x="5818" y="19811"/>
                  </a:moveTo>
                  <a:cubicBezTo>
                    <a:pt x="5767" y="19811"/>
                    <a:pt x="5713" y="19840"/>
                    <a:pt x="5672" y="19881"/>
                  </a:cubicBezTo>
                  <a:cubicBezTo>
                    <a:pt x="5638" y="19881"/>
                    <a:pt x="5638" y="19914"/>
                    <a:pt x="5638" y="19948"/>
                  </a:cubicBezTo>
                  <a:cubicBezTo>
                    <a:pt x="5571" y="20048"/>
                    <a:pt x="5638" y="20148"/>
                    <a:pt x="5738" y="20215"/>
                  </a:cubicBezTo>
                  <a:cubicBezTo>
                    <a:pt x="5872" y="20281"/>
                    <a:pt x="6038" y="20381"/>
                    <a:pt x="6139" y="20481"/>
                  </a:cubicBezTo>
                  <a:cubicBezTo>
                    <a:pt x="6205" y="20548"/>
                    <a:pt x="6272" y="20581"/>
                    <a:pt x="6305" y="20648"/>
                  </a:cubicBezTo>
                  <a:cubicBezTo>
                    <a:pt x="6342" y="20703"/>
                    <a:pt x="6399" y="20728"/>
                    <a:pt x="6459" y="20728"/>
                  </a:cubicBezTo>
                  <a:cubicBezTo>
                    <a:pt x="6509" y="20728"/>
                    <a:pt x="6561" y="20712"/>
                    <a:pt x="6606" y="20682"/>
                  </a:cubicBezTo>
                  <a:cubicBezTo>
                    <a:pt x="6706" y="20615"/>
                    <a:pt x="6706" y="20481"/>
                    <a:pt x="6639" y="20415"/>
                  </a:cubicBezTo>
                  <a:cubicBezTo>
                    <a:pt x="6572" y="20315"/>
                    <a:pt x="6505" y="20248"/>
                    <a:pt x="6439" y="20181"/>
                  </a:cubicBezTo>
                  <a:cubicBezTo>
                    <a:pt x="6272" y="20048"/>
                    <a:pt x="6105" y="19914"/>
                    <a:pt x="5905" y="19848"/>
                  </a:cubicBezTo>
                  <a:cubicBezTo>
                    <a:pt x="5880" y="19822"/>
                    <a:pt x="5849" y="19811"/>
                    <a:pt x="5818" y="19811"/>
                  </a:cubicBezTo>
                  <a:close/>
                  <a:moveTo>
                    <a:pt x="2974" y="19898"/>
                  </a:moveTo>
                  <a:cubicBezTo>
                    <a:pt x="2920" y="19898"/>
                    <a:pt x="2870" y="19914"/>
                    <a:pt x="2836" y="19948"/>
                  </a:cubicBezTo>
                  <a:cubicBezTo>
                    <a:pt x="2836" y="19981"/>
                    <a:pt x="2836" y="19981"/>
                    <a:pt x="2836" y="19981"/>
                  </a:cubicBezTo>
                  <a:cubicBezTo>
                    <a:pt x="2769" y="20048"/>
                    <a:pt x="2769" y="20181"/>
                    <a:pt x="2836" y="20248"/>
                  </a:cubicBezTo>
                  <a:cubicBezTo>
                    <a:pt x="2903" y="20315"/>
                    <a:pt x="2936" y="20348"/>
                    <a:pt x="3003" y="20415"/>
                  </a:cubicBezTo>
                  <a:cubicBezTo>
                    <a:pt x="2903" y="20515"/>
                    <a:pt x="2769" y="20615"/>
                    <a:pt x="2669" y="20715"/>
                  </a:cubicBezTo>
                  <a:cubicBezTo>
                    <a:pt x="2603" y="20815"/>
                    <a:pt x="2603" y="20948"/>
                    <a:pt x="2669" y="21015"/>
                  </a:cubicBezTo>
                  <a:cubicBezTo>
                    <a:pt x="2719" y="21048"/>
                    <a:pt x="2778" y="21065"/>
                    <a:pt x="2832" y="21065"/>
                  </a:cubicBezTo>
                  <a:cubicBezTo>
                    <a:pt x="2886" y="21065"/>
                    <a:pt x="2936" y="21048"/>
                    <a:pt x="2970" y="21015"/>
                  </a:cubicBezTo>
                  <a:cubicBezTo>
                    <a:pt x="3103" y="20882"/>
                    <a:pt x="3203" y="20782"/>
                    <a:pt x="3303" y="20682"/>
                  </a:cubicBezTo>
                  <a:cubicBezTo>
                    <a:pt x="3370" y="20748"/>
                    <a:pt x="3437" y="20782"/>
                    <a:pt x="3503" y="20815"/>
                  </a:cubicBezTo>
                  <a:cubicBezTo>
                    <a:pt x="3533" y="20845"/>
                    <a:pt x="3577" y="20861"/>
                    <a:pt x="3622" y="20861"/>
                  </a:cubicBezTo>
                  <a:cubicBezTo>
                    <a:pt x="3677" y="20861"/>
                    <a:pt x="3733" y="20837"/>
                    <a:pt x="3770" y="20782"/>
                  </a:cubicBezTo>
                  <a:cubicBezTo>
                    <a:pt x="3837" y="20682"/>
                    <a:pt x="3837" y="20548"/>
                    <a:pt x="3737" y="20481"/>
                  </a:cubicBezTo>
                  <a:cubicBezTo>
                    <a:pt x="3703" y="20448"/>
                    <a:pt x="3670" y="20448"/>
                    <a:pt x="3637" y="20415"/>
                  </a:cubicBezTo>
                  <a:cubicBezTo>
                    <a:pt x="3670" y="20348"/>
                    <a:pt x="3670" y="20281"/>
                    <a:pt x="3637" y="20215"/>
                  </a:cubicBezTo>
                  <a:cubicBezTo>
                    <a:pt x="3594" y="20150"/>
                    <a:pt x="3523" y="20113"/>
                    <a:pt x="3451" y="20113"/>
                  </a:cubicBezTo>
                  <a:cubicBezTo>
                    <a:pt x="3412" y="20113"/>
                    <a:pt x="3372" y="20124"/>
                    <a:pt x="3337" y="20148"/>
                  </a:cubicBezTo>
                  <a:cubicBezTo>
                    <a:pt x="3270" y="20081"/>
                    <a:pt x="3203" y="20014"/>
                    <a:pt x="3136" y="19948"/>
                  </a:cubicBezTo>
                  <a:cubicBezTo>
                    <a:pt x="3086" y="19914"/>
                    <a:pt x="3028" y="19898"/>
                    <a:pt x="2974" y="19898"/>
                  </a:cubicBezTo>
                  <a:close/>
                  <a:moveTo>
                    <a:pt x="4309" y="20893"/>
                  </a:moveTo>
                  <a:cubicBezTo>
                    <a:pt x="4260" y="20893"/>
                    <a:pt x="4210" y="20909"/>
                    <a:pt x="4170" y="20948"/>
                  </a:cubicBezTo>
                  <a:cubicBezTo>
                    <a:pt x="4170" y="20982"/>
                    <a:pt x="4137" y="20982"/>
                    <a:pt x="4137" y="21015"/>
                  </a:cubicBezTo>
                  <a:cubicBezTo>
                    <a:pt x="4070" y="21115"/>
                    <a:pt x="4137" y="21215"/>
                    <a:pt x="4237" y="21282"/>
                  </a:cubicBezTo>
                  <a:cubicBezTo>
                    <a:pt x="4504" y="21415"/>
                    <a:pt x="4771" y="21549"/>
                    <a:pt x="5038" y="21616"/>
                  </a:cubicBezTo>
                  <a:cubicBezTo>
                    <a:pt x="5061" y="21623"/>
                    <a:pt x="5085" y="21628"/>
                    <a:pt x="5108" y="21628"/>
                  </a:cubicBezTo>
                  <a:cubicBezTo>
                    <a:pt x="5181" y="21628"/>
                    <a:pt x="5246" y="21584"/>
                    <a:pt x="5271" y="21482"/>
                  </a:cubicBezTo>
                  <a:cubicBezTo>
                    <a:pt x="5305" y="21382"/>
                    <a:pt x="5271" y="21249"/>
                    <a:pt x="5138" y="21215"/>
                  </a:cubicBezTo>
                  <a:cubicBezTo>
                    <a:pt x="4904" y="21149"/>
                    <a:pt x="4671" y="21048"/>
                    <a:pt x="4404" y="20915"/>
                  </a:cubicBezTo>
                  <a:cubicBezTo>
                    <a:pt x="4376" y="20901"/>
                    <a:pt x="4343" y="20893"/>
                    <a:pt x="4309" y="20893"/>
                  </a:cubicBezTo>
                  <a:close/>
                  <a:moveTo>
                    <a:pt x="6650" y="21088"/>
                  </a:moveTo>
                  <a:cubicBezTo>
                    <a:pt x="6572" y="21088"/>
                    <a:pt x="6496" y="21143"/>
                    <a:pt x="6472" y="21215"/>
                  </a:cubicBezTo>
                  <a:cubicBezTo>
                    <a:pt x="6372" y="21315"/>
                    <a:pt x="6205" y="21382"/>
                    <a:pt x="5905" y="21382"/>
                  </a:cubicBezTo>
                  <a:cubicBezTo>
                    <a:pt x="5838" y="21382"/>
                    <a:pt x="5772" y="21415"/>
                    <a:pt x="5738" y="21449"/>
                  </a:cubicBezTo>
                  <a:cubicBezTo>
                    <a:pt x="5705" y="21482"/>
                    <a:pt x="5705" y="21515"/>
                    <a:pt x="5705" y="21582"/>
                  </a:cubicBezTo>
                  <a:cubicBezTo>
                    <a:pt x="5705" y="21682"/>
                    <a:pt x="5772" y="21782"/>
                    <a:pt x="5905" y="21782"/>
                  </a:cubicBezTo>
                  <a:cubicBezTo>
                    <a:pt x="5942" y="21785"/>
                    <a:pt x="5979" y="21787"/>
                    <a:pt x="6014" y="21787"/>
                  </a:cubicBezTo>
                  <a:cubicBezTo>
                    <a:pt x="6394" y="21787"/>
                    <a:pt x="6684" y="21629"/>
                    <a:pt x="6806" y="21415"/>
                  </a:cubicBezTo>
                  <a:cubicBezTo>
                    <a:pt x="6872" y="21282"/>
                    <a:pt x="6839" y="21182"/>
                    <a:pt x="6739" y="21115"/>
                  </a:cubicBezTo>
                  <a:cubicBezTo>
                    <a:pt x="6711" y="21097"/>
                    <a:pt x="6680" y="21088"/>
                    <a:pt x="6650" y="21088"/>
                  </a:cubicBezTo>
                  <a:close/>
                  <a:moveTo>
                    <a:pt x="2290" y="21302"/>
                  </a:moveTo>
                  <a:cubicBezTo>
                    <a:pt x="2229" y="21302"/>
                    <a:pt x="2172" y="21327"/>
                    <a:pt x="2136" y="21382"/>
                  </a:cubicBezTo>
                  <a:cubicBezTo>
                    <a:pt x="1969" y="21616"/>
                    <a:pt x="1835" y="21849"/>
                    <a:pt x="1669" y="22116"/>
                  </a:cubicBezTo>
                  <a:cubicBezTo>
                    <a:pt x="1602" y="22216"/>
                    <a:pt x="1635" y="22349"/>
                    <a:pt x="1769" y="22383"/>
                  </a:cubicBezTo>
                  <a:cubicBezTo>
                    <a:pt x="1804" y="22406"/>
                    <a:pt x="1840" y="22417"/>
                    <a:pt x="1874" y="22417"/>
                  </a:cubicBezTo>
                  <a:cubicBezTo>
                    <a:pt x="1936" y="22417"/>
                    <a:pt x="1993" y="22381"/>
                    <a:pt x="2036" y="22316"/>
                  </a:cubicBezTo>
                  <a:cubicBezTo>
                    <a:pt x="2169" y="22083"/>
                    <a:pt x="2336" y="21849"/>
                    <a:pt x="2469" y="21649"/>
                  </a:cubicBezTo>
                  <a:cubicBezTo>
                    <a:pt x="2536" y="21549"/>
                    <a:pt x="2503" y="21415"/>
                    <a:pt x="2436" y="21349"/>
                  </a:cubicBezTo>
                  <a:cubicBezTo>
                    <a:pt x="2391" y="21319"/>
                    <a:pt x="2339" y="21302"/>
                    <a:pt x="2290" y="21302"/>
                  </a:cubicBezTo>
                  <a:close/>
                  <a:moveTo>
                    <a:pt x="1458" y="22747"/>
                  </a:moveTo>
                  <a:cubicBezTo>
                    <a:pt x="1402" y="22747"/>
                    <a:pt x="1356" y="22775"/>
                    <a:pt x="1335" y="22816"/>
                  </a:cubicBezTo>
                  <a:cubicBezTo>
                    <a:pt x="1302" y="22850"/>
                    <a:pt x="1302" y="22850"/>
                    <a:pt x="1302" y="22883"/>
                  </a:cubicBezTo>
                  <a:cubicBezTo>
                    <a:pt x="1168" y="23117"/>
                    <a:pt x="1068" y="23384"/>
                    <a:pt x="968" y="23650"/>
                  </a:cubicBezTo>
                  <a:cubicBezTo>
                    <a:pt x="901" y="23750"/>
                    <a:pt x="968" y="23884"/>
                    <a:pt x="1068" y="23917"/>
                  </a:cubicBezTo>
                  <a:cubicBezTo>
                    <a:pt x="1093" y="23926"/>
                    <a:pt x="1120" y="23930"/>
                    <a:pt x="1147" y="23930"/>
                  </a:cubicBezTo>
                  <a:cubicBezTo>
                    <a:pt x="1229" y="23930"/>
                    <a:pt x="1310" y="23892"/>
                    <a:pt x="1335" y="23817"/>
                  </a:cubicBezTo>
                  <a:cubicBezTo>
                    <a:pt x="1435" y="23550"/>
                    <a:pt x="1569" y="23283"/>
                    <a:pt x="1669" y="23050"/>
                  </a:cubicBezTo>
                  <a:cubicBezTo>
                    <a:pt x="1702" y="22950"/>
                    <a:pt x="1669" y="22816"/>
                    <a:pt x="1569" y="22783"/>
                  </a:cubicBezTo>
                  <a:cubicBezTo>
                    <a:pt x="1530" y="22758"/>
                    <a:pt x="1492" y="22747"/>
                    <a:pt x="1458" y="22747"/>
                  </a:cubicBezTo>
                  <a:close/>
                  <a:moveTo>
                    <a:pt x="875" y="24304"/>
                  </a:moveTo>
                  <a:cubicBezTo>
                    <a:pt x="817" y="24304"/>
                    <a:pt x="750" y="24335"/>
                    <a:pt x="701" y="24384"/>
                  </a:cubicBezTo>
                  <a:cubicBezTo>
                    <a:pt x="701" y="24384"/>
                    <a:pt x="668" y="24418"/>
                    <a:pt x="668" y="24451"/>
                  </a:cubicBezTo>
                  <a:cubicBezTo>
                    <a:pt x="601" y="24618"/>
                    <a:pt x="568" y="24818"/>
                    <a:pt x="501" y="25018"/>
                  </a:cubicBezTo>
                  <a:lnTo>
                    <a:pt x="434" y="25252"/>
                  </a:lnTo>
                  <a:cubicBezTo>
                    <a:pt x="401" y="25352"/>
                    <a:pt x="468" y="25485"/>
                    <a:pt x="568" y="25518"/>
                  </a:cubicBezTo>
                  <a:cubicBezTo>
                    <a:pt x="585" y="25524"/>
                    <a:pt x="603" y="25527"/>
                    <a:pt x="622" y="25527"/>
                  </a:cubicBezTo>
                  <a:cubicBezTo>
                    <a:pt x="711" y="25527"/>
                    <a:pt x="807" y="25462"/>
                    <a:pt x="835" y="25352"/>
                  </a:cubicBezTo>
                  <a:lnTo>
                    <a:pt x="901" y="25151"/>
                  </a:lnTo>
                  <a:cubicBezTo>
                    <a:pt x="935" y="24951"/>
                    <a:pt x="1002" y="24751"/>
                    <a:pt x="1068" y="24584"/>
                  </a:cubicBezTo>
                  <a:cubicBezTo>
                    <a:pt x="1102" y="24484"/>
                    <a:pt x="1035" y="24351"/>
                    <a:pt x="935" y="24318"/>
                  </a:cubicBezTo>
                  <a:cubicBezTo>
                    <a:pt x="917" y="24309"/>
                    <a:pt x="897" y="24304"/>
                    <a:pt x="875" y="24304"/>
                  </a:cubicBezTo>
                  <a:close/>
                  <a:moveTo>
                    <a:pt x="414" y="25906"/>
                  </a:moveTo>
                  <a:cubicBezTo>
                    <a:pt x="365" y="25906"/>
                    <a:pt x="317" y="25937"/>
                    <a:pt x="268" y="25985"/>
                  </a:cubicBezTo>
                  <a:cubicBezTo>
                    <a:pt x="268" y="26019"/>
                    <a:pt x="234" y="26052"/>
                    <a:pt x="234" y="26085"/>
                  </a:cubicBezTo>
                  <a:cubicBezTo>
                    <a:pt x="168" y="26352"/>
                    <a:pt x="134" y="26653"/>
                    <a:pt x="68" y="26919"/>
                  </a:cubicBezTo>
                  <a:cubicBezTo>
                    <a:pt x="68" y="27019"/>
                    <a:pt x="134" y="27120"/>
                    <a:pt x="268" y="27153"/>
                  </a:cubicBezTo>
                  <a:cubicBezTo>
                    <a:pt x="368" y="27153"/>
                    <a:pt x="468" y="27086"/>
                    <a:pt x="501" y="26953"/>
                  </a:cubicBezTo>
                  <a:cubicBezTo>
                    <a:pt x="535" y="26719"/>
                    <a:pt x="568" y="26419"/>
                    <a:pt x="635" y="26152"/>
                  </a:cubicBezTo>
                  <a:cubicBezTo>
                    <a:pt x="668" y="26052"/>
                    <a:pt x="601" y="25952"/>
                    <a:pt x="468" y="25919"/>
                  </a:cubicBezTo>
                  <a:cubicBezTo>
                    <a:pt x="450" y="25910"/>
                    <a:pt x="432" y="25906"/>
                    <a:pt x="414" y="25906"/>
                  </a:cubicBezTo>
                  <a:close/>
                  <a:moveTo>
                    <a:pt x="234" y="27553"/>
                  </a:moveTo>
                  <a:cubicBezTo>
                    <a:pt x="168" y="27553"/>
                    <a:pt x="101" y="27587"/>
                    <a:pt x="68" y="27620"/>
                  </a:cubicBezTo>
                  <a:cubicBezTo>
                    <a:pt x="34" y="27653"/>
                    <a:pt x="1" y="27720"/>
                    <a:pt x="1" y="27753"/>
                  </a:cubicBezTo>
                  <a:cubicBezTo>
                    <a:pt x="1" y="28054"/>
                    <a:pt x="1" y="28320"/>
                    <a:pt x="1" y="28621"/>
                  </a:cubicBezTo>
                  <a:cubicBezTo>
                    <a:pt x="1" y="28721"/>
                    <a:pt x="101" y="28821"/>
                    <a:pt x="201" y="28821"/>
                  </a:cubicBezTo>
                  <a:cubicBezTo>
                    <a:pt x="334" y="28821"/>
                    <a:pt x="434" y="28721"/>
                    <a:pt x="401" y="28587"/>
                  </a:cubicBezTo>
                  <a:cubicBezTo>
                    <a:pt x="401" y="28320"/>
                    <a:pt x="401" y="28054"/>
                    <a:pt x="434" y="27787"/>
                  </a:cubicBezTo>
                  <a:cubicBezTo>
                    <a:pt x="434" y="27653"/>
                    <a:pt x="334" y="27553"/>
                    <a:pt x="234" y="27553"/>
                  </a:cubicBezTo>
                  <a:close/>
                  <a:moveTo>
                    <a:pt x="234" y="29221"/>
                  </a:moveTo>
                  <a:cubicBezTo>
                    <a:pt x="201" y="29221"/>
                    <a:pt x="134" y="29254"/>
                    <a:pt x="101" y="29288"/>
                  </a:cubicBezTo>
                  <a:cubicBezTo>
                    <a:pt x="68" y="29354"/>
                    <a:pt x="68" y="29388"/>
                    <a:pt x="68" y="29455"/>
                  </a:cubicBezTo>
                  <a:cubicBezTo>
                    <a:pt x="101" y="29755"/>
                    <a:pt x="168" y="30022"/>
                    <a:pt x="201" y="30288"/>
                  </a:cubicBezTo>
                  <a:cubicBezTo>
                    <a:pt x="229" y="30399"/>
                    <a:pt x="325" y="30464"/>
                    <a:pt x="414" y="30464"/>
                  </a:cubicBezTo>
                  <a:cubicBezTo>
                    <a:pt x="433" y="30464"/>
                    <a:pt x="451" y="30461"/>
                    <a:pt x="468" y="30455"/>
                  </a:cubicBezTo>
                  <a:cubicBezTo>
                    <a:pt x="568" y="30422"/>
                    <a:pt x="635" y="30322"/>
                    <a:pt x="635" y="30222"/>
                  </a:cubicBezTo>
                  <a:cubicBezTo>
                    <a:pt x="568" y="29955"/>
                    <a:pt x="501" y="29688"/>
                    <a:pt x="468" y="29421"/>
                  </a:cubicBezTo>
                  <a:cubicBezTo>
                    <a:pt x="468" y="29288"/>
                    <a:pt x="368" y="29221"/>
                    <a:pt x="234" y="29221"/>
                  </a:cubicBezTo>
                  <a:close/>
                  <a:moveTo>
                    <a:pt x="635" y="30847"/>
                  </a:moveTo>
                  <a:cubicBezTo>
                    <a:pt x="614" y="30847"/>
                    <a:pt x="592" y="30850"/>
                    <a:pt x="568" y="30856"/>
                  </a:cubicBezTo>
                  <a:cubicBezTo>
                    <a:pt x="535" y="30889"/>
                    <a:pt x="501" y="30889"/>
                    <a:pt x="501" y="30922"/>
                  </a:cubicBezTo>
                  <a:cubicBezTo>
                    <a:pt x="434" y="30989"/>
                    <a:pt x="434" y="31056"/>
                    <a:pt x="434" y="31122"/>
                  </a:cubicBezTo>
                  <a:cubicBezTo>
                    <a:pt x="535" y="31389"/>
                    <a:pt x="668" y="31656"/>
                    <a:pt x="768" y="31923"/>
                  </a:cubicBezTo>
                  <a:cubicBezTo>
                    <a:pt x="818" y="31998"/>
                    <a:pt x="887" y="32036"/>
                    <a:pt x="974" y="32036"/>
                  </a:cubicBezTo>
                  <a:cubicBezTo>
                    <a:pt x="1004" y="32036"/>
                    <a:pt x="1035" y="32031"/>
                    <a:pt x="1068" y="32023"/>
                  </a:cubicBezTo>
                  <a:cubicBezTo>
                    <a:pt x="1168" y="31956"/>
                    <a:pt x="1202" y="31856"/>
                    <a:pt x="1135" y="31723"/>
                  </a:cubicBezTo>
                  <a:cubicBezTo>
                    <a:pt x="1035" y="31489"/>
                    <a:pt x="935" y="31256"/>
                    <a:pt x="835" y="30989"/>
                  </a:cubicBezTo>
                  <a:cubicBezTo>
                    <a:pt x="807" y="30907"/>
                    <a:pt x="735" y="30847"/>
                    <a:pt x="635" y="30847"/>
                  </a:cubicBezTo>
                  <a:close/>
                  <a:moveTo>
                    <a:pt x="1358" y="32355"/>
                  </a:moveTo>
                  <a:cubicBezTo>
                    <a:pt x="1324" y="32355"/>
                    <a:pt x="1292" y="32366"/>
                    <a:pt x="1268" y="32390"/>
                  </a:cubicBezTo>
                  <a:cubicBezTo>
                    <a:pt x="1235" y="32390"/>
                    <a:pt x="1235" y="32390"/>
                    <a:pt x="1202" y="32423"/>
                  </a:cubicBezTo>
                  <a:cubicBezTo>
                    <a:pt x="1135" y="32490"/>
                    <a:pt x="1135" y="32590"/>
                    <a:pt x="1202" y="32657"/>
                  </a:cubicBezTo>
                  <a:cubicBezTo>
                    <a:pt x="1335" y="32924"/>
                    <a:pt x="1502" y="33157"/>
                    <a:pt x="1702" y="33357"/>
                  </a:cubicBezTo>
                  <a:cubicBezTo>
                    <a:pt x="1739" y="33412"/>
                    <a:pt x="1796" y="33437"/>
                    <a:pt x="1851" y="33437"/>
                  </a:cubicBezTo>
                  <a:cubicBezTo>
                    <a:pt x="1895" y="33437"/>
                    <a:pt x="1939" y="33421"/>
                    <a:pt x="1969" y="33391"/>
                  </a:cubicBezTo>
                  <a:cubicBezTo>
                    <a:pt x="2069" y="33324"/>
                    <a:pt x="2069" y="33191"/>
                    <a:pt x="2002" y="33090"/>
                  </a:cubicBezTo>
                  <a:cubicBezTo>
                    <a:pt x="1835" y="32890"/>
                    <a:pt x="1669" y="32690"/>
                    <a:pt x="1535" y="32457"/>
                  </a:cubicBezTo>
                  <a:cubicBezTo>
                    <a:pt x="1492" y="32392"/>
                    <a:pt x="1421" y="32355"/>
                    <a:pt x="1358" y="32355"/>
                  </a:cubicBezTo>
                  <a:close/>
                  <a:moveTo>
                    <a:pt x="2407" y="33641"/>
                  </a:moveTo>
                  <a:cubicBezTo>
                    <a:pt x="2353" y="33641"/>
                    <a:pt x="2302" y="33658"/>
                    <a:pt x="2269" y="33691"/>
                  </a:cubicBezTo>
                  <a:cubicBezTo>
                    <a:pt x="2269" y="33691"/>
                    <a:pt x="2269" y="33691"/>
                    <a:pt x="2269" y="33724"/>
                  </a:cubicBezTo>
                  <a:cubicBezTo>
                    <a:pt x="2202" y="33791"/>
                    <a:pt x="2202" y="33924"/>
                    <a:pt x="2269" y="33991"/>
                  </a:cubicBezTo>
                  <a:cubicBezTo>
                    <a:pt x="2302" y="34058"/>
                    <a:pt x="2369" y="34091"/>
                    <a:pt x="2403" y="34125"/>
                  </a:cubicBezTo>
                  <a:cubicBezTo>
                    <a:pt x="2569" y="34291"/>
                    <a:pt x="2769" y="34425"/>
                    <a:pt x="2936" y="34558"/>
                  </a:cubicBezTo>
                  <a:cubicBezTo>
                    <a:pt x="2972" y="34582"/>
                    <a:pt x="3011" y="34593"/>
                    <a:pt x="3051" y="34593"/>
                  </a:cubicBezTo>
                  <a:cubicBezTo>
                    <a:pt x="3123" y="34593"/>
                    <a:pt x="3193" y="34556"/>
                    <a:pt x="3236" y="34491"/>
                  </a:cubicBezTo>
                  <a:cubicBezTo>
                    <a:pt x="3303" y="34425"/>
                    <a:pt x="3270" y="34291"/>
                    <a:pt x="3170" y="34225"/>
                  </a:cubicBezTo>
                  <a:cubicBezTo>
                    <a:pt x="3003" y="34091"/>
                    <a:pt x="2836" y="33958"/>
                    <a:pt x="2703" y="33824"/>
                  </a:cubicBezTo>
                  <a:cubicBezTo>
                    <a:pt x="2636" y="33791"/>
                    <a:pt x="2603" y="33724"/>
                    <a:pt x="2569" y="33691"/>
                  </a:cubicBezTo>
                  <a:cubicBezTo>
                    <a:pt x="2519" y="33658"/>
                    <a:pt x="2461" y="33641"/>
                    <a:pt x="2407" y="33641"/>
                  </a:cubicBezTo>
                  <a:close/>
                  <a:moveTo>
                    <a:pt x="10922" y="34257"/>
                  </a:moveTo>
                  <a:cubicBezTo>
                    <a:pt x="10884" y="34257"/>
                    <a:pt x="10844" y="34268"/>
                    <a:pt x="10809" y="34291"/>
                  </a:cubicBezTo>
                  <a:cubicBezTo>
                    <a:pt x="10575" y="34425"/>
                    <a:pt x="10308" y="34558"/>
                    <a:pt x="10075" y="34692"/>
                  </a:cubicBezTo>
                  <a:cubicBezTo>
                    <a:pt x="10075" y="34692"/>
                    <a:pt x="10041" y="34725"/>
                    <a:pt x="10008" y="34725"/>
                  </a:cubicBezTo>
                  <a:cubicBezTo>
                    <a:pt x="9975" y="34792"/>
                    <a:pt x="9941" y="34892"/>
                    <a:pt x="9975" y="34958"/>
                  </a:cubicBezTo>
                  <a:cubicBezTo>
                    <a:pt x="10023" y="35031"/>
                    <a:pt x="10105" y="35085"/>
                    <a:pt x="10185" y="35085"/>
                  </a:cubicBezTo>
                  <a:cubicBezTo>
                    <a:pt x="10216" y="35085"/>
                    <a:pt x="10247" y="35077"/>
                    <a:pt x="10275" y="35059"/>
                  </a:cubicBezTo>
                  <a:cubicBezTo>
                    <a:pt x="10508" y="34925"/>
                    <a:pt x="10775" y="34792"/>
                    <a:pt x="11009" y="34658"/>
                  </a:cubicBezTo>
                  <a:cubicBezTo>
                    <a:pt x="11109" y="34592"/>
                    <a:pt x="11142" y="34458"/>
                    <a:pt x="11075" y="34358"/>
                  </a:cubicBezTo>
                  <a:cubicBezTo>
                    <a:pt x="11054" y="34293"/>
                    <a:pt x="10991" y="34257"/>
                    <a:pt x="10922" y="34257"/>
                  </a:cubicBezTo>
                  <a:close/>
                  <a:moveTo>
                    <a:pt x="3757" y="34622"/>
                  </a:moveTo>
                  <a:cubicBezTo>
                    <a:pt x="3699" y="34622"/>
                    <a:pt x="3645" y="34650"/>
                    <a:pt x="3603" y="34692"/>
                  </a:cubicBezTo>
                  <a:cubicBezTo>
                    <a:pt x="3603" y="34692"/>
                    <a:pt x="3570" y="34725"/>
                    <a:pt x="3570" y="34725"/>
                  </a:cubicBezTo>
                  <a:cubicBezTo>
                    <a:pt x="3537" y="34825"/>
                    <a:pt x="3570" y="34958"/>
                    <a:pt x="3670" y="35025"/>
                  </a:cubicBezTo>
                  <a:cubicBezTo>
                    <a:pt x="3904" y="35159"/>
                    <a:pt x="4170" y="35259"/>
                    <a:pt x="4437" y="35392"/>
                  </a:cubicBezTo>
                  <a:cubicBezTo>
                    <a:pt x="4455" y="35398"/>
                    <a:pt x="4474" y="35401"/>
                    <a:pt x="4493" y="35401"/>
                  </a:cubicBezTo>
                  <a:cubicBezTo>
                    <a:pt x="4582" y="35401"/>
                    <a:pt x="4677" y="35341"/>
                    <a:pt x="4704" y="35259"/>
                  </a:cubicBezTo>
                  <a:cubicBezTo>
                    <a:pt x="4738" y="35159"/>
                    <a:pt x="4704" y="35025"/>
                    <a:pt x="4604" y="34992"/>
                  </a:cubicBezTo>
                  <a:cubicBezTo>
                    <a:pt x="4337" y="34892"/>
                    <a:pt x="4104" y="34792"/>
                    <a:pt x="3870" y="34658"/>
                  </a:cubicBezTo>
                  <a:cubicBezTo>
                    <a:pt x="3832" y="34633"/>
                    <a:pt x="3794" y="34622"/>
                    <a:pt x="3757" y="34622"/>
                  </a:cubicBezTo>
                  <a:close/>
                  <a:moveTo>
                    <a:pt x="9396" y="34983"/>
                  </a:moveTo>
                  <a:cubicBezTo>
                    <a:pt x="9377" y="34983"/>
                    <a:pt x="9359" y="34986"/>
                    <a:pt x="9341" y="34992"/>
                  </a:cubicBezTo>
                  <a:cubicBezTo>
                    <a:pt x="9074" y="35092"/>
                    <a:pt x="8807" y="35159"/>
                    <a:pt x="8574" y="35225"/>
                  </a:cubicBezTo>
                  <a:cubicBezTo>
                    <a:pt x="8507" y="35225"/>
                    <a:pt x="8474" y="35259"/>
                    <a:pt x="8440" y="35292"/>
                  </a:cubicBezTo>
                  <a:cubicBezTo>
                    <a:pt x="8407" y="35359"/>
                    <a:pt x="8373" y="35425"/>
                    <a:pt x="8407" y="35492"/>
                  </a:cubicBezTo>
                  <a:cubicBezTo>
                    <a:pt x="8434" y="35575"/>
                    <a:pt x="8507" y="35634"/>
                    <a:pt x="8588" y="35634"/>
                  </a:cubicBezTo>
                  <a:cubicBezTo>
                    <a:pt x="8605" y="35634"/>
                    <a:pt x="8623" y="35632"/>
                    <a:pt x="8640" y="35626"/>
                  </a:cubicBezTo>
                  <a:cubicBezTo>
                    <a:pt x="8941" y="35559"/>
                    <a:pt x="9207" y="35492"/>
                    <a:pt x="9474" y="35392"/>
                  </a:cubicBezTo>
                  <a:cubicBezTo>
                    <a:pt x="9574" y="35359"/>
                    <a:pt x="9641" y="35225"/>
                    <a:pt x="9608" y="35125"/>
                  </a:cubicBezTo>
                  <a:cubicBezTo>
                    <a:pt x="9580" y="35043"/>
                    <a:pt x="9485" y="34983"/>
                    <a:pt x="9396" y="34983"/>
                  </a:cubicBezTo>
                  <a:close/>
                  <a:moveTo>
                    <a:pt x="5371" y="35225"/>
                  </a:moveTo>
                  <a:cubicBezTo>
                    <a:pt x="5271" y="35225"/>
                    <a:pt x="5205" y="35259"/>
                    <a:pt x="5138" y="35292"/>
                  </a:cubicBezTo>
                  <a:cubicBezTo>
                    <a:pt x="5138" y="35325"/>
                    <a:pt x="5104" y="35359"/>
                    <a:pt x="5104" y="35392"/>
                  </a:cubicBezTo>
                  <a:cubicBezTo>
                    <a:pt x="5071" y="35492"/>
                    <a:pt x="5138" y="35626"/>
                    <a:pt x="5271" y="35626"/>
                  </a:cubicBezTo>
                  <a:cubicBezTo>
                    <a:pt x="5538" y="35692"/>
                    <a:pt x="5805" y="35759"/>
                    <a:pt x="6105" y="35792"/>
                  </a:cubicBezTo>
                  <a:cubicBezTo>
                    <a:pt x="6119" y="35797"/>
                    <a:pt x="6132" y="35799"/>
                    <a:pt x="6145" y="35799"/>
                  </a:cubicBezTo>
                  <a:cubicBezTo>
                    <a:pt x="6231" y="35799"/>
                    <a:pt x="6310" y="35712"/>
                    <a:pt x="6339" y="35626"/>
                  </a:cubicBezTo>
                  <a:cubicBezTo>
                    <a:pt x="6339" y="35492"/>
                    <a:pt x="6272" y="35392"/>
                    <a:pt x="6139" y="35392"/>
                  </a:cubicBezTo>
                  <a:cubicBezTo>
                    <a:pt x="5872" y="35359"/>
                    <a:pt x="5605" y="35292"/>
                    <a:pt x="5371" y="35225"/>
                  </a:cubicBezTo>
                  <a:close/>
                  <a:moveTo>
                    <a:pt x="7813" y="35386"/>
                  </a:moveTo>
                  <a:cubicBezTo>
                    <a:pt x="7800" y="35386"/>
                    <a:pt x="7786" y="35388"/>
                    <a:pt x="7773" y="35392"/>
                  </a:cubicBezTo>
                  <a:cubicBezTo>
                    <a:pt x="7506" y="35425"/>
                    <a:pt x="7239" y="35425"/>
                    <a:pt x="6939" y="35425"/>
                  </a:cubicBezTo>
                  <a:cubicBezTo>
                    <a:pt x="6906" y="35425"/>
                    <a:pt x="6839" y="35459"/>
                    <a:pt x="6806" y="35492"/>
                  </a:cubicBezTo>
                  <a:cubicBezTo>
                    <a:pt x="6772" y="35526"/>
                    <a:pt x="6739" y="35592"/>
                    <a:pt x="6739" y="35626"/>
                  </a:cubicBezTo>
                  <a:cubicBezTo>
                    <a:pt x="6739" y="35759"/>
                    <a:pt x="6839" y="35859"/>
                    <a:pt x="6972" y="35859"/>
                  </a:cubicBezTo>
                  <a:cubicBezTo>
                    <a:pt x="7239" y="35859"/>
                    <a:pt x="7540" y="35826"/>
                    <a:pt x="7806" y="35792"/>
                  </a:cubicBezTo>
                  <a:cubicBezTo>
                    <a:pt x="7940" y="35792"/>
                    <a:pt x="8007" y="35659"/>
                    <a:pt x="8007" y="35559"/>
                  </a:cubicBezTo>
                  <a:cubicBezTo>
                    <a:pt x="7978" y="35472"/>
                    <a:pt x="7899" y="35386"/>
                    <a:pt x="7813" y="353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3468;p36"/>
          <p:cNvGrpSpPr/>
          <p:nvPr/>
        </p:nvGrpSpPr>
        <p:grpSpPr>
          <a:xfrm flipH="1">
            <a:off x="1279496" y="2298051"/>
            <a:ext cx="753205" cy="356100"/>
            <a:chOff x="8025425" y="984400"/>
            <a:chExt cx="717200" cy="356100"/>
          </a:xfrm>
        </p:grpSpPr>
        <p:sp>
          <p:nvSpPr>
            <p:cNvPr id="27" name="Google Shape;3469;p36"/>
            <p:cNvSpPr/>
            <p:nvPr/>
          </p:nvSpPr>
          <p:spPr>
            <a:xfrm>
              <a:off x="8025425" y="984400"/>
              <a:ext cx="326925" cy="327750"/>
            </a:xfrm>
            <a:custGeom>
              <a:avLst/>
              <a:gdLst/>
              <a:ahLst/>
              <a:cxnLst/>
              <a:rect l="l" t="t" r="r" b="b"/>
              <a:pathLst>
                <a:path w="13077" h="13110" extrusionOk="0">
                  <a:moveTo>
                    <a:pt x="6372" y="0"/>
                  </a:moveTo>
                  <a:cubicBezTo>
                    <a:pt x="6071" y="0"/>
                    <a:pt x="5805" y="67"/>
                    <a:pt x="5471" y="167"/>
                  </a:cubicBezTo>
                  <a:cubicBezTo>
                    <a:pt x="5171" y="267"/>
                    <a:pt x="4237" y="667"/>
                    <a:pt x="3570" y="1701"/>
                  </a:cubicBezTo>
                  <a:cubicBezTo>
                    <a:pt x="3169" y="1735"/>
                    <a:pt x="2769" y="1801"/>
                    <a:pt x="2402" y="1901"/>
                  </a:cubicBezTo>
                  <a:cubicBezTo>
                    <a:pt x="1702" y="2102"/>
                    <a:pt x="1135" y="2569"/>
                    <a:pt x="801" y="3202"/>
                  </a:cubicBezTo>
                  <a:cubicBezTo>
                    <a:pt x="467" y="3836"/>
                    <a:pt x="367" y="4570"/>
                    <a:pt x="601" y="5271"/>
                  </a:cubicBezTo>
                  <a:cubicBezTo>
                    <a:pt x="601" y="5304"/>
                    <a:pt x="601" y="5337"/>
                    <a:pt x="634" y="5371"/>
                  </a:cubicBezTo>
                  <a:cubicBezTo>
                    <a:pt x="567" y="5471"/>
                    <a:pt x="501" y="5571"/>
                    <a:pt x="467" y="5671"/>
                  </a:cubicBezTo>
                  <a:cubicBezTo>
                    <a:pt x="0" y="6805"/>
                    <a:pt x="134" y="8039"/>
                    <a:pt x="768" y="8973"/>
                  </a:cubicBezTo>
                  <a:cubicBezTo>
                    <a:pt x="1201" y="9607"/>
                    <a:pt x="1802" y="10041"/>
                    <a:pt x="2436" y="10341"/>
                  </a:cubicBezTo>
                  <a:cubicBezTo>
                    <a:pt x="2502" y="10841"/>
                    <a:pt x="2702" y="11342"/>
                    <a:pt x="3036" y="11809"/>
                  </a:cubicBezTo>
                  <a:cubicBezTo>
                    <a:pt x="3603" y="12642"/>
                    <a:pt x="4537" y="13109"/>
                    <a:pt x="5571" y="13109"/>
                  </a:cubicBezTo>
                  <a:cubicBezTo>
                    <a:pt x="7005" y="13109"/>
                    <a:pt x="8373" y="12242"/>
                    <a:pt x="9107" y="10941"/>
                  </a:cubicBezTo>
                  <a:cubicBezTo>
                    <a:pt x="10475" y="10875"/>
                    <a:pt x="11742" y="10141"/>
                    <a:pt x="12409" y="9040"/>
                  </a:cubicBezTo>
                  <a:cubicBezTo>
                    <a:pt x="13010" y="8106"/>
                    <a:pt x="13076" y="6972"/>
                    <a:pt x="12576" y="6004"/>
                  </a:cubicBezTo>
                  <a:cubicBezTo>
                    <a:pt x="12343" y="5504"/>
                    <a:pt x="12009" y="5104"/>
                    <a:pt x="11575" y="4770"/>
                  </a:cubicBezTo>
                  <a:cubicBezTo>
                    <a:pt x="11609" y="4070"/>
                    <a:pt x="11509" y="3369"/>
                    <a:pt x="11175" y="2702"/>
                  </a:cubicBezTo>
                  <a:cubicBezTo>
                    <a:pt x="10641" y="1668"/>
                    <a:pt x="9641" y="967"/>
                    <a:pt x="8406" y="834"/>
                  </a:cubicBezTo>
                  <a:lnTo>
                    <a:pt x="8306" y="834"/>
                  </a:lnTo>
                  <a:cubicBezTo>
                    <a:pt x="7806" y="334"/>
                    <a:pt x="7106" y="0"/>
                    <a:pt x="63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470;p36"/>
            <p:cNvSpPr/>
            <p:nvPr/>
          </p:nvSpPr>
          <p:spPr>
            <a:xfrm>
              <a:off x="8078600" y="1122125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471;p36"/>
            <p:cNvSpPr/>
            <p:nvPr/>
          </p:nvSpPr>
          <p:spPr>
            <a:xfrm>
              <a:off x="8179350" y="1062450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472;p36"/>
            <p:cNvSpPr/>
            <p:nvPr/>
          </p:nvSpPr>
          <p:spPr>
            <a:xfrm>
              <a:off x="8100475" y="1084250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473;p36"/>
            <p:cNvSpPr/>
            <p:nvPr/>
          </p:nvSpPr>
          <p:spPr>
            <a:xfrm>
              <a:off x="8160525" y="1042550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474;p36"/>
            <p:cNvSpPr/>
            <p:nvPr/>
          </p:nvSpPr>
          <p:spPr>
            <a:xfrm>
              <a:off x="8273925" y="1156675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06" b="100000" l="2260" r="100000">
                        <a14:foregroundMark x1="57627" y1="70612" x2="61864" y2="90204"/>
                        <a14:foregroundMark x1="80791" y1="71837" x2="85311" y2="88980"/>
                        <a14:foregroundMark x1="59605" y1="93061" x2="61582" y2="9102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789196" y="4304572"/>
            <a:ext cx="1461332" cy="92645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401" b="100000" l="9772" r="9706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946840">
            <a:off x="6045312" y="3152407"/>
            <a:ext cx="3539083" cy="16946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21070" y1="61828" x2="22742" y2="8763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614967" y="2883748"/>
            <a:ext cx="1526519" cy="1181161"/>
          </a:xfrm>
          <a:prstGeom prst="rect">
            <a:avLst/>
          </a:prstGeom>
        </p:spPr>
      </p:pic>
      <p:sp>
        <p:nvSpPr>
          <p:cNvPr id="38" name="Rounded Rectangle 37"/>
          <p:cNvSpPr/>
          <p:nvPr/>
        </p:nvSpPr>
        <p:spPr>
          <a:xfrm rot="20348652">
            <a:off x="1420907" y="1446538"/>
            <a:ext cx="3854020" cy="1809895"/>
          </a:xfrm>
          <a:prstGeom prst="round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630" b="90278" l="6300" r="99000"/>
                    </a14:imgEffect>
                  </a14:imgLayer>
                </a14:imgProps>
              </a:ext>
            </a:extLst>
          </a:blip>
          <a:srcRect t="3736" r="126" b="12452"/>
          <a:stretch/>
        </p:blipFill>
        <p:spPr>
          <a:xfrm>
            <a:off x="3268563" y="936583"/>
            <a:ext cx="4566219" cy="413844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23906" y1="24390" x2="28956" y2="72683"/>
                        <a14:foregroundMark x1="20202" y1="80000" x2="18182" y2="94634"/>
                        <a14:foregroundMark x1="25589" y1="80000" x2="25253" y2="91707"/>
                        <a14:foregroundMark x1="31987" y1="79024" x2="31313" y2="94634"/>
                        <a14:foregroundMark x1="65320" y1="51220" x2="63636" y2="66829"/>
                        <a14:foregroundMark x1="68350" y1="52683" x2="70707" y2="64878"/>
                        <a14:foregroundMark x1="79798" y1="54634" x2="78451" y2="67805"/>
                        <a14:foregroundMark x1="84512" y1="55122" x2="84512" y2="663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9542" y="3425746"/>
            <a:ext cx="2597368" cy="188462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 rot="20374264">
            <a:off x="1313677" y="1521520"/>
            <a:ext cx="3612287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4</a:t>
            </a:r>
          </a:p>
          <a:p>
            <a:pPr algn="ctr"/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Production</a:t>
            </a:r>
            <a:endParaRPr lang="en-US" sz="4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4786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(Âm Thanh) chuyển cảnh (mp3cut.net).wav"/>
          </p:stSnd>
        </p:sndAc>
      </p:transition>
    </mc:Choice>
    <mc:Fallback xmlns="">
      <p:transition spd="slow">
        <p:split orient="vert"/>
        <p:sndAc>
          <p:stSnd>
            <p:snd r:embed="rId17" name="(Âm Thanh) chuyển cảnh (mp3cut.net).wav"/>
          </p:stSnd>
        </p:sndAc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Rectangle 91"/>
          <p:cNvSpPr/>
          <p:nvPr/>
        </p:nvSpPr>
        <p:spPr>
          <a:xfrm>
            <a:off x="0" y="665928"/>
            <a:ext cx="9144000" cy="4613061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D3DF903-8152-45A7-872E-EC7552D58F82}"/>
              </a:ext>
            </a:extLst>
          </p:cNvPr>
          <p:cNvSpPr/>
          <p:nvPr/>
        </p:nvSpPr>
        <p:spPr>
          <a:xfrm>
            <a:off x="0" y="7219"/>
            <a:ext cx="9046029" cy="523220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2800" b="1" cap="none" spc="0" dirty="0">
                <a:ln/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6. Let’s talk.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93" y="1727731"/>
            <a:ext cx="5166337" cy="33107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76BB9843-6489-0A41-8C83-7F8F3AEEEE6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4364" y="16328"/>
            <a:ext cx="1616707" cy="7751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06D0BA3-9543-1A4E-A8DA-323DFA1E801C}"/>
              </a:ext>
            </a:extLst>
          </p:cNvPr>
          <p:cNvSpPr txBox="1"/>
          <p:nvPr/>
        </p:nvSpPr>
        <p:spPr>
          <a:xfrm>
            <a:off x="1803194" y="749732"/>
            <a:ext cx="27510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Comic Sans MS" panose="030F0702030302020204" pitchFamily="66" charset="0"/>
                <a:cs typeface="Aharoni" panose="02010803020104030203" pitchFamily="2" charset="-79"/>
              </a:rPr>
              <a:t>My farm</a:t>
            </a:r>
          </a:p>
        </p:txBody>
      </p:sp>
      <p:sp>
        <p:nvSpPr>
          <p:cNvPr id="10" name="Oval Callout 9"/>
          <p:cNvSpPr/>
          <p:nvPr/>
        </p:nvSpPr>
        <p:spPr>
          <a:xfrm>
            <a:off x="5013135" y="665928"/>
            <a:ext cx="4000500" cy="1687890"/>
          </a:xfrm>
          <a:prstGeom prst="wedgeEllipseCallout">
            <a:avLst>
              <a:gd name="adj1" fmla="val -52262"/>
              <a:gd name="adj2" fmla="val 25136"/>
            </a:avLst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9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We’ve got α horse</a:t>
            </a:r>
          </a:p>
          <a:p>
            <a:r>
              <a:rPr lang="en-US" sz="2400" dirty="0">
                <a:latin typeface="Comic Sans MS" panose="030F0702030302020204" pitchFamily="66" charset="0"/>
              </a:rPr>
              <a:t>on the fαrm. It’s</a:t>
            </a:r>
          </a:p>
          <a:p>
            <a:r>
              <a:rPr lang="en-US" sz="2400" dirty="0">
                <a:latin typeface="Comic Sans MS" panose="030F0702030302020204" pitchFamily="66" charset="0"/>
              </a:rPr>
              <a:t>brown α</a:t>
            </a:r>
            <a:r>
              <a:rPr lang="en-US" sz="2400" dirty="0" err="1">
                <a:latin typeface="Comic Sans MS" panose="030F0702030302020204" pitchFamily="66" charset="0"/>
              </a:rPr>
              <a:t>nd</a:t>
            </a:r>
            <a:r>
              <a:rPr lang="en-US" sz="2400" dirty="0">
                <a:latin typeface="Comic Sans MS" panose="030F0702030302020204" pitchFamily="66" charset="0"/>
              </a:rPr>
              <a:t> tαll.</a:t>
            </a:r>
          </a:p>
        </p:txBody>
      </p:sp>
    </p:spTree>
    <p:extLst>
      <p:ext uri="{BB962C8B-B14F-4D97-AF65-F5344CB8AC3E}">
        <p14:creationId xmlns:p14="http://schemas.microsoft.com/office/powerpoint/2010/main" val="1544748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3" name="Slide Sound Effect (mp3cut.net).wav"/>
          </p:stSnd>
        </p:sndAc>
      </p:transition>
    </mc:Choice>
    <mc:Fallback xmlns="">
      <p:transition spd="slow">
        <p:split orient="vert"/>
        <p:sndAc>
          <p:stSnd>
            <p:snd r:embed="rId7" name="Slide Sound Effect (mp3cut.net).wav"/>
          </p:stSnd>
        </p:sndAc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393703" cy="537046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317" b="100000" l="170" r="992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4277796"/>
            <a:ext cx="9393703" cy="9800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6BB9843-6489-0A41-8C83-7F8F3AEEEE6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4364" y="16328"/>
            <a:ext cx="1616707" cy="775180"/>
          </a:xfrm>
          <a:prstGeom prst="rect">
            <a:avLst/>
          </a:prstGeom>
        </p:spPr>
      </p:pic>
      <p:grpSp>
        <p:nvGrpSpPr>
          <p:cNvPr id="10" name="Google Shape;3452;p36"/>
          <p:cNvGrpSpPr/>
          <p:nvPr/>
        </p:nvGrpSpPr>
        <p:grpSpPr>
          <a:xfrm>
            <a:off x="7915237" y="1539976"/>
            <a:ext cx="826450" cy="1114175"/>
            <a:chOff x="1198150" y="721125"/>
            <a:chExt cx="826450" cy="1114175"/>
          </a:xfrm>
        </p:grpSpPr>
        <p:sp>
          <p:nvSpPr>
            <p:cNvPr id="11" name="Google Shape;3453;p36"/>
            <p:cNvSpPr/>
            <p:nvPr/>
          </p:nvSpPr>
          <p:spPr>
            <a:xfrm>
              <a:off x="1642650" y="721125"/>
              <a:ext cx="381950" cy="350275"/>
            </a:xfrm>
            <a:custGeom>
              <a:avLst/>
              <a:gdLst/>
              <a:ahLst/>
              <a:cxnLst/>
              <a:rect l="l" t="t" r="r" b="b"/>
              <a:pathLst>
                <a:path w="15278" h="14011" extrusionOk="0">
                  <a:moveTo>
                    <a:pt x="6872" y="1"/>
                  </a:moveTo>
                  <a:cubicBezTo>
                    <a:pt x="6572" y="1"/>
                    <a:pt x="6271" y="34"/>
                    <a:pt x="5971" y="134"/>
                  </a:cubicBezTo>
                  <a:cubicBezTo>
                    <a:pt x="5337" y="268"/>
                    <a:pt x="4804" y="635"/>
                    <a:pt x="4370" y="1102"/>
                  </a:cubicBezTo>
                  <a:cubicBezTo>
                    <a:pt x="3770" y="1735"/>
                    <a:pt x="3503" y="2603"/>
                    <a:pt x="3469" y="3470"/>
                  </a:cubicBezTo>
                  <a:cubicBezTo>
                    <a:pt x="3136" y="3637"/>
                    <a:pt x="2869" y="3804"/>
                    <a:pt x="2635" y="4070"/>
                  </a:cubicBezTo>
                  <a:cubicBezTo>
                    <a:pt x="1468" y="4738"/>
                    <a:pt x="634" y="5672"/>
                    <a:pt x="300" y="6706"/>
                  </a:cubicBezTo>
                  <a:cubicBezTo>
                    <a:pt x="0" y="7673"/>
                    <a:pt x="134" y="8674"/>
                    <a:pt x="667" y="9508"/>
                  </a:cubicBezTo>
                  <a:cubicBezTo>
                    <a:pt x="1068" y="10141"/>
                    <a:pt x="1635" y="10709"/>
                    <a:pt x="2302" y="11109"/>
                  </a:cubicBezTo>
                  <a:cubicBezTo>
                    <a:pt x="2335" y="11142"/>
                    <a:pt x="2369" y="11176"/>
                    <a:pt x="2402" y="11209"/>
                  </a:cubicBezTo>
                  <a:cubicBezTo>
                    <a:pt x="2902" y="11709"/>
                    <a:pt x="3569" y="11976"/>
                    <a:pt x="4303" y="11976"/>
                  </a:cubicBezTo>
                  <a:cubicBezTo>
                    <a:pt x="4370" y="11976"/>
                    <a:pt x="4437" y="11943"/>
                    <a:pt x="4503" y="11943"/>
                  </a:cubicBezTo>
                  <a:cubicBezTo>
                    <a:pt x="4970" y="12977"/>
                    <a:pt x="5838" y="13744"/>
                    <a:pt x="6905" y="13944"/>
                  </a:cubicBezTo>
                  <a:cubicBezTo>
                    <a:pt x="7139" y="13978"/>
                    <a:pt x="7372" y="14011"/>
                    <a:pt x="7606" y="14011"/>
                  </a:cubicBezTo>
                  <a:cubicBezTo>
                    <a:pt x="8173" y="14011"/>
                    <a:pt x="8740" y="13877"/>
                    <a:pt x="9273" y="13611"/>
                  </a:cubicBezTo>
                  <a:cubicBezTo>
                    <a:pt x="9574" y="13711"/>
                    <a:pt x="9907" y="13777"/>
                    <a:pt x="10207" y="13777"/>
                  </a:cubicBezTo>
                  <a:lnTo>
                    <a:pt x="10441" y="13777"/>
                  </a:lnTo>
                  <a:cubicBezTo>
                    <a:pt x="11575" y="13777"/>
                    <a:pt x="12643" y="13244"/>
                    <a:pt x="13310" y="12243"/>
                  </a:cubicBezTo>
                  <a:cubicBezTo>
                    <a:pt x="13743" y="11609"/>
                    <a:pt x="13977" y="10875"/>
                    <a:pt x="14010" y="10141"/>
                  </a:cubicBezTo>
                  <a:cubicBezTo>
                    <a:pt x="14944" y="9374"/>
                    <a:pt x="15278" y="8040"/>
                    <a:pt x="14744" y="6906"/>
                  </a:cubicBezTo>
                  <a:cubicBezTo>
                    <a:pt x="14611" y="6639"/>
                    <a:pt x="14410" y="6339"/>
                    <a:pt x="14144" y="6005"/>
                  </a:cubicBezTo>
                  <a:cubicBezTo>
                    <a:pt x="14244" y="5805"/>
                    <a:pt x="14310" y="5605"/>
                    <a:pt x="14344" y="5371"/>
                  </a:cubicBezTo>
                  <a:cubicBezTo>
                    <a:pt x="14544" y="4671"/>
                    <a:pt x="14410" y="3937"/>
                    <a:pt x="14044" y="3303"/>
                  </a:cubicBezTo>
                  <a:cubicBezTo>
                    <a:pt x="13777" y="2870"/>
                    <a:pt x="13376" y="2503"/>
                    <a:pt x="12943" y="2303"/>
                  </a:cubicBezTo>
                  <a:cubicBezTo>
                    <a:pt x="12809" y="2002"/>
                    <a:pt x="12643" y="1735"/>
                    <a:pt x="12442" y="1469"/>
                  </a:cubicBezTo>
                  <a:cubicBezTo>
                    <a:pt x="11809" y="635"/>
                    <a:pt x="10841" y="134"/>
                    <a:pt x="9807" y="101"/>
                  </a:cubicBezTo>
                  <a:lnTo>
                    <a:pt x="9674" y="101"/>
                  </a:lnTo>
                  <a:cubicBezTo>
                    <a:pt x="9240" y="101"/>
                    <a:pt x="8806" y="168"/>
                    <a:pt x="8373" y="334"/>
                  </a:cubicBezTo>
                  <a:cubicBezTo>
                    <a:pt x="7906" y="134"/>
                    <a:pt x="7405" y="1"/>
                    <a:pt x="68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454;p36"/>
            <p:cNvSpPr/>
            <p:nvPr/>
          </p:nvSpPr>
          <p:spPr>
            <a:xfrm>
              <a:off x="1781275" y="788900"/>
              <a:ext cx="146600" cy="93775"/>
            </a:xfrm>
            <a:custGeom>
              <a:avLst/>
              <a:gdLst/>
              <a:ahLst/>
              <a:cxnLst/>
              <a:rect l="l" t="t" r="r" b="b"/>
              <a:pathLst>
                <a:path w="5864" h="3751" extrusionOk="0">
                  <a:moveTo>
                    <a:pt x="1299" y="1"/>
                  </a:moveTo>
                  <a:cubicBezTo>
                    <a:pt x="1232" y="1"/>
                    <a:pt x="1163" y="9"/>
                    <a:pt x="1093" y="25"/>
                  </a:cubicBezTo>
                  <a:cubicBezTo>
                    <a:pt x="0" y="313"/>
                    <a:pt x="842" y="3751"/>
                    <a:pt x="2592" y="3751"/>
                  </a:cubicBezTo>
                  <a:cubicBezTo>
                    <a:pt x="2871" y="3751"/>
                    <a:pt x="3174" y="3663"/>
                    <a:pt x="3495" y="3461"/>
                  </a:cubicBezTo>
                  <a:cubicBezTo>
                    <a:pt x="3495" y="3461"/>
                    <a:pt x="5863" y="1860"/>
                    <a:pt x="4763" y="425"/>
                  </a:cubicBezTo>
                  <a:cubicBezTo>
                    <a:pt x="4579" y="186"/>
                    <a:pt x="4364" y="87"/>
                    <a:pt x="4139" y="87"/>
                  </a:cubicBezTo>
                  <a:cubicBezTo>
                    <a:pt x="3601" y="87"/>
                    <a:pt x="3005" y="653"/>
                    <a:pt x="2646" y="1225"/>
                  </a:cubicBezTo>
                  <a:lnTo>
                    <a:pt x="2646" y="1225"/>
                  </a:lnTo>
                  <a:cubicBezTo>
                    <a:pt x="2384" y="617"/>
                    <a:pt x="1896" y="1"/>
                    <a:pt x="12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455;p36"/>
            <p:cNvSpPr/>
            <p:nvPr/>
          </p:nvSpPr>
          <p:spPr>
            <a:xfrm>
              <a:off x="1784400" y="783750"/>
              <a:ext cx="133475" cy="104275"/>
            </a:xfrm>
            <a:custGeom>
              <a:avLst/>
              <a:gdLst/>
              <a:ahLst/>
              <a:cxnLst/>
              <a:rect l="l" t="t" r="r" b="b"/>
              <a:pathLst>
                <a:path w="5339" h="4171" extrusionOk="0">
                  <a:moveTo>
                    <a:pt x="2503" y="1966"/>
                  </a:moveTo>
                  <a:cubicBezTo>
                    <a:pt x="2536" y="2199"/>
                    <a:pt x="2536" y="2366"/>
                    <a:pt x="2536" y="2399"/>
                  </a:cubicBezTo>
                  <a:lnTo>
                    <a:pt x="2436" y="2399"/>
                  </a:lnTo>
                  <a:cubicBezTo>
                    <a:pt x="2403" y="2333"/>
                    <a:pt x="2403" y="2199"/>
                    <a:pt x="2503" y="1966"/>
                  </a:cubicBezTo>
                  <a:close/>
                  <a:moveTo>
                    <a:pt x="1193" y="412"/>
                  </a:moveTo>
                  <a:cubicBezTo>
                    <a:pt x="1660" y="412"/>
                    <a:pt x="2062" y="922"/>
                    <a:pt x="2303" y="1432"/>
                  </a:cubicBezTo>
                  <a:cubicBezTo>
                    <a:pt x="2102" y="1732"/>
                    <a:pt x="1836" y="2299"/>
                    <a:pt x="2069" y="2633"/>
                  </a:cubicBezTo>
                  <a:cubicBezTo>
                    <a:pt x="2125" y="2689"/>
                    <a:pt x="2251" y="2815"/>
                    <a:pt x="2468" y="2815"/>
                  </a:cubicBezTo>
                  <a:cubicBezTo>
                    <a:pt x="2509" y="2815"/>
                    <a:pt x="2554" y="2810"/>
                    <a:pt x="2603" y="2800"/>
                  </a:cubicBezTo>
                  <a:cubicBezTo>
                    <a:pt x="2703" y="2800"/>
                    <a:pt x="2770" y="2766"/>
                    <a:pt x="2803" y="2700"/>
                  </a:cubicBezTo>
                  <a:cubicBezTo>
                    <a:pt x="3036" y="2433"/>
                    <a:pt x="2936" y="1899"/>
                    <a:pt x="2770" y="1465"/>
                  </a:cubicBezTo>
                  <a:cubicBezTo>
                    <a:pt x="2836" y="1332"/>
                    <a:pt x="2936" y="1199"/>
                    <a:pt x="3036" y="1098"/>
                  </a:cubicBezTo>
                  <a:cubicBezTo>
                    <a:pt x="3403" y="698"/>
                    <a:pt x="3737" y="498"/>
                    <a:pt x="4037" y="498"/>
                  </a:cubicBezTo>
                  <a:cubicBezTo>
                    <a:pt x="4204" y="498"/>
                    <a:pt x="4337" y="598"/>
                    <a:pt x="4471" y="765"/>
                  </a:cubicBezTo>
                  <a:cubicBezTo>
                    <a:pt x="4904" y="1332"/>
                    <a:pt x="4771" y="1999"/>
                    <a:pt x="4070" y="2766"/>
                  </a:cubicBezTo>
                  <a:cubicBezTo>
                    <a:pt x="3670" y="3200"/>
                    <a:pt x="3270" y="3500"/>
                    <a:pt x="3270" y="3500"/>
                  </a:cubicBezTo>
                  <a:cubicBezTo>
                    <a:pt x="2973" y="3683"/>
                    <a:pt x="2704" y="3756"/>
                    <a:pt x="2463" y="3756"/>
                  </a:cubicBezTo>
                  <a:cubicBezTo>
                    <a:pt x="2000" y="3756"/>
                    <a:pt x="1643" y="3485"/>
                    <a:pt x="1402" y="3200"/>
                  </a:cubicBezTo>
                  <a:cubicBezTo>
                    <a:pt x="635" y="2266"/>
                    <a:pt x="468" y="598"/>
                    <a:pt x="1035" y="431"/>
                  </a:cubicBezTo>
                  <a:cubicBezTo>
                    <a:pt x="1089" y="418"/>
                    <a:pt x="1141" y="412"/>
                    <a:pt x="1193" y="412"/>
                  </a:cubicBezTo>
                  <a:close/>
                  <a:moveTo>
                    <a:pt x="1193" y="0"/>
                  </a:moveTo>
                  <a:cubicBezTo>
                    <a:pt x="1109" y="0"/>
                    <a:pt x="1023" y="10"/>
                    <a:pt x="935" y="31"/>
                  </a:cubicBezTo>
                  <a:cubicBezTo>
                    <a:pt x="768" y="64"/>
                    <a:pt x="668" y="164"/>
                    <a:pt x="568" y="265"/>
                  </a:cubicBezTo>
                  <a:cubicBezTo>
                    <a:pt x="1" y="865"/>
                    <a:pt x="301" y="2499"/>
                    <a:pt x="1102" y="3467"/>
                  </a:cubicBezTo>
                  <a:cubicBezTo>
                    <a:pt x="1501" y="3926"/>
                    <a:pt x="1973" y="4171"/>
                    <a:pt x="2473" y="4171"/>
                  </a:cubicBezTo>
                  <a:cubicBezTo>
                    <a:pt x="2808" y="4171"/>
                    <a:pt x="3156" y="4061"/>
                    <a:pt x="3503" y="3834"/>
                  </a:cubicBezTo>
                  <a:cubicBezTo>
                    <a:pt x="3537" y="3834"/>
                    <a:pt x="3970" y="3534"/>
                    <a:pt x="4371" y="3067"/>
                  </a:cubicBezTo>
                  <a:cubicBezTo>
                    <a:pt x="5205" y="2133"/>
                    <a:pt x="5338" y="1232"/>
                    <a:pt x="4804" y="498"/>
                  </a:cubicBezTo>
                  <a:cubicBezTo>
                    <a:pt x="4604" y="231"/>
                    <a:pt x="4337" y="98"/>
                    <a:pt x="4037" y="98"/>
                  </a:cubicBezTo>
                  <a:cubicBezTo>
                    <a:pt x="4019" y="97"/>
                    <a:pt x="4001" y="96"/>
                    <a:pt x="3983" y="96"/>
                  </a:cubicBezTo>
                  <a:cubicBezTo>
                    <a:pt x="3470" y="96"/>
                    <a:pt x="2994" y="540"/>
                    <a:pt x="2736" y="798"/>
                  </a:cubicBezTo>
                  <a:cubicBezTo>
                    <a:pt x="2669" y="865"/>
                    <a:pt x="2603" y="932"/>
                    <a:pt x="2569" y="1032"/>
                  </a:cubicBezTo>
                  <a:cubicBezTo>
                    <a:pt x="2249" y="478"/>
                    <a:pt x="1775" y="0"/>
                    <a:pt x="119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456;p36"/>
            <p:cNvSpPr/>
            <p:nvPr/>
          </p:nvSpPr>
          <p:spPr>
            <a:xfrm>
              <a:off x="1800225" y="908350"/>
              <a:ext cx="144325" cy="95150"/>
            </a:xfrm>
            <a:custGeom>
              <a:avLst/>
              <a:gdLst/>
              <a:ahLst/>
              <a:cxnLst/>
              <a:rect l="l" t="t" r="r" b="b"/>
              <a:pathLst>
                <a:path w="5773" h="3806" extrusionOk="0">
                  <a:moveTo>
                    <a:pt x="2498" y="0"/>
                  </a:moveTo>
                  <a:cubicBezTo>
                    <a:pt x="669" y="0"/>
                    <a:pt x="1" y="3583"/>
                    <a:pt x="1136" y="3787"/>
                  </a:cubicBezTo>
                  <a:cubicBezTo>
                    <a:pt x="1197" y="3799"/>
                    <a:pt x="1257" y="3806"/>
                    <a:pt x="1315" y="3806"/>
                  </a:cubicBezTo>
                  <a:cubicBezTo>
                    <a:pt x="1918" y="3806"/>
                    <a:pt x="2381" y="3155"/>
                    <a:pt x="2613" y="2524"/>
                  </a:cubicBezTo>
                  <a:lnTo>
                    <a:pt x="2613" y="2524"/>
                  </a:lnTo>
                  <a:cubicBezTo>
                    <a:pt x="2990" y="3067"/>
                    <a:pt x="3592" y="3594"/>
                    <a:pt x="4122" y="3594"/>
                  </a:cubicBezTo>
                  <a:cubicBezTo>
                    <a:pt x="4363" y="3594"/>
                    <a:pt x="4589" y="3485"/>
                    <a:pt x="4772" y="3220"/>
                  </a:cubicBezTo>
                  <a:cubicBezTo>
                    <a:pt x="5772" y="1752"/>
                    <a:pt x="3371" y="251"/>
                    <a:pt x="3371" y="251"/>
                  </a:cubicBezTo>
                  <a:cubicBezTo>
                    <a:pt x="3056" y="77"/>
                    <a:pt x="2765" y="0"/>
                    <a:pt x="24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457;p36"/>
            <p:cNvSpPr/>
            <p:nvPr/>
          </p:nvSpPr>
          <p:spPr>
            <a:xfrm>
              <a:off x="1806100" y="903275"/>
              <a:ext cx="125950" cy="105475"/>
            </a:xfrm>
            <a:custGeom>
              <a:avLst/>
              <a:gdLst/>
              <a:ahLst/>
              <a:cxnLst/>
              <a:rect l="l" t="t" r="r" b="b"/>
              <a:pathLst>
                <a:path w="5038" h="4219" extrusionOk="0">
                  <a:moveTo>
                    <a:pt x="2302" y="1755"/>
                  </a:moveTo>
                  <a:cubicBezTo>
                    <a:pt x="2335" y="1788"/>
                    <a:pt x="2369" y="1955"/>
                    <a:pt x="2302" y="2188"/>
                  </a:cubicBezTo>
                  <a:cubicBezTo>
                    <a:pt x="2202" y="1955"/>
                    <a:pt x="2202" y="1821"/>
                    <a:pt x="2235" y="1788"/>
                  </a:cubicBezTo>
                  <a:cubicBezTo>
                    <a:pt x="2235" y="1788"/>
                    <a:pt x="2268" y="1755"/>
                    <a:pt x="2302" y="1755"/>
                  </a:cubicBezTo>
                  <a:close/>
                  <a:moveTo>
                    <a:pt x="2235" y="423"/>
                  </a:moveTo>
                  <a:cubicBezTo>
                    <a:pt x="2480" y="423"/>
                    <a:pt x="2738" y="501"/>
                    <a:pt x="3002" y="654"/>
                  </a:cubicBezTo>
                  <a:cubicBezTo>
                    <a:pt x="3036" y="654"/>
                    <a:pt x="4337" y="1454"/>
                    <a:pt x="4537" y="2422"/>
                  </a:cubicBezTo>
                  <a:cubicBezTo>
                    <a:pt x="4603" y="2722"/>
                    <a:pt x="4537" y="3022"/>
                    <a:pt x="4337" y="3322"/>
                  </a:cubicBezTo>
                  <a:cubicBezTo>
                    <a:pt x="4337" y="3356"/>
                    <a:pt x="4303" y="3389"/>
                    <a:pt x="4270" y="3389"/>
                  </a:cubicBezTo>
                  <a:cubicBezTo>
                    <a:pt x="4170" y="3523"/>
                    <a:pt x="4003" y="3589"/>
                    <a:pt x="3836" y="3589"/>
                  </a:cubicBezTo>
                  <a:cubicBezTo>
                    <a:pt x="3436" y="3556"/>
                    <a:pt x="2936" y="3122"/>
                    <a:pt x="2602" y="2689"/>
                  </a:cubicBezTo>
                  <a:cubicBezTo>
                    <a:pt x="2735" y="2288"/>
                    <a:pt x="2836" y="1788"/>
                    <a:pt x="2669" y="1521"/>
                  </a:cubicBezTo>
                  <a:cubicBezTo>
                    <a:pt x="2602" y="1421"/>
                    <a:pt x="2502" y="1354"/>
                    <a:pt x="2402" y="1354"/>
                  </a:cubicBezTo>
                  <a:cubicBezTo>
                    <a:pt x="2365" y="1350"/>
                    <a:pt x="2331" y="1348"/>
                    <a:pt x="2300" y="1348"/>
                  </a:cubicBezTo>
                  <a:cubicBezTo>
                    <a:pt x="2099" y="1348"/>
                    <a:pt x="1988" y="1430"/>
                    <a:pt x="1902" y="1488"/>
                  </a:cubicBezTo>
                  <a:cubicBezTo>
                    <a:pt x="1601" y="1821"/>
                    <a:pt x="1968" y="2455"/>
                    <a:pt x="2135" y="2755"/>
                  </a:cubicBezTo>
                  <a:cubicBezTo>
                    <a:pt x="2035" y="3022"/>
                    <a:pt x="1902" y="3289"/>
                    <a:pt x="1735" y="3456"/>
                  </a:cubicBezTo>
                  <a:cubicBezTo>
                    <a:pt x="1514" y="3677"/>
                    <a:pt x="1293" y="3806"/>
                    <a:pt x="1072" y="3806"/>
                  </a:cubicBezTo>
                  <a:cubicBezTo>
                    <a:pt x="1026" y="3806"/>
                    <a:pt x="980" y="3801"/>
                    <a:pt x="934" y="3789"/>
                  </a:cubicBezTo>
                  <a:cubicBezTo>
                    <a:pt x="801" y="3756"/>
                    <a:pt x="701" y="3656"/>
                    <a:pt x="634" y="3456"/>
                  </a:cubicBezTo>
                  <a:cubicBezTo>
                    <a:pt x="434" y="2822"/>
                    <a:pt x="667" y="1588"/>
                    <a:pt x="1301" y="887"/>
                  </a:cubicBezTo>
                  <a:cubicBezTo>
                    <a:pt x="1574" y="576"/>
                    <a:pt x="1892" y="423"/>
                    <a:pt x="2235" y="423"/>
                  </a:cubicBezTo>
                  <a:close/>
                  <a:moveTo>
                    <a:pt x="2243" y="1"/>
                  </a:moveTo>
                  <a:cubicBezTo>
                    <a:pt x="1778" y="1"/>
                    <a:pt x="1343" y="205"/>
                    <a:pt x="968" y="621"/>
                  </a:cubicBezTo>
                  <a:cubicBezTo>
                    <a:pt x="234" y="1454"/>
                    <a:pt x="0" y="2855"/>
                    <a:pt x="234" y="3589"/>
                  </a:cubicBezTo>
                  <a:cubicBezTo>
                    <a:pt x="367" y="4023"/>
                    <a:pt x="634" y="4156"/>
                    <a:pt x="867" y="4190"/>
                  </a:cubicBezTo>
                  <a:cubicBezTo>
                    <a:pt x="943" y="4209"/>
                    <a:pt x="1019" y="4218"/>
                    <a:pt x="1095" y="4218"/>
                  </a:cubicBezTo>
                  <a:cubicBezTo>
                    <a:pt x="1418" y="4218"/>
                    <a:pt x="1738" y="4047"/>
                    <a:pt x="2035" y="3723"/>
                  </a:cubicBezTo>
                  <a:cubicBezTo>
                    <a:pt x="2202" y="3556"/>
                    <a:pt x="2335" y="3322"/>
                    <a:pt x="2435" y="3156"/>
                  </a:cubicBezTo>
                  <a:cubicBezTo>
                    <a:pt x="2802" y="3589"/>
                    <a:pt x="3303" y="3956"/>
                    <a:pt x="3836" y="3990"/>
                  </a:cubicBezTo>
                  <a:cubicBezTo>
                    <a:pt x="3869" y="3993"/>
                    <a:pt x="3902" y="3995"/>
                    <a:pt x="3934" y="3995"/>
                  </a:cubicBezTo>
                  <a:cubicBezTo>
                    <a:pt x="4229" y="3995"/>
                    <a:pt x="4493" y="3857"/>
                    <a:pt x="4704" y="3556"/>
                  </a:cubicBezTo>
                  <a:cubicBezTo>
                    <a:pt x="4970" y="3156"/>
                    <a:pt x="5037" y="2755"/>
                    <a:pt x="4937" y="2322"/>
                  </a:cubicBezTo>
                  <a:cubicBezTo>
                    <a:pt x="4704" y="1188"/>
                    <a:pt x="3303" y="320"/>
                    <a:pt x="3236" y="287"/>
                  </a:cubicBezTo>
                  <a:cubicBezTo>
                    <a:pt x="2897" y="97"/>
                    <a:pt x="2563" y="1"/>
                    <a:pt x="224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458;p36"/>
            <p:cNvSpPr/>
            <p:nvPr/>
          </p:nvSpPr>
          <p:spPr>
            <a:xfrm>
              <a:off x="1698525" y="865375"/>
              <a:ext cx="126775" cy="89300"/>
            </a:xfrm>
            <a:custGeom>
              <a:avLst/>
              <a:gdLst/>
              <a:ahLst/>
              <a:cxnLst/>
              <a:rect l="l" t="t" r="r" b="b"/>
              <a:pathLst>
                <a:path w="5071" h="3572" extrusionOk="0">
                  <a:moveTo>
                    <a:pt x="3006" y="1"/>
                  </a:moveTo>
                  <a:cubicBezTo>
                    <a:pt x="2824" y="1"/>
                    <a:pt x="2633" y="31"/>
                    <a:pt x="2435" y="102"/>
                  </a:cubicBezTo>
                  <a:cubicBezTo>
                    <a:pt x="1134" y="535"/>
                    <a:pt x="0" y="1569"/>
                    <a:pt x="534" y="2403"/>
                  </a:cubicBezTo>
                  <a:cubicBezTo>
                    <a:pt x="914" y="3021"/>
                    <a:pt x="1751" y="3571"/>
                    <a:pt x="2636" y="3571"/>
                  </a:cubicBezTo>
                  <a:cubicBezTo>
                    <a:pt x="2993" y="3571"/>
                    <a:pt x="3357" y="3482"/>
                    <a:pt x="3703" y="3271"/>
                  </a:cubicBezTo>
                  <a:cubicBezTo>
                    <a:pt x="4937" y="2570"/>
                    <a:pt x="5070" y="1303"/>
                    <a:pt x="4737" y="936"/>
                  </a:cubicBezTo>
                  <a:cubicBezTo>
                    <a:pt x="4737" y="936"/>
                    <a:pt x="4018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459;p36"/>
            <p:cNvSpPr/>
            <p:nvPr/>
          </p:nvSpPr>
          <p:spPr>
            <a:xfrm>
              <a:off x="1787750" y="867900"/>
              <a:ext cx="15025" cy="71750"/>
            </a:xfrm>
            <a:custGeom>
              <a:avLst/>
              <a:gdLst/>
              <a:ahLst/>
              <a:cxnLst/>
              <a:rect l="l" t="t" r="r" b="b"/>
              <a:pathLst>
                <a:path w="601" h="2870" extrusionOk="0">
                  <a:moveTo>
                    <a:pt x="0" y="1"/>
                  </a:moveTo>
                  <a:cubicBezTo>
                    <a:pt x="0" y="2"/>
                    <a:pt x="267" y="2503"/>
                    <a:pt x="601" y="286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460;p36"/>
            <p:cNvSpPr/>
            <p:nvPr/>
          </p:nvSpPr>
          <p:spPr>
            <a:xfrm>
              <a:off x="1782750" y="862750"/>
              <a:ext cx="25025" cy="81825"/>
            </a:xfrm>
            <a:custGeom>
              <a:avLst/>
              <a:gdLst/>
              <a:ahLst/>
              <a:cxnLst/>
              <a:rect l="l" t="t" r="r" b="b"/>
              <a:pathLst>
                <a:path w="1001" h="3273" extrusionOk="0">
                  <a:moveTo>
                    <a:pt x="219" y="0"/>
                  </a:moveTo>
                  <a:cubicBezTo>
                    <a:pt x="202" y="0"/>
                    <a:pt x="185" y="2"/>
                    <a:pt x="167" y="7"/>
                  </a:cubicBezTo>
                  <a:cubicBezTo>
                    <a:pt x="134" y="7"/>
                    <a:pt x="67" y="40"/>
                    <a:pt x="34" y="73"/>
                  </a:cubicBezTo>
                  <a:cubicBezTo>
                    <a:pt x="0" y="107"/>
                    <a:pt x="0" y="173"/>
                    <a:pt x="0" y="240"/>
                  </a:cubicBezTo>
                  <a:cubicBezTo>
                    <a:pt x="67" y="841"/>
                    <a:pt x="300" y="2842"/>
                    <a:pt x="634" y="3209"/>
                  </a:cubicBezTo>
                  <a:cubicBezTo>
                    <a:pt x="671" y="3245"/>
                    <a:pt x="727" y="3272"/>
                    <a:pt x="787" y="3272"/>
                  </a:cubicBezTo>
                  <a:cubicBezTo>
                    <a:pt x="837" y="3272"/>
                    <a:pt x="889" y="3254"/>
                    <a:pt x="934" y="3209"/>
                  </a:cubicBezTo>
                  <a:cubicBezTo>
                    <a:pt x="1001" y="3142"/>
                    <a:pt x="1001" y="3009"/>
                    <a:pt x="934" y="2909"/>
                  </a:cubicBezTo>
                  <a:cubicBezTo>
                    <a:pt x="767" y="2742"/>
                    <a:pt x="534" y="1374"/>
                    <a:pt x="400" y="173"/>
                  </a:cubicBezTo>
                  <a:cubicBezTo>
                    <a:pt x="400" y="87"/>
                    <a:pt x="325" y="0"/>
                    <a:pt x="21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461;p36"/>
            <p:cNvSpPr/>
            <p:nvPr/>
          </p:nvSpPr>
          <p:spPr>
            <a:xfrm>
              <a:off x="1756900" y="869575"/>
              <a:ext cx="20025" cy="84250"/>
            </a:xfrm>
            <a:custGeom>
              <a:avLst/>
              <a:gdLst/>
              <a:ahLst/>
              <a:cxnLst/>
              <a:rect l="l" t="t" r="r" b="b"/>
              <a:pathLst>
                <a:path w="801" h="3370" extrusionOk="0">
                  <a:moveTo>
                    <a:pt x="0" y="0"/>
                  </a:moveTo>
                  <a:cubicBezTo>
                    <a:pt x="0" y="1"/>
                    <a:pt x="400" y="2936"/>
                    <a:pt x="801" y="337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462;p36"/>
            <p:cNvSpPr/>
            <p:nvPr/>
          </p:nvSpPr>
          <p:spPr>
            <a:xfrm>
              <a:off x="1751050" y="864575"/>
              <a:ext cx="31725" cy="94175"/>
            </a:xfrm>
            <a:custGeom>
              <a:avLst/>
              <a:gdLst/>
              <a:ahLst/>
              <a:cxnLst/>
              <a:rect l="l" t="t" r="r" b="b"/>
              <a:pathLst>
                <a:path w="1269" h="3767" extrusionOk="0">
                  <a:moveTo>
                    <a:pt x="201" y="0"/>
                  </a:moveTo>
                  <a:cubicBezTo>
                    <a:pt x="134" y="0"/>
                    <a:pt x="101" y="34"/>
                    <a:pt x="67" y="67"/>
                  </a:cubicBezTo>
                  <a:cubicBezTo>
                    <a:pt x="34" y="100"/>
                    <a:pt x="1" y="167"/>
                    <a:pt x="34" y="234"/>
                  </a:cubicBezTo>
                  <a:cubicBezTo>
                    <a:pt x="101" y="734"/>
                    <a:pt x="468" y="3236"/>
                    <a:pt x="868" y="3703"/>
                  </a:cubicBezTo>
                  <a:cubicBezTo>
                    <a:pt x="923" y="3740"/>
                    <a:pt x="988" y="3766"/>
                    <a:pt x="1046" y="3766"/>
                  </a:cubicBezTo>
                  <a:cubicBezTo>
                    <a:pt x="1094" y="3766"/>
                    <a:pt x="1138" y="3748"/>
                    <a:pt x="1168" y="3703"/>
                  </a:cubicBezTo>
                  <a:cubicBezTo>
                    <a:pt x="1268" y="3636"/>
                    <a:pt x="1268" y="3503"/>
                    <a:pt x="1201" y="3403"/>
                  </a:cubicBezTo>
                  <a:cubicBezTo>
                    <a:pt x="935" y="3169"/>
                    <a:pt x="601" y="1368"/>
                    <a:pt x="434" y="167"/>
                  </a:cubicBezTo>
                  <a:cubicBezTo>
                    <a:pt x="434" y="67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463;p36"/>
            <p:cNvSpPr/>
            <p:nvPr/>
          </p:nvSpPr>
          <p:spPr>
            <a:xfrm>
              <a:off x="1877800" y="833500"/>
              <a:ext cx="63425" cy="56950"/>
            </a:xfrm>
            <a:custGeom>
              <a:avLst/>
              <a:gdLst/>
              <a:ahLst/>
              <a:cxnLst/>
              <a:rect l="l" t="t" r="r" b="b"/>
              <a:pathLst>
                <a:path w="2537" h="2278" extrusionOk="0">
                  <a:moveTo>
                    <a:pt x="2315" y="1"/>
                  </a:moveTo>
                  <a:cubicBezTo>
                    <a:pt x="2226" y="1"/>
                    <a:pt x="2130" y="65"/>
                    <a:pt x="2102" y="176"/>
                  </a:cubicBezTo>
                  <a:cubicBezTo>
                    <a:pt x="1735" y="1710"/>
                    <a:pt x="268" y="1844"/>
                    <a:pt x="201" y="1844"/>
                  </a:cubicBezTo>
                  <a:cubicBezTo>
                    <a:pt x="134" y="1844"/>
                    <a:pt x="101" y="1877"/>
                    <a:pt x="68" y="1910"/>
                  </a:cubicBezTo>
                  <a:cubicBezTo>
                    <a:pt x="34" y="1977"/>
                    <a:pt x="1" y="2011"/>
                    <a:pt x="1" y="2077"/>
                  </a:cubicBezTo>
                  <a:cubicBezTo>
                    <a:pt x="34" y="2177"/>
                    <a:pt x="134" y="2277"/>
                    <a:pt x="234" y="2277"/>
                  </a:cubicBezTo>
                  <a:cubicBezTo>
                    <a:pt x="268" y="2277"/>
                    <a:pt x="2069" y="2111"/>
                    <a:pt x="2536" y="276"/>
                  </a:cubicBezTo>
                  <a:cubicBezTo>
                    <a:pt x="2536" y="143"/>
                    <a:pt x="2469" y="42"/>
                    <a:pt x="2369" y="9"/>
                  </a:cubicBezTo>
                  <a:cubicBezTo>
                    <a:pt x="2352" y="3"/>
                    <a:pt x="2334" y="1"/>
                    <a:pt x="231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464;p36"/>
            <p:cNvSpPr/>
            <p:nvPr/>
          </p:nvSpPr>
          <p:spPr>
            <a:xfrm>
              <a:off x="1733550" y="886250"/>
              <a:ext cx="15850" cy="66750"/>
            </a:xfrm>
            <a:custGeom>
              <a:avLst/>
              <a:gdLst/>
              <a:ahLst/>
              <a:cxnLst/>
              <a:rect l="l" t="t" r="r" b="b"/>
              <a:pathLst>
                <a:path w="634" h="2670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4" y="2169"/>
                    <a:pt x="634" y="266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465;p36"/>
            <p:cNvSpPr/>
            <p:nvPr/>
          </p:nvSpPr>
          <p:spPr>
            <a:xfrm>
              <a:off x="1728525" y="881250"/>
              <a:ext cx="27550" cy="76325"/>
            </a:xfrm>
            <a:custGeom>
              <a:avLst/>
              <a:gdLst/>
              <a:ahLst/>
              <a:cxnLst/>
              <a:rect l="l" t="t" r="r" b="b"/>
              <a:pathLst>
                <a:path w="1102" h="3053" extrusionOk="0">
                  <a:moveTo>
                    <a:pt x="201" y="0"/>
                  </a:moveTo>
                  <a:cubicBezTo>
                    <a:pt x="134" y="0"/>
                    <a:pt x="101" y="34"/>
                    <a:pt x="68" y="67"/>
                  </a:cubicBezTo>
                  <a:cubicBezTo>
                    <a:pt x="34" y="101"/>
                    <a:pt x="1" y="167"/>
                    <a:pt x="1" y="234"/>
                  </a:cubicBezTo>
                  <a:cubicBezTo>
                    <a:pt x="34" y="434"/>
                    <a:pt x="168" y="2469"/>
                    <a:pt x="701" y="3003"/>
                  </a:cubicBezTo>
                  <a:cubicBezTo>
                    <a:pt x="752" y="3036"/>
                    <a:pt x="810" y="3053"/>
                    <a:pt x="864" y="3053"/>
                  </a:cubicBezTo>
                  <a:cubicBezTo>
                    <a:pt x="918" y="3053"/>
                    <a:pt x="968" y="3036"/>
                    <a:pt x="1002" y="3003"/>
                  </a:cubicBezTo>
                  <a:cubicBezTo>
                    <a:pt x="1102" y="2903"/>
                    <a:pt x="1068" y="2769"/>
                    <a:pt x="1002" y="2702"/>
                  </a:cubicBezTo>
                  <a:cubicBezTo>
                    <a:pt x="668" y="2402"/>
                    <a:pt x="468" y="1001"/>
                    <a:pt x="435" y="201"/>
                  </a:cubicBezTo>
                  <a:cubicBezTo>
                    <a:pt x="401" y="67"/>
                    <a:pt x="335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466;p36"/>
            <p:cNvSpPr/>
            <p:nvPr/>
          </p:nvSpPr>
          <p:spPr>
            <a:xfrm>
              <a:off x="1876975" y="889925"/>
              <a:ext cx="78425" cy="37525"/>
            </a:xfrm>
            <a:custGeom>
              <a:avLst/>
              <a:gdLst/>
              <a:ahLst/>
              <a:cxnLst/>
              <a:rect l="l" t="t" r="r" b="b"/>
              <a:pathLst>
                <a:path w="3137" h="1501" extrusionOk="0">
                  <a:moveTo>
                    <a:pt x="940" y="0"/>
                  </a:moveTo>
                  <a:cubicBezTo>
                    <a:pt x="705" y="0"/>
                    <a:pt x="448" y="27"/>
                    <a:pt x="167" y="87"/>
                  </a:cubicBezTo>
                  <a:cubicBezTo>
                    <a:pt x="134" y="120"/>
                    <a:pt x="101" y="120"/>
                    <a:pt x="67" y="154"/>
                  </a:cubicBezTo>
                  <a:cubicBezTo>
                    <a:pt x="1" y="221"/>
                    <a:pt x="1" y="287"/>
                    <a:pt x="1" y="354"/>
                  </a:cubicBezTo>
                  <a:cubicBezTo>
                    <a:pt x="34" y="454"/>
                    <a:pt x="134" y="521"/>
                    <a:pt x="267" y="521"/>
                  </a:cubicBezTo>
                  <a:cubicBezTo>
                    <a:pt x="524" y="464"/>
                    <a:pt x="756" y="439"/>
                    <a:pt x="967" y="439"/>
                  </a:cubicBezTo>
                  <a:cubicBezTo>
                    <a:pt x="2237" y="439"/>
                    <a:pt x="2707" y="1331"/>
                    <a:pt x="2736" y="1388"/>
                  </a:cubicBezTo>
                  <a:cubicBezTo>
                    <a:pt x="2761" y="1463"/>
                    <a:pt x="2842" y="1501"/>
                    <a:pt x="2923" y="1501"/>
                  </a:cubicBezTo>
                  <a:cubicBezTo>
                    <a:pt x="2951" y="1501"/>
                    <a:pt x="2978" y="1496"/>
                    <a:pt x="3003" y="1488"/>
                  </a:cubicBezTo>
                  <a:cubicBezTo>
                    <a:pt x="3103" y="1421"/>
                    <a:pt x="3136" y="1321"/>
                    <a:pt x="3103" y="1221"/>
                  </a:cubicBezTo>
                  <a:cubicBezTo>
                    <a:pt x="3103" y="1192"/>
                    <a:pt x="2521" y="0"/>
                    <a:pt x="94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467;p36"/>
            <p:cNvSpPr/>
            <p:nvPr/>
          </p:nvSpPr>
          <p:spPr>
            <a:xfrm>
              <a:off x="1198150" y="938800"/>
              <a:ext cx="386150" cy="896500"/>
            </a:xfrm>
            <a:custGeom>
              <a:avLst/>
              <a:gdLst/>
              <a:ahLst/>
              <a:cxnLst/>
              <a:rect l="l" t="t" r="r" b="b"/>
              <a:pathLst>
                <a:path w="15446" h="35860" extrusionOk="0">
                  <a:moveTo>
                    <a:pt x="13611" y="0"/>
                  </a:moveTo>
                  <a:cubicBezTo>
                    <a:pt x="13310" y="0"/>
                    <a:pt x="13043" y="0"/>
                    <a:pt x="12743" y="33"/>
                  </a:cubicBezTo>
                  <a:cubicBezTo>
                    <a:pt x="12677" y="33"/>
                    <a:pt x="12643" y="67"/>
                    <a:pt x="12610" y="100"/>
                  </a:cubicBezTo>
                  <a:cubicBezTo>
                    <a:pt x="12576" y="134"/>
                    <a:pt x="12543" y="200"/>
                    <a:pt x="12576" y="267"/>
                  </a:cubicBezTo>
                  <a:cubicBezTo>
                    <a:pt x="12576" y="354"/>
                    <a:pt x="12652" y="440"/>
                    <a:pt x="12758" y="440"/>
                  </a:cubicBezTo>
                  <a:cubicBezTo>
                    <a:pt x="12775" y="440"/>
                    <a:pt x="12792" y="438"/>
                    <a:pt x="12810" y="434"/>
                  </a:cubicBezTo>
                  <a:cubicBezTo>
                    <a:pt x="12927" y="417"/>
                    <a:pt x="13052" y="409"/>
                    <a:pt x="13181" y="409"/>
                  </a:cubicBezTo>
                  <a:cubicBezTo>
                    <a:pt x="13310" y="409"/>
                    <a:pt x="13444" y="417"/>
                    <a:pt x="13577" y="434"/>
                  </a:cubicBezTo>
                  <a:cubicBezTo>
                    <a:pt x="13711" y="434"/>
                    <a:pt x="13811" y="334"/>
                    <a:pt x="13811" y="234"/>
                  </a:cubicBezTo>
                  <a:cubicBezTo>
                    <a:pt x="13811" y="100"/>
                    <a:pt x="13744" y="0"/>
                    <a:pt x="13611" y="0"/>
                  </a:cubicBezTo>
                  <a:close/>
                  <a:moveTo>
                    <a:pt x="14419" y="154"/>
                  </a:moveTo>
                  <a:cubicBezTo>
                    <a:pt x="14362" y="154"/>
                    <a:pt x="14302" y="185"/>
                    <a:pt x="14278" y="234"/>
                  </a:cubicBezTo>
                  <a:cubicBezTo>
                    <a:pt x="14244" y="234"/>
                    <a:pt x="14244" y="267"/>
                    <a:pt x="14211" y="300"/>
                  </a:cubicBezTo>
                  <a:cubicBezTo>
                    <a:pt x="14178" y="400"/>
                    <a:pt x="14244" y="534"/>
                    <a:pt x="14378" y="567"/>
                  </a:cubicBezTo>
                  <a:cubicBezTo>
                    <a:pt x="14811" y="701"/>
                    <a:pt x="15078" y="834"/>
                    <a:pt x="15078" y="834"/>
                  </a:cubicBezTo>
                  <a:cubicBezTo>
                    <a:pt x="15114" y="858"/>
                    <a:pt x="15153" y="869"/>
                    <a:pt x="15193" y="869"/>
                  </a:cubicBezTo>
                  <a:cubicBezTo>
                    <a:pt x="15265" y="869"/>
                    <a:pt x="15335" y="832"/>
                    <a:pt x="15378" y="767"/>
                  </a:cubicBezTo>
                  <a:cubicBezTo>
                    <a:pt x="15445" y="667"/>
                    <a:pt x="15412" y="534"/>
                    <a:pt x="15312" y="500"/>
                  </a:cubicBezTo>
                  <a:cubicBezTo>
                    <a:pt x="15278" y="467"/>
                    <a:pt x="14978" y="300"/>
                    <a:pt x="14478" y="167"/>
                  </a:cubicBezTo>
                  <a:cubicBezTo>
                    <a:pt x="14460" y="158"/>
                    <a:pt x="14440" y="154"/>
                    <a:pt x="14419" y="154"/>
                  </a:cubicBezTo>
                  <a:close/>
                  <a:moveTo>
                    <a:pt x="11944" y="225"/>
                  </a:moveTo>
                  <a:cubicBezTo>
                    <a:pt x="11922" y="225"/>
                    <a:pt x="11900" y="228"/>
                    <a:pt x="11876" y="234"/>
                  </a:cubicBezTo>
                  <a:cubicBezTo>
                    <a:pt x="11609" y="334"/>
                    <a:pt x="11342" y="467"/>
                    <a:pt x="11109" y="634"/>
                  </a:cubicBezTo>
                  <a:cubicBezTo>
                    <a:pt x="11075" y="634"/>
                    <a:pt x="11075" y="667"/>
                    <a:pt x="11075" y="667"/>
                  </a:cubicBezTo>
                  <a:cubicBezTo>
                    <a:pt x="11009" y="734"/>
                    <a:pt x="10975" y="834"/>
                    <a:pt x="11042" y="901"/>
                  </a:cubicBezTo>
                  <a:cubicBezTo>
                    <a:pt x="11085" y="965"/>
                    <a:pt x="11156" y="1002"/>
                    <a:pt x="11228" y="1002"/>
                  </a:cubicBezTo>
                  <a:cubicBezTo>
                    <a:pt x="11267" y="1002"/>
                    <a:pt x="11307" y="991"/>
                    <a:pt x="11342" y="967"/>
                  </a:cubicBezTo>
                  <a:cubicBezTo>
                    <a:pt x="11542" y="834"/>
                    <a:pt x="11776" y="734"/>
                    <a:pt x="12043" y="634"/>
                  </a:cubicBezTo>
                  <a:cubicBezTo>
                    <a:pt x="12143" y="601"/>
                    <a:pt x="12210" y="467"/>
                    <a:pt x="12143" y="367"/>
                  </a:cubicBezTo>
                  <a:cubicBezTo>
                    <a:pt x="12115" y="285"/>
                    <a:pt x="12043" y="225"/>
                    <a:pt x="11944" y="225"/>
                  </a:cubicBezTo>
                  <a:close/>
                  <a:moveTo>
                    <a:pt x="10571" y="1093"/>
                  </a:moveTo>
                  <a:cubicBezTo>
                    <a:pt x="10517" y="1093"/>
                    <a:pt x="10458" y="1118"/>
                    <a:pt x="10408" y="1168"/>
                  </a:cubicBezTo>
                  <a:cubicBezTo>
                    <a:pt x="10275" y="1301"/>
                    <a:pt x="10108" y="1434"/>
                    <a:pt x="9975" y="1601"/>
                  </a:cubicBezTo>
                  <a:cubicBezTo>
                    <a:pt x="9908" y="1635"/>
                    <a:pt x="9875" y="1701"/>
                    <a:pt x="9808" y="1768"/>
                  </a:cubicBezTo>
                  <a:cubicBezTo>
                    <a:pt x="9741" y="1868"/>
                    <a:pt x="9741" y="2002"/>
                    <a:pt x="9841" y="2068"/>
                  </a:cubicBezTo>
                  <a:cubicBezTo>
                    <a:pt x="9886" y="2098"/>
                    <a:pt x="9938" y="2115"/>
                    <a:pt x="9987" y="2115"/>
                  </a:cubicBezTo>
                  <a:cubicBezTo>
                    <a:pt x="10048" y="2115"/>
                    <a:pt x="10105" y="2090"/>
                    <a:pt x="10141" y="2035"/>
                  </a:cubicBezTo>
                  <a:cubicBezTo>
                    <a:pt x="10308" y="1835"/>
                    <a:pt x="10508" y="1635"/>
                    <a:pt x="10708" y="1468"/>
                  </a:cubicBezTo>
                  <a:cubicBezTo>
                    <a:pt x="10775" y="1401"/>
                    <a:pt x="10775" y="1268"/>
                    <a:pt x="10708" y="1168"/>
                  </a:cubicBezTo>
                  <a:cubicBezTo>
                    <a:pt x="10675" y="1118"/>
                    <a:pt x="10625" y="1093"/>
                    <a:pt x="10571" y="1093"/>
                  </a:cubicBezTo>
                  <a:close/>
                  <a:moveTo>
                    <a:pt x="9495" y="2365"/>
                  </a:moveTo>
                  <a:cubicBezTo>
                    <a:pt x="9436" y="2365"/>
                    <a:pt x="9382" y="2394"/>
                    <a:pt x="9341" y="2435"/>
                  </a:cubicBezTo>
                  <a:cubicBezTo>
                    <a:pt x="9307" y="2435"/>
                    <a:pt x="9307" y="2469"/>
                    <a:pt x="9307" y="2469"/>
                  </a:cubicBezTo>
                  <a:cubicBezTo>
                    <a:pt x="9174" y="2702"/>
                    <a:pt x="9007" y="2936"/>
                    <a:pt x="8874" y="3202"/>
                  </a:cubicBezTo>
                  <a:cubicBezTo>
                    <a:pt x="8807" y="3302"/>
                    <a:pt x="8874" y="3436"/>
                    <a:pt x="8974" y="3469"/>
                  </a:cubicBezTo>
                  <a:cubicBezTo>
                    <a:pt x="9009" y="3493"/>
                    <a:pt x="9045" y="3504"/>
                    <a:pt x="9079" y="3504"/>
                  </a:cubicBezTo>
                  <a:cubicBezTo>
                    <a:pt x="9141" y="3504"/>
                    <a:pt x="9198" y="3467"/>
                    <a:pt x="9241" y="3403"/>
                  </a:cubicBezTo>
                  <a:cubicBezTo>
                    <a:pt x="9374" y="3136"/>
                    <a:pt x="9508" y="2902"/>
                    <a:pt x="9641" y="2702"/>
                  </a:cubicBezTo>
                  <a:cubicBezTo>
                    <a:pt x="9708" y="2602"/>
                    <a:pt x="9708" y="2469"/>
                    <a:pt x="9608" y="2402"/>
                  </a:cubicBezTo>
                  <a:cubicBezTo>
                    <a:pt x="9569" y="2376"/>
                    <a:pt x="9531" y="2365"/>
                    <a:pt x="9495" y="2365"/>
                  </a:cubicBezTo>
                  <a:close/>
                  <a:moveTo>
                    <a:pt x="8686" y="3833"/>
                  </a:moveTo>
                  <a:cubicBezTo>
                    <a:pt x="8635" y="3833"/>
                    <a:pt x="8582" y="3862"/>
                    <a:pt x="8540" y="3903"/>
                  </a:cubicBezTo>
                  <a:cubicBezTo>
                    <a:pt x="8540" y="3936"/>
                    <a:pt x="8507" y="3936"/>
                    <a:pt x="8507" y="3970"/>
                  </a:cubicBezTo>
                  <a:cubicBezTo>
                    <a:pt x="8407" y="4203"/>
                    <a:pt x="8273" y="4470"/>
                    <a:pt x="8173" y="4737"/>
                  </a:cubicBezTo>
                  <a:cubicBezTo>
                    <a:pt x="8140" y="4837"/>
                    <a:pt x="8207" y="4970"/>
                    <a:pt x="8307" y="5004"/>
                  </a:cubicBezTo>
                  <a:cubicBezTo>
                    <a:pt x="8332" y="5012"/>
                    <a:pt x="8359" y="5016"/>
                    <a:pt x="8386" y="5016"/>
                  </a:cubicBezTo>
                  <a:cubicBezTo>
                    <a:pt x="8467" y="5016"/>
                    <a:pt x="8549" y="4979"/>
                    <a:pt x="8574" y="4904"/>
                  </a:cubicBezTo>
                  <a:cubicBezTo>
                    <a:pt x="8674" y="4637"/>
                    <a:pt x="8774" y="4370"/>
                    <a:pt x="8874" y="4136"/>
                  </a:cubicBezTo>
                  <a:cubicBezTo>
                    <a:pt x="8941" y="4036"/>
                    <a:pt x="8874" y="3903"/>
                    <a:pt x="8774" y="3870"/>
                  </a:cubicBezTo>
                  <a:cubicBezTo>
                    <a:pt x="8748" y="3844"/>
                    <a:pt x="8718" y="3833"/>
                    <a:pt x="8686" y="3833"/>
                  </a:cubicBezTo>
                  <a:close/>
                  <a:moveTo>
                    <a:pt x="8099" y="5391"/>
                  </a:moveTo>
                  <a:cubicBezTo>
                    <a:pt x="8038" y="5391"/>
                    <a:pt x="7989" y="5422"/>
                    <a:pt x="7940" y="5471"/>
                  </a:cubicBezTo>
                  <a:cubicBezTo>
                    <a:pt x="7940" y="5504"/>
                    <a:pt x="7906" y="5504"/>
                    <a:pt x="7906" y="5537"/>
                  </a:cubicBezTo>
                  <a:cubicBezTo>
                    <a:pt x="7840" y="5738"/>
                    <a:pt x="7773" y="5938"/>
                    <a:pt x="7740" y="6138"/>
                  </a:cubicBezTo>
                  <a:lnTo>
                    <a:pt x="7673" y="6338"/>
                  </a:lnTo>
                  <a:cubicBezTo>
                    <a:pt x="7640" y="6471"/>
                    <a:pt x="7706" y="6571"/>
                    <a:pt x="7806" y="6605"/>
                  </a:cubicBezTo>
                  <a:cubicBezTo>
                    <a:pt x="7830" y="6611"/>
                    <a:pt x="7853" y="6614"/>
                    <a:pt x="7874" y="6614"/>
                  </a:cubicBezTo>
                  <a:cubicBezTo>
                    <a:pt x="7973" y="6614"/>
                    <a:pt x="8046" y="6554"/>
                    <a:pt x="8073" y="6471"/>
                  </a:cubicBezTo>
                  <a:lnTo>
                    <a:pt x="8140" y="6238"/>
                  </a:lnTo>
                  <a:cubicBezTo>
                    <a:pt x="8173" y="6038"/>
                    <a:pt x="8240" y="5871"/>
                    <a:pt x="8307" y="5671"/>
                  </a:cubicBezTo>
                  <a:cubicBezTo>
                    <a:pt x="8340" y="5571"/>
                    <a:pt x="8273" y="5437"/>
                    <a:pt x="8173" y="5404"/>
                  </a:cubicBezTo>
                  <a:cubicBezTo>
                    <a:pt x="8147" y="5395"/>
                    <a:pt x="8122" y="5391"/>
                    <a:pt x="8099" y="5391"/>
                  </a:cubicBezTo>
                  <a:close/>
                  <a:moveTo>
                    <a:pt x="7706" y="7005"/>
                  </a:moveTo>
                  <a:cubicBezTo>
                    <a:pt x="7640" y="7005"/>
                    <a:pt x="7573" y="7005"/>
                    <a:pt x="7506" y="7072"/>
                  </a:cubicBezTo>
                  <a:cubicBezTo>
                    <a:pt x="7473" y="7105"/>
                    <a:pt x="7473" y="7139"/>
                    <a:pt x="7473" y="7172"/>
                  </a:cubicBezTo>
                  <a:cubicBezTo>
                    <a:pt x="7406" y="7472"/>
                    <a:pt x="7339" y="7739"/>
                    <a:pt x="7306" y="8006"/>
                  </a:cubicBezTo>
                  <a:cubicBezTo>
                    <a:pt x="7306" y="8106"/>
                    <a:pt x="7373" y="8206"/>
                    <a:pt x="7473" y="8239"/>
                  </a:cubicBezTo>
                  <a:cubicBezTo>
                    <a:pt x="7491" y="8244"/>
                    <a:pt x="7508" y="8246"/>
                    <a:pt x="7525" y="8246"/>
                  </a:cubicBezTo>
                  <a:cubicBezTo>
                    <a:pt x="7631" y="8246"/>
                    <a:pt x="7706" y="8159"/>
                    <a:pt x="7706" y="8073"/>
                  </a:cubicBezTo>
                  <a:cubicBezTo>
                    <a:pt x="7773" y="7806"/>
                    <a:pt x="7806" y="7539"/>
                    <a:pt x="7873" y="7272"/>
                  </a:cubicBezTo>
                  <a:cubicBezTo>
                    <a:pt x="7906" y="7139"/>
                    <a:pt x="7840" y="7038"/>
                    <a:pt x="7706" y="7005"/>
                  </a:cubicBezTo>
                  <a:close/>
                  <a:moveTo>
                    <a:pt x="7439" y="8640"/>
                  </a:moveTo>
                  <a:cubicBezTo>
                    <a:pt x="7373" y="8640"/>
                    <a:pt x="7306" y="8673"/>
                    <a:pt x="7273" y="8706"/>
                  </a:cubicBezTo>
                  <a:cubicBezTo>
                    <a:pt x="7239" y="8740"/>
                    <a:pt x="7206" y="8806"/>
                    <a:pt x="7206" y="8840"/>
                  </a:cubicBezTo>
                  <a:cubicBezTo>
                    <a:pt x="7173" y="9140"/>
                    <a:pt x="7173" y="9440"/>
                    <a:pt x="7173" y="9707"/>
                  </a:cubicBezTo>
                  <a:cubicBezTo>
                    <a:pt x="7173" y="9807"/>
                    <a:pt x="7273" y="9907"/>
                    <a:pt x="7406" y="9907"/>
                  </a:cubicBezTo>
                  <a:cubicBezTo>
                    <a:pt x="7506" y="9907"/>
                    <a:pt x="7606" y="9807"/>
                    <a:pt x="7606" y="9674"/>
                  </a:cubicBezTo>
                  <a:cubicBezTo>
                    <a:pt x="7606" y="9440"/>
                    <a:pt x="7606" y="9173"/>
                    <a:pt x="7640" y="8873"/>
                  </a:cubicBezTo>
                  <a:cubicBezTo>
                    <a:pt x="7640" y="8773"/>
                    <a:pt x="7540" y="8673"/>
                    <a:pt x="7439" y="8640"/>
                  </a:cubicBezTo>
                  <a:close/>
                  <a:moveTo>
                    <a:pt x="8207" y="9874"/>
                  </a:moveTo>
                  <a:cubicBezTo>
                    <a:pt x="8140" y="9874"/>
                    <a:pt x="8107" y="9907"/>
                    <a:pt x="8073" y="9941"/>
                  </a:cubicBezTo>
                  <a:cubicBezTo>
                    <a:pt x="8040" y="9974"/>
                    <a:pt x="8007" y="10007"/>
                    <a:pt x="8007" y="10074"/>
                  </a:cubicBezTo>
                  <a:cubicBezTo>
                    <a:pt x="8007" y="10174"/>
                    <a:pt x="8107" y="10274"/>
                    <a:pt x="8207" y="10274"/>
                  </a:cubicBezTo>
                  <a:cubicBezTo>
                    <a:pt x="8474" y="10274"/>
                    <a:pt x="8740" y="10307"/>
                    <a:pt x="9007" y="10374"/>
                  </a:cubicBezTo>
                  <a:cubicBezTo>
                    <a:pt x="9021" y="10379"/>
                    <a:pt x="9035" y="10381"/>
                    <a:pt x="9049" y="10381"/>
                  </a:cubicBezTo>
                  <a:cubicBezTo>
                    <a:pt x="9141" y="10381"/>
                    <a:pt x="9241" y="10294"/>
                    <a:pt x="9241" y="10207"/>
                  </a:cubicBezTo>
                  <a:cubicBezTo>
                    <a:pt x="9274" y="10107"/>
                    <a:pt x="9207" y="9974"/>
                    <a:pt x="9074" y="9974"/>
                  </a:cubicBezTo>
                  <a:cubicBezTo>
                    <a:pt x="8807" y="9907"/>
                    <a:pt x="8507" y="9874"/>
                    <a:pt x="8207" y="9874"/>
                  </a:cubicBezTo>
                  <a:close/>
                  <a:moveTo>
                    <a:pt x="9813" y="10219"/>
                  </a:moveTo>
                  <a:cubicBezTo>
                    <a:pt x="9764" y="10219"/>
                    <a:pt x="9713" y="10235"/>
                    <a:pt x="9674" y="10274"/>
                  </a:cubicBezTo>
                  <a:cubicBezTo>
                    <a:pt x="9674" y="10307"/>
                    <a:pt x="9641" y="10307"/>
                    <a:pt x="9641" y="10341"/>
                  </a:cubicBezTo>
                  <a:cubicBezTo>
                    <a:pt x="9608" y="10441"/>
                    <a:pt x="9641" y="10574"/>
                    <a:pt x="9741" y="10608"/>
                  </a:cubicBezTo>
                  <a:cubicBezTo>
                    <a:pt x="9975" y="10708"/>
                    <a:pt x="10141" y="10841"/>
                    <a:pt x="10308" y="10975"/>
                  </a:cubicBezTo>
                  <a:cubicBezTo>
                    <a:pt x="10342" y="11008"/>
                    <a:pt x="10342" y="11008"/>
                    <a:pt x="10375" y="11041"/>
                  </a:cubicBezTo>
                  <a:cubicBezTo>
                    <a:pt x="10408" y="11075"/>
                    <a:pt x="10458" y="11091"/>
                    <a:pt x="10513" y="11091"/>
                  </a:cubicBezTo>
                  <a:cubicBezTo>
                    <a:pt x="10567" y="11091"/>
                    <a:pt x="10625" y="11075"/>
                    <a:pt x="10675" y="11041"/>
                  </a:cubicBezTo>
                  <a:cubicBezTo>
                    <a:pt x="10742" y="10941"/>
                    <a:pt x="10742" y="10808"/>
                    <a:pt x="10675" y="10741"/>
                  </a:cubicBezTo>
                  <a:cubicBezTo>
                    <a:pt x="10642" y="10708"/>
                    <a:pt x="10608" y="10674"/>
                    <a:pt x="10575" y="10674"/>
                  </a:cubicBezTo>
                  <a:cubicBezTo>
                    <a:pt x="10408" y="10508"/>
                    <a:pt x="10175" y="10341"/>
                    <a:pt x="9908" y="10241"/>
                  </a:cubicBezTo>
                  <a:cubicBezTo>
                    <a:pt x="9880" y="10227"/>
                    <a:pt x="9847" y="10219"/>
                    <a:pt x="9813" y="10219"/>
                  </a:cubicBezTo>
                  <a:close/>
                  <a:moveTo>
                    <a:pt x="5784" y="10362"/>
                  </a:moveTo>
                  <a:cubicBezTo>
                    <a:pt x="5757" y="10362"/>
                    <a:pt x="5730" y="10366"/>
                    <a:pt x="5705" y="10374"/>
                  </a:cubicBezTo>
                  <a:cubicBezTo>
                    <a:pt x="5438" y="10474"/>
                    <a:pt x="5171" y="10608"/>
                    <a:pt x="4938" y="10741"/>
                  </a:cubicBezTo>
                  <a:cubicBezTo>
                    <a:pt x="4904" y="10774"/>
                    <a:pt x="4904" y="10774"/>
                    <a:pt x="4871" y="10808"/>
                  </a:cubicBezTo>
                  <a:cubicBezTo>
                    <a:pt x="4804" y="10875"/>
                    <a:pt x="4804" y="10941"/>
                    <a:pt x="4838" y="11041"/>
                  </a:cubicBezTo>
                  <a:cubicBezTo>
                    <a:pt x="4881" y="11106"/>
                    <a:pt x="4952" y="11143"/>
                    <a:pt x="5023" y="11143"/>
                  </a:cubicBezTo>
                  <a:cubicBezTo>
                    <a:pt x="5063" y="11143"/>
                    <a:pt x="5102" y="11132"/>
                    <a:pt x="5138" y="11108"/>
                  </a:cubicBezTo>
                  <a:cubicBezTo>
                    <a:pt x="5371" y="10975"/>
                    <a:pt x="5605" y="10875"/>
                    <a:pt x="5872" y="10741"/>
                  </a:cubicBezTo>
                  <a:cubicBezTo>
                    <a:pt x="5972" y="10708"/>
                    <a:pt x="6005" y="10574"/>
                    <a:pt x="5972" y="10474"/>
                  </a:cubicBezTo>
                  <a:cubicBezTo>
                    <a:pt x="5947" y="10399"/>
                    <a:pt x="5865" y="10362"/>
                    <a:pt x="5784" y="10362"/>
                  </a:cubicBezTo>
                  <a:close/>
                  <a:moveTo>
                    <a:pt x="7339" y="9907"/>
                  </a:moveTo>
                  <a:cubicBezTo>
                    <a:pt x="7073" y="9941"/>
                    <a:pt x="6806" y="10007"/>
                    <a:pt x="6505" y="10074"/>
                  </a:cubicBezTo>
                  <a:cubicBezTo>
                    <a:pt x="6472" y="10107"/>
                    <a:pt x="6439" y="10107"/>
                    <a:pt x="6405" y="10141"/>
                  </a:cubicBezTo>
                  <a:cubicBezTo>
                    <a:pt x="6372" y="10207"/>
                    <a:pt x="6339" y="10274"/>
                    <a:pt x="6372" y="10341"/>
                  </a:cubicBezTo>
                  <a:cubicBezTo>
                    <a:pt x="6400" y="10423"/>
                    <a:pt x="6472" y="10483"/>
                    <a:pt x="6553" y="10483"/>
                  </a:cubicBezTo>
                  <a:cubicBezTo>
                    <a:pt x="6570" y="10483"/>
                    <a:pt x="6588" y="10480"/>
                    <a:pt x="6606" y="10474"/>
                  </a:cubicBezTo>
                  <a:cubicBezTo>
                    <a:pt x="6872" y="10408"/>
                    <a:pt x="7139" y="10374"/>
                    <a:pt x="7373" y="10341"/>
                  </a:cubicBezTo>
                  <a:lnTo>
                    <a:pt x="7373" y="10341"/>
                  </a:lnTo>
                  <a:cubicBezTo>
                    <a:pt x="7306" y="10374"/>
                    <a:pt x="7239" y="10474"/>
                    <a:pt x="7273" y="10541"/>
                  </a:cubicBezTo>
                  <a:cubicBezTo>
                    <a:pt x="7306" y="10875"/>
                    <a:pt x="7373" y="11141"/>
                    <a:pt x="7473" y="11408"/>
                  </a:cubicBezTo>
                  <a:cubicBezTo>
                    <a:pt x="7497" y="11480"/>
                    <a:pt x="7573" y="11535"/>
                    <a:pt x="7651" y="11535"/>
                  </a:cubicBezTo>
                  <a:cubicBezTo>
                    <a:pt x="7681" y="11535"/>
                    <a:pt x="7712" y="11527"/>
                    <a:pt x="7740" y="11508"/>
                  </a:cubicBezTo>
                  <a:cubicBezTo>
                    <a:pt x="7873" y="11475"/>
                    <a:pt x="7906" y="11375"/>
                    <a:pt x="7873" y="11241"/>
                  </a:cubicBezTo>
                  <a:cubicBezTo>
                    <a:pt x="7773" y="11008"/>
                    <a:pt x="7706" y="10774"/>
                    <a:pt x="7673" y="10474"/>
                  </a:cubicBezTo>
                  <a:cubicBezTo>
                    <a:pt x="7673" y="10374"/>
                    <a:pt x="7573" y="10307"/>
                    <a:pt x="7473" y="10307"/>
                  </a:cubicBezTo>
                  <a:cubicBezTo>
                    <a:pt x="7540" y="10274"/>
                    <a:pt x="7606" y="10207"/>
                    <a:pt x="7573" y="10107"/>
                  </a:cubicBezTo>
                  <a:cubicBezTo>
                    <a:pt x="7573" y="9974"/>
                    <a:pt x="7473" y="9907"/>
                    <a:pt x="7339" y="9907"/>
                  </a:cubicBezTo>
                  <a:close/>
                  <a:moveTo>
                    <a:pt x="4340" y="11181"/>
                  </a:moveTo>
                  <a:cubicBezTo>
                    <a:pt x="4294" y="11181"/>
                    <a:pt x="4246" y="11200"/>
                    <a:pt x="4204" y="11241"/>
                  </a:cubicBezTo>
                  <a:cubicBezTo>
                    <a:pt x="3970" y="11408"/>
                    <a:pt x="3770" y="11575"/>
                    <a:pt x="3570" y="11775"/>
                  </a:cubicBezTo>
                  <a:cubicBezTo>
                    <a:pt x="3570" y="11775"/>
                    <a:pt x="3537" y="11775"/>
                    <a:pt x="3537" y="11809"/>
                  </a:cubicBezTo>
                  <a:cubicBezTo>
                    <a:pt x="3470" y="11875"/>
                    <a:pt x="3470" y="12009"/>
                    <a:pt x="3537" y="12075"/>
                  </a:cubicBezTo>
                  <a:cubicBezTo>
                    <a:pt x="3587" y="12125"/>
                    <a:pt x="3645" y="12150"/>
                    <a:pt x="3699" y="12150"/>
                  </a:cubicBezTo>
                  <a:cubicBezTo>
                    <a:pt x="3754" y="12150"/>
                    <a:pt x="3804" y="12125"/>
                    <a:pt x="3837" y="12075"/>
                  </a:cubicBezTo>
                  <a:cubicBezTo>
                    <a:pt x="4037" y="11909"/>
                    <a:pt x="4237" y="11708"/>
                    <a:pt x="4471" y="11542"/>
                  </a:cubicBezTo>
                  <a:cubicBezTo>
                    <a:pt x="4537" y="11475"/>
                    <a:pt x="4571" y="11342"/>
                    <a:pt x="4504" y="11275"/>
                  </a:cubicBezTo>
                  <a:cubicBezTo>
                    <a:pt x="4465" y="11217"/>
                    <a:pt x="4404" y="11181"/>
                    <a:pt x="4340" y="11181"/>
                  </a:cubicBezTo>
                  <a:close/>
                  <a:moveTo>
                    <a:pt x="10964" y="11366"/>
                  </a:moveTo>
                  <a:cubicBezTo>
                    <a:pt x="10945" y="11366"/>
                    <a:pt x="10926" y="11369"/>
                    <a:pt x="10909" y="11375"/>
                  </a:cubicBezTo>
                  <a:cubicBezTo>
                    <a:pt x="10875" y="11408"/>
                    <a:pt x="10842" y="11408"/>
                    <a:pt x="10809" y="11442"/>
                  </a:cubicBezTo>
                  <a:cubicBezTo>
                    <a:pt x="10775" y="11508"/>
                    <a:pt x="10742" y="11575"/>
                    <a:pt x="10775" y="11642"/>
                  </a:cubicBezTo>
                  <a:cubicBezTo>
                    <a:pt x="10842" y="11875"/>
                    <a:pt x="10842" y="12109"/>
                    <a:pt x="10708" y="12276"/>
                  </a:cubicBezTo>
                  <a:cubicBezTo>
                    <a:pt x="10675" y="12376"/>
                    <a:pt x="10708" y="12509"/>
                    <a:pt x="10809" y="12576"/>
                  </a:cubicBezTo>
                  <a:cubicBezTo>
                    <a:pt x="10835" y="12585"/>
                    <a:pt x="10862" y="12589"/>
                    <a:pt x="10888" y="12589"/>
                  </a:cubicBezTo>
                  <a:cubicBezTo>
                    <a:pt x="10960" y="12589"/>
                    <a:pt x="11027" y="12558"/>
                    <a:pt x="11075" y="12509"/>
                  </a:cubicBezTo>
                  <a:cubicBezTo>
                    <a:pt x="11242" y="12209"/>
                    <a:pt x="11276" y="11875"/>
                    <a:pt x="11175" y="11508"/>
                  </a:cubicBezTo>
                  <a:cubicBezTo>
                    <a:pt x="11148" y="11426"/>
                    <a:pt x="11053" y="11366"/>
                    <a:pt x="10964" y="11366"/>
                  </a:cubicBezTo>
                  <a:close/>
                  <a:moveTo>
                    <a:pt x="8086" y="11862"/>
                  </a:moveTo>
                  <a:cubicBezTo>
                    <a:pt x="8037" y="11862"/>
                    <a:pt x="7985" y="11879"/>
                    <a:pt x="7940" y="11909"/>
                  </a:cubicBezTo>
                  <a:cubicBezTo>
                    <a:pt x="7940" y="11909"/>
                    <a:pt x="7906" y="11909"/>
                    <a:pt x="7906" y="11942"/>
                  </a:cubicBezTo>
                  <a:cubicBezTo>
                    <a:pt x="7840" y="12009"/>
                    <a:pt x="7840" y="12109"/>
                    <a:pt x="7906" y="12175"/>
                  </a:cubicBezTo>
                  <a:cubicBezTo>
                    <a:pt x="8007" y="12342"/>
                    <a:pt x="8140" y="12476"/>
                    <a:pt x="8273" y="12609"/>
                  </a:cubicBezTo>
                  <a:cubicBezTo>
                    <a:pt x="8340" y="12676"/>
                    <a:pt x="8440" y="12743"/>
                    <a:pt x="8540" y="12809"/>
                  </a:cubicBezTo>
                  <a:cubicBezTo>
                    <a:pt x="8576" y="12833"/>
                    <a:pt x="8615" y="12844"/>
                    <a:pt x="8655" y="12844"/>
                  </a:cubicBezTo>
                  <a:cubicBezTo>
                    <a:pt x="8727" y="12844"/>
                    <a:pt x="8797" y="12807"/>
                    <a:pt x="8840" y="12743"/>
                  </a:cubicBezTo>
                  <a:cubicBezTo>
                    <a:pt x="8907" y="12676"/>
                    <a:pt x="8874" y="12542"/>
                    <a:pt x="8774" y="12476"/>
                  </a:cubicBezTo>
                  <a:cubicBezTo>
                    <a:pt x="8707" y="12409"/>
                    <a:pt x="8607" y="12342"/>
                    <a:pt x="8540" y="12276"/>
                  </a:cubicBezTo>
                  <a:cubicBezTo>
                    <a:pt x="8440" y="12175"/>
                    <a:pt x="8340" y="12075"/>
                    <a:pt x="8240" y="11942"/>
                  </a:cubicBezTo>
                  <a:cubicBezTo>
                    <a:pt x="8203" y="11887"/>
                    <a:pt x="8146" y="11862"/>
                    <a:pt x="8086" y="11862"/>
                  </a:cubicBezTo>
                  <a:close/>
                  <a:moveTo>
                    <a:pt x="10242" y="12667"/>
                  </a:moveTo>
                  <a:cubicBezTo>
                    <a:pt x="10221" y="12667"/>
                    <a:pt x="10198" y="12670"/>
                    <a:pt x="10175" y="12676"/>
                  </a:cubicBezTo>
                  <a:cubicBezTo>
                    <a:pt x="10028" y="12725"/>
                    <a:pt x="9846" y="12756"/>
                    <a:pt x="9667" y="12756"/>
                  </a:cubicBezTo>
                  <a:cubicBezTo>
                    <a:pt x="9602" y="12756"/>
                    <a:pt x="9537" y="12751"/>
                    <a:pt x="9474" y="12743"/>
                  </a:cubicBezTo>
                  <a:cubicBezTo>
                    <a:pt x="9374" y="12743"/>
                    <a:pt x="9307" y="12743"/>
                    <a:pt x="9274" y="12809"/>
                  </a:cubicBezTo>
                  <a:cubicBezTo>
                    <a:pt x="9241" y="12843"/>
                    <a:pt x="9241" y="12876"/>
                    <a:pt x="9207" y="12909"/>
                  </a:cubicBezTo>
                  <a:cubicBezTo>
                    <a:pt x="9207" y="13009"/>
                    <a:pt x="9274" y="13143"/>
                    <a:pt x="9408" y="13143"/>
                  </a:cubicBezTo>
                  <a:cubicBezTo>
                    <a:pt x="9514" y="13166"/>
                    <a:pt x="9624" y="13178"/>
                    <a:pt x="9735" y="13178"/>
                  </a:cubicBezTo>
                  <a:cubicBezTo>
                    <a:pt x="9936" y="13178"/>
                    <a:pt x="10136" y="13141"/>
                    <a:pt x="10308" y="13076"/>
                  </a:cubicBezTo>
                  <a:cubicBezTo>
                    <a:pt x="10442" y="13043"/>
                    <a:pt x="10475" y="12909"/>
                    <a:pt x="10442" y="12809"/>
                  </a:cubicBezTo>
                  <a:cubicBezTo>
                    <a:pt x="10414" y="12727"/>
                    <a:pt x="10342" y="12667"/>
                    <a:pt x="10242" y="12667"/>
                  </a:cubicBezTo>
                  <a:close/>
                  <a:moveTo>
                    <a:pt x="3135" y="12329"/>
                  </a:moveTo>
                  <a:cubicBezTo>
                    <a:pt x="3080" y="12329"/>
                    <a:pt x="3025" y="12354"/>
                    <a:pt x="2970" y="12409"/>
                  </a:cubicBezTo>
                  <a:cubicBezTo>
                    <a:pt x="2803" y="12642"/>
                    <a:pt x="2636" y="12876"/>
                    <a:pt x="2469" y="13109"/>
                  </a:cubicBezTo>
                  <a:cubicBezTo>
                    <a:pt x="2403" y="13210"/>
                    <a:pt x="2436" y="13343"/>
                    <a:pt x="2536" y="13410"/>
                  </a:cubicBezTo>
                  <a:cubicBezTo>
                    <a:pt x="2571" y="13433"/>
                    <a:pt x="2611" y="13444"/>
                    <a:pt x="2650" y="13444"/>
                  </a:cubicBezTo>
                  <a:cubicBezTo>
                    <a:pt x="2722" y="13444"/>
                    <a:pt x="2793" y="13408"/>
                    <a:pt x="2836" y="13343"/>
                  </a:cubicBezTo>
                  <a:cubicBezTo>
                    <a:pt x="2970" y="13109"/>
                    <a:pt x="3136" y="12876"/>
                    <a:pt x="3303" y="12676"/>
                  </a:cubicBezTo>
                  <a:cubicBezTo>
                    <a:pt x="3370" y="12576"/>
                    <a:pt x="3370" y="12442"/>
                    <a:pt x="3270" y="12376"/>
                  </a:cubicBezTo>
                  <a:cubicBezTo>
                    <a:pt x="3225" y="12346"/>
                    <a:pt x="3180" y="12329"/>
                    <a:pt x="3135" y="12329"/>
                  </a:cubicBezTo>
                  <a:close/>
                  <a:moveTo>
                    <a:pt x="2225" y="13740"/>
                  </a:moveTo>
                  <a:cubicBezTo>
                    <a:pt x="2169" y="13740"/>
                    <a:pt x="2123" y="13769"/>
                    <a:pt x="2102" y="13810"/>
                  </a:cubicBezTo>
                  <a:cubicBezTo>
                    <a:pt x="2069" y="13810"/>
                    <a:pt x="2069" y="13843"/>
                    <a:pt x="2069" y="13843"/>
                  </a:cubicBezTo>
                  <a:cubicBezTo>
                    <a:pt x="1936" y="14110"/>
                    <a:pt x="1802" y="14377"/>
                    <a:pt x="1735" y="14644"/>
                  </a:cubicBezTo>
                  <a:cubicBezTo>
                    <a:pt x="1669" y="14744"/>
                    <a:pt x="1735" y="14877"/>
                    <a:pt x="1835" y="14911"/>
                  </a:cubicBezTo>
                  <a:cubicBezTo>
                    <a:pt x="1867" y="14919"/>
                    <a:pt x="1897" y="14923"/>
                    <a:pt x="1924" y="14923"/>
                  </a:cubicBezTo>
                  <a:cubicBezTo>
                    <a:pt x="2012" y="14923"/>
                    <a:pt x="2077" y="14879"/>
                    <a:pt x="2102" y="14777"/>
                  </a:cubicBezTo>
                  <a:cubicBezTo>
                    <a:pt x="2202" y="14544"/>
                    <a:pt x="2302" y="14277"/>
                    <a:pt x="2436" y="14043"/>
                  </a:cubicBezTo>
                  <a:cubicBezTo>
                    <a:pt x="2469" y="13943"/>
                    <a:pt x="2436" y="13810"/>
                    <a:pt x="2336" y="13777"/>
                  </a:cubicBezTo>
                  <a:cubicBezTo>
                    <a:pt x="2298" y="13751"/>
                    <a:pt x="2259" y="13740"/>
                    <a:pt x="2225" y="13740"/>
                  </a:cubicBezTo>
                  <a:close/>
                  <a:moveTo>
                    <a:pt x="1735" y="15311"/>
                  </a:moveTo>
                  <a:cubicBezTo>
                    <a:pt x="1635" y="15311"/>
                    <a:pt x="1569" y="15311"/>
                    <a:pt x="1535" y="15378"/>
                  </a:cubicBezTo>
                  <a:cubicBezTo>
                    <a:pt x="1502" y="15411"/>
                    <a:pt x="1502" y="15444"/>
                    <a:pt x="1469" y="15478"/>
                  </a:cubicBezTo>
                  <a:cubicBezTo>
                    <a:pt x="1402" y="15745"/>
                    <a:pt x="1368" y="16045"/>
                    <a:pt x="1335" y="16312"/>
                  </a:cubicBezTo>
                  <a:cubicBezTo>
                    <a:pt x="1335" y="16445"/>
                    <a:pt x="1435" y="16545"/>
                    <a:pt x="1535" y="16545"/>
                  </a:cubicBezTo>
                  <a:cubicBezTo>
                    <a:pt x="1669" y="16545"/>
                    <a:pt x="1769" y="16479"/>
                    <a:pt x="1769" y="16345"/>
                  </a:cubicBezTo>
                  <a:cubicBezTo>
                    <a:pt x="1769" y="16078"/>
                    <a:pt x="1835" y="15811"/>
                    <a:pt x="1869" y="15578"/>
                  </a:cubicBezTo>
                  <a:cubicBezTo>
                    <a:pt x="1902" y="15444"/>
                    <a:pt x="1835" y="15344"/>
                    <a:pt x="1735" y="15311"/>
                  </a:cubicBezTo>
                  <a:close/>
                  <a:moveTo>
                    <a:pt x="1587" y="16972"/>
                  </a:moveTo>
                  <a:cubicBezTo>
                    <a:pt x="1570" y="16972"/>
                    <a:pt x="1553" y="16974"/>
                    <a:pt x="1535" y="16979"/>
                  </a:cubicBezTo>
                  <a:cubicBezTo>
                    <a:pt x="1502" y="16979"/>
                    <a:pt x="1435" y="16979"/>
                    <a:pt x="1402" y="17046"/>
                  </a:cubicBezTo>
                  <a:cubicBezTo>
                    <a:pt x="1368" y="17079"/>
                    <a:pt x="1335" y="17146"/>
                    <a:pt x="1368" y="17179"/>
                  </a:cubicBezTo>
                  <a:cubicBezTo>
                    <a:pt x="1368" y="17479"/>
                    <a:pt x="1435" y="17779"/>
                    <a:pt x="1502" y="18046"/>
                  </a:cubicBezTo>
                  <a:cubicBezTo>
                    <a:pt x="1529" y="18129"/>
                    <a:pt x="1625" y="18188"/>
                    <a:pt x="1713" y="18188"/>
                  </a:cubicBezTo>
                  <a:cubicBezTo>
                    <a:pt x="1732" y="18188"/>
                    <a:pt x="1751" y="18186"/>
                    <a:pt x="1769" y="18180"/>
                  </a:cubicBezTo>
                  <a:cubicBezTo>
                    <a:pt x="1869" y="18146"/>
                    <a:pt x="1936" y="18046"/>
                    <a:pt x="1902" y="17946"/>
                  </a:cubicBezTo>
                  <a:cubicBezTo>
                    <a:pt x="1835" y="17679"/>
                    <a:pt x="1802" y="17413"/>
                    <a:pt x="1769" y="17146"/>
                  </a:cubicBezTo>
                  <a:cubicBezTo>
                    <a:pt x="1769" y="17059"/>
                    <a:pt x="1694" y="16972"/>
                    <a:pt x="1587" y="16972"/>
                  </a:cubicBezTo>
                  <a:close/>
                  <a:moveTo>
                    <a:pt x="2006" y="18553"/>
                  </a:moveTo>
                  <a:cubicBezTo>
                    <a:pt x="1974" y="18553"/>
                    <a:pt x="1939" y="18561"/>
                    <a:pt x="1902" y="18580"/>
                  </a:cubicBezTo>
                  <a:cubicBezTo>
                    <a:pt x="1902" y="18580"/>
                    <a:pt x="1869" y="18613"/>
                    <a:pt x="1869" y="18613"/>
                  </a:cubicBezTo>
                  <a:cubicBezTo>
                    <a:pt x="1802" y="18680"/>
                    <a:pt x="1769" y="18780"/>
                    <a:pt x="1835" y="18847"/>
                  </a:cubicBezTo>
                  <a:cubicBezTo>
                    <a:pt x="1936" y="19114"/>
                    <a:pt x="2102" y="19381"/>
                    <a:pt x="2269" y="19614"/>
                  </a:cubicBezTo>
                  <a:cubicBezTo>
                    <a:pt x="2310" y="19655"/>
                    <a:pt x="2377" y="19684"/>
                    <a:pt x="2446" y="19684"/>
                  </a:cubicBezTo>
                  <a:cubicBezTo>
                    <a:pt x="2488" y="19684"/>
                    <a:pt x="2531" y="19673"/>
                    <a:pt x="2569" y="19647"/>
                  </a:cubicBezTo>
                  <a:cubicBezTo>
                    <a:pt x="2669" y="19581"/>
                    <a:pt x="2669" y="19447"/>
                    <a:pt x="2603" y="19347"/>
                  </a:cubicBezTo>
                  <a:cubicBezTo>
                    <a:pt x="2436" y="19147"/>
                    <a:pt x="2302" y="18914"/>
                    <a:pt x="2202" y="18680"/>
                  </a:cubicBezTo>
                  <a:cubicBezTo>
                    <a:pt x="2154" y="18608"/>
                    <a:pt x="2089" y="18553"/>
                    <a:pt x="2006" y="18553"/>
                  </a:cubicBezTo>
                  <a:close/>
                  <a:moveTo>
                    <a:pt x="5038" y="19614"/>
                  </a:moveTo>
                  <a:cubicBezTo>
                    <a:pt x="4738" y="19614"/>
                    <a:pt x="4437" y="19647"/>
                    <a:pt x="4137" y="19748"/>
                  </a:cubicBezTo>
                  <a:cubicBezTo>
                    <a:pt x="4104" y="19748"/>
                    <a:pt x="4070" y="19781"/>
                    <a:pt x="4037" y="19814"/>
                  </a:cubicBezTo>
                  <a:cubicBezTo>
                    <a:pt x="4004" y="19848"/>
                    <a:pt x="3970" y="19948"/>
                    <a:pt x="4004" y="20014"/>
                  </a:cubicBezTo>
                  <a:cubicBezTo>
                    <a:pt x="4031" y="20097"/>
                    <a:pt x="4104" y="20157"/>
                    <a:pt x="4203" y="20157"/>
                  </a:cubicBezTo>
                  <a:cubicBezTo>
                    <a:pt x="4224" y="20157"/>
                    <a:pt x="4247" y="20154"/>
                    <a:pt x="4271" y="20148"/>
                  </a:cubicBezTo>
                  <a:cubicBezTo>
                    <a:pt x="4446" y="20073"/>
                    <a:pt x="4640" y="20035"/>
                    <a:pt x="4824" y="20035"/>
                  </a:cubicBezTo>
                  <a:cubicBezTo>
                    <a:pt x="4886" y="20035"/>
                    <a:pt x="4946" y="20039"/>
                    <a:pt x="5004" y="20048"/>
                  </a:cubicBezTo>
                  <a:cubicBezTo>
                    <a:pt x="5138" y="20048"/>
                    <a:pt x="5205" y="19948"/>
                    <a:pt x="5238" y="19848"/>
                  </a:cubicBezTo>
                  <a:cubicBezTo>
                    <a:pt x="5238" y="19714"/>
                    <a:pt x="5138" y="19614"/>
                    <a:pt x="5038" y="19614"/>
                  </a:cubicBezTo>
                  <a:close/>
                  <a:moveTo>
                    <a:pt x="5818" y="19811"/>
                  </a:moveTo>
                  <a:cubicBezTo>
                    <a:pt x="5767" y="19811"/>
                    <a:pt x="5713" y="19840"/>
                    <a:pt x="5672" y="19881"/>
                  </a:cubicBezTo>
                  <a:cubicBezTo>
                    <a:pt x="5638" y="19881"/>
                    <a:pt x="5638" y="19914"/>
                    <a:pt x="5638" y="19948"/>
                  </a:cubicBezTo>
                  <a:cubicBezTo>
                    <a:pt x="5571" y="20048"/>
                    <a:pt x="5638" y="20148"/>
                    <a:pt x="5738" y="20215"/>
                  </a:cubicBezTo>
                  <a:cubicBezTo>
                    <a:pt x="5872" y="20281"/>
                    <a:pt x="6038" y="20381"/>
                    <a:pt x="6139" y="20481"/>
                  </a:cubicBezTo>
                  <a:cubicBezTo>
                    <a:pt x="6205" y="20548"/>
                    <a:pt x="6272" y="20581"/>
                    <a:pt x="6305" y="20648"/>
                  </a:cubicBezTo>
                  <a:cubicBezTo>
                    <a:pt x="6342" y="20703"/>
                    <a:pt x="6399" y="20728"/>
                    <a:pt x="6459" y="20728"/>
                  </a:cubicBezTo>
                  <a:cubicBezTo>
                    <a:pt x="6509" y="20728"/>
                    <a:pt x="6561" y="20712"/>
                    <a:pt x="6606" y="20682"/>
                  </a:cubicBezTo>
                  <a:cubicBezTo>
                    <a:pt x="6706" y="20615"/>
                    <a:pt x="6706" y="20481"/>
                    <a:pt x="6639" y="20415"/>
                  </a:cubicBezTo>
                  <a:cubicBezTo>
                    <a:pt x="6572" y="20315"/>
                    <a:pt x="6505" y="20248"/>
                    <a:pt x="6439" y="20181"/>
                  </a:cubicBezTo>
                  <a:cubicBezTo>
                    <a:pt x="6272" y="20048"/>
                    <a:pt x="6105" y="19914"/>
                    <a:pt x="5905" y="19848"/>
                  </a:cubicBezTo>
                  <a:cubicBezTo>
                    <a:pt x="5880" y="19822"/>
                    <a:pt x="5849" y="19811"/>
                    <a:pt x="5818" y="19811"/>
                  </a:cubicBezTo>
                  <a:close/>
                  <a:moveTo>
                    <a:pt x="2974" y="19898"/>
                  </a:moveTo>
                  <a:cubicBezTo>
                    <a:pt x="2920" y="19898"/>
                    <a:pt x="2870" y="19914"/>
                    <a:pt x="2836" y="19948"/>
                  </a:cubicBezTo>
                  <a:cubicBezTo>
                    <a:pt x="2836" y="19981"/>
                    <a:pt x="2836" y="19981"/>
                    <a:pt x="2836" y="19981"/>
                  </a:cubicBezTo>
                  <a:cubicBezTo>
                    <a:pt x="2769" y="20048"/>
                    <a:pt x="2769" y="20181"/>
                    <a:pt x="2836" y="20248"/>
                  </a:cubicBezTo>
                  <a:cubicBezTo>
                    <a:pt x="2903" y="20315"/>
                    <a:pt x="2936" y="20348"/>
                    <a:pt x="3003" y="20415"/>
                  </a:cubicBezTo>
                  <a:cubicBezTo>
                    <a:pt x="2903" y="20515"/>
                    <a:pt x="2769" y="20615"/>
                    <a:pt x="2669" y="20715"/>
                  </a:cubicBezTo>
                  <a:cubicBezTo>
                    <a:pt x="2603" y="20815"/>
                    <a:pt x="2603" y="20948"/>
                    <a:pt x="2669" y="21015"/>
                  </a:cubicBezTo>
                  <a:cubicBezTo>
                    <a:pt x="2719" y="21048"/>
                    <a:pt x="2778" y="21065"/>
                    <a:pt x="2832" y="21065"/>
                  </a:cubicBezTo>
                  <a:cubicBezTo>
                    <a:pt x="2886" y="21065"/>
                    <a:pt x="2936" y="21048"/>
                    <a:pt x="2970" y="21015"/>
                  </a:cubicBezTo>
                  <a:cubicBezTo>
                    <a:pt x="3103" y="20882"/>
                    <a:pt x="3203" y="20782"/>
                    <a:pt x="3303" y="20682"/>
                  </a:cubicBezTo>
                  <a:cubicBezTo>
                    <a:pt x="3370" y="20748"/>
                    <a:pt x="3437" y="20782"/>
                    <a:pt x="3503" y="20815"/>
                  </a:cubicBezTo>
                  <a:cubicBezTo>
                    <a:pt x="3533" y="20845"/>
                    <a:pt x="3577" y="20861"/>
                    <a:pt x="3622" y="20861"/>
                  </a:cubicBezTo>
                  <a:cubicBezTo>
                    <a:pt x="3677" y="20861"/>
                    <a:pt x="3733" y="20837"/>
                    <a:pt x="3770" y="20782"/>
                  </a:cubicBezTo>
                  <a:cubicBezTo>
                    <a:pt x="3837" y="20682"/>
                    <a:pt x="3837" y="20548"/>
                    <a:pt x="3737" y="20481"/>
                  </a:cubicBezTo>
                  <a:cubicBezTo>
                    <a:pt x="3703" y="20448"/>
                    <a:pt x="3670" y="20448"/>
                    <a:pt x="3637" y="20415"/>
                  </a:cubicBezTo>
                  <a:cubicBezTo>
                    <a:pt x="3670" y="20348"/>
                    <a:pt x="3670" y="20281"/>
                    <a:pt x="3637" y="20215"/>
                  </a:cubicBezTo>
                  <a:cubicBezTo>
                    <a:pt x="3594" y="20150"/>
                    <a:pt x="3523" y="20113"/>
                    <a:pt x="3451" y="20113"/>
                  </a:cubicBezTo>
                  <a:cubicBezTo>
                    <a:pt x="3412" y="20113"/>
                    <a:pt x="3372" y="20124"/>
                    <a:pt x="3337" y="20148"/>
                  </a:cubicBezTo>
                  <a:cubicBezTo>
                    <a:pt x="3270" y="20081"/>
                    <a:pt x="3203" y="20014"/>
                    <a:pt x="3136" y="19948"/>
                  </a:cubicBezTo>
                  <a:cubicBezTo>
                    <a:pt x="3086" y="19914"/>
                    <a:pt x="3028" y="19898"/>
                    <a:pt x="2974" y="19898"/>
                  </a:cubicBezTo>
                  <a:close/>
                  <a:moveTo>
                    <a:pt x="4309" y="20893"/>
                  </a:moveTo>
                  <a:cubicBezTo>
                    <a:pt x="4260" y="20893"/>
                    <a:pt x="4210" y="20909"/>
                    <a:pt x="4170" y="20948"/>
                  </a:cubicBezTo>
                  <a:cubicBezTo>
                    <a:pt x="4170" y="20982"/>
                    <a:pt x="4137" y="20982"/>
                    <a:pt x="4137" y="21015"/>
                  </a:cubicBezTo>
                  <a:cubicBezTo>
                    <a:pt x="4070" y="21115"/>
                    <a:pt x="4137" y="21215"/>
                    <a:pt x="4237" y="21282"/>
                  </a:cubicBezTo>
                  <a:cubicBezTo>
                    <a:pt x="4504" y="21415"/>
                    <a:pt x="4771" y="21549"/>
                    <a:pt x="5038" y="21616"/>
                  </a:cubicBezTo>
                  <a:cubicBezTo>
                    <a:pt x="5061" y="21623"/>
                    <a:pt x="5085" y="21628"/>
                    <a:pt x="5108" y="21628"/>
                  </a:cubicBezTo>
                  <a:cubicBezTo>
                    <a:pt x="5181" y="21628"/>
                    <a:pt x="5246" y="21584"/>
                    <a:pt x="5271" y="21482"/>
                  </a:cubicBezTo>
                  <a:cubicBezTo>
                    <a:pt x="5305" y="21382"/>
                    <a:pt x="5271" y="21249"/>
                    <a:pt x="5138" y="21215"/>
                  </a:cubicBezTo>
                  <a:cubicBezTo>
                    <a:pt x="4904" y="21149"/>
                    <a:pt x="4671" y="21048"/>
                    <a:pt x="4404" y="20915"/>
                  </a:cubicBezTo>
                  <a:cubicBezTo>
                    <a:pt x="4376" y="20901"/>
                    <a:pt x="4343" y="20893"/>
                    <a:pt x="4309" y="20893"/>
                  </a:cubicBezTo>
                  <a:close/>
                  <a:moveTo>
                    <a:pt x="6650" y="21088"/>
                  </a:moveTo>
                  <a:cubicBezTo>
                    <a:pt x="6572" y="21088"/>
                    <a:pt x="6496" y="21143"/>
                    <a:pt x="6472" y="21215"/>
                  </a:cubicBezTo>
                  <a:cubicBezTo>
                    <a:pt x="6372" y="21315"/>
                    <a:pt x="6205" y="21382"/>
                    <a:pt x="5905" y="21382"/>
                  </a:cubicBezTo>
                  <a:cubicBezTo>
                    <a:pt x="5838" y="21382"/>
                    <a:pt x="5772" y="21415"/>
                    <a:pt x="5738" y="21449"/>
                  </a:cubicBezTo>
                  <a:cubicBezTo>
                    <a:pt x="5705" y="21482"/>
                    <a:pt x="5705" y="21515"/>
                    <a:pt x="5705" y="21582"/>
                  </a:cubicBezTo>
                  <a:cubicBezTo>
                    <a:pt x="5705" y="21682"/>
                    <a:pt x="5772" y="21782"/>
                    <a:pt x="5905" y="21782"/>
                  </a:cubicBezTo>
                  <a:cubicBezTo>
                    <a:pt x="5942" y="21785"/>
                    <a:pt x="5979" y="21787"/>
                    <a:pt x="6014" y="21787"/>
                  </a:cubicBezTo>
                  <a:cubicBezTo>
                    <a:pt x="6394" y="21787"/>
                    <a:pt x="6684" y="21629"/>
                    <a:pt x="6806" y="21415"/>
                  </a:cubicBezTo>
                  <a:cubicBezTo>
                    <a:pt x="6872" y="21282"/>
                    <a:pt x="6839" y="21182"/>
                    <a:pt x="6739" y="21115"/>
                  </a:cubicBezTo>
                  <a:cubicBezTo>
                    <a:pt x="6711" y="21097"/>
                    <a:pt x="6680" y="21088"/>
                    <a:pt x="6650" y="21088"/>
                  </a:cubicBezTo>
                  <a:close/>
                  <a:moveTo>
                    <a:pt x="2290" y="21302"/>
                  </a:moveTo>
                  <a:cubicBezTo>
                    <a:pt x="2229" y="21302"/>
                    <a:pt x="2172" y="21327"/>
                    <a:pt x="2136" y="21382"/>
                  </a:cubicBezTo>
                  <a:cubicBezTo>
                    <a:pt x="1969" y="21616"/>
                    <a:pt x="1835" y="21849"/>
                    <a:pt x="1669" y="22116"/>
                  </a:cubicBezTo>
                  <a:cubicBezTo>
                    <a:pt x="1602" y="22216"/>
                    <a:pt x="1635" y="22349"/>
                    <a:pt x="1769" y="22383"/>
                  </a:cubicBezTo>
                  <a:cubicBezTo>
                    <a:pt x="1804" y="22406"/>
                    <a:pt x="1840" y="22417"/>
                    <a:pt x="1874" y="22417"/>
                  </a:cubicBezTo>
                  <a:cubicBezTo>
                    <a:pt x="1936" y="22417"/>
                    <a:pt x="1993" y="22381"/>
                    <a:pt x="2036" y="22316"/>
                  </a:cubicBezTo>
                  <a:cubicBezTo>
                    <a:pt x="2169" y="22083"/>
                    <a:pt x="2336" y="21849"/>
                    <a:pt x="2469" y="21649"/>
                  </a:cubicBezTo>
                  <a:cubicBezTo>
                    <a:pt x="2536" y="21549"/>
                    <a:pt x="2503" y="21415"/>
                    <a:pt x="2436" y="21349"/>
                  </a:cubicBezTo>
                  <a:cubicBezTo>
                    <a:pt x="2391" y="21319"/>
                    <a:pt x="2339" y="21302"/>
                    <a:pt x="2290" y="21302"/>
                  </a:cubicBezTo>
                  <a:close/>
                  <a:moveTo>
                    <a:pt x="1458" y="22747"/>
                  </a:moveTo>
                  <a:cubicBezTo>
                    <a:pt x="1402" y="22747"/>
                    <a:pt x="1356" y="22775"/>
                    <a:pt x="1335" y="22816"/>
                  </a:cubicBezTo>
                  <a:cubicBezTo>
                    <a:pt x="1302" y="22850"/>
                    <a:pt x="1302" y="22850"/>
                    <a:pt x="1302" y="22883"/>
                  </a:cubicBezTo>
                  <a:cubicBezTo>
                    <a:pt x="1168" y="23117"/>
                    <a:pt x="1068" y="23384"/>
                    <a:pt x="968" y="23650"/>
                  </a:cubicBezTo>
                  <a:cubicBezTo>
                    <a:pt x="901" y="23750"/>
                    <a:pt x="968" y="23884"/>
                    <a:pt x="1068" y="23917"/>
                  </a:cubicBezTo>
                  <a:cubicBezTo>
                    <a:pt x="1093" y="23926"/>
                    <a:pt x="1120" y="23930"/>
                    <a:pt x="1147" y="23930"/>
                  </a:cubicBezTo>
                  <a:cubicBezTo>
                    <a:pt x="1229" y="23930"/>
                    <a:pt x="1310" y="23892"/>
                    <a:pt x="1335" y="23817"/>
                  </a:cubicBezTo>
                  <a:cubicBezTo>
                    <a:pt x="1435" y="23550"/>
                    <a:pt x="1569" y="23283"/>
                    <a:pt x="1669" y="23050"/>
                  </a:cubicBezTo>
                  <a:cubicBezTo>
                    <a:pt x="1702" y="22950"/>
                    <a:pt x="1669" y="22816"/>
                    <a:pt x="1569" y="22783"/>
                  </a:cubicBezTo>
                  <a:cubicBezTo>
                    <a:pt x="1530" y="22758"/>
                    <a:pt x="1492" y="22747"/>
                    <a:pt x="1458" y="22747"/>
                  </a:cubicBezTo>
                  <a:close/>
                  <a:moveTo>
                    <a:pt x="875" y="24304"/>
                  </a:moveTo>
                  <a:cubicBezTo>
                    <a:pt x="817" y="24304"/>
                    <a:pt x="750" y="24335"/>
                    <a:pt x="701" y="24384"/>
                  </a:cubicBezTo>
                  <a:cubicBezTo>
                    <a:pt x="701" y="24384"/>
                    <a:pt x="668" y="24418"/>
                    <a:pt x="668" y="24451"/>
                  </a:cubicBezTo>
                  <a:cubicBezTo>
                    <a:pt x="601" y="24618"/>
                    <a:pt x="568" y="24818"/>
                    <a:pt x="501" y="25018"/>
                  </a:cubicBezTo>
                  <a:lnTo>
                    <a:pt x="434" y="25252"/>
                  </a:lnTo>
                  <a:cubicBezTo>
                    <a:pt x="401" y="25352"/>
                    <a:pt x="468" y="25485"/>
                    <a:pt x="568" y="25518"/>
                  </a:cubicBezTo>
                  <a:cubicBezTo>
                    <a:pt x="585" y="25524"/>
                    <a:pt x="603" y="25527"/>
                    <a:pt x="622" y="25527"/>
                  </a:cubicBezTo>
                  <a:cubicBezTo>
                    <a:pt x="711" y="25527"/>
                    <a:pt x="807" y="25462"/>
                    <a:pt x="835" y="25352"/>
                  </a:cubicBezTo>
                  <a:lnTo>
                    <a:pt x="901" y="25151"/>
                  </a:lnTo>
                  <a:cubicBezTo>
                    <a:pt x="935" y="24951"/>
                    <a:pt x="1002" y="24751"/>
                    <a:pt x="1068" y="24584"/>
                  </a:cubicBezTo>
                  <a:cubicBezTo>
                    <a:pt x="1102" y="24484"/>
                    <a:pt x="1035" y="24351"/>
                    <a:pt x="935" y="24318"/>
                  </a:cubicBezTo>
                  <a:cubicBezTo>
                    <a:pt x="917" y="24309"/>
                    <a:pt x="897" y="24304"/>
                    <a:pt x="875" y="24304"/>
                  </a:cubicBezTo>
                  <a:close/>
                  <a:moveTo>
                    <a:pt x="414" y="25906"/>
                  </a:moveTo>
                  <a:cubicBezTo>
                    <a:pt x="365" y="25906"/>
                    <a:pt x="317" y="25937"/>
                    <a:pt x="268" y="25985"/>
                  </a:cubicBezTo>
                  <a:cubicBezTo>
                    <a:pt x="268" y="26019"/>
                    <a:pt x="234" y="26052"/>
                    <a:pt x="234" y="26085"/>
                  </a:cubicBezTo>
                  <a:cubicBezTo>
                    <a:pt x="168" y="26352"/>
                    <a:pt x="134" y="26653"/>
                    <a:pt x="68" y="26919"/>
                  </a:cubicBezTo>
                  <a:cubicBezTo>
                    <a:pt x="68" y="27019"/>
                    <a:pt x="134" y="27120"/>
                    <a:pt x="268" y="27153"/>
                  </a:cubicBezTo>
                  <a:cubicBezTo>
                    <a:pt x="368" y="27153"/>
                    <a:pt x="468" y="27086"/>
                    <a:pt x="501" y="26953"/>
                  </a:cubicBezTo>
                  <a:cubicBezTo>
                    <a:pt x="535" y="26719"/>
                    <a:pt x="568" y="26419"/>
                    <a:pt x="635" y="26152"/>
                  </a:cubicBezTo>
                  <a:cubicBezTo>
                    <a:pt x="668" y="26052"/>
                    <a:pt x="601" y="25952"/>
                    <a:pt x="468" y="25919"/>
                  </a:cubicBezTo>
                  <a:cubicBezTo>
                    <a:pt x="450" y="25910"/>
                    <a:pt x="432" y="25906"/>
                    <a:pt x="414" y="25906"/>
                  </a:cubicBezTo>
                  <a:close/>
                  <a:moveTo>
                    <a:pt x="234" y="27553"/>
                  </a:moveTo>
                  <a:cubicBezTo>
                    <a:pt x="168" y="27553"/>
                    <a:pt x="101" y="27587"/>
                    <a:pt x="68" y="27620"/>
                  </a:cubicBezTo>
                  <a:cubicBezTo>
                    <a:pt x="34" y="27653"/>
                    <a:pt x="1" y="27720"/>
                    <a:pt x="1" y="27753"/>
                  </a:cubicBezTo>
                  <a:cubicBezTo>
                    <a:pt x="1" y="28054"/>
                    <a:pt x="1" y="28320"/>
                    <a:pt x="1" y="28621"/>
                  </a:cubicBezTo>
                  <a:cubicBezTo>
                    <a:pt x="1" y="28721"/>
                    <a:pt x="101" y="28821"/>
                    <a:pt x="201" y="28821"/>
                  </a:cubicBezTo>
                  <a:cubicBezTo>
                    <a:pt x="334" y="28821"/>
                    <a:pt x="434" y="28721"/>
                    <a:pt x="401" y="28587"/>
                  </a:cubicBezTo>
                  <a:cubicBezTo>
                    <a:pt x="401" y="28320"/>
                    <a:pt x="401" y="28054"/>
                    <a:pt x="434" y="27787"/>
                  </a:cubicBezTo>
                  <a:cubicBezTo>
                    <a:pt x="434" y="27653"/>
                    <a:pt x="334" y="27553"/>
                    <a:pt x="234" y="27553"/>
                  </a:cubicBezTo>
                  <a:close/>
                  <a:moveTo>
                    <a:pt x="234" y="29221"/>
                  </a:moveTo>
                  <a:cubicBezTo>
                    <a:pt x="201" y="29221"/>
                    <a:pt x="134" y="29254"/>
                    <a:pt x="101" y="29288"/>
                  </a:cubicBezTo>
                  <a:cubicBezTo>
                    <a:pt x="68" y="29354"/>
                    <a:pt x="68" y="29388"/>
                    <a:pt x="68" y="29455"/>
                  </a:cubicBezTo>
                  <a:cubicBezTo>
                    <a:pt x="101" y="29755"/>
                    <a:pt x="168" y="30022"/>
                    <a:pt x="201" y="30288"/>
                  </a:cubicBezTo>
                  <a:cubicBezTo>
                    <a:pt x="229" y="30399"/>
                    <a:pt x="325" y="30464"/>
                    <a:pt x="414" y="30464"/>
                  </a:cubicBezTo>
                  <a:cubicBezTo>
                    <a:pt x="433" y="30464"/>
                    <a:pt x="451" y="30461"/>
                    <a:pt x="468" y="30455"/>
                  </a:cubicBezTo>
                  <a:cubicBezTo>
                    <a:pt x="568" y="30422"/>
                    <a:pt x="635" y="30322"/>
                    <a:pt x="635" y="30222"/>
                  </a:cubicBezTo>
                  <a:cubicBezTo>
                    <a:pt x="568" y="29955"/>
                    <a:pt x="501" y="29688"/>
                    <a:pt x="468" y="29421"/>
                  </a:cubicBezTo>
                  <a:cubicBezTo>
                    <a:pt x="468" y="29288"/>
                    <a:pt x="368" y="29221"/>
                    <a:pt x="234" y="29221"/>
                  </a:cubicBezTo>
                  <a:close/>
                  <a:moveTo>
                    <a:pt x="635" y="30847"/>
                  </a:moveTo>
                  <a:cubicBezTo>
                    <a:pt x="614" y="30847"/>
                    <a:pt x="592" y="30850"/>
                    <a:pt x="568" y="30856"/>
                  </a:cubicBezTo>
                  <a:cubicBezTo>
                    <a:pt x="535" y="30889"/>
                    <a:pt x="501" y="30889"/>
                    <a:pt x="501" y="30922"/>
                  </a:cubicBezTo>
                  <a:cubicBezTo>
                    <a:pt x="434" y="30989"/>
                    <a:pt x="434" y="31056"/>
                    <a:pt x="434" y="31122"/>
                  </a:cubicBezTo>
                  <a:cubicBezTo>
                    <a:pt x="535" y="31389"/>
                    <a:pt x="668" y="31656"/>
                    <a:pt x="768" y="31923"/>
                  </a:cubicBezTo>
                  <a:cubicBezTo>
                    <a:pt x="818" y="31998"/>
                    <a:pt x="887" y="32036"/>
                    <a:pt x="974" y="32036"/>
                  </a:cubicBezTo>
                  <a:cubicBezTo>
                    <a:pt x="1004" y="32036"/>
                    <a:pt x="1035" y="32031"/>
                    <a:pt x="1068" y="32023"/>
                  </a:cubicBezTo>
                  <a:cubicBezTo>
                    <a:pt x="1168" y="31956"/>
                    <a:pt x="1202" y="31856"/>
                    <a:pt x="1135" y="31723"/>
                  </a:cubicBezTo>
                  <a:cubicBezTo>
                    <a:pt x="1035" y="31489"/>
                    <a:pt x="935" y="31256"/>
                    <a:pt x="835" y="30989"/>
                  </a:cubicBezTo>
                  <a:cubicBezTo>
                    <a:pt x="807" y="30907"/>
                    <a:pt x="735" y="30847"/>
                    <a:pt x="635" y="30847"/>
                  </a:cubicBezTo>
                  <a:close/>
                  <a:moveTo>
                    <a:pt x="1358" y="32355"/>
                  </a:moveTo>
                  <a:cubicBezTo>
                    <a:pt x="1324" y="32355"/>
                    <a:pt x="1292" y="32366"/>
                    <a:pt x="1268" y="32390"/>
                  </a:cubicBezTo>
                  <a:cubicBezTo>
                    <a:pt x="1235" y="32390"/>
                    <a:pt x="1235" y="32390"/>
                    <a:pt x="1202" y="32423"/>
                  </a:cubicBezTo>
                  <a:cubicBezTo>
                    <a:pt x="1135" y="32490"/>
                    <a:pt x="1135" y="32590"/>
                    <a:pt x="1202" y="32657"/>
                  </a:cubicBezTo>
                  <a:cubicBezTo>
                    <a:pt x="1335" y="32924"/>
                    <a:pt x="1502" y="33157"/>
                    <a:pt x="1702" y="33357"/>
                  </a:cubicBezTo>
                  <a:cubicBezTo>
                    <a:pt x="1739" y="33412"/>
                    <a:pt x="1796" y="33437"/>
                    <a:pt x="1851" y="33437"/>
                  </a:cubicBezTo>
                  <a:cubicBezTo>
                    <a:pt x="1895" y="33437"/>
                    <a:pt x="1939" y="33421"/>
                    <a:pt x="1969" y="33391"/>
                  </a:cubicBezTo>
                  <a:cubicBezTo>
                    <a:pt x="2069" y="33324"/>
                    <a:pt x="2069" y="33191"/>
                    <a:pt x="2002" y="33090"/>
                  </a:cubicBezTo>
                  <a:cubicBezTo>
                    <a:pt x="1835" y="32890"/>
                    <a:pt x="1669" y="32690"/>
                    <a:pt x="1535" y="32457"/>
                  </a:cubicBezTo>
                  <a:cubicBezTo>
                    <a:pt x="1492" y="32392"/>
                    <a:pt x="1421" y="32355"/>
                    <a:pt x="1358" y="32355"/>
                  </a:cubicBezTo>
                  <a:close/>
                  <a:moveTo>
                    <a:pt x="2407" y="33641"/>
                  </a:moveTo>
                  <a:cubicBezTo>
                    <a:pt x="2353" y="33641"/>
                    <a:pt x="2302" y="33658"/>
                    <a:pt x="2269" y="33691"/>
                  </a:cubicBezTo>
                  <a:cubicBezTo>
                    <a:pt x="2269" y="33691"/>
                    <a:pt x="2269" y="33691"/>
                    <a:pt x="2269" y="33724"/>
                  </a:cubicBezTo>
                  <a:cubicBezTo>
                    <a:pt x="2202" y="33791"/>
                    <a:pt x="2202" y="33924"/>
                    <a:pt x="2269" y="33991"/>
                  </a:cubicBezTo>
                  <a:cubicBezTo>
                    <a:pt x="2302" y="34058"/>
                    <a:pt x="2369" y="34091"/>
                    <a:pt x="2403" y="34125"/>
                  </a:cubicBezTo>
                  <a:cubicBezTo>
                    <a:pt x="2569" y="34291"/>
                    <a:pt x="2769" y="34425"/>
                    <a:pt x="2936" y="34558"/>
                  </a:cubicBezTo>
                  <a:cubicBezTo>
                    <a:pt x="2972" y="34582"/>
                    <a:pt x="3011" y="34593"/>
                    <a:pt x="3051" y="34593"/>
                  </a:cubicBezTo>
                  <a:cubicBezTo>
                    <a:pt x="3123" y="34593"/>
                    <a:pt x="3193" y="34556"/>
                    <a:pt x="3236" y="34491"/>
                  </a:cubicBezTo>
                  <a:cubicBezTo>
                    <a:pt x="3303" y="34425"/>
                    <a:pt x="3270" y="34291"/>
                    <a:pt x="3170" y="34225"/>
                  </a:cubicBezTo>
                  <a:cubicBezTo>
                    <a:pt x="3003" y="34091"/>
                    <a:pt x="2836" y="33958"/>
                    <a:pt x="2703" y="33824"/>
                  </a:cubicBezTo>
                  <a:cubicBezTo>
                    <a:pt x="2636" y="33791"/>
                    <a:pt x="2603" y="33724"/>
                    <a:pt x="2569" y="33691"/>
                  </a:cubicBezTo>
                  <a:cubicBezTo>
                    <a:pt x="2519" y="33658"/>
                    <a:pt x="2461" y="33641"/>
                    <a:pt x="2407" y="33641"/>
                  </a:cubicBezTo>
                  <a:close/>
                  <a:moveTo>
                    <a:pt x="10922" y="34257"/>
                  </a:moveTo>
                  <a:cubicBezTo>
                    <a:pt x="10884" y="34257"/>
                    <a:pt x="10844" y="34268"/>
                    <a:pt x="10809" y="34291"/>
                  </a:cubicBezTo>
                  <a:cubicBezTo>
                    <a:pt x="10575" y="34425"/>
                    <a:pt x="10308" y="34558"/>
                    <a:pt x="10075" y="34692"/>
                  </a:cubicBezTo>
                  <a:cubicBezTo>
                    <a:pt x="10075" y="34692"/>
                    <a:pt x="10041" y="34725"/>
                    <a:pt x="10008" y="34725"/>
                  </a:cubicBezTo>
                  <a:cubicBezTo>
                    <a:pt x="9975" y="34792"/>
                    <a:pt x="9941" y="34892"/>
                    <a:pt x="9975" y="34958"/>
                  </a:cubicBezTo>
                  <a:cubicBezTo>
                    <a:pt x="10023" y="35031"/>
                    <a:pt x="10105" y="35085"/>
                    <a:pt x="10185" y="35085"/>
                  </a:cubicBezTo>
                  <a:cubicBezTo>
                    <a:pt x="10216" y="35085"/>
                    <a:pt x="10247" y="35077"/>
                    <a:pt x="10275" y="35059"/>
                  </a:cubicBezTo>
                  <a:cubicBezTo>
                    <a:pt x="10508" y="34925"/>
                    <a:pt x="10775" y="34792"/>
                    <a:pt x="11009" y="34658"/>
                  </a:cubicBezTo>
                  <a:cubicBezTo>
                    <a:pt x="11109" y="34592"/>
                    <a:pt x="11142" y="34458"/>
                    <a:pt x="11075" y="34358"/>
                  </a:cubicBezTo>
                  <a:cubicBezTo>
                    <a:pt x="11054" y="34293"/>
                    <a:pt x="10991" y="34257"/>
                    <a:pt x="10922" y="34257"/>
                  </a:cubicBezTo>
                  <a:close/>
                  <a:moveTo>
                    <a:pt x="3757" y="34622"/>
                  </a:moveTo>
                  <a:cubicBezTo>
                    <a:pt x="3699" y="34622"/>
                    <a:pt x="3645" y="34650"/>
                    <a:pt x="3603" y="34692"/>
                  </a:cubicBezTo>
                  <a:cubicBezTo>
                    <a:pt x="3603" y="34692"/>
                    <a:pt x="3570" y="34725"/>
                    <a:pt x="3570" y="34725"/>
                  </a:cubicBezTo>
                  <a:cubicBezTo>
                    <a:pt x="3537" y="34825"/>
                    <a:pt x="3570" y="34958"/>
                    <a:pt x="3670" y="35025"/>
                  </a:cubicBezTo>
                  <a:cubicBezTo>
                    <a:pt x="3904" y="35159"/>
                    <a:pt x="4170" y="35259"/>
                    <a:pt x="4437" y="35392"/>
                  </a:cubicBezTo>
                  <a:cubicBezTo>
                    <a:pt x="4455" y="35398"/>
                    <a:pt x="4474" y="35401"/>
                    <a:pt x="4493" y="35401"/>
                  </a:cubicBezTo>
                  <a:cubicBezTo>
                    <a:pt x="4582" y="35401"/>
                    <a:pt x="4677" y="35341"/>
                    <a:pt x="4704" y="35259"/>
                  </a:cubicBezTo>
                  <a:cubicBezTo>
                    <a:pt x="4738" y="35159"/>
                    <a:pt x="4704" y="35025"/>
                    <a:pt x="4604" y="34992"/>
                  </a:cubicBezTo>
                  <a:cubicBezTo>
                    <a:pt x="4337" y="34892"/>
                    <a:pt x="4104" y="34792"/>
                    <a:pt x="3870" y="34658"/>
                  </a:cubicBezTo>
                  <a:cubicBezTo>
                    <a:pt x="3832" y="34633"/>
                    <a:pt x="3794" y="34622"/>
                    <a:pt x="3757" y="34622"/>
                  </a:cubicBezTo>
                  <a:close/>
                  <a:moveTo>
                    <a:pt x="9396" y="34983"/>
                  </a:moveTo>
                  <a:cubicBezTo>
                    <a:pt x="9377" y="34983"/>
                    <a:pt x="9359" y="34986"/>
                    <a:pt x="9341" y="34992"/>
                  </a:cubicBezTo>
                  <a:cubicBezTo>
                    <a:pt x="9074" y="35092"/>
                    <a:pt x="8807" y="35159"/>
                    <a:pt x="8574" y="35225"/>
                  </a:cubicBezTo>
                  <a:cubicBezTo>
                    <a:pt x="8507" y="35225"/>
                    <a:pt x="8474" y="35259"/>
                    <a:pt x="8440" y="35292"/>
                  </a:cubicBezTo>
                  <a:cubicBezTo>
                    <a:pt x="8407" y="35359"/>
                    <a:pt x="8373" y="35425"/>
                    <a:pt x="8407" y="35492"/>
                  </a:cubicBezTo>
                  <a:cubicBezTo>
                    <a:pt x="8434" y="35575"/>
                    <a:pt x="8507" y="35634"/>
                    <a:pt x="8588" y="35634"/>
                  </a:cubicBezTo>
                  <a:cubicBezTo>
                    <a:pt x="8605" y="35634"/>
                    <a:pt x="8623" y="35632"/>
                    <a:pt x="8640" y="35626"/>
                  </a:cubicBezTo>
                  <a:cubicBezTo>
                    <a:pt x="8941" y="35559"/>
                    <a:pt x="9207" y="35492"/>
                    <a:pt x="9474" y="35392"/>
                  </a:cubicBezTo>
                  <a:cubicBezTo>
                    <a:pt x="9574" y="35359"/>
                    <a:pt x="9641" y="35225"/>
                    <a:pt x="9608" y="35125"/>
                  </a:cubicBezTo>
                  <a:cubicBezTo>
                    <a:pt x="9580" y="35043"/>
                    <a:pt x="9485" y="34983"/>
                    <a:pt x="9396" y="34983"/>
                  </a:cubicBezTo>
                  <a:close/>
                  <a:moveTo>
                    <a:pt x="5371" y="35225"/>
                  </a:moveTo>
                  <a:cubicBezTo>
                    <a:pt x="5271" y="35225"/>
                    <a:pt x="5205" y="35259"/>
                    <a:pt x="5138" y="35292"/>
                  </a:cubicBezTo>
                  <a:cubicBezTo>
                    <a:pt x="5138" y="35325"/>
                    <a:pt x="5104" y="35359"/>
                    <a:pt x="5104" y="35392"/>
                  </a:cubicBezTo>
                  <a:cubicBezTo>
                    <a:pt x="5071" y="35492"/>
                    <a:pt x="5138" y="35626"/>
                    <a:pt x="5271" y="35626"/>
                  </a:cubicBezTo>
                  <a:cubicBezTo>
                    <a:pt x="5538" y="35692"/>
                    <a:pt x="5805" y="35759"/>
                    <a:pt x="6105" y="35792"/>
                  </a:cubicBezTo>
                  <a:cubicBezTo>
                    <a:pt x="6119" y="35797"/>
                    <a:pt x="6132" y="35799"/>
                    <a:pt x="6145" y="35799"/>
                  </a:cubicBezTo>
                  <a:cubicBezTo>
                    <a:pt x="6231" y="35799"/>
                    <a:pt x="6310" y="35712"/>
                    <a:pt x="6339" y="35626"/>
                  </a:cubicBezTo>
                  <a:cubicBezTo>
                    <a:pt x="6339" y="35492"/>
                    <a:pt x="6272" y="35392"/>
                    <a:pt x="6139" y="35392"/>
                  </a:cubicBezTo>
                  <a:cubicBezTo>
                    <a:pt x="5872" y="35359"/>
                    <a:pt x="5605" y="35292"/>
                    <a:pt x="5371" y="35225"/>
                  </a:cubicBezTo>
                  <a:close/>
                  <a:moveTo>
                    <a:pt x="7813" y="35386"/>
                  </a:moveTo>
                  <a:cubicBezTo>
                    <a:pt x="7800" y="35386"/>
                    <a:pt x="7786" y="35388"/>
                    <a:pt x="7773" y="35392"/>
                  </a:cubicBezTo>
                  <a:cubicBezTo>
                    <a:pt x="7506" y="35425"/>
                    <a:pt x="7239" y="35425"/>
                    <a:pt x="6939" y="35425"/>
                  </a:cubicBezTo>
                  <a:cubicBezTo>
                    <a:pt x="6906" y="35425"/>
                    <a:pt x="6839" y="35459"/>
                    <a:pt x="6806" y="35492"/>
                  </a:cubicBezTo>
                  <a:cubicBezTo>
                    <a:pt x="6772" y="35526"/>
                    <a:pt x="6739" y="35592"/>
                    <a:pt x="6739" y="35626"/>
                  </a:cubicBezTo>
                  <a:cubicBezTo>
                    <a:pt x="6739" y="35759"/>
                    <a:pt x="6839" y="35859"/>
                    <a:pt x="6972" y="35859"/>
                  </a:cubicBezTo>
                  <a:cubicBezTo>
                    <a:pt x="7239" y="35859"/>
                    <a:pt x="7540" y="35826"/>
                    <a:pt x="7806" y="35792"/>
                  </a:cubicBezTo>
                  <a:cubicBezTo>
                    <a:pt x="7940" y="35792"/>
                    <a:pt x="8007" y="35659"/>
                    <a:pt x="8007" y="35559"/>
                  </a:cubicBezTo>
                  <a:cubicBezTo>
                    <a:pt x="7978" y="35472"/>
                    <a:pt x="7899" y="35386"/>
                    <a:pt x="7813" y="353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3468;p36"/>
          <p:cNvGrpSpPr/>
          <p:nvPr/>
        </p:nvGrpSpPr>
        <p:grpSpPr>
          <a:xfrm flipH="1">
            <a:off x="1279496" y="2298051"/>
            <a:ext cx="753205" cy="356100"/>
            <a:chOff x="8025425" y="984400"/>
            <a:chExt cx="717200" cy="356100"/>
          </a:xfrm>
        </p:grpSpPr>
        <p:sp>
          <p:nvSpPr>
            <p:cNvPr id="27" name="Google Shape;3469;p36"/>
            <p:cNvSpPr/>
            <p:nvPr/>
          </p:nvSpPr>
          <p:spPr>
            <a:xfrm>
              <a:off x="8025425" y="984400"/>
              <a:ext cx="326925" cy="327750"/>
            </a:xfrm>
            <a:custGeom>
              <a:avLst/>
              <a:gdLst/>
              <a:ahLst/>
              <a:cxnLst/>
              <a:rect l="l" t="t" r="r" b="b"/>
              <a:pathLst>
                <a:path w="13077" h="13110" extrusionOk="0">
                  <a:moveTo>
                    <a:pt x="6372" y="0"/>
                  </a:moveTo>
                  <a:cubicBezTo>
                    <a:pt x="6071" y="0"/>
                    <a:pt x="5805" y="67"/>
                    <a:pt x="5471" y="167"/>
                  </a:cubicBezTo>
                  <a:cubicBezTo>
                    <a:pt x="5171" y="267"/>
                    <a:pt x="4237" y="667"/>
                    <a:pt x="3570" y="1701"/>
                  </a:cubicBezTo>
                  <a:cubicBezTo>
                    <a:pt x="3169" y="1735"/>
                    <a:pt x="2769" y="1801"/>
                    <a:pt x="2402" y="1901"/>
                  </a:cubicBezTo>
                  <a:cubicBezTo>
                    <a:pt x="1702" y="2102"/>
                    <a:pt x="1135" y="2569"/>
                    <a:pt x="801" y="3202"/>
                  </a:cubicBezTo>
                  <a:cubicBezTo>
                    <a:pt x="467" y="3836"/>
                    <a:pt x="367" y="4570"/>
                    <a:pt x="601" y="5271"/>
                  </a:cubicBezTo>
                  <a:cubicBezTo>
                    <a:pt x="601" y="5304"/>
                    <a:pt x="601" y="5337"/>
                    <a:pt x="634" y="5371"/>
                  </a:cubicBezTo>
                  <a:cubicBezTo>
                    <a:pt x="567" y="5471"/>
                    <a:pt x="501" y="5571"/>
                    <a:pt x="467" y="5671"/>
                  </a:cubicBezTo>
                  <a:cubicBezTo>
                    <a:pt x="0" y="6805"/>
                    <a:pt x="134" y="8039"/>
                    <a:pt x="768" y="8973"/>
                  </a:cubicBezTo>
                  <a:cubicBezTo>
                    <a:pt x="1201" y="9607"/>
                    <a:pt x="1802" y="10041"/>
                    <a:pt x="2436" y="10341"/>
                  </a:cubicBezTo>
                  <a:cubicBezTo>
                    <a:pt x="2502" y="10841"/>
                    <a:pt x="2702" y="11342"/>
                    <a:pt x="3036" y="11809"/>
                  </a:cubicBezTo>
                  <a:cubicBezTo>
                    <a:pt x="3603" y="12642"/>
                    <a:pt x="4537" y="13109"/>
                    <a:pt x="5571" y="13109"/>
                  </a:cubicBezTo>
                  <a:cubicBezTo>
                    <a:pt x="7005" y="13109"/>
                    <a:pt x="8373" y="12242"/>
                    <a:pt x="9107" y="10941"/>
                  </a:cubicBezTo>
                  <a:cubicBezTo>
                    <a:pt x="10475" y="10875"/>
                    <a:pt x="11742" y="10141"/>
                    <a:pt x="12409" y="9040"/>
                  </a:cubicBezTo>
                  <a:cubicBezTo>
                    <a:pt x="13010" y="8106"/>
                    <a:pt x="13076" y="6972"/>
                    <a:pt x="12576" y="6004"/>
                  </a:cubicBezTo>
                  <a:cubicBezTo>
                    <a:pt x="12343" y="5504"/>
                    <a:pt x="12009" y="5104"/>
                    <a:pt x="11575" y="4770"/>
                  </a:cubicBezTo>
                  <a:cubicBezTo>
                    <a:pt x="11609" y="4070"/>
                    <a:pt x="11509" y="3369"/>
                    <a:pt x="11175" y="2702"/>
                  </a:cubicBezTo>
                  <a:cubicBezTo>
                    <a:pt x="10641" y="1668"/>
                    <a:pt x="9641" y="967"/>
                    <a:pt x="8406" y="834"/>
                  </a:cubicBezTo>
                  <a:lnTo>
                    <a:pt x="8306" y="834"/>
                  </a:lnTo>
                  <a:cubicBezTo>
                    <a:pt x="7806" y="334"/>
                    <a:pt x="7106" y="0"/>
                    <a:pt x="63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470;p36"/>
            <p:cNvSpPr/>
            <p:nvPr/>
          </p:nvSpPr>
          <p:spPr>
            <a:xfrm>
              <a:off x="8078600" y="1122125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471;p36"/>
            <p:cNvSpPr/>
            <p:nvPr/>
          </p:nvSpPr>
          <p:spPr>
            <a:xfrm>
              <a:off x="8179350" y="1062450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472;p36"/>
            <p:cNvSpPr/>
            <p:nvPr/>
          </p:nvSpPr>
          <p:spPr>
            <a:xfrm>
              <a:off x="8100475" y="1084250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473;p36"/>
            <p:cNvSpPr/>
            <p:nvPr/>
          </p:nvSpPr>
          <p:spPr>
            <a:xfrm>
              <a:off x="8160525" y="1042550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474;p36"/>
            <p:cNvSpPr/>
            <p:nvPr/>
          </p:nvSpPr>
          <p:spPr>
            <a:xfrm>
              <a:off x="8273925" y="1156675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06" b="100000" l="2260" r="100000">
                        <a14:foregroundMark x1="57627" y1="70612" x2="61864" y2="90204"/>
                        <a14:foregroundMark x1="80791" y1="71837" x2="85311" y2="88980"/>
                        <a14:foregroundMark x1="59605" y1="93061" x2="61582" y2="9102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789196" y="4304572"/>
            <a:ext cx="1461332" cy="92645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401" b="100000" l="9772" r="9706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946840">
            <a:off x="6045312" y="3152407"/>
            <a:ext cx="3539083" cy="16946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21070" y1="61828" x2="22742" y2="8763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614967" y="2883748"/>
            <a:ext cx="1526519" cy="1181161"/>
          </a:xfrm>
          <a:prstGeom prst="rect">
            <a:avLst/>
          </a:prstGeom>
        </p:spPr>
      </p:pic>
      <p:sp>
        <p:nvSpPr>
          <p:cNvPr id="38" name="Rounded Rectangle 37"/>
          <p:cNvSpPr/>
          <p:nvPr/>
        </p:nvSpPr>
        <p:spPr>
          <a:xfrm rot="20348652">
            <a:off x="1420907" y="1446538"/>
            <a:ext cx="3854020" cy="1809895"/>
          </a:xfrm>
          <a:prstGeom prst="round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630" b="90278" l="6300" r="99000"/>
                    </a14:imgEffect>
                  </a14:imgLayer>
                </a14:imgProps>
              </a:ext>
            </a:extLst>
          </a:blip>
          <a:srcRect t="3736" r="126" b="12452"/>
          <a:stretch/>
        </p:blipFill>
        <p:spPr>
          <a:xfrm>
            <a:off x="3268563" y="936583"/>
            <a:ext cx="4566219" cy="413844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23906" y1="24390" x2="28956" y2="72683"/>
                        <a14:foregroundMark x1="20202" y1="80000" x2="18182" y2="94634"/>
                        <a14:foregroundMark x1="25589" y1="80000" x2="25253" y2="91707"/>
                        <a14:foregroundMark x1="31987" y1="79024" x2="31313" y2="94634"/>
                        <a14:foregroundMark x1="65320" y1="51220" x2="63636" y2="66829"/>
                        <a14:foregroundMark x1="68350" y1="52683" x2="70707" y2="64878"/>
                        <a14:foregroundMark x1="79798" y1="54634" x2="78451" y2="67805"/>
                        <a14:foregroundMark x1="84512" y1="55122" x2="84512" y2="663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9542" y="3425746"/>
            <a:ext cx="2597368" cy="188462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 rot="20374264">
            <a:off x="1313677" y="1521520"/>
            <a:ext cx="3612287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5</a:t>
            </a:r>
          </a:p>
          <a:p>
            <a:pPr algn="ctr"/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Assessment</a:t>
            </a:r>
            <a:endParaRPr lang="en-US" sz="4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9319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551481"/>
            <a:ext cx="9144000" cy="4592019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0" y="5483"/>
            <a:ext cx="9144000" cy="6487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0">
            <a:extLst>
              <a:ext uri="{FF2B5EF4-FFF2-40B4-BE49-F238E27FC236}">
                <a16:creationId xmlns:a16="http://schemas.microsoft.com/office/drawing/2014/main" id="{C32F02FF-2F60-B745-8220-E5249E0AFFE1}"/>
              </a:ext>
            </a:extLst>
          </p:cNvPr>
          <p:cNvSpPr txBox="1">
            <a:spLocks/>
          </p:cNvSpPr>
          <p:nvPr/>
        </p:nvSpPr>
        <p:spPr>
          <a:xfrm>
            <a:off x="325474" y="-3216"/>
            <a:ext cx="7704000" cy="4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exend"/>
              <a:buNone/>
              <a:defRPr sz="4600" b="1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exend"/>
              <a:buNone/>
              <a:defRPr sz="3600" b="1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exend"/>
              <a:buNone/>
              <a:defRPr sz="3600" b="1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exend"/>
              <a:buNone/>
              <a:defRPr sz="3600" b="1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exend"/>
              <a:buNone/>
              <a:defRPr sz="3600" b="1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exend"/>
              <a:buNone/>
              <a:defRPr sz="3600" b="1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exend"/>
              <a:buNone/>
              <a:defRPr sz="3600" b="1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exend"/>
              <a:buNone/>
              <a:defRPr sz="3600" b="1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exend"/>
              <a:buNone/>
              <a:defRPr sz="3600" b="1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pPr algn="ctr"/>
            <a:r>
              <a:rPr lang="en-US" sz="4000" dirty="0">
                <a:latin typeface="Comic Sans MS" panose="030F0702030302020204" pitchFamily="66" charset="0"/>
              </a:rPr>
              <a:t>Look, read and write.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4584" r="1532" b="25851"/>
          <a:stretch/>
        </p:blipFill>
        <p:spPr>
          <a:xfrm>
            <a:off x="5869391" y="602989"/>
            <a:ext cx="1808444" cy="14110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Rectangle 7"/>
          <p:cNvSpPr/>
          <p:nvPr/>
        </p:nvSpPr>
        <p:spPr>
          <a:xfrm>
            <a:off x="827689" y="890752"/>
            <a:ext cx="4729655" cy="8355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Comic Sans MS" panose="030F0702030302020204" pitchFamily="66" charset="0"/>
              </a:rPr>
              <a:t>1. We’ve got  …………………….</a:t>
            </a:r>
          </a:p>
        </p:txBody>
      </p:sp>
      <p:sp>
        <p:nvSpPr>
          <p:cNvPr id="9" name="Rectangle 8"/>
          <p:cNvSpPr/>
          <p:nvPr/>
        </p:nvSpPr>
        <p:spPr>
          <a:xfrm>
            <a:off x="827688" y="2267563"/>
            <a:ext cx="4729655" cy="8355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Comic Sans MS" panose="030F0702030302020204" pitchFamily="66" charset="0"/>
              </a:rPr>
              <a:t>2. We’ve got  …………………….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7729" t="2609" r="-1625" b="10486"/>
          <a:stretch/>
        </p:blipFill>
        <p:spPr>
          <a:xfrm>
            <a:off x="5869390" y="2122883"/>
            <a:ext cx="1926657" cy="1313999"/>
          </a:xfrm>
          <a:prstGeom prst="rect">
            <a:avLst/>
          </a:prstGeom>
          <a:solidFill>
            <a:srgbClr val="FFFFFF">
              <a:shade val="85000"/>
            </a:srgbClr>
          </a:solidFill>
          <a:ln w="952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Rectangle 11"/>
          <p:cNvSpPr/>
          <p:nvPr/>
        </p:nvSpPr>
        <p:spPr>
          <a:xfrm>
            <a:off x="827688" y="3644374"/>
            <a:ext cx="4729655" cy="8355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Comic Sans MS" panose="030F0702030302020204" pitchFamily="66" charset="0"/>
              </a:rPr>
              <a:t>3. We’ve got  …………………….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295" b="100000" l="1969" r="100000">
                        <a14:foregroundMark x1="17323" y1="88197" x2="25000" y2="99016"/>
                        <a14:backgroundMark x1="12795" y1="33115" x2="12402" y2="9508"/>
                        <a14:backgroundMark x1="86614" y1="75410" x2="88780" y2="77377"/>
                        <a14:backgroundMark x1="87205" y1="91475" x2="89370" y2="80656"/>
                        <a14:backgroundMark x1="3150" y1="33443" x2="25984" y2="34098"/>
                      </a14:backgroundRemoval>
                    </a14:imgEffect>
                  </a14:imgLayer>
                </a14:imgProps>
              </a:ext>
            </a:extLst>
          </a:blip>
          <a:srcRect l="4959" t="2510"/>
          <a:stretch/>
        </p:blipFill>
        <p:spPr>
          <a:xfrm>
            <a:off x="5869391" y="3618185"/>
            <a:ext cx="1987634" cy="1224113"/>
          </a:xfrm>
          <a:prstGeom prst="rect">
            <a:avLst/>
          </a:prstGeom>
          <a:solidFill>
            <a:srgbClr val="FFFFFF">
              <a:shade val="85000"/>
            </a:srgbClr>
          </a:solidFill>
          <a:ln w="63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06D0BA3-9543-1A4E-A8DA-323DFA1E801C}"/>
              </a:ext>
            </a:extLst>
          </p:cNvPr>
          <p:cNvSpPr txBox="1"/>
          <p:nvPr/>
        </p:nvSpPr>
        <p:spPr>
          <a:xfrm>
            <a:off x="2969908" y="974793"/>
            <a:ext cx="19962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  <a:cs typeface="Aharoni" panose="02010803020104030203" pitchFamily="2" charset="-79"/>
              </a:rPr>
              <a:t>a sheep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06D0BA3-9543-1A4E-A8DA-323DFA1E801C}"/>
              </a:ext>
            </a:extLst>
          </p:cNvPr>
          <p:cNvSpPr txBox="1"/>
          <p:nvPr/>
        </p:nvSpPr>
        <p:spPr>
          <a:xfrm>
            <a:off x="2788605" y="2385825"/>
            <a:ext cx="24928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  <a:cs typeface="Aharoni" panose="02010803020104030203" pitchFamily="2" charset="-79"/>
              </a:rPr>
              <a:t>some chickens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06D0BA3-9543-1A4E-A8DA-323DFA1E801C}"/>
              </a:ext>
            </a:extLst>
          </p:cNvPr>
          <p:cNvSpPr txBox="1"/>
          <p:nvPr/>
        </p:nvSpPr>
        <p:spPr>
          <a:xfrm>
            <a:off x="3064499" y="3831327"/>
            <a:ext cx="24928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  <a:cs typeface="Aharoni" panose="02010803020104030203" pitchFamily="2" charset="-79"/>
              </a:rPr>
              <a:t>a horse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53DE0B-D86B-6944-9CF3-B4B27FBEAE8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5126" y="-57714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96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551481"/>
            <a:ext cx="9144000" cy="4592019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72965" y="1035879"/>
            <a:ext cx="7890642" cy="336204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1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1">
                  <a:lumMod val="20000"/>
                  <a:lumOff val="80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200000"/>
              </a:lnSpc>
            </a:pPr>
            <a:endParaRPr lang="en-US" sz="4800" dirty="0">
              <a:latin typeface="Comic Sans MS" panose="030F0702030302020204" pitchFamily="66" charset="0"/>
            </a:endParaRPr>
          </a:p>
          <a:p>
            <a:pPr>
              <a:lnSpc>
                <a:spcPct val="200000"/>
              </a:lnSpc>
            </a:pPr>
            <a:endParaRPr lang="en-US" sz="36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>
              <a:lnSpc>
                <a:spcPct val="200000"/>
              </a:lnSpc>
            </a:pPr>
            <a:r>
              <a:rPr lang="en-US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We’ve got  ……………………         on the ………………….            It’s big and tall.</a:t>
            </a:r>
            <a:r>
              <a:rPr lang="en-US" sz="48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</a:p>
          <a:p>
            <a:pPr>
              <a:lnSpc>
                <a:spcPct val="250000"/>
              </a:lnSpc>
            </a:pPr>
            <a:endParaRPr lang="en-US" sz="4800" dirty="0">
              <a:latin typeface="Comic Sans MS" panose="030F0702030302020204" pitchFamily="66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3149" t="631"/>
          <a:stretch/>
        </p:blipFill>
        <p:spPr>
          <a:xfrm>
            <a:off x="2459420" y="2875077"/>
            <a:ext cx="1958866" cy="1154673"/>
          </a:xfrm>
          <a:prstGeom prst="rect">
            <a:avLst/>
          </a:prstGeom>
          <a:solidFill>
            <a:srgbClr val="FFFFFF">
              <a:shade val="85000"/>
            </a:srgbClr>
          </a:solidFill>
          <a:ln w="63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Rectangle 9"/>
          <p:cNvSpPr/>
          <p:nvPr/>
        </p:nvSpPr>
        <p:spPr>
          <a:xfrm>
            <a:off x="0" y="5483"/>
            <a:ext cx="9144000" cy="6487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C32F02FF-2F60-B745-8220-E5249E0AFFE1}"/>
              </a:ext>
            </a:extLst>
          </p:cNvPr>
          <p:cNvSpPr txBox="1">
            <a:spLocks/>
          </p:cNvSpPr>
          <p:nvPr/>
        </p:nvSpPr>
        <p:spPr>
          <a:xfrm>
            <a:off x="309708" y="74038"/>
            <a:ext cx="7704000" cy="6118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exend"/>
              <a:buNone/>
              <a:defRPr sz="4600" b="1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exend"/>
              <a:buNone/>
              <a:defRPr sz="3600" b="1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exend"/>
              <a:buNone/>
              <a:defRPr sz="3600" b="1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exend"/>
              <a:buNone/>
              <a:defRPr sz="3600" b="1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exend"/>
              <a:buNone/>
              <a:defRPr sz="3600" b="1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exend"/>
              <a:buNone/>
              <a:defRPr sz="3600" b="1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exend"/>
              <a:buNone/>
              <a:defRPr sz="3600" b="1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exend"/>
              <a:buNone/>
              <a:defRPr sz="3600" b="1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exend"/>
              <a:buNone/>
              <a:defRPr sz="3600" b="1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pPr algn="ctr"/>
            <a:r>
              <a:rPr lang="en-US" sz="4000" dirty="0">
                <a:latin typeface="Comic Sans MS" panose="030F0702030302020204" pitchFamily="66" charset="0"/>
              </a:rPr>
              <a:t>Look and write.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t="2707" r="4057" b="6982"/>
          <a:stretch/>
        </p:blipFill>
        <p:spPr>
          <a:xfrm>
            <a:off x="4822198" y="1493739"/>
            <a:ext cx="1529256" cy="1105264"/>
          </a:xfrm>
          <a:prstGeom prst="rect">
            <a:avLst/>
          </a:prstGeom>
          <a:solidFill>
            <a:srgbClr val="FFFFFF">
              <a:shade val="85000"/>
            </a:srgbClr>
          </a:solidFill>
          <a:ln w="952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06D0BA3-9543-1A4E-A8DA-323DFA1E801C}"/>
              </a:ext>
            </a:extLst>
          </p:cNvPr>
          <p:cNvSpPr txBox="1"/>
          <p:nvPr/>
        </p:nvSpPr>
        <p:spPr>
          <a:xfrm>
            <a:off x="3043690" y="2034503"/>
            <a:ext cx="19962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omic Sans MS" panose="030F0702030302020204" pitchFamily="66" charset="0"/>
                <a:cs typeface="Aharoni" panose="02010803020104030203" pitchFamily="2" charset="-79"/>
              </a:rPr>
              <a:t>a cow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06D0BA3-9543-1A4E-A8DA-323DFA1E801C}"/>
              </a:ext>
            </a:extLst>
          </p:cNvPr>
          <p:cNvSpPr txBox="1"/>
          <p:nvPr/>
        </p:nvSpPr>
        <p:spPr>
          <a:xfrm>
            <a:off x="789011" y="3383419"/>
            <a:ext cx="19962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omic Sans MS" panose="030F0702030302020204" pitchFamily="66" charset="0"/>
                <a:cs typeface="Aharoni" panose="02010803020104030203" pitchFamily="2" charset="-79"/>
              </a:rPr>
              <a:t>farm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053DE0B-D86B-6944-9CF3-B4B27FBEAE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5126" y="-57714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23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lide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lide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r="2351" b="11662"/>
          <a:stretch/>
        </p:blipFill>
        <p:spPr>
          <a:xfrm>
            <a:off x="0" y="16328"/>
            <a:ext cx="9301071" cy="5127172"/>
          </a:xfrm>
          <a:prstGeom prst="rect">
            <a:avLst/>
          </a:prstGeom>
        </p:spPr>
      </p:pic>
      <p:sp>
        <p:nvSpPr>
          <p:cNvPr id="7" name="Google Shape;864;p45"/>
          <p:cNvSpPr txBox="1">
            <a:spLocks/>
          </p:cNvSpPr>
          <p:nvPr/>
        </p:nvSpPr>
        <p:spPr>
          <a:xfrm>
            <a:off x="2230629" y="1116700"/>
            <a:ext cx="4528800" cy="4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ind Madurai"/>
              <a:buNone/>
              <a:defRPr sz="1700" b="0" i="0" u="none" strike="noStrike" cap="none"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defRPr>
            </a:lvl1pPr>
            <a:lvl2pPr marL="914400" marR="0" lvl="1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ind Madurai"/>
              <a:buNone/>
              <a:defRPr sz="1500" b="0" i="0" u="none" strike="noStrike" cap="none"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defRPr>
            </a:lvl2pPr>
            <a:lvl3pPr marL="1371600" marR="0" lvl="2" indent="-3238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ind Madurai"/>
              <a:buNone/>
              <a:defRPr sz="1500" b="0" i="0" u="none" strike="noStrike" cap="none"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defRPr>
            </a:lvl3pPr>
            <a:lvl4pPr marL="1828800" marR="0" lvl="3" indent="-3238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ind Madurai"/>
              <a:buNone/>
              <a:defRPr sz="1500" b="0" i="0" u="none" strike="noStrike" cap="none"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defRPr>
            </a:lvl4pPr>
            <a:lvl5pPr marL="2286000" marR="0" lvl="4" indent="-3238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ind Madurai"/>
              <a:buNone/>
              <a:defRPr sz="1500" b="0" i="0" u="none" strike="noStrike" cap="none"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defRPr>
            </a:lvl5pPr>
            <a:lvl6pPr marL="2743200" marR="0" lvl="5" indent="-3238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ind Madurai"/>
              <a:buNone/>
              <a:defRPr sz="1500" b="0" i="0" u="none" strike="noStrike" cap="none"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defRPr>
            </a:lvl6pPr>
            <a:lvl7pPr marL="3200400" marR="0" lvl="6" indent="-3238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ind Madurai"/>
              <a:buNone/>
              <a:defRPr sz="1500" b="0" i="0" u="none" strike="noStrike" cap="none"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defRPr>
            </a:lvl7pPr>
            <a:lvl8pPr marL="3657600" marR="0" lvl="7" indent="-3238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ind Madurai"/>
              <a:buNone/>
              <a:defRPr sz="1500" b="0" i="0" u="none" strike="noStrike" cap="none"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defRPr>
            </a:lvl8pPr>
            <a:lvl9pPr marL="4114800" marR="0" lvl="8" indent="-32385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500"/>
              <a:buFont typeface="Hind Madurai"/>
              <a:buNone/>
              <a:defRPr sz="1500" b="0" i="0" u="none" strike="noStrike" cap="none"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defRPr>
            </a:lvl9pPr>
          </a:lstStyle>
          <a:p>
            <a:pPr marL="0" indent="0"/>
            <a:r>
              <a:rPr lang="en-US" sz="3200" b="1" dirty="0">
                <a:latin typeface="Comic Sans MS" panose="030F0702030302020204" pitchFamily="66" charset="0"/>
              </a:rPr>
              <a:t>Lesson 1. Task 4 5 6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6BB9843-6489-0A41-8C83-7F8F3AEEEE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4364" y="16328"/>
            <a:ext cx="1616707" cy="7751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401" b="100000" l="9772" r="9706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946840">
            <a:off x="2668865" y="2983562"/>
            <a:ext cx="1949550" cy="93349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549" b="92838" l="3046" r="100000">
                        <a14:foregroundMark x1="59645" y1="32095" x2="62944" y2="50663"/>
                        <a14:foregroundMark x1="57234" y1="29443" x2="59010" y2="3925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88996" y="2967527"/>
            <a:ext cx="5004057" cy="2394073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075136" y="620560"/>
            <a:ext cx="4839786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Unit 3. On the farm</a:t>
            </a:r>
          </a:p>
        </p:txBody>
      </p:sp>
    </p:spTree>
    <p:extLst>
      <p:ext uri="{BB962C8B-B14F-4D97-AF65-F5344CB8AC3E}">
        <p14:creationId xmlns:p14="http://schemas.microsoft.com/office/powerpoint/2010/main" val="2985728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ARM FUNN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4" presetClass="entr" presetSubtype="5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/>
      <p:bldP spid="14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3207" t="3982" r="2547" b="2832"/>
          <a:stretch/>
        </p:blipFill>
        <p:spPr>
          <a:xfrm>
            <a:off x="9617" y="3923"/>
            <a:ext cx="9144001" cy="51435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4256" y="0"/>
            <a:ext cx="1621677" cy="78035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30" b="96375" l="3259" r="9816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60783" y="1300771"/>
            <a:ext cx="4988606" cy="332231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551167" y="2192921"/>
            <a:ext cx="4770858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96875" indent="60325"/>
            <a:r>
              <a:rPr lang="en-US" sz="2800" b="1" u="sng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Structures</a:t>
            </a:r>
            <a:endParaRPr lang="en-US" sz="2800" b="1" dirty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pPr marL="396875" indent="60325"/>
            <a:endParaRPr lang="en-US" sz="2800" b="1" dirty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pPr marL="396875" indent="60325"/>
            <a:r>
              <a:rPr lang="en-US" sz="2800" b="1" i="1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We’ve got some goats. 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4500" l="536" r="9882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82878" y="660183"/>
            <a:ext cx="3308957" cy="141863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153870" y="1163473"/>
            <a:ext cx="28520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REMEMBER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247" b="100000" l="2100" r="96588">
                        <a14:foregroundMark x1="7349" y1="21429" x2="12598" y2="78571"/>
                        <a14:foregroundMark x1="9974" y1="22078" x2="85564" y2="13636"/>
                        <a14:foregroundMark x1="85302" y1="34091" x2="88189" y2="73377"/>
                        <a14:foregroundMark x1="90289" y1="71429" x2="93701" y2="87013"/>
                        <a14:foregroundMark x1="19685" y1="85714" x2="83727" y2="87013"/>
                        <a14:foregroundMark x1="85039" y1="86364" x2="95538" y2="8506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061674">
            <a:off x="215530" y="1126000"/>
            <a:ext cx="3196763" cy="28915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 rot="20798835">
            <a:off x="555537" y="2479858"/>
            <a:ext cx="24497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‘ve got = have got</a:t>
            </a:r>
          </a:p>
        </p:txBody>
      </p:sp>
    </p:spTree>
    <p:extLst>
      <p:ext uri="{BB962C8B-B14F-4D97-AF65-F5344CB8AC3E}">
        <p14:creationId xmlns:p14="http://schemas.microsoft.com/office/powerpoint/2010/main" val="4111093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(Âm Thanh) chuyển cảnh (mp3cut.net).wav"/>
          </p:stSnd>
        </p:sndAc>
      </p:transition>
    </mc:Choice>
    <mc:Fallback xmlns="">
      <p:transition spd="slow">
        <p:sndAc>
          <p:stSnd>
            <p:snd r:embed="rId11" name="(Âm Thanh) chuyển cảnh (mp3cut.net).wav"/>
          </p:stSnd>
        </p:sndAc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r="194" b="34893"/>
          <a:stretch/>
        </p:blipFill>
        <p:spPr>
          <a:xfrm>
            <a:off x="-1" y="0"/>
            <a:ext cx="9364717" cy="51316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266" b="98192" l="5983" r="96947">
                        <a14:foregroundMark x1="24542" y1="20226" x2="35653" y2="18531"/>
                        <a14:foregroundMark x1="37241" y1="16045" x2="38217" y2="22034"/>
                        <a14:foregroundMark x1="30281" y1="13898" x2="33333" y2="16723"/>
                        <a14:foregroundMark x1="23443" y1="17627" x2="28083" y2="25311"/>
                        <a14:foregroundMark x1="31258" y1="29831" x2="37118" y2="36949"/>
                        <a14:foregroundMark x1="25153" y1="41469" x2="27473" y2="48475"/>
                        <a14:foregroundMark x1="28449" y1="66441" x2="27473" y2="74802"/>
                        <a14:foregroundMark x1="15140" y1="62373" x2="15995" y2="67232"/>
                        <a14:foregroundMark x1="10867" y1="71638" x2="14042" y2="73446"/>
                        <a14:foregroundMark x1="17582" y1="72881" x2="19414" y2="72994"/>
                        <a14:foregroundMark x1="11355" y1="25537" x2="13065" y2="31299"/>
                        <a14:foregroundMark x1="88034" y1="70508" x2="92552" y2="73785"/>
                        <a14:foregroundMark x1="88645" y1="79322" x2="81807" y2="77401"/>
                        <a14:foregroundMark x1="73504" y1="69605" x2="76801" y2="71412"/>
                        <a14:foregroundMark x1="47009" y1="78079" x2="51648" y2="84520"/>
                        <a14:foregroundMark x1="46642" y1="88701" x2="52015" y2="91977"/>
                        <a14:foregroundMark x1="36508" y1="75480" x2="36264" y2="81921"/>
                        <a14:foregroundMark x1="30769" y1="77853" x2="40659" y2="84520"/>
                      </a14:backgroundRemoval>
                    </a14:imgEffect>
                  </a14:imgLayer>
                </a14:imgProps>
              </a:ext>
            </a:extLst>
          </a:blip>
          <a:srcRect l="1" t="10271" r="-2726" b="29636"/>
          <a:stretch/>
        </p:blipFill>
        <p:spPr>
          <a:xfrm>
            <a:off x="1073837" y="629904"/>
            <a:ext cx="7217039" cy="45621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031560" y="2985421"/>
            <a:ext cx="2935419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814454">
              <a:spcBef>
                <a:spcPct val="50000"/>
              </a:spcBef>
            </a:pPr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</a:rPr>
              <a:t>Thank you </a:t>
            </a:r>
          </a:p>
          <a:p>
            <a:pPr algn="ctr" defTabSz="814454">
              <a:spcBef>
                <a:spcPct val="50000"/>
              </a:spcBef>
            </a:pPr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</a:rPr>
              <a:t>&amp; goodbye!</a:t>
            </a:r>
            <a:endParaRPr lang="zh-CN" alt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黑体" panose="02010609060101010101" pitchFamily="2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0892" y="67421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199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9393703" cy="537046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317" b="100000" l="170" r="992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4277796"/>
            <a:ext cx="9393703" cy="9800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6BB9843-6489-0A41-8C83-7F8F3AEEEE6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4364" y="16328"/>
            <a:ext cx="1616707" cy="775180"/>
          </a:xfrm>
          <a:prstGeom prst="rect">
            <a:avLst/>
          </a:prstGeom>
        </p:spPr>
      </p:pic>
      <p:grpSp>
        <p:nvGrpSpPr>
          <p:cNvPr id="10" name="Google Shape;3452;p36"/>
          <p:cNvGrpSpPr/>
          <p:nvPr/>
        </p:nvGrpSpPr>
        <p:grpSpPr>
          <a:xfrm>
            <a:off x="7915237" y="1539976"/>
            <a:ext cx="826450" cy="1114175"/>
            <a:chOff x="1198150" y="721125"/>
            <a:chExt cx="826450" cy="1114175"/>
          </a:xfrm>
        </p:grpSpPr>
        <p:sp>
          <p:nvSpPr>
            <p:cNvPr id="11" name="Google Shape;3453;p36"/>
            <p:cNvSpPr/>
            <p:nvPr/>
          </p:nvSpPr>
          <p:spPr>
            <a:xfrm>
              <a:off x="1642650" y="721125"/>
              <a:ext cx="381950" cy="350275"/>
            </a:xfrm>
            <a:custGeom>
              <a:avLst/>
              <a:gdLst/>
              <a:ahLst/>
              <a:cxnLst/>
              <a:rect l="l" t="t" r="r" b="b"/>
              <a:pathLst>
                <a:path w="15278" h="14011" extrusionOk="0">
                  <a:moveTo>
                    <a:pt x="6872" y="1"/>
                  </a:moveTo>
                  <a:cubicBezTo>
                    <a:pt x="6572" y="1"/>
                    <a:pt x="6271" y="34"/>
                    <a:pt x="5971" y="134"/>
                  </a:cubicBezTo>
                  <a:cubicBezTo>
                    <a:pt x="5337" y="268"/>
                    <a:pt x="4804" y="635"/>
                    <a:pt x="4370" y="1102"/>
                  </a:cubicBezTo>
                  <a:cubicBezTo>
                    <a:pt x="3770" y="1735"/>
                    <a:pt x="3503" y="2603"/>
                    <a:pt x="3469" y="3470"/>
                  </a:cubicBezTo>
                  <a:cubicBezTo>
                    <a:pt x="3136" y="3637"/>
                    <a:pt x="2869" y="3804"/>
                    <a:pt x="2635" y="4070"/>
                  </a:cubicBezTo>
                  <a:cubicBezTo>
                    <a:pt x="1468" y="4738"/>
                    <a:pt x="634" y="5672"/>
                    <a:pt x="300" y="6706"/>
                  </a:cubicBezTo>
                  <a:cubicBezTo>
                    <a:pt x="0" y="7673"/>
                    <a:pt x="134" y="8674"/>
                    <a:pt x="667" y="9508"/>
                  </a:cubicBezTo>
                  <a:cubicBezTo>
                    <a:pt x="1068" y="10141"/>
                    <a:pt x="1635" y="10709"/>
                    <a:pt x="2302" y="11109"/>
                  </a:cubicBezTo>
                  <a:cubicBezTo>
                    <a:pt x="2335" y="11142"/>
                    <a:pt x="2369" y="11176"/>
                    <a:pt x="2402" y="11209"/>
                  </a:cubicBezTo>
                  <a:cubicBezTo>
                    <a:pt x="2902" y="11709"/>
                    <a:pt x="3569" y="11976"/>
                    <a:pt x="4303" y="11976"/>
                  </a:cubicBezTo>
                  <a:cubicBezTo>
                    <a:pt x="4370" y="11976"/>
                    <a:pt x="4437" y="11943"/>
                    <a:pt x="4503" y="11943"/>
                  </a:cubicBezTo>
                  <a:cubicBezTo>
                    <a:pt x="4970" y="12977"/>
                    <a:pt x="5838" y="13744"/>
                    <a:pt x="6905" y="13944"/>
                  </a:cubicBezTo>
                  <a:cubicBezTo>
                    <a:pt x="7139" y="13978"/>
                    <a:pt x="7372" y="14011"/>
                    <a:pt x="7606" y="14011"/>
                  </a:cubicBezTo>
                  <a:cubicBezTo>
                    <a:pt x="8173" y="14011"/>
                    <a:pt x="8740" y="13877"/>
                    <a:pt x="9273" y="13611"/>
                  </a:cubicBezTo>
                  <a:cubicBezTo>
                    <a:pt x="9574" y="13711"/>
                    <a:pt x="9907" y="13777"/>
                    <a:pt x="10207" y="13777"/>
                  </a:cubicBezTo>
                  <a:lnTo>
                    <a:pt x="10441" y="13777"/>
                  </a:lnTo>
                  <a:cubicBezTo>
                    <a:pt x="11575" y="13777"/>
                    <a:pt x="12643" y="13244"/>
                    <a:pt x="13310" y="12243"/>
                  </a:cubicBezTo>
                  <a:cubicBezTo>
                    <a:pt x="13743" y="11609"/>
                    <a:pt x="13977" y="10875"/>
                    <a:pt x="14010" y="10141"/>
                  </a:cubicBezTo>
                  <a:cubicBezTo>
                    <a:pt x="14944" y="9374"/>
                    <a:pt x="15278" y="8040"/>
                    <a:pt x="14744" y="6906"/>
                  </a:cubicBezTo>
                  <a:cubicBezTo>
                    <a:pt x="14611" y="6639"/>
                    <a:pt x="14410" y="6339"/>
                    <a:pt x="14144" y="6005"/>
                  </a:cubicBezTo>
                  <a:cubicBezTo>
                    <a:pt x="14244" y="5805"/>
                    <a:pt x="14310" y="5605"/>
                    <a:pt x="14344" y="5371"/>
                  </a:cubicBezTo>
                  <a:cubicBezTo>
                    <a:pt x="14544" y="4671"/>
                    <a:pt x="14410" y="3937"/>
                    <a:pt x="14044" y="3303"/>
                  </a:cubicBezTo>
                  <a:cubicBezTo>
                    <a:pt x="13777" y="2870"/>
                    <a:pt x="13376" y="2503"/>
                    <a:pt x="12943" y="2303"/>
                  </a:cubicBezTo>
                  <a:cubicBezTo>
                    <a:pt x="12809" y="2002"/>
                    <a:pt x="12643" y="1735"/>
                    <a:pt x="12442" y="1469"/>
                  </a:cubicBezTo>
                  <a:cubicBezTo>
                    <a:pt x="11809" y="635"/>
                    <a:pt x="10841" y="134"/>
                    <a:pt x="9807" y="101"/>
                  </a:cubicBezTo>
                  <a:lnTo>
                    <a:pt x="9674" y="101"/>
                  </a:lnTo>
                  <a:cubicBezTo>
                    <a:pt x="9240" y="101"/>
                    <a:pt x="8806" y="168"/>
                    <a:pt x="8373" y="334"/>
                  </a:cubicBezTo>
                  <a:cubicBezTo>
                    <a:pt x="7906" y="134"/>
                    <a:pt x="7405" y="1"/>
                    <a:pt x="68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454;p36"/>
            <p:cNvSpPr/>
            <p:nvPr/>
          </p:nvSpPr>
          <p:spPr>
            <a:xfrm>
              <a:off x="1781275" y="788900"/>
              <a:ext cx="146600" cy="93775"/>
            </a:xfrm>
            <a:custGeom>
              <a:avLst/>
              <a:gdLst/>
              <a:ahLst/>
              <a:cxnLst/>
              <a:rect l="l" t="t" r="r" b="b"/>
              <a:pathLst>
                <a:path w="5864" h="3751" extrusionOk="0">
                  <a:moveTo>
                    <a:pt x="1299" y="1"/>
                  </a:moveTo>
                  <a:cubicBezTo>
                    <a:pt x="1232" y="1"/>
                    <a:pt x="1163" y="9"/>
                    <a:pt x="1093" y="25"/>
                  </a:cubicBezTo>
                  <a:cubicBezTo>
                    <a:pt x="0" y="313"/>
                    <a:pt x="842" y="3751"/>
                    <a:pt x="2592" y="3751"/>
                  </a:cubicBezTo>
                  <a:cubicBezTo>
                    <a:pt x="2871" y="3751"/>
                    <a:pt x="3174" y="3663"/>
                    <a:pt x="3495" y="3461"/>
                  </a:cubicBezTo>
                  <a:cubicBezTo>
                    <a:pt x="3495" y="3461"/>
                    <a:pt x="5863" y="1860"/>
                    <a:pt x="4763" y="425"/>
                  </a:cubicBezTo>
                  <a:cubicBezTo>
                    <a:pt x="4579" y="186"/>
                    <a:pt x="4364" y="87"/>
                    <a:pt x="4139" y="87"/>
                  </a:cubicBezTo>
                  <a:cubicBezTo>
                    <a:pt x="3601" y="87"/>
                    <a:pt x="3005" y="653"/>
                    <a:pt x="2646" y="1225"/>
                  </a:cubicBezTo>
                  <a:lnTo>
                    <a:pt x="2646" y="1225"/>
                  </a:lnTo>
                  <a:cubicBezTo>
                    <a:pt x="2384" y="617"/>
                    <a:pt x="1896" y="1"/>
                    <a:pt x="12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455;p36"/>
            <p:cNvSpPr/>
            <p:nvPr/>
          </p:nvSpPr>
          <p:spPr>
            <a:xfrm>
              <a:off x="1784400" y="783750"/>
              <a:ext cx="133475" cy="104275"/>
            </a:xfrm>
            <a:custGeom>
              <a:avLst/>
              <a:gdLst/>
              <a:ahLst/>
              <a:cxnLst/>
              <a:rect l="l" t="t" r="r" b="b"/>
              <a:pathLst>
                <a:path w="5339" h="4171" extrusionOk="0">
                  <a:moveTo>
                    <a:pt x="2503" y="1966"/>
                  </a:moveTo>
                  <a:cubicBezTo>
                    <a:pt x="2536" y="2199"/>
                    <a:pt x="2536" y="2366"/>
                    <a:pt x="2536" y="2399"/>
                  </a:cubicBezTo>
                  <a:lnTo>
                    <a:pt x="2436" y="2399"/>
                  </a:lnTo>
                  <a:cubicBezTo>
                    <a:pt x="2403" y="2333"/>
                    <a:pt x="2403" y="2199"/>
                    <a:pt x="2503" y="1966"/>
                  </a:cubicBezTo>
                  <a:close/>
                  <a:moveTo>
                    <a:pt x="1193" y="412"/>
                  </a:moveTo>
                  <a:cubicBezTo>
                    <a:pt x="1660" y="412"/>
                    <a:pt x="2062" y="922"/>
                    <a:pt x="2303" y="1432"/>
                  </a:cubicBezTo>
                  <a:cubicBezTo>
                    <a:pt x="2102" y="1732"/>
                    <a:pt x="1836" y="2299"/>
                    <a:pt x="2069" y="2633"/>
                  </a:cubicBezTo>
                  <a:cubicBezTo>
                    <a:pt x="2125" y="2689"/>
                    <a:pt x="2251" y="2815"/>
                    <a:pt x="2468" y="2815"/>
                  </a:cubicBezTo>
                  <a:cubicBezTo>
                    <a:pt x="2509" y="2815"/>
                    <a:pt x="2554" y="2810"/>
                    <a:pt x="2603" y="2800"/>
                  </a:cubicBezTo>
                  <a:cubicBezTo>
                    <a:pt x="2703" y="2800"/>
                    <a:pt x="2770" y="2766"/>
                    <a:pt x="2803" y="2700"/>
                  </a:cubicBezTo>
                  <a:cubicBezTo>
                    <a:pt x="3036" y="2433"/>
                    <a:pt x="2936" y="1899"/>
                    <a:pt x="2770" y="1465"/>
                  </a:cubicBezTo>
                  <a:cubicBezTo>
                    <a:pt x="2836" y="1332"/>
                    <a:pt x="2936" y="1199"/>
                    <a:pt x="3036" y="1098"/>
                  </a:cubicBezTo>
                  <a:cubicBezTo>
                    <a:pt x="3403" y="698"/>
                    <a:pt x="3737" y="498"/>
                    <a:pt x="4037" y="498"/>
                  </a:cubicBezTo>
                  <a:cubicBezTo>
                    <a:pt x="4204" y="498"/>
                    <a:pt x="4337" y="598"/>
                    <a:pt x="4471" y="765"/>
                  </a:cubicBezTo>
                  <a:cubicBezTo>
                    <a:pt x="4904" y="1332"/>
                    <a:pt x="4771" y="1999"/>
                    <a:pt x="4070" y="2766"/>
                  </a:cubicBezTo>
                  <a:cubicBezTo>
                    <a:pt x="3670" y="3200"/>
                    <a:pt x="3270" y="3500"/>
                    <a:pt x="3270" y="3500"/>
                  </a:cubicBezTo>
                  <a:cubicBezTo>
                    <a:pt x="2973" y="3683"/>
                    <a:pt x="2704" y="3756"/>
                    <a:pt x="2463" y="3756"/>
                  </a:cubicBezTo>
                  <a:cubicBezTo>
                    <a:pt x="2000" y="3756"/>
                    <a:pt x="1643" y="3485"/>
                    <a:pt x="1402" y="3200"/>
                  </a:cubicBezTo>
                  <a:cubicBezTo>
                    <a:pt x="635" y="2266"/>
                    <a:pt x="468" y="598"/>
                    <a:pt x="1035" y="431"/>
                  </a:cubicBezTo>
                  <a:cubicBezTo>
                    <a:pt x="1089" y="418"/>
                    <a:pt x="1141" y="412"/>
                    <a:pt x="1193" y="412"/>
                  </a:cubicBezTo>
                  <a:close/>
                  <a:moveTo>
                    <a:pt x="1193" y="0"/>
                  </a:moveTo>
                  <a:cubicBezTo>
                    <a:pt x="1109" y="0"/>
                    <a:pt x="1023" y="10"/>
                    <a:pt x="935" y="31"/>
                  </a:cubicBezTo>
                  <a:cubicBezTo>
                    <a:pt x="768" y="64"/>
                    <a:pt x="668" y="164"/>
                    <a:pt x="568" y="265"/>
                  </a:cubicBezTo>
                  <a:cubicBezTo>
                    <a:pt x="1" y="865"/>
                    <a:pt x="301" y="2499"/>
                    <a:pt x="1102" y="3467"/>
                  </a:cubicBezTo>
                  <a:cubicBezTo>
                    <a:pt x="1501" y="3926"/>
                    <a:pt x="1973" y="4171"/>
                    <a:pt x="2473" y="4171"/>
                  </a:cubicBezTo>
                  <a:cubicBezTo>
                    <a:pt x="2808" y="4171"/>
                    <a:pt x="3156" y="4061"/>
                    <a:pt x="3503" y="3834"/>
                  </a:cubicBezTo>
                  <a:cubicBezTo>
                    <a:pt x="3537" y="3834"/>
                    <a:pt x="3970" y="3534"/>
                    <a:pt x="4371" y="3067"/>
                  </a:cubicBezTo>
                  <a:cubicBezTo>
                    <a:pt x="5205" y="2133"/>
                    <a:pt x="5338" y="1232"/>
                    <a:pt x="4804" y="498"/>
                  </a:cubicBezTo>
                  <a:cubicBezTo>
                    <a:pt x="4604" y="231"/>
                    <a:pt x="4337" y="98"/>
                    <a:pt x="4037" y="98"/>
                  </a:cubicBezTo>
                  <a:cubicBezTo>
                    <a:pt x="4019" y="97"/>
                    <a:pt x="4001" y="96"/>
                    <a:pt x="3983" y="96"/>
                  </a:cubicBezTo>
                  <a:cubicBezTo>
                    <a:pt x="3470" y="96"/>
                    <a:pt x="2994" y="540"/>
                    <a:pt x="2736" y="798"/>
                  </a:cubicBezTo>
                  <a:cubicBezTo>
                    <a:pt x="2669" y="865"/>
                    <a:pt x="2603" y="932"/>
                    <a:pt x="2569" y="1032"/>
                  </a:cubicBezTo>
                  <a:cubicBezTo>
                    <a:pt x="2249" y="478"/>
                    <a:pt x="1775" y="0"/>
                    <a:pt x="119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456;p36"/>
            <p:cNvSpPr/>
            <p:nvPr/>
          </p:nvSpPr>
          <p:spPr>
            <a:xfrm>
              <a:off x="1800225" y="908350"/>
              <a:ext cx="144325" cy="95150"/>
            </a:xfrm>
            <a:custGeom>
              <a:avLst/>
              <a:gdLst/>
              <a:ahLst/>
              <a:cxnLst/>
              <a:rect l="l" t="t" r="r" b="b"/>
              <a:pathLst>
                <a:path w="5773" h="3806" extrusionOk="0">
                  <a:moveTo>
                    <a:pt x="2498" y="0"/>
                  </a:moveTo>
                  <a:cubicBezTo>
                    <a:pt x="669" y="0"/>
                    <a:pt x="1" y="3583"/>
                    <a:pt x="1136" y="3787"/>
                  </a:cubicBezTo>
                  <a:cubicBezTo>
                    <a:pt x="1197" y="3799"/>
                    <a:pt x="1257" y="3806"/>
                    <a:pt x="1315" y="3806"/>
                  </a:cubicBezTo>
                  <a:cubicBezTo>
                    <a:pt x="1918" y="3806"/>
                    <a:pt x="2381" y="3155"/>
                    <a:pt x="2613" y="2524"/>
                  </a:cubicBezTo>
                  <a:lnTo>
                    <a:pt x="2613" y="2524"/>
                  </a:lnTo>
                  <a:cubicBezTo>
                    <a:pt x="2990" y="3067"/>
                    <a:pt x="3592" y="3594"/>
                    <a:pt x="4122" y="3594"/>
                  </a:cubicBezTo>
                  <a:cubicBezTo>
                    <a:pt x="4363" y="3594"/>
                    <a:pt x="4589" y="3485"/>
                    <a:pt x="4772" y="3220"/>
                  </a:cubicBezTo>
                  <a:cubicBezTo>
                    <a:pt x="5772" y="1752"/>
                    <a:pt x="3371" y="251"/>
                    <a:pt x="3371" y="251"/>
                  </a:cubicBezTo>
                  <a:cubicBezTo>
                    <a:pt x="3056" y="77"/>
                    <a:pt x="2765" y="0"/>
                    <a:pt x="24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457;p36"/>
            <p:cNvSpPr/>
            <p:nvPr/>
          </p:nvSpPr>
          <p:spPr>
            <a:xfrm>
              <a:off x="1806100" y="903275"/>
              <a:ext cx="125950" cy="105475"/>
            </a:xfrm>
            <a:custGeom>
              <a:avLst/>
              <a:gdLst/>
              <a:ahLst/>
              <a:cxnLst/>
              <a:rect l="l" t="t" r="r" b="b"/>
              <a:pathLst>
                <a:path w="5038" h="4219" extrusionOk="0">
                  <a:moveTo>
                    <a:pt x="2302" y="1755"/>
                  </a:moveTo>
                  <a:cubicBezTo>
                    <a:pt x="2335" y="1788"/>
                    <a:pt x="2369" y="1955"/>
                    <a:pt x="2302" y="2188"/>
                  </a:cubicBezTo>
                  <a:cubicBezTo>
                    <a:pt x="2202" y="1955"/>
                    <a:pt x="2202" y="1821"/>
                    <a:pt x="2235" y="1788"/>
                  </a:cubicBezTo>
                  <a:cubicBezTo>
                    <a:pt x="2235" y="1788"/>
                    <a:pt x="2268" y="1755"/>
                    <a:pt x="2302" y="1755"/>
                  </a:cubicBezTo>
                  <a:close/>
                  <a:moveTo>
                    <a:pt x="2235" y="423"/>
                  </a:moveTo>
                  <a:cubicBezTo>
                    <a:pt x="2480" y="423"/>
                    <a:pt x="2738" y="501"/>
                    <a:pt x="3002" y="654"/>
                  </a:cubicBezTo>
                  <a:cubicBezTo>
                    <a:pt x="3036" y="654"/>
                    <a:pt x="4337" y="1454"/>
                    <a:pt x="4537" y="2422"/>
                  </a:cubicBezTo>
                  <a:cubicBezTo>
                    <a:pt x="4603" y="2722"/>
                    <a:pt x="4537" y="3022"/>
                    <a:pt x="4337" y="3322"/>
                  </a:cubicBezTo>
                  <a:cubicBezTo>
                    <a:pt x="4337" y="3356"/>
                    <a:pt x="4303" y="3389"/>
                    <a:pt x="4270" y="3389"/>
                  </a:cubicBezTo>
                  <a:cubicBezTo>
                    <a:pt x="4170" y="3523"/>
                    <a:pt x="4003" y="3589"/>
                    <a:pt x="3836" y="3589"/>
                  </a:cubicBezTo>
                  <a:cubicBezTo>
                    <a:pt x="3436" y="3556"/>
                    <a:pt x="2936" y="3122"/>
                    <a:pt x="2602" y="2689"/>
                  </a:cubicBezTo>
                  <a:cubicBezTo>
                    <a:pt x="2735" y="2288"/>
                    <a:pt x="2836" y="1788"/>
                    <a:pt x="2669" y="1521"/>
                  </a:cubicBezTo>
                  <a:cubicBezTo>
                    <a:pt x="2602" y="1421"/>
                    <a:pt x="2502" y="1354"/>
                    <a:pt x="2402" y="1354"/>
                  </a:cubicBezTo>
                  <a:cubicBezTo>
                    <a:pt x="2365" y="1350"/>
                    <a:pt x="2331" y="1348"/>
                    <a:pt x="2300" y="1348"/>
                  </a:cubicBezTo>
                  <a:cubicBezTo>
                    <a:pt x="2099" y="1348"/>
                    <a:pt x="1988" y="1430"/>
                    <a:pt x="1902" y="1488"/>
                  </a:cubicBezTo>
                  <a:cubicBezTo>
                    <a:pt x="1601" y="1821"/>
                    <a:pt x="1968" y="2455"/>
                    <a:pt x="2135" y="2755"/>
                  </a:cubicBezTo>
                  <a:cubicBezTo>
                    <a:pt x="2035" y="3022"/>
                    <a:pt x="1902" y="3289"/>
                    <a:pt x="1735" y="3456"/>
                  </a:cubicBezTo>
                  <a:cubicBezTo>
                    <a:pt x="1514" y="3677"/>
                    <a:pt x="1293" y="3806"/>
                    <a:pt x="1072" y="3806"/>
                  </a:cubicBezTo>
                  <a:cubicBezTo>
                    <a:pt x="1026" y="3806"/>
                    <a:pt x="980" y="3801"/>
                    <a:pt x="934" y="3789"/>
                  </a:cubicBezTo>
                  <a:cubicBezTo>
                    <a:pt x="801" y="3756"/>
                    <a:pt x="701" y="3656"/>
                    <a:pt x="634" y="3456"/>
                  </a:cubicBezTo>
                  <a:cubicBezTo>
                    <a:pt x="434" y="2822"/>
                    <a:pt x="667" y="1588"/>
                    <a:pt x="1301" y="887"/>
                  </a:cubicBezTo>
                  <a:cubicBezTo>
                    <a:pt x="1574" y="576"/>
                    <a:pt x="1892" y="423"/>
                    <a:pt x="2235" y="423"/>
                  </a:cubicBezTo>
                  <a:close/>
                  <a:moveTo>
                    <a:pt x="2243" y="1"/>
                  </a:moveTo>
                  <a:cubicBezTo>
                    <a:pt x="1778" y="1"/>
                    <a:pt x="1343" y="205"/>
                    <a:pt x="968" y="621"/>
                  </a:cubicBezTo>
                  <a:cubicBezTo>
                    <a:pt x="234" y="1454"/>
                    <a:pt x="0" y="2855"/>
                    <a:pt x="234" y="3589"/>
                  </a:cubicBezTo>
                  <a:cubicBezTo>
                    <a:pt x="367" y="4023"/>
                    <a:pt x="634" y="4156"/>
                    <a:pt x="867" y="4190"/>
                  </a:cubicBezTo>
                  <a:cubicBezTo>
                    <a:pt x="943" y="4209"/>
                    <a:pt x="1019" y="4218"/>
                    <a:pt x="1095" y="4218"/>
                  </a:cubicBezTo>
                  <a:cubicBezTo>
                    <a:pt x="1418" y="4218"/>
                    <a:pt x="1738" y="4047"/>
                    <a:pt x="2035" y="3723"/>
                  </a:cubicBezTo>
                  <a:cubicBezTo>
                    <a:pt x="2202" y="3556"/>
                    <a:pt x="2335" y="3322"/>
                    <a:pt x="2435" y="3156"/>
                  </a:cubicBezTo>
                  <a:cubicBezTo>
                    <a:pt x="2802" y="3589"/>
                    <a:pt x="3303" y="3956"/>
                    <a:pt x="3836" y="3990"/>
                  </a:cubicBezTo>
                  <a:cubicBezTo>
                    <a:pt x="3869" y="3993"/>
                    <a:pt x="3902" y="3995"/>
                    <a:pt x="3934" y="3995"/>
                  </a:cubicBezTo>
                  <a:cubicBezTo>
                    <a:pt x="4229" y="3995"/>
                    <a:pt x="4493" y="3857"/>
                    <a:pt x="4704" y="3556"/>
                  </a:cubicBezTo>
                  <a:cubicBezTo>
                    <a:pt x="4970" y="3156"/>
                    <a:pt x="5037" y="2755"/>
                    <a:pt x="4937" y="2322"/>
                  </a:cubicBezTo>
                  <a:cubicBezTo>
                    <a:pt x="4704" y="1188"/>
                    <a:pt x="3303" y="320"/>
                    <a:pt x="3236" y="287"/>
                  </a:cubicBezTo>
                  <a:cubicBezTo>
                    <a:pt x="2897" y="97"/>
                    <a:pt x="2563" y="1"/>
                    <a:pt x="224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458;p36"/>
            <p:cNvSpPr/>
            <p:nvPr/>
          </p:nvSpPr>
          <p:spPr>
            <a:xfrm>
              <a:off x="1698525" y="865375"/>
              <a:ext cx="126775" cy="89300"/>
            </a:xfrm>
            <a:custGeom>
              <a:avLst/>
              <a:gdLst/>
              <a:ahLst/>
              <a:cxnLst/>
              <a:rect l="l" t="t" r="r" b="b"/>
              <a:pathLst>
                <a:path w="5071" h="3572" extrusionOk="0">
                  <a:moveTo>
                    <a:pt x="3006" y="1"/>
                  </a:moveTo>
                  <a:cubicBezTo>
                    <a:pt x="2824" y="1"/>
                    <a:pt x="2633" y="31"/>
                    <a:pt x="2435" y="102"/>
                  </a:cubicBezTo>
                  <a:cubicBezTo>
                    <a:pt x="1134" y="535"/>
                    <a:pt x="0" y="1569"/>
                    <a:pt x="534" y="2403"/>
                  </a:cubicBezTo>
                  <a:cubicBezTo>
                    <a:pt x="914" y="3021"/>
                    <a:pt x="1751" y="3571"/>
                    <a:pt x="2636" y="3571"/>
                  </a:cubicBezTo>
                  <a:cubicBezTo>
                    <a:pt x="2993" y="3571"/>
                    <a:pt x="3357" y="3482"/>
                    <a:pt x="3703" y="3271"/>
                  </a:cubicBezTo>
                  <a:cubicBezTo>
                    <a:pt x="4937" y="2570"/>
                    <a:pt x="5070" y="1303"/>
                    <a:pt x="4737" y="936"/>
                  </a:cubicBezTo>
                  <a:cubicBezTo>
                    <a:pt x="4737" y="936"/>
                    <a:pt x="4018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459;p36"/>
            <p:cNvSpPr/>
            <p:nvPr/>
          </p:nvSpPr>
          <p:spPr>
            <a:xfrm>
              <a:off x="1787750" y="867900"/>
              <a:ext cx="15025" cy="71750"/>
            </a:xfrm>
            <a:custGeom>
              <a:avLst/>
              <a:gdLst/>
              <a:ahLst/>
              <a:cxnLst/>
              <a:rect l="l" t="t" r="r" b="b"/>
              <a:pathLst>
                <a:path w="601" h="2870" extrusionOk="0">
                  <a:moveTo>
                    <a:pt x="0" y="1"/>
                  </a:moveTo>
                  <a:cubicBezTo>
                    <a:pt x="0" y="2"/>
                    <a:pt x="267" y="2503"/>
                    <a:pt x="601" y="286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460;p36"/>
            <p:cNvSpPr/>
            <p:nvPr/>
          </p:nvSpPr>
          <p:spPr>
            <a:xfrm>
              <a:off x="1782750" y="862750"/>
              <a:ext cx="25025" cy="81825"/>
            </a:xfrm>
            <a:custGeom>
              <a:avLst/>
              <a:gdLst/>
              <a:ahLst/>
              <a:cxnLst/>
              <a:rect l="l" t="t" r="r" b="b"/>
              <a:pathLst>
                <a:path w="1001" h="3273" extrusionOk="0">
                  <a:moveTo>
                    <a:pt x="219" y="0"/>
                  </a:moveTo>
                  <a:cubicBezTo>
                    <a:pt x="202" y="0"/>
                    <a:pt x="185" y="2"/>
                    <a:pt x="167" y="7"/>
                  </a:cubicBezTo>
                  <a:cubicBezTo>
                    <a:pt x="134" y="7"/>
                    <a:pt x="67" y="40"/>
                    <a:pt x="34" y="73"/>
                  </a:cubicBezTo>
                  <a:cubicBezTo>
                    <a:pt x="0" y="107"/>
                    <a:pt x="0" y="173"/>
                    <a:pt x="0" y="240"/>
                  </a:cubicBezTo>
                  <a:cubicBezTo>
                    <a:pt x="67" y="841"/>
                    <a:pt x="300" y="2842"/>
                    <a:pt x="634" y="3209"/>
                  </a:cubicBezTo>
                  <a:cubicBezTo>
                    <a:pt x="671" y="3245"/>
                    <a:pt x="727" y="3272"/>
                    <a:pt x="787" y="3272"/>
                  </a:cubicBezTo>
                  <a:cubicBezTo>
                    <a:pt x="837" y="3272"/>
                    <a:pt x="889" y="3254"/>
                    <a:pt x="934" y="3209"/>
                  </a:cubicBezTo>
                  <a:cubicBezTo>
                    <a:pt x="1001" y="3142"/>
                    <a:pt x="1001" y="3009"/>
                    <a:pt x="934" y="2909"/>
                  </a:cubicBezTo>
                  <a:cubicBezTo>
                    <a:pt x="767" y="2742"/>
                    <a:pt x="534" y="1374"/>
                    <a:pt x="400" y="173"/>
                  </a:cubicBezTo>
                  <a:cubicBezTo>
                    <a:pt x="400" y="87"/>
                    <a:pt x="325" y="0"/>
                    <a:pt x="21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461;p36"/>
            <p:cNvSpPr/>
            <p:nvPr/>
          </p:nvSpPr>
          <p:spPr>
            <a:xfrm>
              <a:off x="1756900" y="869575"/>
              <a:ext cx="20025" cy="84250"/>
            </a:xfrm>
            <a:custGeom>
              <a:avLst/>
              <a:gdLst/>
              <a:ahLst/>
              <a:cxnLst/>
              <a:rect l="l" t="t" r="r" b="b"/>
              <a:pathLst>
                <a:path w="801" h="3370" extrusionOk="0">
                  <a:moveTo>
                    <a:pt x="0" y="0"/>
                  </a:moveTo>
                  <a:cubicBezTo>
                    <a:pt x="0" y="1"/>
                    <a:pt x="400" y="2936"/>
                    <a:pt x="801" y="337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462;p36"/>
            <p:cNvSpPr/>
            <p:nvPr/>
          </p:nvSpPr>
          <p:spPr>
            <a:xfrm>
              <a:off x="1751050" y="864575"/>
              <a:ext cx="31725" cy="94175"/>
            </a:xfrm>
            <a:custGeom>
              <a:avLst/>
              <a:gdLst/>
              <a:ahLst/>
              <a:cxnLst/>
              <a:rect l="l" t="t" r="r" b="b"/>
              <a:pathLst>
                <a:path w="1269" h="3767" extrusionOk="0">
                  <a:moveTo>
                    <a:pt x="201" y="0"/>
                  </a:moveTo>
                  <a:cubicBezTo>
                    <a:pt x="134" y="0"/>
                    <a:pt x="101" y="34"/>
                    <a:pt x="67" y="67"/>
                  </a:cubicBezTo>
                  <a:cubicBezTo>
                    <a:pt x="34" y="100"/>
                    <a:pt x="1" y="167"/>
                    <a:pt x="34" y="234"/>
                  </a:cubicBezTo>
                  <a:cubicBezTo>
                    <a:pt x="101" y="734"/>
                    <a:pt x="468" y="3236"/>
                    <a:pt x="868" y="3703"/>
                  </a:cubicBezTo>
                  <a:cubicBezTo>
                    <a:pt x="923" y="3740"/>
                    <a:pt x="988" y="3766"/>
                    <a:pt x="1046" y="3766"/>
                  </a:cubicBezTo>
                  <a:cubicBezTo>
                    <a:pt x="1094" y="3766"/>
                    <a:pt x="1138" y="3748"/>
                    <a:pt x="1168" y="3703"/>
                  </a:cubicBezTo>
                  <a:cubicBezTo>
                    <a:pt x="1268" y="3636"/>
                    <a:pt x="1268" y="3503"/>
                    <a:pt x="1201" y="3403"/>
                  </a:cubicBezTo>
                  <a:cubicBezTo>
                    <a:pt x="935" y="3169"/>
                    <a:pt x="601" y="1368"/>
                    <a:pt x="434" y="167"/>
                  </a:cubicBezTo>
                  <a:cubicBezTo>
                    <a:pt x="434" y="67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463;p36"/>
            <p:cNvSpPr/>
            <p:nvPr/>
          </p:nvSpPr>
          <p:spPr>
            <a:xfrm>
              <a:off x="1877800" y="833500"/>
              <a:ext cx="63425" cy="56950"/>
            </a:xfrm>
            <a:custGeom>
              <a:avLst/>
              <a:gdLst/>
              <a:ahLst/>
              <a:cxnLst/>
              <a:rect l="l" t="t" r="r" b="b"/>
              <a:pathLst>
                <a:path w="2537" h="2278" extrusionOk="0">
                  <a:moveTo>
                    <a:pt x="2315" y="1"/>
                  </a:moveTo>
                  <a:cubicBezTo>
                    <a:pt x="2226" y="1"/>
                    <a:pt x="2130" y="65"/>
                    <a:pt x="2102" y="176"/>
                  </a:cubicBezTo>
                  <a:cubicBezTo>
                    <a:pt x="1735" y="1710"/>
                    <a:pt x="268" y="1844"/>
                    <a:pt x="201" y="1844"/>
                  </a:cubicBezTo>
                  <a:cubicBezTo>
                    <a:pt x="134" y="1844"/>
                    <a:pt x="101" y="1877"/>
                    <a:pt x="68" y="1910"/>
                  </a:cubicBezTo>
                  <a:cubicBezTo>
                    <a:pt x="34" y="1977"/>
                    <a:pt x="1" y="2011"/>
                    <a:pt x="1" y="2077"/>
                  </a:cubicBezTo>
                  <a:cubicBezTo>
                    <a:pt x="34" y="2177"/>
                    <a:pt x="134" y="2277"/>
                    <a:pt x="234" y="2277"/>
                  </a:cubicBezTo>
                  <a:cubicBezTo>
                    <a:pt x="268" y="2277"/>
                    <a:pt x="2069" y="2111"/>
                    <a:pt x="2536" y="276"/>
                  </a:cubicBezTo>
                  <a:cubicBezTo>
                    <a:pt x="2536" y="143"/>
                    <a:pt x="2469" y="42"/>
                    <a:pt x="2369" y="9"/>
                  </a:cubicBezTo>
                  <a:cubicBezTo>
                    <a:pt x="2352" y="3"/>
                    <a:pt x="2334" y="1"/>
                    <a:pt x="231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464;p36"/>
            <p:cNvSpPr/>
            <p:nvPr/>
          </p:nvSpPr>
          <p:spPr>
            <a:xfrm>
              <a:off x="1733550" y="886250"/>
              <a:ext cx="15850" cy="66750"/>
            </a:xfrm>
            <a:custGeom>
              <a:avLst/>
              <a:gdLst/>
              <a:ahLst/>
              <a:cxnLst/>
              <a:rect l="l" t="t" r="r" b="b"/>
              <a:pathLst>
                <a:path w="634" h="2670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4" y="2169"/>
                    <a:pt x="634" y="266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465;p36"/>
            <p:cNvSpPr/>
            <p:nvPr/>
          </p:nvSpPr>
          <p:spPr>
            <a:xfrm>
              <a:off x="1728525" y="881250"/>
              <a:ext cx="27550" cy="76325"/>
            </a:xfrm>
            <a:custGeom>
              <a:avLst/>
              <a:gdLst/>
              <a:ahLst/>
              <a:cxnLst/>
              <a:rect l="l" t="t" r="r" b="b"/>
              <a:pathLst>
                <a:path w="1102" h="3053" extrusionOk="0">
                  <a:moveTo>
                    <a:pt x="201" y="0"/>
                  </a:moveTo>
                  <a:cubicBezTo>
                    <a:pt x="134" y="0"/>
                    <a:pt x="101" y="34"/>
                    <a:pt x="68" y="67"/>
                  </a:cubicBezTo>
                  <a:cubicBezTo>
                    <a:pt x="34" y="101"/>
                    <a:pt x="1" y="167"/>
                    <a:pt x="1" y="234"/>
                  </a:cubicBezTo>
                  <a:cubicBezTo>
                    <a:pt x="34" y="434"/>
                    <a:pt x="168" y="2469"/>
                    <a:pt x="701" y="3003"/>
                  </a:cubicBezTo>
                  <a:cubicBezTo>
                    <a:pt x="752" y="3036"/>
                    <a:pt x="810" y="3053"/>
                    <a:pt x="864" y="3053"/>
                  </a:cubicBezTo>
                  <a:cubicBezTo>
                    <a:pt x="918" y="3053"/>
                    <a:pt x="968" y="3036"/>
                    <a:pt x="1002" y="3003"/>
                  </a:cubicBezTo>
                  <a:cubicBezTo>
                    <a:pt x="1102" y="2903"/>
                    <a:pt x="1068" y="2769"/>
                    <a:pt x="1002" y="2702"/>
                  </a:cubicBezTo>
                  <a:cubicBezTo>
                    <a:pt x="668" y="2402"/>
                    <a:pt x="468" y="1001"/>
                    <a:pt x="435" y="201"/>
                  </a:cubicBezTo>
                  <a:cubicBezTo>
                    <a:pt x="401" y="67"/>
                    <a:pt x="335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466;p36"/>
            <p:cNvSpPr/>
            <p:nvPr/>
          </p:nvSpPr>
          <p:spPr>
            <a:xfrm>
              <a:off x="1876975" y="889925"/>
              <a:ext cx="78425" cy="37525"/>
            </a:xfrm>
            <a:custGeom>
              <a:avLst/>
              <a:gdLst/>
              <a:ahLst/>
              <a:cxnLst/>
              <a:rect l="l" t="t" r="r" b="b"/>
              <a:pathLst>
                <a:path w="3137" h="1501" extrusionOk="0">
                  <a:moveTo>
                    <a:pt x="940" y="0"/>
                  </a:moveTo>
                  <a:cubicBezTo>
                    <a:pt x="705" y="0"/>
                    <a:pt x="448" y="27"/>
                    <a:pt x="167" y="87"/>
                  </a:cubicBezTo>
                  <a:cubicBezTo>
                    <a:pt x="134" y="120"/>
                    <a:pt x="101" y="120"/>
                    <a:pt x="67" y="154"/>
                  </a:cubicBezTo>
                  <a:cubicBezTo>
                    <a:pt x="1" y="221"/>
                    <a:pt x="1" y="287"/>
                    <a:pt x="1" y="354"/>
                  </a:cubicBezTo>
                  <a:cubicBezTo>
                    <a:pt x="34" y="454"/>
                    <a:pt x="134" y="521"/>
                    <a:pt x="267" y="521"/>
                  </a:cubicBezTo>
                  <a:cubicBezTo>
                    <a:pt x="524" y="464"/>
                    <a:pt x="756" y="439"/>
                    <a:pt x="967" y="439"/>
                  </a:cubicBezTo>
                  <a:cubicBezTo>
                    <a:pt x="2237" y="439"/>
                    <a:pt x="2707" y="1331"/>
                    <a:pt x="2736" y="1388"/>
                  </a:cubicBezTo>
                  <a:cubicBezTo>
                    <a:pt x="2761" y="1463"/>
                    <a:pt x="2842" y="1501"/>
                    <a:pt x="2923" y="1501"/>
                  </a:cubicBezTo>
                  <a:cubicBezTo>
                    <a:pt x="2951" y="1501"/>
                    <a:pt x="2978" y="1496"/>
                    <a:pt x="3003" y="1488"/>
                  </a:cubicBezTo>
                  <a:cubicBezTo>
                    <a:pt x="3103" y="1421"/>
                    <a:pt x="3136" y="1321"/>
                    <a:pt x="3103" y="1221"/>
                  </a:cubicBezTo>
                  <a:cubicBezTo>
                    <a:pt x="3103" y="1192"/>
                    <a:pt x="2521" y="0"/>
                    <a:pt x="94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467;p36"/>
            <p:cNvSpPr/>
            <p:nvPr/>
          </p:nvSpPr>
          <p:spPr>
            <a:xfrm>
              <a:off x="1198150" y="938800"/>
              <a:ext cx="386150" cy="896500"/>
            </a:xfrm>
            <a:custGeom>
              <a:avLst/>
              <a:gdLst/>
              <a:ahLst/>
              <a:cxnLst/>
              <a:rect l="l" t="t" r="r" b="b"/>
              <a:pathLst>
                <a:path w="15446" h="35860" extrusionOk="0">
                  <a:moveTo>
                    <a:pt x="13611" y="0"/>
                  </a:moveTo>
                  <a:cubicBezTo>
                    <a:pt x="13310" y="0"/>
                    <a:pt x="13043" y="0"/>
                    <a:pt x="12743" y="33"/>
                  </a:cubicBezTo>
                  <a:cubicBezTo>
                    <a:pt x="12677" y="33"/>
                    <a:pt x="12643" y="67"/>
                    <a:pt x="12610" y="100"/>
                  </a:cubicBezTo>
                  <a:cubicBezTo>
                    <a:pt x="12576" y="134"/>
                    <a:pt x="12543" y="200"/>
                    <a:pt x="12576" y="267"/>
                  </a:cubicBezTo>
                  <a:cubicBezTo>
                    <a:pt x="12576" y="354"/>
                    <a:pt x="12652" y="440"/>
                    <a:pt x="12758" y="440"/>
                  </a:cubicBezTo>
                  <a:cubicBezTo>
                    <a:pt x="12775" y="440"/>
                    <a:pt x="12792" y="438"/>
                    <a:pt x="12810" y="434"/>
                  </a:cubicBezTo>
                  <a:cubicBezTo>
                    <a:pt x="12927" y="417"/>
                    <a:pt x="13052" y="409"/>
                    <a:pt x="13181" y="409"/>
                  </a:cubicBezTo>
                  <a:cubicBezTo>
                    <a:pt x="13310" y="409"/>
                    <a:pt x="13444" y="417"/>
                    <a:pt x="13577" y="434"/>
                  </a:cubicBezTo>
                  <a:cubicBezTo>
                    <a:pt x="13711" y="434"/>
                    <a:pt x="13811" y="334"/>
                    <a:pt x="13811" y="234"/>
                  </a:cubicBezTo>
                  <a:cubicBezTo>
                    <a:pt x="13811" y="100"/>
                    <a:pt x="13744" y="0"/>
                    <a:pt x="13611" y="0"/>
                  </a:cubicBezTo>
                  <a:close/>
                  <a:moveTo>
                    <a:pt x="14419" y="154"/>
                  </a:moveTo>
                  <a:cubicBezTo>
                    <a:pt x="14362" y="154"/>
                    <a:pt x="14302" y="185"/>
                    <a:pt x="14278" y="234"/>
                  </a:cubicBezTo>
                  <a:cubicBezTo>
                    <a:pt x="14244" y="234"/>
                    <a:pt x="14244" y="267"/>
                    <a:pt x="14211" y="300"/>
                  </a:cubicBezTo>
                  <a:cubicBezTo>
                    <a:pt x="14178" y="400"/>
                    <a:pt x="14244" y="534"/>
                    <a:pt x="14378" y="567"/>
                  </a:cubicBezTo>
                  <a:cubicBezTo>
                    <a:pt x="14811" y="701"/>
                    <a:pt x="15078" y="834"/>
                    <a:pt x="15078" y="834"/>
                  </a:cubicBezTo>
                  <a:cubicBezTo>
                    <a:pt x="15114" y="858"/>
                    <a:pt x="15153" y="869"/>
                    <a:pt x="15193" y="869"/>
                  </a:cubicBezTo>
                  <a:cubicBezTo>
                    <a:pt x="15265" y="869"/>
                    <a:pt x="15335" y="832"/>
                    <a:pt x="15378" y="767"/>
                  </a:cubicBezTo>
                  <a:cubicBezTo>
                    <a:pt x="15445" y="667"/>
                    <a:pt x="15412" y="534"/>
                    <a:pt x="15312" y="500"/>
                  </a:cubicBezTo>
                  <a:cubicBezTo>
                    <a:pt x="15278" y="467"/>
                    <a:pt x="14978" y="300"/>
                    <a:pt x="14478" y="167"/>
                  </a:cubicBezTo>
                  <a:cubicBezTo>
                    <a:pt x="14460" y="158"/>
                    <a:pt x="14440" y="154"/>
                    <a:pt x="14419" y="154"/>
                  </a:cubicBezTo>
                  <a:close/>
                  <a:moveTo>
                    <a:pt x="11944" y="225"/>
                  </a:moveTo>
                  <a:cubicBezTo>
                    <a:pt x="11922" y="225"/>
                    <a:pt x="11900" y="228"/>
                    <a:pt x="11876" y="234"/>
                  </a:cubicBezTo>
                  <a:cubicBezTo>
                    <a:pt x="11609" y="334"/>
                    <a:pt x="11342" y="467"/>
                    <a:pt x="11109" y="634"/>
                  </a:cubicBezTo>
                  <a:cubicBezTo>
                    <a:pt x="11075" y="634"/>
                    <a:pt x="11075" y="667"/>
                    <a:pt x="11075" y="667"/>
                  </a:cubicBezTo>
                  <a:cubicBezTo>
                    <a:pt x="11009" y="734"/>
                    <a:pt x="10975" y="834"/>
                    <a:pt x="11042" y="901"/>
                  </a:cubicBezTo>
                  <a:cubicBezTo>
                    <a:pt x="11085" y="965"/>
                    <a:pt x="11156" y="1002"/>
                    <a:pt x="11228" y="1002"/>
                  </a:cubicBezTo>
                  <a:cubicBezTo>
                    <a:pt x="11267" y="1002"/>
                    <a:pt x="11307" y="991"/>
                    <a:pt x="11342" y="967"/>
                  </a:cubicBezTo>
                  <a:cubicBezTo>
                    <a:pt x="11542" y="834"/>
                    <a:pt x="11776" y="734"/>
                    <a:pt x="12043" y="634"/>
                  </a:cubicBezTo>
                  <a:cubicBezTo>
                    <a:pt x="12143" y="601"/>
                    <a:pt x="12210" y="467"/>
                    <a:pt x="12143" y="367"/>
                  </a:cubicBezTo>
                  <a:cubicBezTo>
                    <a:pt x="12115" y="285"/>
                    <a:pt x="12043" y="225"/>
                    <a:pt x="11944" y="225"/>
                  </a:cubicBezTo>
                  <a:close/>
                  <a:moveTo>
                    <a:pt x="10571" y="1093"/>
                  </a:moveTo>
                  <a:cubicBezTo>
                    <a:pt x="10517" y="1093"/>
                    <a:pt x="10458" y="1118"/>
                    <a:pt x="10408" y="1168"/>
                  </a:cubicBezTo>
                  <a:cubicBezTo>
                    <a:pt x="10275" y="1301"/>
                    <a:pt x="10108" y="1434"/>
                    <a:pt x="9975" y="1601"/>
                  </a:cubicBezTo>
                  <a:cubicBezTo>
                    <a:pt x="9908" y="1635"/>
                    <a:pt x="9875" y="1701"/>
                    <a:pt x="9808" y="1768"/>
                  </a:cubicBezTo>
                  <a:cubicBezTo>
                    <a:pt x="9741" y="1868"/>
                    <a:pt x="9741" y="2002"/>
                    <a:pt x="9841" y="2068"/>
                  </a:cubicBezTo>
                  <a:cubicBezTo>
                    <a:pt x="9886" y="2098"/>
                    <a:pt x="9938" y="2115"/>
                    <a:pt x="9987" y="2115"/>
                  </a:cubicBezTo>
                  <a:cubicBezTo>
                    <a:pt x="10048" y="2115"/>
                    <a:pt x="10105" y="2090"/>
                    <a:pt x="10141" y="2035"/>
                  </a:cubicBezTo>
                  <a:cubicBezTo>
                    <a:pt x="10308" y="1835"/>
                    <a:pt x="10508" y="1635"/>
                    <a:pt x="10708" y="1468"/>
                  </a:cubicBezTo>
                  <a:cubicBezTo>
                    <a:pt x="10775" y="1401"/>
                    <a:pt x="10775" y="1268"/>
                    <a:pt x="10708" y="1168"/>
                  </a:cubicBezTo>
                  <a:cubicBezTo>
                    <a:pt x="10675" y="1118"/>
                    <a:pt x="10625" y="1093"/>
                    <a:pt x="10571" y="1093"/>
                  </a:cubicBezTo>
                  <a:close/>
                  <a:moveTo>
                    <a:pt x="9495" y="2365"/>
                  </a:moveTo>
                  <a:cubicBezTo>
                    <a:pt x="9436" y="2365"/>
                    <a:pt x="9382" y="2394"/>
                    <a:pt x="9341" y="2435"/>
                  </a:cubicBezTo>
                  <a:cubicBezTo>
                    <a:pt x="9307" y="2435"/>
                    <a:pt x="9307" y="2469"/>
                    <a:pt x="9307" y="2469"/>
                  </a:cubicBezTo>
                  <a:cubicBezTo>
                    <a:pt x="9174" y="2702"/>
                    <a:pt x="9007" y="2936"/>
                    <a:pt x="8874" y="3202"/>
                  </a:cubicBezTo>
                  <a:cubicBezTo>
                    <a:pt x="8807" y="3302"/>
                    <a:pt x="8874" y="3436"/>
                    <a:pt x="8974" y="3469"/>
                  </a:cubicBezTo>
                  <a:cubicBezTo>
                    <a:pt x="9009" y="3493"/>
                    <a:pt x="9045" y="3504"/>
                    <a:pt x="9079" y="3504"/>
                  </a:cubicBezTo>
                  <a:cubicBezTo>
                    <a:pt x="9141" y="3504"/>
                    <a:pt x="9198" y="3467"/>
                    <a:pt x="9241" y="3403"/>
                  </a:cubicBezTo>
                  <a:cubicBezTo>
                    <a:pt x="9374" y="3136"/>
                    <a:pt x="9508" y="2902"/>
                    <a:pt x="9641" y="2702"/>
                  </a:cubicBezTo>
                  <a:cubicBezTo>
                    <a:pt x="9708" y="2602"/>
                    <a:pt x="9708" y="2469"/>
                    <a:pt x="9608" y="2402"/>
                  </a:cubicBezTo>
                  <a:cubicBezTo>
                    <a:pt x="9569" y="2376"/>
                    <a:pt x="9531" y="2365"/>
                    <a:pt x="9495" y="2365"/>
                  </a:cubicBezTo>
                  <a:close/>
                  <a:moveTo>
                    <a:pt x="8686" y="3833"/>
                  </a:moveTo>
                  <a:cubicBezTo>
                    <a:pt x="8635" y="3833"/>
                    <a:pt x="8582" y="3862"/>
                    <a:pt x="8540" y="3903"/>
                  </a:cubicBezTo>
                  <a:cubicBezTo>
                    <a:pt x="8540" y="3936"/>
                    <a:pt x="8507" y="3936"/>
                    <a:pt x="8507" y="3970"/>
                  </a:cubicBezTo>
                  <a:cubicBezTo>
                    <a:pt x="8407" y="4203"/>
                    <a:pt x="8273" y="4470"/>
                    <a:pt x="8173" y="4737"/>
                  </a:cubicBezTo>
                  <a:cubicBezTo>
                    <a:pt x="8140" y="4837"/>
                    <a:pt x="8207" y="4970"/>
                    <a:pt x="8307" y="5004"/>
                  </a:cubicBezTo>
                  <a:cubicBezTo>
                    <a:pt x="8332" y="5012"/>
                    <a:pt x="8359" y="5016"/>
                    <a:pt x="8386" y="5016"/>
                  </a:cubicBezTo>
                  <a:cubicBezTo>
                    <a:pt x="8467" y="5016"/>
                    <a:pt x="8549" y="4979"/>
                    <a:pt x="8574" y="4904"/>
                  </a:cubicBezTo>
                  <a:cubicBezTo>
                    <a:pt x="8674" y="4637"/>
                    <a:pt x="8774" y="4370"/>
                    <a:pt x="8874" y="4136"/>
                  </a:cubicBezTo>
                  <a:cubicBezTo>
                    <a:pt x="8941" y="4036"/>
                    <a:pt x="8874" y="3903"/>
                    <a:pt x="8774" y="3870"/>
                  </a:cubicBezTo>
                  <a:cubicBezTo>
                    <a:pt x="8748" y="3844"/>
                    <a:pt x="8718" y="3833"/>
                    <a:pt x="8686" y="3833"/>
                  </a:cubicBezTo>
                  <a:close/>
                  <a:moveTo>
                    <a:pt x="8099" y="5391"/>
                  </a:moveTo>
                  <a:cubicBezTo>
                    <a:pt x="8038" y="5391"/>
                    <a:pt x="7989" y="5422"/>
                    <a:pt x="7940" y="5471"/>
                  </a:cubicBezTo>
                  <a:cubicBezTo>
                    <a:pt x="7940" y="5504"/>
                    <a:pt x="7906" y="5504"/>
                    <a:pt x="7906" y="5537"/>
                  </a:cubicBezTo>
                  <a:cubicBezTo>
                    <a:pt x="7840" y="5738"/>
                    <a:pt x="7773" y="5938"/>
                    <a:pt x="7740" y="6138"/>
                  </a:cubicBezTo>
                  <a:lnTo>
                    <a:pt x="7673" y="6338"/>
                  </a:lnTo>
                  <a:cubicBezTo>
                    <a:pt x="7640" y="6471"/>
                    <a:pt x="7706" y="6571"/>
                    <a:pt x="7806" y="6605"/>
                  </a:cubicBezTo>
                  <a:cubicBezTo>
                    <a:pt x="7830" y="6611"/>
                    <a:pt x="7853" y="6614"/>
                    <a:pt x="7874" y="6614"/>
                  </a:cubicBezTo>
                  <a:cubicBezTo>
                    <a:pt x="7973" y="6614"/>
                    <a:pt x="8046" y="6554"/>
                    <a:pt x="8073" y="6471"/>
                  </a:cubicBezTo>
                  <a:lnTo>
                    <a:pt x="8140" y="6238"/>
                  </a:lnTo>
                  <a:cubicBezTo>
                    <a:pt x="8173" y="6038"/>
                    <a:pt x="8240" y="5871"/>
                    <a:pt x="8307" y="5671"/>
                  </a:cubicBezTo>
                  <a:cubicBezTo>
                    <a:pt x="8340" y="5571"/>
                    <a:pt x="8273" y="5437"/>
                    <a:pt x="8173" y="5404"/>
                  </a:cubicBezTo>
                  <a:cubicBezTo>
                    <a:pt x="8147" y="5395"/>
                    <a:pt x="8122" y="5391"/>
                    <a:pt x="8099" y="5391"/>
                  </a:cubicBezTo>
                  <a:close/>
                  <a:moveTo>
                    <a:pt x="7706" y="7005"/>
                  </a:moveTo>
                  <a:cubicBezTo>
                    <a:pt x="7640" y="7005"/>
                    <a:pt x="7573" y="7005"/>
                    <a:pt x="7506" y="7072"/>
                  </a:cubicBezTo>
                  <a:cubicBezTo>
                    <a:pt x="7473" y="7105"/>
                    <a:pt x="7473" y="7139"/>
                    <a:pt x="7473" y="7172"/>
                  </a:cubicBezTo>
                  <a:cubicBezTo>
                    <a:pt x="7406" y="7472"/>
                    <a:pt x="7339" y="7739"/>
                    <a:pt x="7306" y="8006"/>
                  </a:cubicBezTo>
                  <a:cubicBezTo>
                    <a:pt x="7306" y="8106"/>
                    <a:pt x="7373" y="8206"/>
                    <a:pt x="7473" y="8239"/>
                  </a:cubicBezTo>
                  <a:cubicBezTo>
                    <a:pt x="7491" y="8244"/>
                    <a:pt x="7508" y="8246"/>
                    <a:pt x="7525" y="8246"/>
                  </a:cubicBezTo>
                  <a:cubicBezTo>
                    <a:pt x="7631" y="8246"/>
                    <a:pt x="7706" y="8159"/>
                    <a:pt x="7706" y="8073"/>
                  </a:cubicBezTo>
                  <a:cubicBezTo>
                    <a:pt x="7773" y="7806"/>
                    <a:pt x="7806" y="7539"/>
                    <a:pt x="7873" y="7272"/>
                  </a:cubicBezTo>
                  <a:cubicBezTo>
                    <a:pt x="7906" y="7139"/>
                    <a:pt x="7840" y="7038"/>
                    <a:pt x="7706" y="7005"/>
                  </a:cubicBezTo>
                  <a:close/>
                  <a:moveTo>
                    <a:pt x="7439" y="8640"/>
                  </a:moveTo>
                  <a:cubicBezTo>
                    <a:pt x="7373" y="8640"/>
                    <a:pt x="7306" y="8673"/>
                    <a:pt x="7273" y="8706"/>
                  </a:cubicBezTo>
                  <a:cubicBezTo>
                    <a:pt x="7239" y="8740"/>
                    <a:pt x="7206" y="8806"/>
                    <a:pt x="7206" y="8840"/>
                  </a:cubicBezTo>
                  <a:cubicBezTo>
                    <a:pt x="7173" y="9140"/>
                    <a:pt x="7173" y="9440"/>
                    <a:pt x="7173" y="9707"/>
                  </a:cubicBezTo>
                  <a:cubicBezTo>
                    <a:pt x="7173" y="9807"/>
                    <a:pt x="7273" y="9907"/>
                    <a:pt x="7406" y="9907"/>
                  </a:cubicBezTo>
                  <a:cubicBezTo>
                    <a:pt x="7506" y="9907"/>
                    <a:pt x="7606" y="9807"/>
                    <a:pt x="7606" y="9674"/>
                  </a:cubicBezTo>
                  <a:cubicBezTo>
                    <a:pt x="7606" y="9440"/>
                    <a:pt x="7606" y="9173"/>
                    <a:pt x="7640" y="8873"/>
                  </a:cubicBezTo>
                  <a:cubicBezTo>
                    <a:pt x="7640" y="8773"/>
                    <a:pt x="7540" y="8673"/>
                    <a:pt x="7439" y="8640"/>
                  </a:cubicBezTo>
                  <a:close/>
                  <a:moveTo>
                    <a:pt x="8207" y="9874"/>
                  </a:moveTo>
                  <a:cubicBezTo>
                    <a:pt x="8140" y="9874"/>
                    <a:pt x="8107" y="9907"/>
                    <a:pt x="8073" y="9941"/>
                  </a:cubicBezTo>
                  <a:cubicBezTo>
                    <a:pt x="8040" y="9974"/>
                    <a:pt x="8007" y="10007"/>
                    <a:pt x="8007" y="10074"/>
                  </a:cubicBezTo>
                  <a:cubicBezTo>
                    <a:pt x="8007" y="10174"/>
                    <a:pt x="8107" y="10274"/>
                    <a:pt x="8207" y="10274"/>
                  </a:cubicBezTo>
                  <a:cubicBezTo>
                    <a:pt x="8474" y="10274"/>
                    <a:pt x="8740" y="10307"/>
                    <a:pt x="9007" y="10374"/>
                  </a:cubicBezTo>
                  <a:cubicBezTo>
                    <a:pt x="9021" y="10379"/>
                    <a:pt x="9035" y="10381"/>
                    <a:pt x="9049" y="10381"/>
                  </a:cubicBezTo>
                  <a:cubicBezTo>
                    <a:pt x="9141" y="10381"/>
                    <a:pt x="9241" y="10294"/>
                    <a:pt x="9241" y="10207"/>
                  </a:cubicBezTo>
                  <a:cubicBezTo>
                    <a:pt x="9274" y="10107"/>
                    <a:pt x="9207" y="9974"/>
                    <a:pt x="9074" y="9974"/>
                  </a:cubicBezTo>
                  <a:cubicBezTo>
                    <a:pt x="8807" y="9907"/>
                    <a:pt x="8507" y="9874"/>
                    <a:pt x="8207" y="9874"/>
                  </a:cubicBezTo>
                  <a:close/>
                  <a:moveTo>
                    <a:pt x="9813" y="10219"/>
                  </a:moveTo>
                  <a:cubicBezTo>
                    <a:pt x="9764" y="10219"/>
                    <a:pt x="9713" y="10235"/>
                    <a:pt x="9674" y="10274"/>
                  </a:cubicBezTo>
                  <a:cubicBezTo>
                    <a:pt x="9674" y="10307"/>
                    <a:pt x="9641" y="10307"/>
                    <a:pt x="9641" y="10341"/>
                  </a:cubicBezTo>
                  <a:cubicBezTo>
                    <a:pt x="9608" y="10441"/>
                    <a:pt x="9641" y="10574"/>
                    <a:pt x="9741" y="10608"/>
                  </a:cubicBezTo>
                  <a:cubicBezTo>
                    <a:pt x="9975" y="10708"/>
                    <a:pt x="10141" y="10841"/>
                    <a:pt x="10308" y="10975"/>
                  </a:cubicBezTo>
                  <a:cubicBezTo>
                    <a:pt x="10342" y="11008"/>
                    <a:pt x="10342" y="11008"/>
                    <a:pt x="10375" y="11041"/>
                  </a:cubicBezTo>
                  <a:cubicBezTo>
                    <a:pt x="10408" y="11075"/>
                    <a:pt x="10458" y="11091"/>
                    <a:pt x="10513" y="11091"/>
                  </a:cubicBezTo>
                  <a:cubicBezTo>
                    <a:pt x="10567" y="11091"/>
                    <a:pt x="10625" y="11075"/>
                    <a:pt x="10675" y="11041"/>
                  </a:cubicBezTo>
                  <a:cubicBezTo>
                    <a:pt x="10742" y="10941"/>
                    <a:pt x="10742" y="10808"/>
                    <a:pt x="10675" y="10741"/>
                  </a:cubicBezTo>
                  <a:cubicBezTo>
                    <a:pt x="10642" y="10708"/>
                    <a:pt x="10608" y="10674"/>
                    <a:pt x="10575" y="10674"/>
                  </a:cubicBezTo>
                  <a:cubicBezTo>
                    <a:pt x="10408" y="10508"/>
                    <a:pt x="10175" y="10341"/>
                    <a:pt x="9908" y="10241"/>
                  </a:cubicBezTo>
                  <a:cubicBezTo>
                    <a:pt x="9880" y="10227"/>
                    <a:pt x="9847" y="10219"/>
                    <a:pt x="9813" y="10219"/>
                  </a:cubicBezTo>
                  <a:close/>
                  <a:moveTo>
                    <a:pt x="5784" y="10362"/>
                  </a:moveTo>
                  <a:cubicBezTo>
                    <a:pt x="5757" y="10362"/>
                    <a:pt x="5730" y="10366"/>
                    <a:pt x="5705" y="10374"/>
                  </a:cubicBezTo>
                  <a:cubicBezTo>
                    <a:pt x="5438" y="10474"/>
                    <a:pt x="5171" y="10608"/>
                    <a:pt x="4938" y="10741"/>
                  </a:cubicBezTo>
                  <a:cubicBezTo>
                    <a:pt x="4904" y="10774"/>
                    <a:pt x="4904" y="10774"/>
                    <a:pt x="4871" y="10808"/>
                  </a:cubicBezTo>
                  <a:cubicBezTo>
                    <a:pt x="4804" y="10875"/>
                    <a:pt x="4804" y="10941"/>
                    <a:pt x="4838" y="11041"/>
                  </a:cubicBezTo>
                  <a:cubicBezTo>
                    <a:pt x="4881" y="11106"/>
                    <a:pt x="4952" y="11143"/>
                    <a:pt x="5023" y="11143"/>
                  </a:cubicBezTo>
                  <a:cubicBezTo>
                    <a:pt x="5063" y="11143"/>
                    <a:pt x="5102" y="11132"/>
                    <a:pt x="5138" y="11108"/>
                  </a:cubicBezTo>
                  <a:cubicBezTo>
                    <a:pt x="5371" y="10975"/>
                    <a:pt x="5605" y="10875"/>
                    <a:pt x="5872" y="10741"/>
                  </a:cubicBezTo>
                  <a:cubicBezTo>
                    <a:pt x="5972" y="10708"/>
                    <a:pt x="6005" y="10574"/>
                    <a:pt x="5972" y="10474"/>
                  </a:cubicBezTo>
                  <a:cubicBezTo>
                    <a:pt x="5947" y="10399"/>
                    <a:pt x="5865" y="10362"/>
                    <a:pt x="5784" y="10362"/>
                  </a:cubicBezTo>
                  <a:close/>
                  <a:moveTo>
                    <a:pt x="7339" y="9907"/>
                  </a:moveTo>
                  <a:cubicBezTo>
                    <a:pt x="7073" y="9941"/>
                    <a:pt x="6806" y="10007"/>
                    <a:pt x="6505" y="10074"/>
                  </a:cubicBezTo>
                  <a:cubicBezTo>
                    <a:pt x="6472" y="10107"/>
                    <a:pt x="6439" y="10107"/>
                    <a:pt x="6405" y="10141"/>
                  </a:cubicBezTo>
                  <a:cubicBezTo>
                    <a:pt x="6372" y="10207"/>
                    <a:pt x="6339" y="10274"/>
                    <a:pt x="6372" y="10341"/>
                  </a:cubicBezTo>
                  <a:cubicBezTo>
                    <a:pt x="6400" y="10423"/>
                    <a:pt x="6472" y="10483"/>
                    <a:pt x="6553" y="10483"/>
                  </a:cubicBezTo>
                  <a:cubicBezTo>
                    <a:pt x="6570" y="10483"/>
                    <a:pt x="6588" y="10480"/>
                    <a:pt x="6606" y="10474"/>
                  </a:cubicBezTo>
                  <a:cubicBezTo>
                    <a:pt x="6872" y="10408"/>
                    <a:pt x="7139" y="10374"/>
                    <a:pt x="7373" y="10341"/>
                  </a:cubicBezTo>
                  <a:lnTo>
                    <a:pt x="7373" y="10341"/>
                  </a:lnTo>
                  <a:cubicBezTo>
                    <a:pt x="7306" y="10374"/>
                    <a:pt x="7239" y="10474"/>
                    <a:pt x="7273" y="10541"/>
                  </a:cubicBezTo>
                  <a:cubicBezTo>
                    <a:pt x="7306" y="10875"/>
                    <a:pt x="7373" y="11141"/>
                    <a:pt x="7473" y="11408"/>
                  </a:cubicBezTo>
                  <a:cubicBezTo>
                    <a:pt x="7497" y="11480"/>
                    <a:pt x="7573" y="11535"/>
                    <a:pt x="7651" y="11535"/>
                  </a:cubicBezTo>
                  <a:cubicBezTo>
                    <a:pt x="7681" y="11535"/>
                    <a:pt x="7712" y="11527"/>
                    <a:pt x="7740" y="11508"/>
                  </a:cubicBezTo>
                  <a:cubicBezTo>
                    <a:pt x="7873" y="11475"/>
                    <a:pt x="7906" y="11375"/>
                    <a:pt x="7873" y="11241"/>
                  </a:cubicBezTo>
                  <a:cubicBezTo>
                    <a:pt x="7773" y="11008"/>
                    <a:pt x="7706" y="10774"/>
                    <a:pt x="7673" y="10474"/>
                  </a:cubicBezTo>
                  <a:cubicBezTo>
                    <a:pt x="7673" y="10374"/>
                    <a:pt x="7573" y="10307"/>
                    <a:pt x="7473" y="10307"/>
                  </a:cubicBezTo>
                  <a:cubicBezTo>
                    <a:pt x="7540" y="10274"/>
                    <a:pt x="7606" y="10207"/>
                    <a:pt x="7573" y="10107"/>
                  </a:cubicBezTo>
                  <a:cubicBezTo>
                    <a:pt x="7573" y="9974"/>
                    <a:pt x="7473" y="9907"/>
                    <a:pt x="7339" y="9907"/>
                  </a:cubicBezTo>
                  <a:close/>
                  <a:moveTo>
                    <a:pt x="4340" y="11181"/>
                  </a:moveTo>
                  <a:cubicBezTo>
                    <a:pt x="4294" y="11181"/>
                    <a:pt x="4246" y="11200"/>
                    <a:pt x="4204" y="11241"/>
                  </a:cubicBezTo>
                  <a:cubicBezTo>
                    <a:pt x="3970" y="11408"/>
                    <a:pt x="3770" y="11575"/>
                    <a:pt x="3570" y="11775"/>
                  </a:cubicBezTo>
                  <a:cubicBezTo>
                    <a:pt x="3570" y="11775"/>
                    <a:pt x="3537" y="11775"/>
                    <a:pt x="3537" y="11809"/>
                  </a:cubicBezTo>
                  <a:cubicBezTo>
                    <a:pt x="3470" y="11875"/>
                    <a:pt x="3470" y="12009"/>
                    <a:pt x="3537" y="12075"/>
                  </a:cubicBezTo>
                  <a:cubicBezTo>
                    <a:pt x="3587" y="12125"/>
                    <a:pt x="3645" y="12150"/>
                    <a:pt x="3699" y="12150"/>
                  </a:cubicBezTo>
                  <a:cubicBezTo>
                    <a:pt x="3754" y="12150"/>
                    <a:pt x="3804" y="12125"/>
                    <a:pt x="3837" y="12075"/>
                  </a:cubicBezTo>
                  <a:cubicBezTo>
                    <a:pt x="4037" y="11909"/>
                    <a:pt x="4237" y="11708"/>
                    <a:pt x="4471" y="11542"/>
                  </a:cubicBezTo>
                  <a:cubicBezTo>
                    <a:pt x="4537" y="11475"/>
                    <a:pt x="4571" y="11342"/>
                    <a:pt x="4504" y="11275"/>
                  </a:cubicBezTo>
                  <a:cubicBezTo>
                    <a:pt x="4465" y="11217"/>
                    <a:pt x="4404" y="11181"/>
                    <a:pt x="4340" y="11181"/>
                  </a:cubicBezTo>
                  <a:close/>
                  <a:moveTo>
                    <a:pt x="10964" y="11366"/>
                  </a:moveTo>
                  <a:cubicBezTo>
                    <a:pt x="10945" y="11366"/>
                    <a:pt x="10926" y="11369"/>
                    <a:pt x="10909" y="11375"/>
                  </a:cubicBezTo>
                  <a:cubicBezTo>
                    <a:pt x="10875" y="11408"/>
                    <a:pt x="10842" y="11408"/>
                    <a:pt x="10809" y="11442"/>
                  </a:cubicBezTo>
                  <a:cubicBezTo>
                    <a:pt x="10775" y="11508"/>
                    <a:pt x="10742" y="11575"/>
                    <a:pt x="10775" y="11642"/>
                  </a:cubicBezTo>
                  <a:cubicBezTo>
                    <a:pt x="10842" y="11875"/>
                    <a:pt x="10842" y="12109"/>
                    <a:pt x="10708" y="12276"/>
                  </a:cubicBezTo>
                  <a:cubicBezTo>
                    <a:pt x="10675" y="12376"/>
                    <a:pt x="10708" y="12509"/>
                    <a:pt x="10809" y="12576"/>
                  </a:cubicBezTo>
                  <a:cubicBezTo>
                    <a:pt x="10835" y="12585"/>
                    <a:pt x="10862" y="12589"/>
                    <a:pt x="10888" y="12589"/>
                  </a:cubicBezTo>
                  <a:cubicBezTo>
                    <a:pt x="10960" y="12589"/>
                    <a:pt x="11027" y="12558"/>
                    <a:pt x="11075" y="12509"/>
                  </a:cubicBezTo>
                  <a:cubicBezTo>
                    <a:pt x="11242" y="12209"/>
                    <a:pt x="11276" y="11875"/>
                    <a:pt x="11175" y="11508"/>
                  </a:cubicBezTo>
                  <a:cubicBezTo>
                    <a:pt x="11148" y="11426"/>
                    <a:pt x="11053" y="11366"/>
                    <a:pt x="10964" y="11366"/>
                  </a:cubicBezTo>
                  <a:close/>
                  <a:moveTo>
                    <a:pt x="8086" y="11862"/>
                  </a:moveTo>
                  <a:cubicBezTo>
                    <a:pt x="8037" y="11862"/>
                    <a:pt x="7985" y="11879"/>
                    <a:pt x="7940" y="11909"/>
                  </a:cubicBezTo>
                  <a:cubicBezTo>
                    <a:pt x="7940" y="11909"/>
                    <a:pt x="7906" y="11909"/>
                    <a:pt x="7906" y="11942"/>
                  </a:cubicBezTo>
                  <a:cubicBezTo>
                    <a:pt x="7840" y="12009"/>
                    <a:pt x="7840" y="12109"/>
                    <a:pt x="7906" y="12175"/>
                  </a:cubicBezTo>
                  <a:cubicBezTo>
                    <a:pt x="8007" y="12342"/>
                    <a:pt x="8140" y="12476"/>
                    <a:pt x="8273" y="12609"/>
                  </a:cubicBezTo>
                  <a:cubicBezTo>
                    <a:pt x="8340" y="12676"/>
                    <a:pt x="8440" y="12743"/>
                    <a:pt x="8540" y="12809"/>
                  </a:cubicBezTo>
                  <a:cubicBezTo>
                    <a:pt x="8576" y="12833"/>
                    <a:pt x="8615" y="12844"/>
                    <a:pt x="8655" y="12844"/>
                  </a:cubicBezTo>
                  <a:cubicBezTo>
                    <a:pt x="8727" y="12844"/>
                    <a:pt x="8797" y="12807"/>
                    <a:pt x="8840" y="12743"/>
                  </a:cubicBezTo>
                  <a:cubicBezTo>
                    <a:pt x="8907" y="12676"/>
                    <a:pt x="8874" y="12542"/>
                    <a:pt x="8774" y="12476"/>
                  </a:cubicBezTo>
                  <a:cubicBezTo>
                    <a:pt x="8707" y="12409"/>
                    <a:pt x="8607" y="12342"/>
                    <a:pt x="8540" y="12276"/>
                  </a:cubicBezTo>
                  <a:cubicBezTo>
                    <a:pt x="8440" y="12175"/>
                    <a:pt x="8340" y="12075"/>
                    <a:pt x="8240" y="11942"/>
                  </a:cubicBezTo>
                  <a:cubicBezTo>
                    <a:pt x="8203" y="11887"/>
                    <a:pt x="8146" y="11862"/>
                    <a:pt x="8086" y="11862"/>
                  </a:cubicBezTo>
                  <a:close/>
                  <a:moveTo>
                    <a:pt x="10242" y="12667"/>
                  </a:moveTo>
                  <a:cubicBezTo>
                    <a:pt x="10221" y="12667"/>
                    <a:pt x="10198" y="12670"/>
                    <a:pt x="10175" y="12676"/>
                  </a:cubicBezTo>
                  <a:cubicBezTo>
                    <a:pt x="10028" y="12725"/>
                    <a:pt x="9846" y="12756"/>
                    <a:pt x="9667" y="12756"/>
                  </a:cubicBezTo>
                  <a:cubicBezTo>
                    <a:pt x="9602" y="12756"/>
                    <a:pt x="9537" y="12751"/>
                    <a:pt x="9474" y="12743"/>
                  </a:cubicBezTo>
                  <a:cubicBezTo>
                    <a:pt x="9374" y="12743"/>
                    <a:pt x="9307" y="12743"/>
                    <a:pt x="9274" y="12809"/>
                  </a:cubicBezTo>
                  <a:cubicBezTo>
                    <a:pt x="9241" y="12843"/>
                    <a:pt x="9241" y="12876"/>
                    <a:pt x="9207" y="12909"/>
                  </a:cubicBezTo>
                  <a:cubicBezTo>
                    <a:pt x="9207" y="13009"/>
                    <a:pt x="9274" y="13143"/>
                    <a:pt x="9408" y="13143"/>
                  </a:cubicBezTo>
                  <a:cubicBezTo>
                    <a:pt x="9514" y="13166"/>
                    <a:pt x="9624" y="13178"/>
                    <a:pt x="9735" y="13178"/>
                  </a:cubicBezTo>
                  <a:cubicBezTo>
                    <a:pt x="9936" y="13178"/>
                    <a:pt x="10136" y="13141"/>
                    <a:pt x="10308" y="13076"/>
                  </a:cubicBezTo>
                  <a:cubicBezTo>
                    <a:pt x="10442" y="13043"/>
                    <a:pt x="10475" y="12909"/>
                    <a:pt x="10442" y="12809"/>
                  </a:cubicBezTo>
                  <a:cubicBezTo>
                    <a:pt x="10414" y="12727"/>
                    <a:pt x="10342" y="12667"/>
                    <a:pt x="10242" y="12667"/>
                  </a:cubicBezTo>
                  <a:close/>
                  <a:moveTo>
                    <a:pt x="3135" y="12329"/>
                  </a:moveTo>
                  <a:cubicBezTo>
                    <a:pt x="3080" y="12329"/>
                    <a:pt x="3025" y="12354"/>
                    <a:pt x="2970" y="12409"/>
                  </a:cubicBezTo>
                  <a:cubicBezTo>
                    <a:pt x="2803" y="12642"/>
                    <a:pt x="2636" y="12876"/>
                    <a:pt x="2469" y="13109"/>
                  </a:cubicBezTo>
                  <a:cubicBezTo>
                    <a:pt x="2403" y="13210"/>
                    <a:pt x="2436" y="13343"/>
                    <a:pt x="2536" y="13410"/>
                  </a:cubicBezTo>
                  <a:cubicBezTo>
                    <a:pt x="2571" y="13433"/>
                    <a:pt x="2611" y="13444"/>
                    <a:pt x="2650" y="13444"/>
                  </a:cubicBezTo>
                  <a:cubicBezTo>
                    <a:pt x="2722" y="13444"/>
                    <a:pt x="2793" y="13408"/>
                    <a:pt x="2836" y="13343"/>
                  </a:cubicBezTo>
                  <a:cubicBezTo>
                    <a:pt x="2970" y="13109"/>
                    <a:pt x="3136" y="12876"/>
                    <a:pt x="3303" y="12676"/>
                  </a:cubicBezTo>
                  <a:cubicBezTo>
                    <a:pt x="3370" y="12576"/>
                    <a:pt x="3370" y="12442"/>
                    <a:pt x="3270" y="12376"/>
                  </a:cubicBezTo>
                  <a:cubicBezTo>
                    <a:pt x="3225" y="12346"/>
                    <a:pt x="3180" y="12329"/>
                    <a:pt x="3135" y="12329"/>
                  </a:cubicBezTo>
                  <a:close/>
                  <a:moveTo>
                    <a:pt x="2225" y="13740"/>
                  </a:moveTo>
                  <a:cubicBezTo>
                    <a:pt x="2169" y="13740"/>
                    <a:pt x="2123" y="13769"/>
                    <a:pt x="2102" y="13810"/>
                  </a:cubicBezTo>
                  <a:cubicBezTo>
                    <a:pt x="2069" y="13810"/>
                    <a:pt x="2069" y="13843"/>
                    <a:pt x="2069" y="13843"/>
                  </a:cubicBezTo>
                  <a:cubicBezTo>
                    <a:pt x="1936" y="14110"/>
                    <a:pt x="1802" y="14377"/>
                    <a:pt x="1735" y="14644"/>
                  </a:cubicBezTo>
                  <a:cubicBezTo>
                    <a:pt x="1669" y="14744"/>
                    <a:pt x="1735" y="14877"/>
                    <a:pt x="1835" y="14911"/>
                  </a:cubicBezTo>
                  <a:cubicBezTo>
                    <a:pt x="1867" y="14919"/>
                    <a:pt x="1897" y="14923"/>
                    <a:pt x="1924" y="14923"/>
                  </a:cubicBezTo>
                  <a:cubicBezTo>
                    <a:pt x="2012" y="14923"/>
                    <a:pt x="2077" y="14879"/>
                    <a:pt x="2102" y="14777"/>
                  </a:cubicBezTo>
                  <a:cubicBezTo>
                    <a:pt x="2202" y="14544"/>
                    <a:pt x="2302" y="14277"/>
                    <a:pt x="2436" y="14043"/>
                  </a:cubicBezTo>
                  <a:cubicBezTo>
                    <a:pt x="2469" y="13943"/>
                    <a:pt x="2436" y="13810"/>
                    <a:pt x="2336" y="13777"/>
                  </a:cubicBezTo>
                  <a:cubicBezTo>
                    <a:pt x="2298" y="13751"/>
                    <a:pt x="2259" y="13740"/>
                    <a:pt x="2225" y="13740"/>
                  </a:cubicBezTo>
                  <a:close/>
                  <a:moveTo>
                    <a:pt x="1735" y="15311"/>
                  </a:moveTo>
                  <a:cubicBezTo>
                    <a:pt x="1635" y="15311"/>
                    <a:pt x="1569" y="15311"/>
                    <a:pt x="1535" y="15378"/>
                  </a:cubicBezTo>
                  <a:cubicBezTo>
                    <a:pt x="1502" y="15411"/>
                    <a:pt x="1502" y="15444"/>
                    <a:pt x="1469" y="15478"/>
                  </a:cubicBezTo>
                  <a:cubicBezTo>
                    <a:pt x="1402" y="15745"/>
                    <a:pt x="1368" y="16045"/>
                    <a:pt x="1335" y="16312"/>
                  </a:cubicBezTo>
                  <a:cubicBezTo>
                    <a:pt x="1335" y="16445"/>
                    <a:pt x="1435" y="16545"/>
                    <a:pt x="1535" y="16545"/>
                  </a:cubicBezTo>
                  <a:cubicBezTo>
                    <a:pt x="1669" y="16545"/>
                    <a:pt x="1769" y="16479"/>
                    <a:pt x="1769" y="16345"/>
                  </a:cubicBezTo>
                  <a:cubicBezTo>
                    <a:pt x="1769" y="16078"/>
                    <a:pt x="1835" y="15811"/>
                    <a:pt x="1869" y="15578"/>
                  </a:cubicBezTo>
                  <a:cubicBezTo>
                    <a:pt x="1902" y="15444"/>
                    <a:pt x="1835" y="15344"/>
                    <a:pt x="1735" y="15311"/>
                  </a:cubicBezTo>
                  <a:close/>
                  <a:moveTo>
                    <a:pt x="1587" y="16972"/>
                  </a:moveTo>
                  <a:cubicBezTo>
                    <a:pt x="1570" y="16972"/>
                    <a:pt x="1553" y="16974"/>
                    <a:pt x="1535" y="16979"/>
                  </a:cubicBezTo>
                  <a:cubicBezTo>
                    <a:pt x="1502" y="16979"/>
                    <a:pt x="1435" y="16979"/>
                    <a:pt x="1402" y="17046"/>
                  </a:cubicBezTo>
                  <a:cubicBezTo>
                    <a:pt x="1368" y="17079"/>
                    <a:pt x="1335" y="17146"/>
                    <a:pt x="1368" y="17179"/>
                  </a:cubicBezTo>
                  <a:cubicBezTo>
                    <a:pt x="1368" y="17479"/>
                    <a:pt x="1435" y="17779"/>
                    <a:pt x="1502" y="18046"/>
                  </a:cubicBezTo>
                  <a:cubicBezTo>
                    <a:pt x="1529" y="18129"/>
                    <a:pt x="1625" y="18188"/>
                    <a:pt x="1713" y="18188"/>
                  </a:cubicBezTo>
                  <a:cubicBezTo>
                    <a:pt x="1732" y="18188"/>
                    <a:pt x="1751" y="18186"/>
                    <a:pt x="1769" y="18180"/>
                  </a:cubicBezTo>
                  <a:cubicBezTo>
                    <a:pt x="1869" y="18146"/>
                    <a:pt x="1936" y="18046"/>
                    <a:pt x="1902" y="17946"/>
                  </a:cubicBezTo>
                  <a:cubicBezTo>
                    <a:pt x="1835" y="17679"/>
                    <a:pt x="1802" y="17413"/>
                    <a:pt x="1769" y="17146"/>
                  </a:cubicBezTo>
                  <a:cubicBezTo>
                    <a:pt x="1769" y="17059"/>
                    <a:pt x="1694" y="16972"/>
                    <a:pt x="1587" y="16972"/>
                  </a:cubicBezTo>
                  <a:close/>
                  <a:moveTo>
                    <a:pt x="2006" y="18553"/>
                  </a:moveTo>
                  <a:cubicBezTo>
                    <a:pt x="1974" y="18553"/>
                    <a:pt x="1939" y="18561"/>
                    <a:pt x="1902" y="18580"/>
                  </a:cubicBezTo>
                  <a:cubicBezTo>
                    <a:pt x="1902" y="18580"/>
                    <a:pt x="1869" y="18613"/>
                    <a:pt x="1869" y="18613"/>
                  </a:cubicBezTo>
                  <a:cubicBezTo>
                    <a:pt x="1802" y="18680"/>
                    <a:pt x="1769" y="18780"/>
                    <a:pt x="1835" y="18847"/>
                  </a:cubicBezTo>
                  <a:cubicBezTo>
                    <a:pt x="1936" y="19114"/>
                    <a:pt x="2102" y="19381"/>
                    <a:pt x="2269" y="19614"/>
                  </a:cubicBezTo>
                  <a:cubicBezTo>
                    <a:pt x="2310" y="19655"/>
                    <a:pt x="2377" y="19684"/>
                    <a:pt x="2446" y="19684"/>
                  </a:cubicBezTo>
                  <a:cubicBezTo>
                    <a:pt x="2488" y="19684"/>
                    <a:pt x="2531" y="19673"/>
                    <a:pt x="2569" y="19647"/>
                  </a:cubicBezTo>
                  <a:cubicBezTo>
                    <a:pt x="2669" y="19581"/>
                    <a:pt x="2669" y="19447"/>
                    <a:pt x="2603" y="19347"/>
                  </a:cubicBezTo>
                  <a:cubicBezTo>
                    <a:pt x="2436" y="19147"/>
                    <a:pt x="2302" y="18914"/>
                    <a:pt x="2202" y="18680"/>
                  </a:cubicBezTo>
                  <a:cubicBezTo>
                    <a:pt x="2154" y="18608"/>
                    <a:pt x="2089" y="18553"/>
                    <a:pt x="2006" y="18553"/>
                  </a:cubicBezTo>
                  <a:close/>
                  <a:moveTo>
                    <a:pt x="5038" y="19614"/>
                  </a:moveTo>
                  <a:cubicBezTo>
                    <a:pt x="4738" y="19614"/>
                    <a:pt x="4437" y="19647"/>
                    <a:pt x="4137" y="19748"/>
                  </a:cubicBezTo>
                  <a:cubicBezTo>
                    <a:pt x="4104" y="19748"/>
                    <a:pt x="4070" y="19781"/>
                    <a:pt x="4037" y="19814"/>
                  </a:cubicBezTo>
                  <a:cubicBezTo>
                    <a:pt x="4004" y="19848"/>
                    <a:pt x="3970" y="19948"/>
                    <a:pt x="4004" y="20014"/>
                  </a:cubicBezTo>
                  <a:cubicBezTo>
                    <a:pt x="4031" y="20097"/>
                    <a:pt x="4104" y="20157"/>
                    <a:pt x="4203" y="20157"/>
                  </a:cubicBezTo>
                  <a:cubicBezTo>
                    <a:pt x="4224" y="20157"/>
                    <a:pt x="4247" y="20154"/>
                    <a:pt x="4271" y="20148"/>
                  </a:cubicBezTo>
                  <a:cubicBezTo>
                    <a:pt x="4446" y="20073"/>
                    <a:pt x="4640" y="20035"/>
                    <a:pt x="4824" y="20035"/>
                  </a:cubicBezTo>
                  <a:cubicBezTo>
                    <a:pt x="4886" y="20035"/>
                    <a:pt x="4946" y="20039"/>
                    <a:pt x="5004" y="20048"/>
                  </a:cubicBezTo>
                  <a:cubicBezTo>
                    <a:pt x="5138" y="20048"/>
                    <a:pt x="5205" y="19948"/>
                    <a:pt x="5238" y="19848"/>
                  </a:cubicBezTo>
                  <a:cubicBezTo>
                    <a:pt x="5238" y="19714"/>
                    <a:pt x="5138" y="19614"/>
                    <a:pt x="5038" y="19614"/>
                  </a:cubicBezTo>
                  <a:close/>
                  <a:moveTo>
                    <a:pt x="5818" y="19811"/>
                  </a:moveTo>
                  <a:cubicBezTo>
                    <a:pt x="5767" y="19811"/>
                    <a:pt x="5713" y="19840"/>
                    <a:pt x="5672" y="19881"/>
                  </a:cubicBezTo>
                  <a:cubicBezTo>
                    <a:pt x="5638" y="19881"/>
                    <a:pt x="5638" y="19914"/>
                    <a:pt x="5638" y="19948"/>
                  </a:cubicBezTo>
                  <a:cubicBezTo>
                    <a:pt x="5571" y="20048"/>
                    <a:pt x="5638" y="20148"/>
                    <a:pt x="5738" y="20215"/>
                  </a:cubicBezTo>
                  <a:cubicBezTo>
                    <a:pt x="5872" y="20281"/>
                    <a:pt x="6038" y="20381"/>
                    <a:pt x="6139" y="20481"/>
                  </a:cubicBezTo>
                  <a:cubicBezTo>
                    <a:pt x="6205" y="20548"/>
                    <a:pt x="6272" y="20581"/>
                    <a:pt x="6305" y="20648"/>
                  </a:cubicBezTo>
                  <a:cubicBezTo>
                    <a:pt x="6342" y="20703"/>
                    <a:pt x="6399" y="20728"/>
                    <a:pt x="6459" y="20728"/>
                  </a:cubicBezTo>
                  <a:cubicBezTo>
                    <a:pt x="6509" y="20728"/>
                    <a:pt x="6561" y="20712"/>
                    <a:pt x="6606" y="20682"/>
                  </a:cubicBezTo>
                  <a:cubicBezTo>
                    <a:pt x="6706" y="20615"/>
                    <a:pt x="6706" y="20481"/>
                    <a:pt x="6639" y="20415"/>
                  </a:cubicBezTo>
                  <a:cubicBezTo>
                    <a:pt x="6572" y="20315"/>
                    <a:pt x="6505" y="20248"/>
                    <a:pt x="6439" y="20181"/>
                  </a:cubicBezTo>
                  <a:cubicBezTo>
                    <a:pt x="6272" y="20048"/>
                    <a:pt x="6105" y="19914"/>
                    <a:pt x="5905" y="19848"/>
                  </a:cubicBezTo>
                  <a:cubicBezTo>
                    <a:pt x="5880" y="19822"/>
                    <a:pt x="5849" y="19811"/>
                    <a:pt x="5818" y="19811"/>
                  </a:cubicBezTo>
                  <a:close/>
                  <a:moveTo>
                    <a:pt x="2974" y="19898"/>
                  </a:moveTo>
                  <a:cubicBezTo>
                    <a:pt x="2920" y="19898"/>
                    <a:pt x="2870" y="19914"/>
                    <a:pt x="2836" y="19948"/>
                  </a:cubicBezTo>
                  <a:cubicBezTo>
                    <a:pt x="2836" y="19981"/>
                    <a:pt x="2836" y="19981"/>
                    <a:pt x="2836" y="19981"/>
                  </a:cubicBezTo>
                  <a:cubicBezTo>
                    <a:pt x="2769" y="20048"/>
                    <a:pt x="2769" y="20181"/>
                    <a:pt x="2836" y="20248"/>
                  </a:cubicBezTo>
                  <a:cubicBezTo>
                    <a:pt x="2903" y="20315"/>
                    <a:pt x="2936" y="20348"/>
                    <a:pt x="3003" y="20415"/>
                  </a:cubicBezTo>
                  <a:cubicBezTo>
                    <a:pt x="2903" y="20515"/>
                    <a:pt x="2769" y="20615"/>
                    <a:pt x="2669" y="20715"/>
                  </a:cubicBezTo>
                  <a:cubicBezTo>
                    <a:pt x="2603" y="20815"/>
                    <a:pt x="2603" y="20948"/>
                    <a:pt x="2669" y="21015"/>
                  </a:cubicBezTo>
                  <a:cubicBezTo>
                    <a:pt x="2719" y="21048"/>
                    <a:pt x="2778" y="21065"/>
                    <a:pt x="2832" y="21065"/>
                  </a:cubicBezTo>
                  <a:cubicBezTo>
                    <a:pt x="2886" y="21065"/>
                    <a:pt x="2936" y="21048"/>
                    <a:pt x="2970" y="21015"/>
                  </a:cubicBezTo>
                  <a:cubicBezTo>
                    <a:pt x="3103" y="20882"/>
                    <a:pt x="3203" y="20782"/>
                    <a:pt x="3303" y="20682"/>
                  </a:cubicBezTo>
                  <a:cubicBezTo>
                    <a:pt x="3370" y="20748"/>
                    <a:pt x="3437" y="20782"/>
                    <a:pt x="3503" y="20815"/>
                  </a:cubicBezTo>
                  <a:cubicBezTo>
                    <a:pt x="3533" y="20845"/>
                    <a:pt x="3577" y="20861"/>
                    <a:pt x="3622" y="20861"/>
                  </a:cubicBezTo>
                  <a:cubicBezTo>
                    <a:pt x="3677" y="20861"/>
                    <a:pt x="3733" y="20837"/>
                    <a:pt x="3770" y="20782"/>
                  </a:cubicBezTo>
                  <a:cubicBezTo>
                    <a:pt x="3837" y="20682"/>
                    <a:pt x="3837" y="20548"/>
                    <a:pt x="3737" y="20481"/>
                  </a:cubicBezTo>
                  <a:cubicBezTo>
                    <a:pt x="3703" y="20448"/>
                    <a:pt x="3670" y="20448"/>
                    <a:pt x="3637" y="20415"/>
                  </a:cubicBezTo>
                  <a:cubicBezTo>
                    <a:pt x="3670" y="20348"/>
                    <a:pt x="3670" y="20281"/>
                    <a:pt x="3637" y="20215"/>
                  </a:cubicBezTo>
                  <a:cubicBezTo>
                    <a:pt x="3594" y="20150"/>
                    <a:pt x="3523" y="20113"/>
                    <a:pt x="3451" y="20113"/>
                  </a:cubicBezTo>
                  <a:cubicBezTo>
                    <a:pt x="3412" y="20113"/>
                    <a:pt x="3372" y="20124"/>
                    <a:pt x="3337" y="20148"/>
                  </a:cubicBezTo>
                  <a:cubicBezTo>
                    <a:pt x="3270" y="20081"/>
                    <a:pt x="3203" y="20014"/>
                    <a:pt x="3136" y="19948"/>
                  </a:cubicBezTo>
                  <a:cubicBezTo>
                    <a:pt x="3086" y="19914"/>
                    <a:pt x="3028" y="19898"/>
                    <a:pt x="2974" y="19898"/>
                  </a:cubicBezTo>
                  <a:close/>
                  <a:moveTo>
                    <a:pt x="4309" y="20893"/>
                  </a:moveTo>
                  <a:cubicBezTo>
                    <a:pt x="4260" y="20893"/>
                    <a:pt x="4210" y="20909"/>
                    <a:pt x="4170" y="20948"/>
                  </a:cubicBezTo>
                  <a:cubicBezTo>
                    <a:pt x="4170" y="20982"/>
                    <a:pt x="4137" y="20982"/>
                    <a:pt x="4137" y="21015"/>
                  </a:cubicBezTo>
                  <a:cubicBezTo>
                    <a:pt x="4070" y="21115"/>
                    <a:pt x="4137" y="21215"/>
                    <a:pt x="4237" y="21282"/>
                  </a:cubicBezTo>
                  <a:cubicBezTo>
                    <a:pt x="4504" y="21415"/>
                    <a:pt x="4771" y="21549"/>
                    <a:pt x="5038" y="21616"/>
                  </a:cubicBezTo>
                  <a:cubicBezTo>
                    <a:pt x="5061" y="21623"/>
                    <a:pt x="5085" y="21628"/>
                    <a:pt x="5108" y="21628"/>
                  </a:cubicBezTo>
                  <a:cubicBezTo>
                    <a:pt x="5181" y="21628"/>
                    <a:pt x="5246" y="21584"/>
                    <a:pt x="5271" y="21482"/>
                  </a:cubicBezTo>
                  <a:cubicBezTo>
                    <a:pt x="5305" y="21382"/>
                    <a:pt x="5271" y="21249"/>
                    <a:pt x="5138" y="21215"/>
                  </a:cubicBezTo>
                  <a:cubicBezTo>
                    <a:pt x="4904" y="21149"/>
                    <a:pt x="4671" y="21048"/>
                    <a:pt x="4404" y="20915"/>
                  </a:cubicBezTo>
                  <a:cubicBezTo>
                    <a:pt x="4376" y="20901"/>
                    <a:pt x="4343" y="20893"/>
                    <a:pt x="4309" y="20893"/>
                  </a:cubicBezTo>
                  <a:close/>
                  <a:moveTo>
                    <a:pt x="6650" y="21088"/>
                  </a:moveTo>
                  <a:cubicBezTo>
                    <a:pt x="6572" y="21088"/>
                    <a:pt x="6496" y="21143"/>
                    <a:pt x="6472" y="21215"/>
                  </a:cubicBezTo>
                  <a:cubicBezTo>
                    <a:pt x="6372" y="21315"/>
                    <a:pt x="6205" y="21382"/>
                    <a:pt x="5905" y="21382"/>
                  </a:cubicBezTo>
                  <a:cubicBezTo>
                    <a:pt x="5838" y="21382"/>
                    <a:pt x="5772" y="21415"/>
                    <a:pt x="5738" y="21449"/>
                  </a:cubicBezTo>
                  <a:cubicBezTo>
                    <a:pt x="5705" y="21482"/>
                    <a:pt x="5705" y="21515"/>
                    <a:pt x="5705" y="21582"/>
                  </a:cubicBezTo>
                  <a:cubicBezTo>
                    <a:pt x="5705" y="21682"/>
                    <a:pt x="5772" y="21782"/>
                    <a:pt x="5905" y="21782"/>
                  </a:cubicBezTo>
                  <a:cubicBezTo>
                    <a:pt x="5942" y="21785"/>
                    <a:pt x="5979" y="21787"/>
                    <a:pt x="6014" y="21787"/>
                  </a:cubicBezTo>
                  <a:cubicBezTo>
                    <a:pt x="6394" y="21787"/>
                    <a:pt x="6684" y="21629"/>
                    <a:pt x="6806" y="21415"/>
                  </a:cubicBezTo>
                  <a:cubicBezTo>
                    <a:pt x="6872" y="21282"/>
                    <a:pt x="6839" y="21182"/>
                    <a:pt x="6739" y="21115"/>
                  </a:cubicBezTo>
                  <a:cubicBezTo>
                    <a:pt x="6711" y="21097"/>
                    <a:pt x="6680" y="21088"/>
                    <a:pt x="6650" y="21088"/>
                  </a:cubicBezTo>
                  <a:close/>
                  <a:moveTo>
                    <a:pt x="2290" y="21302"/>
                  </a:moveTo>
                  <a:cubicBezTo>
                    <a:pt x="2229" y="21302"/>
                    <a:pt x="2172" y="21327"/>
                    <a:pt x="2136" y="21382"/>
                  </a:cubicBezTo>
                  <a:cubicBezTo>
                    <a:pt x="1969" y="21616"/>
                    <a:pt x="1835" y="21849"/>
                    <a:pt x="1669" y="22116"/>
                  </a:cubicBezTo>
                  <a:cubicBezTo>
                    <a:pt x="1602" y="22216"/>
                    <a:pt x="1635" y="22349"/>
                    <a:pt x="1769" y="22383"/>
                  </a:cubicBezTo>
                  <a:cubicBezTo>
                    <a:pt x="1804" y="22406"/>
                    <a:pt x="1840" y="22417"/>
                    <a:pt x="1874" y="22417"/>
                  </a:cubicBezTo>
                  <a:cubicBezTo>
                    <a:pt x="1936" y="22417"/>
                    <a:pt x="1993" y="22381"/>
                    <a:pt x="2036" y="22316"/>
                  </a:cubicBezTo>
                  <a:cubicBezTo>
                    <a:pt x="2169" y="22083"/>
                    <a:pt x="2336" y="21849"/>
                    <a:pt x="2469" y="21649"/>
                  </a:cubicBezTo>
                  <a:cubicBezTo>
                    <a:pt x="2536" y="21549"/>
                    <a:pt x="2503" y="21415"/>
                    <a:pt x="2436" y="21349"/>
                  </a:cubicBezTo>
                  <a:cubicBezTo>
                    <a:pt x="2391" y="21319"/>
                    <a:pt x="2339" y="21302"/>
                    <a:pt x="2290" y="21302"/>
                  </a:cubicBezTo>
                  <a:close/>
                  <a:moveTo>
                    <a:pt x="1458" y="22747"/>
                  </a:moveTo>
                  <a:cubicBezTo>
                    <a:pt x="1402" y="22747"/>
                    <a:pt x="1356" y="22775"/>
                    <a:pt x="1335" y="22816"/>
                  </a:cubicBezTo>
                  <a:cubicBezTo>
                    <a:pt x="1302" y="22850"/>
                    <a:pt x="1302" y="22850"/>
                    <a:pt x="1302" y="22883"/>
                  </a:cubicBezTo>
                  <a:cubicBezTo>
                    <a:pt x="1168" y="23117"/>
                    <a:pt x="1068" y="23384"/>
                    <a:pt x="968" y="23650"/>
                  </a:cubicBezTo>
                  <a:cubicBezTo>
                    <a:pt x="901" y="23750"/>
                    <a:pt x="968" y="23884"/>
                    <a:pt x="1068" y="23917"/>
                  </a:cubicBezTo>
                  <a:cubicBezTo>
                    <a:pt x="1093" y="23926"/>
                    <a:pt x="1120" y="23930"/>
                    <a:pt x="1147" y="23930"/>
                  </a:cubicBezTo>
                  <a:cubicBezTo>
                    <a:pt x="1229" y="23930"/>
                    <a:pt x="1310" y="23892"/>
                    <a:pt x="1335" y="23817"/>
                  </a:cubicBezTo>
                  <a:cubicBezTo>
                    <a:pt x="1435" y="23550"/>
                    <a:pt x="1569" y="23283"/>
                    <a:pt x="1669" y="23050"/>
                  </a:cubicBezTo>
                  <a:cubicBezTo>
                    <a:pt x="1702" y="22950"/>
                    <a:pt x="1669" y="22816"/>
                    <a:pt x="1569" y="22783"/>
                  </a:cubicBezTo>
                  <a:cubicBezTo>
                    <a:pt x="1530" y="22758"/>
                    <a:pt x="1492" y="22747"/>
                    <a:pt x="1458" y="22747"/>
                  </a:cubicBezTo>
                  <a:close/>
                  <a:moveTo>
                    <a:pt x="875" y="24304"/>
                  </a:moveTo>
                  <a:cubicBezTo>
                    <a:pt x="817" y="24304"/>
                    <a:pt x="750" y="24335"/>
                    <a:pt x="701" y="24384"/>
                  </a:cubicBezTo>
                  <a:cubicBezTo>
                    <a:pt x="701" y="24384"/>
                    <a:pt x="668" y="24418"/>
                    <a:pt x="668" y="24451"/>
                  </a:cubicBezTo>
                  <a:cubicBezTo>
                    <a:pt x="601" y="24618"/>
                    <a:pt x="568" y="24818"/>
                    <a:pt x="501" y="25018"/>
                  </a:cubicBezTo>
                  <a:lnTo>
                    <a:pt x="434" y="25252"/>
                  </a:lnTo>
                  <a:cubicBezTo>
                    <a:pt x="401" y="25352"/>
                    <a:pt x="468" y="25485"/>
                    <a:pt x="568" y="25518"/>
                  </a:cubicBezTo>
                  <a:cubicBezTo>
                    <a:pt x="585" y="25524"/>
                    <a:pt x="603" y="25527"/>
                    <a:pt x="622" y="25527"/>
                  </a:cubicBezTo>
                  <a:cubicBezTo>
                    <a:pt x="711" y="25527"/>
                    <a:pt x="807" y="25462"/>
                    <a:pt x="835" y="25352"/>
                  </a:cubicBezTo>
                  <a:lnTo>
                    <a:pt x="901" y="25151"/>
                  </a:lnTo>
                  <a:cubicBezTo>
                    <a:pt x="935" y="24951"/>
                    <a:pt x="1002" y="24751"/>
                    <a:pt x="1068" y="24584"/>
                  </a:cubicBezTo>
                  <a:cubicBezTo>
                    <a:pt x="1102" y="24484"/>
                    <a:pt x="1035" y="24351"/>
                    <a:pt x="935" y="24318"/>
                  </a:cubicBezTo>
                  <a:cubicBezTo>
                    <a:pt x="917" y="24309"/>
                    <a:pt x="897" y="24304"/>
                    <a:pt x="875" y="24304"/>
                  </a:cubicBezTo>
                  <a:close/>
                  <a:moveTo>
                    <a:pt x="414" y="25906"/>
                  </a:moveTo>
                  <a:cubicBezTo>
                    <a:pt x="365" y="25906"/>
                    <a:pt x="317" y="25937"/>
                    <a:pt x="268" y="25985"/>
                  </a:cubicBezTo>
                  <a:cubicBezTo>
                    <a:pt x="268" y="26019"/>
                    <a:pt x="234" y="26052"/>
                    <a:pt x="234" y="26085"/>
                  </a:cubicBezTo>
                  <a:cubicBezTo>
                    <a:pt x="168" y="26352"/>
                    <a:pt x="134" y="26653"/>
                    <a:pt x="68" y="26919"/>
                  </a:cubicBezTo>
                  <a:cubicBezTo>
                    <a:pt x="68" y="27019"/>
                    <a:pt x="134" y="27120"/>
                    <a:pt x="268" y="27153"/>
                  </a:cubicBezTo>
                  <a:cubicBezTo>
                    <a:pt x="368" y="27153"/>
                    <a:pt x="468" y="27086"/>
                    <a:pt x="501" y="26953"/>
                  </a:cubicBezTo>
                  <a:cubicBezTo>
                    <a:pt x="535" y="26719"/>
                    <a:pt x="568" y="26419"/>
                    <a:pt x="635" y="26152"/>
                  </a:cubicBezTo>
                  <a:cubicBezTo>
                    <a:pt x="668" y="26052"/>
                    <a:pt x="601" y="25952"/>
                    <a:pt x="468" y="25919"/>
                  </a:cubicBezTo>
                  <a:cubicBezTo>
                    <a:pt x="450" y="25910"/>
                    <a:pt x="432" y="25906"/>
                    <a:pt x="414" y="25906"/>
                  </a:cubicBezTo>
                  <a:close/>
                  <a:moveTo>
                    <a:pt x="234" y="27553"/>
                  </a:moveTo>
                  <a:cubicBezTo>
                    <a:pt x="168" y="27553"/>
                    <a:pt x="101" y="27587"/>
                    <a:pt x="68" y="27620"/>
                  </a:cubicBezTo>
                  <a:cubicBezTo>
                    <a:pt x="34" y="27653"/>
                    <a:pt x="1" y="27720"/>
                    <a:pt x="1" y="27753"/>
                  </a:cubicBezTo>
                  <a:cubicBezTo>
                    <a:pt x="1" y="28054"/>
                    <a:pt x="1" y="28320"/>
                    <a:pt x="1" y="28621"/>
                  </a:cubicBezTo>
                  <a:cubicBezTo>
                    <a:pt x="1" y="28721"/>
                    <a:pt x="101" y="28821"/>
                    <a:pt x="201" y="28821"/>
                  </a:cubicBezTo>
                  <a:cubicBezTo>
                    <a:pt x="334" y="28821"/>
                    <a:pt x="434" y="28721"/>
                    <a:pt x="401" y="28587"/>
                  </a:cubicBezTo>
                  <a:cubicBezTo>
                    <a:pt x="401" y="28320"/>
                    <a:pt x="401" y="28054"/>
                    <a:pt x="434" y="27787"/>
                  </a:cubicBezTo>
                  <a:cubicBezTo>
                    <a:pt x="434" y="27653"/>
                    <a:pt x="334" y="27553"/>
                    <a:pt x="234" y="27553"/>
                  </a:cubicBezTo>
                  <a:close/>
                  <a:moveTo>
                    <a:pt x="234" y="29221"/>
                  </a:moveTo>
                  <a:cubicBezTo>
                    <a:pt x="201" y="29221"/>
                    <a:pt x="134" y="29254"/>
                    <a:pt x="101" y="29288"/>
                  </a:cubicBezTo>
                  <a:cubicBezTo>
                    <a:pt x="68" y="29354"/>
                    <a:pt x="68" y="29388"/>
                    <a:pt x="68" y="29455"/>
                  </a:cubicBezTo>
                  <a:cubicBezTo>
                    <a:pt x="101" y="29755"/>
                    <a:pt x="168" y="30022"/>
                    <a:pt x="201" y="30288"/>
                  </a:cubicBezTo>
                  <a:cubicBezTo>
                    <a:pt x="229" y="30399"/>
                    <a:pt x="325" y="30464"/>
                    <a:pt x="414" y="30464"/>
                  </a:cubicBezTo>
                  <a:cubicBezTo>
                    <a:pt x="433" y="30464"/>
                    <a:pt x="451" y="30461"/>
                    <a:pt x="468" y="30455"/>
                  </a:cubicBezTo>
                  <a:cubicBezTo>
                    <a:pt x="568" y="30422"/>
                    <a:pt x="635" y="30322"/>
                    <a:pt x="635" y="30222"/>
                  </a:cubicBezTo>
                  <a:cubicBezTo>
                    <a:pt x="568" y="29955"/>
                    <a:pt x="501" y="29688"/>
                    <a:pt x="468" y="29421"/>
                  </a:cubicBezTo>
                  <a:cubicBezTo>
                    <a:pt x="468" y="29288"/>
                    <a:pt x="368" y="29221"/>
                    <a:pt x="234" y="29221"/>
                  </a:cubicBezTo>
                  <a:close/>
                  <a:moveTo>
                    <a:pt x="635" y="30847"/>
                  </a:moveTo>
                  <a:cubicBezTo>
                    <a:pt x="614" y="30847"/>
                    <a:pt x="592" y="30850"/>
                    <a:pt x="568" y="30856"/>
                  </a:cubicBezTo>
                  <a:cubicBezTo>
                    <a:pt x="535" y="30889"/>
                    <a:pt x="501" y="30889"/>
                    <a:pt x="501" y="30922"/>
                  </a:cubicBezTo>
                  <a:cubicBezTo>
                    <a:pt x="434" y="30989"/>
                    <a:pt x="434" y="31056"/>
                    <a:pt x="434" y="31122"/>
                  </a:cubicBezTo>
                  <a:cubicBezTo>
                    <a:pt x="535" y="31389"/>
                    <a:pt x="668" y="31656"/>
                    <a:pt x="768" y="31923"/>
                  </a:cubicBezTo>
                  <a:cubicBezTo>
                    <a:pt x="818" y="31998"/>
                    <a:pt x="887" y="32036"/>
                    <a:pt x="974" y="32036"/>
                  </a:cubicBezTo>
                  <a:cubicBezTo>
                    <a:pt x="1004" y="32036"/>
                    <a:pt x="1035" y="32031"/>
                    <a:pt x="1068" y="32023"/>
                  </a:cubicBezTo>
                  <a:cubicBezTo>
                    <a:pt x="1168" y="31956"/>
                    <a:pt x="1202" y="31856"/>
                    <a:pt x="1135" y="31723"/>
                  </a:cubicBezTo>
                  <a:cubicBezTo>
                    <a:pt x="1035" y="31489"/>
                    <a:pt x="935" y="31256"/>
                    <a:pt x="835" y="30989"/>
                  </a:cubicBezTo>
                  <a:cubicBezTo>
                    <a:pt x="807" y="30907"/>
                    <a:pt x="735" y="30847"/>
                    <a:pt x="635" y="30847"/>
                  </a:cubicBezTo>
                  <a:close/>
                  <a:moveTo>
                    <a:pt x="1358" y="32355"/>
                  </a:moveTo>
                  <a:cubicBezTo>
                    <a:pt x="1324" y="32355"/>
                    <a:pt x="1292" y="32366"/>
                    <a:pt x="1268" y="32390"/>
                  </a:cubicBezTo>
                  <a:cubicBezTo>
                    <a:pt x="1235" y="32390"/>
                    <a:pt x="1235" y="32390"/>
                    <a:pt x="1202" y="32423"/>
                  </a:cubicBezTo>
                  <a:cubicBezTo>
                    <a:pt x="1135" y="32490"/>
                    <a:pt x="1135" y="32590"/>
                    <a:pt x="1202" y="32657"/>
                  </a:cubicBezTo>
                  <a:cubicBezTo>
                    <a:pt x="1335" y="32924"/>
                    <a:pt x="1502" y="33157"/>
                    <a:pt x="1702" y="33357"/>
                  </a:cubicBezTo>
                  <a:cubicBezTo>
                    <a:pt x="1739" y="33412"/>
                    <a:pt x="1796" y="33437"/>
                    <a:pt x="1851" y="33437"/>
                  </a:cubicBezTo>
                  <a:cubicBezTo>
                    <a:pt x="1895" y="33437"/>
                    <a:pt x="1939" y="33421"/>
                    <a:pt x="1969" y="33391"/>
                  </a:cubicBezTo>
                  <a:cubicBezTo>
                    <a:pt x="2069" y="33324"/>
                    <a:pt x="2069" y="33191"/>
                    <a:pt x="2002" y="33090"/>
                  </a:cubicBezTo>
                  <a:cubicBezTo>
                    <a:pt x="1835" y="32890"/>
                    <a:pt x="1669" y="32690"/>
                    <a:pt x="1535" y="32457"/>
                  </a:cubicBezTo>
                  <a:cubicBezTo>
                    <a:pt x="1492" y="32392"/>
                    <a:pt x="1421" y="32355"/>
                    <a:pt x="1358" y="32355"/>
                  </a:cubicBezTo>
                  <a:close/>
                  <a:moveTo>
                    <a:pt x="2407" y="33641"/>
                  </a:moveTo>
                  <a:cubicBezTo>
                    <a:pt x="2353" y="33641"/>
                    <a:pt x="2302" y="33658"/>
                    <a:pt x="2269" y="33691"/>
                  </a:cubicBezTo>
                  <a:cubicBezTo>
                    <a:pt x="2269" y="33691"/>
                    <a:pt x="2269" y="33691"/>
                    <a:pt x="2269" y="33724"/>
                  </a:cubicBezTo>
                  <a:cubicBezTo>
                    <a:pt x="2202" y="33791"/>
                    <a:pt x="2202" y="33924"/>
                    <a:pt x="2269" y="33991"/>
                  </a:cubicBezTo>
                  <a:cubicBezTo>
                    <a:pt x="2302" y="34058"/>
                    <a:pt x="2369" y="34091"/>
                    <a:pt x="2403" y="34125"/>
                  </a:cubicBezTo>
                  <a:cubicBezTo>
                    <a:pt x="2569" y="34291"/>
                    <a:pt x="2769" y="34425"/>
                    <a:pt x="2936" y="34558"/>
                  </a:cubicBezTo>
                  <a:cubicBezTo>
                    <a:pt x="2972" y="34582"/>
                    <a:pt x="3011" y="34593"/>
                    <a:pt x="3051" y="34593"/>
                  </a:cubicBezTo>
                  <a:cubicBezTo>
                    <a:pt x="3123" y="34593"/>
                    <a:pt x="3193" y="34556"/>
                    <a:pt x="3236" y="34491"/>
                  </a:cubicBezTo>
                  <a:cubicBezTo>
                    <a:pt x="3303" y="34425"/>
                    <a:pt x="3270" y="34291"/>
                    <a:pt x="3170" y="34225"/>
                  </a:cubicBezTo>
                  <a:cubicBezTo>
                    <a:pt x="3003" y="34091"/>
                    <a:pt x="2836" y="33958"/>
                    <a:pt x="2703" y="33824"/>
                  </a:cubicBezTo>
                  <a:cubicBezTo>
                    <a:pt x="2636" y="33791"/>
                    <a:pt x="2603" y="33724"/>
                    <a:pt x="2569" y="33691"/>
                  </a:cubicBezTo>
                  <a:cubicBezTo>
                    <a:pt x="2519" y="33658"/>
                    <a:pt x="2461" y="33641"/>
                    <a:pt x="2407" y="33641"/>
                  </a:cubicBezTo>
                  <a:close/>
                  <a:moveTo>
                    <a:pt x="10922" y="34257"/>
                  </a:moveTo>
                  <a:cubicBezTo>
                    <a:pt x="10884" y="34257"/>
                    <a:pt x="10844" y="34268"/>
                    <a:pt x="10809" y="34291"/>
                  </a:cubicBezTo>
                  <a:cubicBezTo>
                    <a:pt x="10575" y="34425"/>
                    <a:pt x="10308" y="34558"/>
                    <a:pt x="10075" y="34692"/>
                  </a:cubicBezTo>
                  <a:cubicBezTo>
                    <a:pt x="10075" y="34692"/>
                    <a:pt x="10041" y="34725"/>
                    <a:pt x="10008" y="34725"/>
                  </a:cubicBezTo>
                  <a:cubicBezTo>
                    <a:pt x="9975" y="34792"/>
                    <a:pt x="9941" y="34892"/>
                    <a:pt x="9975" y="34958"/>
                  </a:cubicBezTo>
                  <a:cubicBezTo>
                    <a:pt x="10023" y="35031"/>
                    <a:pt x="10105" y="35085"/>
                    <a:pt x="10185" y="35085"/>
                  </a:cubicBezTo>
                  <a:cubicBezTo>
                    <a:pt x="10216" y="35085"/>
                    <a:pt x="10247" y="35077"/>
                    <a:pt x="10275" y="35059"/>
                  </a:cubicBezTo>
                  <a:cubicBezTo>
                    <a:pt x="10508" y="34925"/>
                    <a:pt x="10775" y="34792"/>
                    <a:pt x="11009" y="34658"/>
                  </a:cubicBezTo>
                  <a:cubicBezTo>
                    <a:pt x="11109" y="34592"/>
                    <a:pt x="11142" y="34458"/>
                    <a:pt x="11075" y="34358"/>
                  </a:cubicBezTo>
                  <a:cubicBezTo>
                    <a:pt x="11054" y="34293"/>
                    <a:pt x="10991" y="34257"/>
                    <a:pt x="10922" y="34257"/>
                  </a:cubicBezTo>
                  <a:close/>
                  <a:moveTo>
                    <a:pt x="3757" y="34622"/>
                  </a:moveTo>
                  <a:cubicBezTo>
                    <a:pt x="3699" y="34622"/>
                    <a:pt x="3645" y="34650"/>
                    <a:pt x="3603" y="34692"/>
                  </a:cubicBezTo>
                  <a:cubicBezTo>
                    <a:pt x="3603" y="34692"/>
                    <a:pt x="3570" y="34725"/>
                    <a:pt x="3570" y="34725"/>
                  </a:cubicBezTo>
                  <a:cubicBezTo>
                    <a:pt x="3537" y="34825"/>
                    <a:pt x="3570" y="34958"/>
                    <a:pt x="3670" y="35025"/>
                  </a:cubicBezTo>
                  <a:cubicBezTo>
                    <a:pt x="3904" y="35159"/>
                    <a:pt x="4170" y="35259"/>
                    <a:pt x="4437" y="35392"/>
                  </a:cubicBezTo>
                  <a:cubicBezTo>
                    <a:pt x="4455" y="35398"/>
                    <a:pt x="4474" y="35401"/>
                    <a:pt x="4493" y="35401"/>
                  </a:cubicBezTo>
                  <a:cubicBezTo>
                    <a:pt x="4582" y="35401"/>
                    <a:pt x="4677" y="35341"/>
                    <a:pt x="4704" y="35259"/>
                  </a:cubicBezTo>
                  <a:cubicBezTo>
                    <a:pt x="4738" y="35159"/>
                    <a:pt x="4704" y="35025"/>
                    <a:pt x="4604" y="34992"/>
                  </a:cubicBezTo>
                  <a:cubicBezTo>
                    <a:pt x="4337" y="34892"/>
                    <a:pt x="4104" y="34792"/>
                    <a:pt x="3870" y="34658"/>
                  </a:cubicBezTo>
                  <a:cubicBezTo>
                    <a:pt x="3832" y="34633"/>
                    <a:pt x="3794" y="34622"/>
                    <a:pt x="3757" y="34622"/>
                  </a:cubicBezTo>
                  <a:close/>
                  <a:moveTo>
                    <a:pt x="9396" y="34983"/>
                  </a:moveTo>
                  <a:cubicBezTo>
                    <a:pt x="9377" y="34983"/>
                    <a:pt x="9359" y="34986"/>
                    <a:pt x="9341" y="34992"/>
                  </a:cubicBezTo>
                  <a:cubicBezTo>
                    <a:pt x="9074" y="35092"/>
                    <a:pt x="8807" y="35159"/>
                    <a:pt x="8574" y="35225"/>
                  </a:cubicBezTo>
                  <a:cubicBezTo>
                    <a:pt x="8507" y="35225"/>
                    <a:pt x="8474" y="35259"/>
                    <a:pt x="8440" y="35292"/>
                  </a:cubicBezTo>
                  <a:cubicBezTo>
                    <a:pt x="8407" y="35359"/>
                    <a:pt x="8373" y="35425"/>
                    <a:pt x="8407" y="35492"/>
                  </a:cubicBezTo>
                  <a:cubicBezTo>
                    <a:pt x="8434" y="35575"/>
                    <a:pt x="8507" y="35634"/>
                    <a:pt x="8588" y="35634"/>
                  </a:cubicBezTo>
                  <a:cubicBezTo>
                    <a:pt x="8605" y="35634"/>
                    <a:pt x="8623" y="35632"/>
                    <a:pt x="8640" y="35626"/>
                  </a:cubicBezTo>
                  <a:cubicBezTo>
                    <a:pt x="8941" y="35559"/>
                    <a:pt x="9207" y="35492"/>
                    <a:pt x="9474" y="35392"/>
                  </a:cubicBezTo>
                  <a:cubicBezTo>
                    <a:pt x="9574" y="35359"/>
                    <a:pt x="9641" y="35225"/>
                    <a:pt x="9608" y="35125"/>
                  </a:cubicBezTo>
                  <a:cubicBezTo>
                    <a:pt x="9580" y="35043"/>
                    <a:pt x="9485" y="34983"/>
                    <a:pt x="9396" y="34983"/>
                  </a:cubicBezTo>
                  <a:close/>
                  <a:moveTo>
                    <a:pt x="5371" y="35225"/>
                  </a:moveTo>
                  <a:cubicBezTo>
                    <a:pt x="5271" y="35225"/>
                    <a:pt x="5205" y="35259"/>
                    <a:pt x="5138" y="35292"/>
                  </a:cubicBezTo>
                  <a:cubicBezTo>
                    <a:pt x="5138" y="35325"/>
                    <a:pt x="5104" y="35359"/>
                    <a:pt x="5104" y="35392"/>
                  </a:cubicBezTo>
                  <a:cubicBezTo>
                    <a:pt x="5071" y="35492"/>
                    <a:pt x="5138" y="35626"/>
                    <a:pt x="5271" y="35626"/>
                  </a:cubicBezTo>
                  <a:cubicBezTo>
                    <a:pt x="5538" y="35692"/>
                    <a:pt x="5805" y="35759"/>
                    <a:pt x="6105" y="35792"/>
                  </a:cubicBezTo>
                  <a:cubicBezTo>
                    <a:pt x="6119" y="35797"/>
                    <a:pt x="6132" y="35799"/>
                    <a:pt x="6145" y="35799"/>
                  </a:cubicBezTo>
                  <a:cubicBezTo>
                    <a:pt x="6231" y="35799"/>
                    <a:pt x="6310" y="35712"/>
                    <a:pt x="6339" y="35626"/>
                  </a:cubicBezTo>
                  <a:cubicBezTo>
                    <a:pt x="6339" y="35492"/>
                    <a:pt x="6272" y="35392"/>
                    <a:pt x="6139" y="35392"/>
                  </a:cubicBezTo>
                  <a:cubicBezTo>
                    <a:pt x="5872" y="35359"/>
                    <a:pt x="5605" y="35292"/>
                    <a:pt x="5371" y="35225"/>
                  </a:cubicBezTo>
                  <a:close/>
                  <a:moveTo>
                    <a:pt x="7813" y="35386"/>
                  </a:moveTo>
                  <a:cubicBezTo>
                    <a:pt x="7800" y="35386"/>
                    <a:pt x="7786" y="35388"/>
                    <a:pt x="7773" y="35392"/>
                  </a:cubicBezTo>
                  <a:cubicBezTo>
                    <a:pt x="7506" y="35425"/>
                    <a:pt x="7239" y="35425"/>
                    <a:pt x="6939" y="35425"/>
                  </a:cubicBezTo>
                  <a:cubicBezTo>
                    <a:pt x="6906" y="35425"/>
                    <a:pt x="6839" y="35459"/>
                    <a:pt x="6806" y="35492"/>
                  </a:cubicBezTo>
                  <a:cubicBezTo>
                    <a:pt x="6772" y="35526"/>
                    <a:pt x="6739" y="35592"/>
                    <a:pt x="6739" y="35626"/>
                  </a:cubicBezTo>
                  <a:cubicBezTo>
                    <a:pt x="6739" y="35759"/>
                    <a:pt x="6839" y="35859"/>
                    <a:pt x="6972" y="35859"/>
                  </a:cubicBezTo>
                  <a:cubicBezTo>
                    <a:pt x="7239" y="35859"/>
                    <a:pt x="7540" y="35826"/>
                    <a:pt x="7806" y="35792"/>
                  </a:cubicBezTo>
                  <a:cubicBezTo>
                    <a:pt x="7940" y="35792"/>
                    <a:pt x="8007" y="35659"/>
                    <a:pt x="8007" y="35559"/>
                  </a:cubicBezTo>
                  <a:cubicBezTo>
                    <a:pt x="7978" y="35472"/>
                    <a:pt x="7899" y="35386"/>
                    <a:pt x="7813" y="353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3468;p36"/>
          <p:cNvGrpSpPr/>
          <p:nvPr/>
        </p:nvGrpSpPr>
        <p:grpSpPr>
          <a:xfrm flipH="1">
            <a:off x="1279496" y="2298051"/>
            <a:ext cx="753205" cy="356100"/>
            <a:chOff x="8025425" y="984400"/>
            <a:chExt cx="717200" cy="356100"/>
          </a:xfrm>
        </p:grpSpPr>
        <p:sp>
          <p:nvSpPr>
            <p:cNvPr id="27" name="Google Shape;3469;p36"/>
            <p:cNvSpPr/>
            <p:nvPr/>
          </p:nvSpPr>
          <p:spPr>
            <a:xfrm>
              <a:off x="8025425" y="984400"/>
              <a:ext cx="326925" cy="327750"/>
            </a:xfrm>
            <a:custGeom>
              <a:avLst/>
              <a:gdLst/>
              <a:ahLst/>
              <a:cxnLst/>
              <a:rect l="l" t="t" r="r" b="b"/>
              <a:pathLst>
                <a:path w="13077" h="13110" extrusionOk="0">
                  <a:moveTo>
                    <a:pt x="6372" y="0"/>
                  </a:moveTo>
                  <a:cubicBezTo>
                    <a:pt x="6071" y="0"/>
                    <a:pt x="5805" y="67"/>
                    <a:pt x="5471" y="167"/>
                  </a:cubicBezTo>
                  <a:cubicBezTo>
                    <a:pt x="5171" y="267"/>
                    <a:pt x="4237" y="667"/>
                    <a:pt x="3570" y="1701"/>
                  </a:cubicBezTo>
                  <a:cubicBezTo>
                    <a:pt x="3169" y="1735"/>
                    <a:pt x="2769" y="1801"/>
                    <a:pt x="2402" y="1901"/>
                  </a:cubicBezTo>
                  <a:cubicBezTo>
                    <a:pt x="1702" y="2102"/>
                    <a:pt x="1135" y="2569"/>
                    <a:pt x="801" y="3202"/>
                  </a:cubicBezTo>
                  <a:cubicBezTo>
                    <a:pt x="467" y="3836"/>
                    <a:pt x="367" y="4570"/>
                    <a:pt x="601" y="5271"/>
                  </a:cubicBezTo>
                  <a:cubicBezTo>
                    <a:pt x="601" y="5304"/>
                    <a:pt x="601" y="5337"/>
                    <a:pt x="634" y="5371"/>
                  </a:cubicBezTo>
                  <a:cubicBezTo>
                    <a:pt x="567" y="5471"/>
                    <a:pt x="501" y="5571"/>
                    <a:pt x="467" y="5671"/>
                  </a:cubicBezTo>
                  <a:cubicBezTo>
                    <a:pt x="0" y="6805"/>
                    <a:pt x="134" y="8039"/>
                    <a:pt x="768" y="8973"/>
                  </a:cubicBezTo>
                  <a:cubicBezTo>
                    <a:pt x="1201" y="9607"/>
                    <a:pt x="1802" y="10041"/>
                    <a:pt x="2436" y="10341"/>
                  </a:cubicBezTo>
                  <a:cubicBezTo>
                    <a:pt x="2502" y="10841"/>
                    <a:pt x="2702" y="11342"/>
                    <a:pt x="3036" y="11809"/>
                  </a:cubicBezTo>
                  <a:cubicBezTo>
                    <a:pt x="3603" y="12642"/>
                    <a:pt x="4537" y="13109"/>
                    <a:pt x="5571" y="13109"/>
                  </a:cubicBezTo>
                  <a:cubicBezTo>
                    <a:pt x="7005" y="13109"/>
                    <a:pt x="8373" y="12242"/>
                    <a:pt x="9107" y="10941"/>
                  </a:cubicBezTo>
                  <a:cubicBezTo>
                    <a:pt x="10475" y="10875"/>
                    <a:pt x="11742" y="10141"/>
                    <a:pt x="12409" y="9040"/>
                  </a:cubicBezTo>
                  <a:cubicBezTo>
                    <a:pt x="13010" y="8106"/>
                    <a:pt x="13076" y="6972"/>
                    <a:pt x="12576" y="6004"/>
                  </a:cubicBezTo>
                  <a:cubicBezTo>
                    <a:pt x="12343" y="5504"/>
                    <a:pt x="12009" y="5104"/>
                    <a:pt x="11575" y="4770"/>
                  </a:cubicBezTo>
                  <a:cubicBezTo>
                    <a:pt x="11609" y="4070"/>
                    <a:pt x="11509" y="3369"/>
                    <a:pt x="11175" y="2702"/>
                  </a:cubicBezTo>
                  <a:cubicBezTo>
                    <a:pt x="10641" y="1668"/>
                    <a:pt x="9641" y="967"/>
                    <a:pt x="8406" y="834"/>
                  </a:cubicBezTo>
                  <a:lnTo>
                    <a:pt x="8306" y="834"/>
                  </a:lnTo>
                  <a:cubicBezTo>
                    <a:pt x="7806" y="334"/>
                    <a:pt x="7106" y="0"/>
                    <a:pt x="63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470;p36"/>
            <p:cNvSpPr/>
            <p:nvPr/>
          </p:nvSpPr>
          <p:spPr>
            <a:xfrm>
              <a:off x="8078600" y="1122125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471;p36"/>
            <p:cNvSpPr/>
            <p:nvPr/>
          </p:nvSpPr>
          <p:spPr>
            <a:xfrm>
              <a:off x="8179350" y="1062450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472;p36"/>
            <p:cNvSpPr/>
            <p:nvPr/>
          </p:nvSpPr>
          <p:spPr>
            <a:xfrm>
              <a:off x="8100475" y="1084250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473;p36"/>
            <p:cNvSpPr/>
            <p:nvPr/>
          </p:nvSpPr>
          <p:spPr>
            <a:xfrm>
              <a:off x="8160525" y="1042550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474;p36"/>
            <p:cNvSpPr/>
            <p:nvPr/>
          </p:nvSpPr>
          <p:spPr>
            <a:xfrm>
              <a:off x="8273925" y="1156675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06" b="100000" l="2260" r="100000">
                        <a14:foregroundMark x1="57627" y1="70612" x2="61864" y2="90204"/>
                        <a14:foregroundMark x1="80791" y1="71837" x2="85311" y2="88980"/>
                        <a14:foregroundMark x1="59605" y1="93061" x2="61582" y2="9102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789196" y="4304572"/>
            <a:ext cx="1461332" cy="92645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401" b="100000" l="9772" r="9706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946840">
            <a:off x="6045312" y="3152407"/>
            <a:ext cx="3539083" cy="16946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21070" y1="61828" x2="22742" y2="8763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614967" y="2883748"/>
            <a:ext cx="1526519" cy="1181161"/>
          </a:xfrm>
          <a:prstGeom prst="rect">
            <a:avLst/>
          </a:prstGeom>
        </p:spPr>
      </p:pic>
      <p:sp>
        <p:nvSpPr>
          <p:cNvPr id="38" name="Rounded Rectangle 37"/>
          <p:cNvSpPr/>
          <p:nvPr/>
        </p:nvSpPr>
        <p:spPr>
          <a:xfrm rot="20348652">
            <a:off x="1659703" y="1402591"/>
            <a:ext cx="3607136" cy="1809895"/>
          </a:xfrm>
          <a:prstGeom prst="round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630" b="90278" l="6300" r="99000"/>
                    </a14:imgEffect>
                  </a14:imgLayer>
                </a14:imgProps>
              </a:ext>
            </a:extLst>
          </a:blip>
          <a:srcRect t="3736" r="126" b="12452"/>
          <a:stretch/>
        </p:blipFill>
        <p:spPr>
          <a:xfrm>
            <a:off x="2906107" y="996674"/>
            <a:ext cx="4566219" cy="413844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23906" y1="24390" x2="28956" y2="72683"/>
                        <a14:foregroundMark x1="20202" y1="80000" x2="18182" y2="94634"/>
                        <a14:foregroundMark x1="25589" y1="80000" x2="25253" y2="91707"/>
                        <a14:foregroundMark x1="31987" y1="79024" x2="31313" y2="94634"/>
                        <a14:foregroundMark x1="65320" y1="51220" x2="63636" y2="66829"/>
                        <a14:foregroundMark x1="68350" y1="52683" x2="70707" y2="64878"/>
                        <a14:foregroundMark x1="79798" y1="54634" x2="78451" y2="67805"/>
                        <a14:foregroundMark x1="84512" y1="55122" x2="84512" y2="663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9542" y="3425746"/>
            <a:ext cx="2597368" cy="188462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 rot="20374264">
            <a:off x="1313677" y="1521520"/>
            <a:ext cx="3612287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1</a:t>
            </a:r>
          </a:p>
          <a:p>
            <a:pPr algn="ctr"/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Warm Up</a:t>
            </a:r>
            <a:endParaRPr lang="en-US" sz="4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2066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(Âm Thanh) chuyển cảnh (mp3cut.net).wav"/>
          </p:stSnd>
        </p:sndAc>
      </p:transition>
    </mc:Choice>
    <mc:Fallback xmlns="">
      <p:transition spd="slow">
        <p:split orient="vert"/>
        <p:sndAc>
          <p:stSnd>
            <p:snd r:embed="rId17" name="(Âm Thanh) chuyển cảnh (mp3cut.net).wav"/>
          </p:stSnd>
        </p:sndAc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9393703" cy="537046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317" b="100000" l="170" r="992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4277796"/>
            <a:ext cx="9393703" cy="980004"/>
          </a:xfrm>
          <a:prstGeom prst="rect">
            <a:avLst/>
          </a:prstGeom>
        </p:spPr>
      </p:pic>
      <p:grpSp>
        <p:nvGrpSpPr>
          <p:cNvPr id="10" name="Google Shape;3452;p36"/>
          <p:cNvGrpSpPr/>
          <p:nvPr/>
        </p:nvGrpSpPr>
        <p:grpSpPr>
          <a:xfrm>
            <a:off x="7915237" y="1539976"/>
            <a:ext cx="826450" cy="1114175"/>
            <a:chOff x="1198150" y="721125"/>
            <a:chExt cx="826450" cy="1114175"/>
          </a:xfrm>
        </p:grpSpPr>
        <p:sp>
          <p:nvSpPr>
            <p:cNvPr id="11" name="Google Shape;3453;p36"/>
            <p:cNvSpPr/>
            <p:nvPr/>
          </p:nvSpPr>
          <p:spPr>
            <a:xfrm>
              <a:off x="1642650" y="721125"/>
              <a:ext cx="381950" cy="350275"/>
            </a:xfrm>
            <a:custGeom>
              <a:avLst/>
              <a:gdLst/>
              <a:ahLst/>
              <a:cxnLst/>
              <a:rect l="l" t="t" r="r" b="b"/>
              <a:pathLst>
                <a:path w="15278" h="14011" extrusionOk="0">
                  <a:moveTo>
                    <a:pt x="6872" y="1"/>
                  </a:moveTo>
                  <a:cubicBezTo>
                    <a:pt x="6572" y="1"/>
                    <a:pt x="6271" y="34"/>
                    <a:pt x="5971" y="134"/>
                  </a:cubicBezTo>
                  <a:cubicBezTo>
                    <a:pt x="5337" y="268"/>
                    <a:pt x="4804" y="635"/>
                    <a:pt x="4370" y="1102"/>
                  </a:cubicBezTo>
                  <a:cubicBezTo>
                    <a:pt x="3770" y="1735"/>
                    <a:pt x="3503" y="2603"/>
                    <a:pt x="3469" y="3470"/>
                  </a:cubicBezTo>
                  <a:cubicBezTo>
                    <a:pt x="3136" y="3637"/>
                    <a:pt x="2869" y="3804"/>
                    <a:pt x="2635" y="4070"/>
                  </a:cubicBezTo>
                  <a:cubicBezTo>
                    <a:pt x="1468" y="4738"/>
                    <a:pt x="634" y="5672"/>
                    <a:pt x="300" y="6706"/>
                  </a:cubicBezTo>
                  <a:cubicBezTo>
                    <a:pt x="0" y="7673"/>
                    <a:pt x="134" y="8674"/>
                    <a:pt x="667" y="9508"/>
                  </a:cubicBezTo>
                  <a:cubicBezTo>
                    <a:pt x="1068" y="10141"/>
                    <a:pt x="1635" y="10709"/>
                    <a:pt x="2302" y="11109"/>
                  </a:cubicBezTo>
                  <a:cubicBezTo>
                    <a:pt x="2335" y="11142"/>
                    <a:pt x="2369" y="11176"/>
                    <a:pt x="2402" y="11209"/>
                  </a:cubicBezTo>
                  <a:cubicBezTo>
                    <a:pt x="2902" y="11709"/>
                    <a:pt x="3569" y="11976"/>
                    <a:pt x="4303" y="11976"/>
                  </a:cubicBezTo>
                  <a:cubicBezTo>
                    <a:pt x="4370" y="11976"/>
                    <a:pt x="4437" y="11943"/>
                    <a:pt x="4503" y="11943"/>
                  </a:cubicBezTo>
                  <a:cubicBezTo>
                    <a:pt x="4970" y="12977"/>
                    <a:pt x="5838" y="13744"/>
                    <a:pt x="6905" y="13944"/>
                  </a:cubicBezTo>
                  <a:cubicBezTo>
                    <a:pt x="7139" y="13978"/>
                    <a:pt x="7372" y="14011"/>
                    <a:pt x="7606" y="14011"/>
                  </a:cubicBezTo>
                  <a:cubicBezTo>
                    <a:pt x="8173" y="14011"/>
                    <a:pt x="8740" y="13877"/>
                    <a:pt x="9273" y="13611"/>
                  </a:cubicBezTo>
                  <a:cubicBezTo>
                    <a:pt x="9574" y="13711"/>
                    <a:pt x="9907" y="13777"/>
                    <a:pt x="10207" y="13777"/>
                  </a:cubicBezTo>
                  <a:lnTo>
                    <a:pt x="10441" y="13777"/>
                  </a:lnTo>
                  <a:cubicBezTo>
                    <a:pt x="11575" y="13777"/>
                    <a:pt x="12643" y="13244"/>
                    <a:pt x="13310" y="12243"/>
                  </a:cubicBezTo>
                  <a:cubicBezTo>
                    <a:pt x="13743" y="11609"/>
                    <a:pt x="13977" y="10875"/>
                    <a:pt x="14010" y="10141"/>
                  </a:cubicBezTo>
                  <a:cubicBezTo>
                    <a:pt x="14944" y="9374"/>
                    <a:pt x="15278" y="8040"/>
                    <a:pt x="14744" y="6906"/>
                  </a:cubicBezTo>
                  <a:cubicBezTo>
                    <a:pt x="14611" y="6639"/>
                    <a:pt x="14410" y="6339"/>
                    <a:pt x="14144" y="6005"/>
                  </a:cubicBezTo>
                  <a:cubicBezTo>
                    <a:pt x="14244" y="5805"/>
                    <a:pt x="14310" y="5605"/>
                    <a:pt x="14344" y="5371"/>
                  </a:cubicBezTo>
                  <a:cubicBezTo>
                    <a:pt x="14544" y="4671"/>
                    <a:pt x="14410" y="3937"/>
                    <a:pt x="14044" y="3303"/>
                  </a:cubicBezTo>
                  <a:cubicBezTo>
                    <a:pt x="13777" y="2870"/>
                    <a:pt x="13376" y="2503"/>
                    <a:pt x="12943" y="2303"/>
                  </a:cubicBezTo>
                  <a:cubicBezTo>
                    <a:pt x="12809" y="2002"/>
                    <a:pt x="12643" y="1735"/>
                    <a:pt x="12442" y="1469"/>
                  </a:cubicBezTo>
                  <a:cubicBezTo>
                    <a:pt x="11809" y="635"/>
                    <a:pt x="10841" y="134"/>
                    <a:pt x="9807" y="101"/>
                  </a:cubicBezTo>
                  <a:lnTo>
                    <a:pt x="9674" y="101"/>
                  </a:lnTo>
                  <a:cubicBezTo>
                    <a:pt x="9240" y="101"/>
                    <a:pt x="8806" y="168"/>
                    <a:pt x="8373" y="334"/>
                  </a:cubicBezTo>
                  <a:cubicBezTo>
                    <a:pt x="7906" y="134"/>
                    <a:pt x="7405" y="1"/>
                    <a:pt x="68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454;p36"/>
            <p:cNvSpPr/>
            <p:nvPr/>
          </p:nvSpPr>
          <p:spPr>
            <a:xfrm>
              <a:off x="1781275" y="788900"/>
              <a:ext cx="146600" cy="93775"/>
            </a:xfrm>
            <a:custGeom>
              <a:avLst/>
              <a:gdLst/>
              <a:ahLst/>
              <a:cxnLst/>
              <a:rect l="l" t="t" r="r" b="b"/>
              <a:pathLst>
                <a:path w="5864" h="3751" extrusionOk="0">
                  <a:moveTo>
                    <a:pt x="1299" y="1"/>
                  </a:moveTo>
                  <a:cubicBezTo>
                    <a:pt x="1232" y="1"/>
                    <a:pt x="1163" y="9"/>
                    <a:pt x="1093" y="25"/>
                  </a:cubicBezTo>
                  <a:cubicBezTo>
                    <a:pt x="0" y="313"/>
                    <a:pt x="842" y="3751"/>
                    <a:pt x="2592" y="3751"/>
                  </a:cubicBezTo>
                  <a:cubicBezTo>
                    <a:pt x="2871" y="3751"/>
                    <a:pt x="3174" y="3663"/>
                    <a:pt x="3495" y="3461"/>
                  </a:cubicBezTo>
                  <a:cubicBezTo>
                    <a:pt x="3495" y="3461"/>
                    <a:pt x="5863" y="1860"/>
                    <a:pt x="4763" y="425"/>
                  </a:cubicBezTo>
                  <a:cubicBezTo>
                    <a:pt x="4579" y="186"/>
                    <a:pt x="4364" y="87"/>
                    <a:pt x="4139" y="87"/>
                  </a:cubicBezTo>
                  <a:cubicBezTo>
                    <a:pt x="3601" y="87"/>
                    <a:pt x="3005" y="653"/>
                    <a:pt x="2646" y="1225"/>
                  </a:cubicBezTo>
                  <a:lnTo>
                    <a:pt x="2646" y="1225"/>
                  </a:lnTo>
                  <a:cubicBezTo>
                    <a:pt x="2384" y="617"/>
                    <a:pt x="1896" y="1"/>
                    <a:pt x="12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455;p36"/>
            <p:cNvSpPr/>
            <p:nvPr/>
          </p:nvSpPr>
          <p:spPr>
            <a:xfrm>
              <a:off x="1784400" y="783750"/>
              <a:ext cx="133475" cy="104275"/>
            </a:xfrm>
            <a:custGeom>
              <a:avLst/>
              <a:gdLst/>
              <a:ahLst/>
              <a:cxnLst/>
              <a:rect l="l" t="t" r="r" b="b"/>
              <a:pathLst>
                <a:path w="5339" h="4171" extrusionOk="0">
                  <a:moveTo>
                    <a:pt x="2503" y="1966"/>
                  </a:moveTo>
                  <a:cubicBezTo>
                    <a:pt x="2536" y="2199"/>
                    <a:pt x="2536" y="2366"/>
                    <a:pt x="2536" y="2399"/>
                  </a:cubicBezTo>
                  <a:lnTo>
                    <a:pt x="2436" y="2399"/>
                  </a:lnTo>
                  <a:cubicBezTo>
                    <a:pt x="2403" y="2333"/>
                    <a:pt x="2403" y="2199"/>
                    <a:pt x="2503" y="1966"/>
                  </a:cubicBezTo>
                  <a:close/>
                  <a:moveTo>
                    <a:pt x="1193" y="412"/>
                  </a:moveTo>
                  <a:cubicBezTo>
                    <a:pt x="1660" y="412"/>
                    <a:pt x="2062" y="922"/>
                    <a:pt x="2303" y="1432"/>
                  </a:cubicBezTo>
                  <a:cubicBezTo>
                    <a:pt x="2102" y="1732"/>
                    <a:pt x="1836" y="2299"/>
                    <a:pt x="2069" y="2633"/>
                  </a:cubicBezTo>
                  <a:cubicBezTo>
                    <a:pt x="2125" y="2689"/>
                    <a:pt x="2251" y="2815"/>
                    <a:pt x="2468" y="2815"/>
                  </a:cubicBezTo>
                  <a:cubicBezTo>
                    <a:pt x="2509" y="2815"/>
                    <a:pt x="2554" y="2810"/>
                    <a:pt x="2603" y="2800"/>
                  </a:cubicBezTo>
                  <a:cubicBezTo>
                    <a:pt x="2703" y="2800"/>
                    <a:pt x="2770" y="2766"/>
                    <a:pt x="2803" y="2700"/>
                  </a:cubicBezTo>
                  <a:cubicBezTo>
                    <a:pt x="3036" y="2433"/>
                    <a:pt x="2936" y="1899"/>
                    <a:pt x="2770" y="1465"/>
                  </a:cubicBezTo>
                  <a:cubicBezTo>
                    <a:pt x="2836" y="1332"/>
                    <a:pt x="2936" y="1199"/>
                    <a:pt x="3036" y="1098"/>
                  </a:cubicBezTo>
                  <a:cubicBezTo>
                    <a:pt x="3403" y="698"/>
                    <a:pt x="3737" y="498"/>
                    <a:pt x="4037" y="498"/>
                  </a:cubicBezTo>
                  <a:cubicBezTo>
                    <a:pt x="4204" y="498"/>
                    <a:pt x="4337" y="598"/>
                    <a:pt x="4471" y="765"/>
                  </a:cubicBezTo>
                  <a:cubicBezTo>
                    <a:pt x="4904" y="1332"/>
                    <a:pt x="4771" y="1999"/>
                    <a:pt x="4070" y="2766"/>
                  </a:cubicBezTo>
                  <a:cubicBezTo>
                    <a:pt x="3670" y="3200"/>
                    <a:pt x="3270" y="3500"/>
                    <a:pt x="3270" y="3500"/>
                  </a:cubicBezTo>
                  <a:cubicBezTo>
                    <a:pt x="2973" y="3683"/>
                    <a:pt x="2704" y="3756"/>
                    <a:pt x="2463" y="3756"/>
                  </a:cubicBezTo>
                  <a:cubicBezTo>
                    <a:pt x="2000" y="3756"/>
                    <a:pt x="1643" y="3485"/>
                    <a:pt x="1402" y="3200"/>
                  </a:cubicBezTo>
                  <a:cubicBezTo>
                    <a:pt x="635" y="2266"/>
                    <a:pt x="468" y="598"/>
                    <a:pt x="1035" y="431"/>
                  </a:cubicBezTo>
                  <a:cubicBezTo>
                    <a:pt x="1089" y="418"/>
                    <a:pt x="1141" y="412"/>
                    <a:pt x="1193" y="412"/>
                  </a:cubicBezTo>
                  <a:close/>
                  <a:moveTo>
                    <a:pt x="1193" y="0"/>
                  </a:moveTo>
                  <a:cubicBezTo>
                    <a:pt x="1109" y="0"/>
                    <a:pt x="1023" y="10"/>
                    <a:pt x="935" y="31"/>
                  </a:cubicBezTo>
                  <a:cubicBezTo>
                    <a:pt x="768" y="64"/>
                    <a:pt x="668" y="164"/>
                    <a:pt x="568" y="265"/>
                  </a:cubicBezTo>
                  <a:cubicBezTo>
                    <a:pt x="1" y="865"/>
                    <a:pt x="301" y="2499"/>
                    <a:pt x="1102" y="3467"/>
                  </a:cubicBezTo>
                  <a:cubicBezTo>
                    <a:pt x="1501" y="3926"/>
                    <a:pt x="1973" y="4171"/>
                    <a:pt x="2473" y="4171"/>
                  </a:cubicBezTo>
                  <a:cubicBezTo>
                    <a:pt x="2808" y="4171"/>
                    <a:pt x="3156" y="4061"/>
                    <a:pt x="3503" y="3834"/>
                  </a:cubicBezTo>
                  <a:cubicBezTo>
                    <a:pt x="3537" y="3834"/>
                    <a:pt x="3970" y="3534"/>
                    <a:pt x="4371" y="3067"/>
                  </a:cubicBezTo>
                  <a:cubicBezTo>
                    <a:pt x="5205" y="2133"/>
                    <a:pt x="5338" y="1232"/>
                    <a:pt x="4804" y="498"/>
                  </a:cubicBezTo>
                  <a:cubicBezTo>
                    <a:pt x="4604" y="231"/>
                    <a:pt x="4337" y="98"/>
                    <a:pt x="4037" y="98"/>
                  </a:cubicBezTo>
                  <a:cubicBezTo>
                    <a:pt x="4019" y="97"/>
                    <a:pt x="4001" y="96"/>
                    <a:pt x="3983" y="96"/>
                  </a:cubicBezTo>
                  <a:cubicBezTo>
                    <a:pt x="3470" y="96"/>
                    <a:pt x="2994" y="540"/>
                    <a:pt x="2736" y="798"/>
                  </a:cubicBezTo>
                  <a:cubicBezTo>
                    <a:pt x="2669" y="865"/>
                    <a:pt x="2603" y="932"/>
                    <a:pt x="2569" y="1032"/>
                  </a:cubicBezTo>
                  <a:cubicBezTo>
                    <a:pt x="2249" y="478"/>
                    <a:pt x="1775" y="0"/>
                    <a:pt x="119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456;p36"/>
            <p:cNvSpPr/>
            <p:nvPr/>
          </p:nvSpPr>
          <p:spPr>
            <a:xfrm>
              <a:off x="1800225" y="908350"/>
              <a:ext cx="144325" cy="95150"/>
            </a:xfrm>
            <a:custGeom>
              <a:avLst/>
              <a:gdLst/>
              <a:ahLst/>
              <a:cxnLst/>
              <a:rect l="l" t="t" r="r" b="b"/>
              <a:pathLst>
                <a:path w="5773" h="3806" extrusionOk="0">
                  <a:moveTo>
                    <a:pt x="2498" y="0"/>
                  </a:moveTo>
                  <a:cubicBezTo>
                    <a:pt x="669" y="0"/>
                    <a:pt x="1" y="3583"/>
                    <a:pt x="1136" y="3787"/>
                  </a:cubicBezTo>
                  <a:cubicBezTo>
                    <a:pt x="1197" y="3799"/>
                    <a:pt x="1257" y="3806"/>
                    <a:pt x="1315" y="3806"/>
                  </a:cubicBezTo>
                  <a:cubicBezTo>
                    <a:pt x="1918" y="3806"/>
                    <a:pt x="2381" y="3155"/>
                    <a:pt x="2613" y="2524"/>
                  </a:cubicBezTo>
                  <a:lnTo>
                    <a:pt x="2613" y="2524"/>
                  </a:lnTo>
                  <a:cubicBezTo>
                    <a:pt x="2990" y="3067"/>
                    <a:pt x="3592" y="3594"/>
                    <a:pt x="4122" y="3594"/>
                  </a:cubicBezTo>
                  <a:cubicBezTo>
                    <a:pt x="4363" y="3594"/>
                    <a:pt x="4589" y="3485"/>
                    <a:pt x="4772" y="3220"/>
                  </a:cubicBezTo>
                  <a:cubicBezTo>
                    <a:pt x="5772" y="1752"/>
                    <a:pt x="3371" y="251"/>
                    <a:pt x="3371" y="251"/>
                  </a:cubicBezTo>
                  <a:cubicBezTo>
                    <a:pt x="3056" y="77"/>
                    <a:pt x="2765" y="0"/>
                    <a:pt x="24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457;p36"/>
            <p:cNvSpPr/>
            <p:nvPr/>
          </p:nvSpPr>
          <p:spPr>
            <a:xfrm>
              <a:off x="1806100" y="903275"/>
              <a:ext cx="125950" cy="105475"/>
            </a:xfrm>
            <a:custGeom>
              <a:avLst/>
              <a:gdLst/>
              <a:ahLst/>
              <a:cxnLst/>
              <a:rect l="l" t="t" r="r" b="b"/>
              <a:pathLst>
                <a:path w="5038" h="4219" extrusionOk="0">
                  <a:moveTo>
                    <a:pt x="2302" y="1755"/>
                  </a:moveTo>
                  <a:cubicBezTo>
                    <a:pt x="2335" y="1788"/>
                    <a:pt x="2369" y="1955"/>
                    <a:pt x="2302" y="2188"/>
                  </a:cubicBezTo>
                  <a:cubicBezTo>
                    <a:pt x="2202" y="1955"/>
                    <a:pt x="2202" y="1821"/>
                    <a:pt x="2235" y="1788"/>
                  </a:cubicBezTo>
                  <a:cubicBezTo>
                    <a:pt x="2235" y="1788"/>
                    <a:pt x="2268" y="1755"/>
                    <a:pt x="2302" y="1755"/>
                  </a:cubicBezTo>
                  <a:close/>
                  <a:moveTo>
                    <a:pt x="2235" y="423"/>
                  </a:moveTo>
                  <a:cubicBezTo>
                    <a:pt x="2480" y="423"/>
                    <a:pt x="2738" y="501"/>
                    <a:pt x="3002" y="654"/>
                  </a:cubicBezTo>
                  <a:cubicBezTo>
                    <a:pt x="3036" y="654"/>
                    <a:pt x="4337" y="1454"/>
                    <a:pt x="4537" y="2422"/>
                  </a:cubicBezTo>
                  <a:cubicBezTo>
                    <a:pt x="4603" y="2722"/>
                    <a:pt x="4537" y="3022"/>
                    <a:pt x="4337" y="3322"/>
                  </a:cubicBezTo>
                  <a:cubicBezTo>
                    <a:pt x="4337" y="3356"/>
                    <a:pt x="4303" y="3389"/>
                    <a:pt x="4270" y="3389"/>
                  </a:cubicBezTo>
                  <a:cubicBezTo>
                    <a:pt x="4170" y="3523"/>
                    <a:pt x="4003" y="3589"/>
                    <a:pt x="3836" y="3589"/>
                  </a:cubicBezTo>
                  <a:cubicBezTo>
                    <a:pt x="3436" y="3556"/>
                    <a:pt x="2936" y="3122"/>
                    <a:pt x="2602" y="2689"/>
                  </a:cubicBezTo>
                  <a:cubicBezTo>
                    <a:pt x="2735" y="2288"/>
                    <a:pt x="2836" y="1788"/>
                    <a:pt x="2669" y="1521"/>
                  </a:cubicBezTo>
                  <a:cubicBezTo>
                    <a:pt x="2602" y="1421"/>
                    <a:pt x="2502" y="1354"/>
                    <a:pt x="2402" y="1354"/>
                  </a:cubicBezTo>
                  <a:cubicBezTo>
                    <a:pt x="2365" y="1350"/>
                    <a:pt x="2331" y="1348"/>
                    <a:pt x="2300" y="1348"/>
                  </a:cubicBezTo>
                  <a:cubicBezTo>
                    <a:pt x="2099" y="1348"/>
                    <a:pt x="1988" y="1430"/>
                    <a:pt x="1902" y="1488"/>
                  </a:cubicBezTo>
                  <a:cubicBezTo>
                    <a:pt x="1601" y="1821"/>
                    <a:pt x="1968" y="2455"/>
                    <a:pt x="2135" y="2755"/>
                  </a:cubicBezTo>
                  <a:cubicBezTo>
                    <a:pt x="2035" y="3022"/>
                    <a:pt x="1902" y="3289"/>
                    <a:pt x="1735" y="3456"/>
                  </a:cubicBezTo>
                  <a:cubicBezTo>
                    <a:pt x="1514" y="3677"/>
                    <a:pt x="1293" y="3806"/>
                    <a:pt x="1072" y="3806"/>
                  </a:cubicBezTo>
                  <a:cubicBezTo>
                    <a:pt x="1026" y="3806"/>
                    <a:pt x="980" y="3801"/>
                    <a:pt x="934" y="3789"/>
                  </a:cubicBezTo>
                  <a:cubicBezTo>
                    <a:pt x="801" y="3756"/>
                    <a:pt x="701" y="3656"/>
                    <a:pt x="634" y="3456"/>
                  </a:cubicBezTo>
                  <a:cubicBezTo>
                    <a:pt x="434" y="2822"/>
                    <a:pt x="667" y="1588"/>
                    <a:pt x="1301" y="887"/>
                  </a:cubicBezTo>
                  <a:cubicBezTo>
                    <a:pt x="1574" y="576"/>
                    <a:pt x="1892" y="423"/>
                    <a:pt x="2235" y="423"/>
                  </a:cubicBezTo>
                  <a:close/>
                  <a:moveTo>
                    <a:pt x="2243" y="1"/>
                  </a:moveTo>
                  <a:cubicBezTo>
                    <a:pt x="1778" y="1"/>
                    <a:pt x="1343" y="205"/>
                    <a:pt x="968" y="621"/>
                  </a:cubicBezTo>
                  <a:cubicBezTo>
                    <a:pt x="234" y="1454"/>
                    <a:pt x="0" y="2855"/>
                    <a:pt x="234" y="3589"/>
                  </a:cubicBezTo>
                  <a:cubicBezTo>
                    <a:pt x="367" y="4023"/>
                    <a:pt x="634" y="4156"/>
                    <a:pt x="867" y="4190"/>
                  </a:cubicBezTo>
                  <a:cubicBezTo>
                    <a:pt x="943" y="4209"/>
                    <a:pt x="1019" y="4218"/>
                    <a:pt x="1095" y="4218"/>
                  </a:cubicBezTo>
                  <a:cubicBezTo>
                    <a:pt x="1418" y="4218"/>
                    <a:pt x="1738" y="4047"/>
                    <a:pt x="2035" y="3723"/>
                  </a:cubicBezTo>
                  <a:cubicBezTo>
                    <a:pt x="2202" y="3556"/>
                    <a:pt x="2335" y="3322"/>
                    <a:pt x="2435" y="3156"/>
                  </a:cubicBezTo>
                  <a:cubicBezTo>
                    <a:pt x="2802" y="3589"/>
                    <a:pt x="3303" y="3956"/>
                    <a:pt x="3836" y="3990"/>
                  </a:cubicBezTo>
                  <a:cubicBezTo>
                    <a:pt x="3869" y="3993"/>
                    <a:pt x="3902" y="3995"/>
                    <a:pt x="3934" y="3995"/>
                  </a:cubicBezTo>
                  <a:cubicBezTo>
                    <a:pt x="4229" y="3995"/>
                    <a:pt x="4493" y="3857"/>
                    <a:pt x="4704" y="3556"/>
                  </a:cubicBezTo>
                  <a:cubicBezTo>
                    <a:pt x="4970" y="3156"/>
                    <a:pt x="5037" y="2755"/>
                    <a:pt x="4937" y="2322"/>
                  </a:cubicBezTo>
                  <a:cubicBezTo>
                    <a:pt x="4704" y="1188"/>
                    <a:pt x="3303" y="320"/>
                    <a:pt x="3236" y="287"/>
                  </a:cubicBezTo>
                  <a:cubicBezTo>
                    <a:pt x="2897" y="97"/>
                    <a:pt x="2563" y="1"/>
                    <a:pt x="224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458;p36"/>
            <p:cNvSpPr/>
            <p:nvPr/>
          </p:nvSpPr>
          <p:spPr>
            <a:xfrm>
              <a:off x="1698525" y="865375"/>
              <a:ext cx="126775" cy="89300"/>
            </a:xfrm>
            <a:custGeom>
              <a:avLst/>
              <a:gdLst/>
              <a:ahLst/>
              <a:cxnLst/>
              <a:rect l="l" t="t" r="r" b="b"/>
              <a:pathLst>
                <a:path w="5071" h="3572" extrusionOk="0">
                  <a:moveTo>
                    <a:pt x="3006" y="1"/>
                  </a:moveTo>
                  <a:cubicBezTo>
                    <a:pt x="2824" y="1"/>
                    <a:pt x="2633" y="31"/>
                    <a:pt x="2435" y="102"/>
                  </a:cubicBezTo>
                  <a:cubicBezTo>
                    <a:pt x="1134" y="535"/>
                    <a:pt x="0" y="1569"/>
                    <a:pt x="534" y="2403"/>
                  </a:cubicBezTo>
                  <a:cubicBezTo>
                    <a:pt x="914" y="3021"/>
                    <a:pt x="1751" y="3571"/>
                    <a:pt x="2636" y="3571"/>
                  </a:cubicBezTo>
                  <a:cubicBezTo>
                    <a:pt x="2993" y="3571"/>
                    <a:pt x="3357" y="3482"/>
                    <a:pt x="3703" y="3271"/>
                  </a:cubicBezTo>
                  <a:cubicBezTo>
                    <a:pt x="4937" y="2570"/>
                    <a:pt x="5070" y="1303"/>
                    <a:pt x="4737" y="936"/>
                  </a:cubicBezTo>
                  <a:cubicBezTo>
                    <a:pt x="4737" y="936"/>
                    <a:pt x="4018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459;p36"/>
            <p:cNvSpPr/>
            <p:nvPr/>
          </p:nvSpPr>
          <p:spPr>
            <a:xfrm>
              <a:off x="1787750" y="867900"/>
              <a:ext cx="15025" cy="71750"/>
            </a:xfrm>
            <a:custGeom>
              <a:avLst/>
              <a:gdLst/>
              <a:ahLst/>
              <a:cxnLst/>
              <a:rect l="l" t="t" r="r" b="b"/>
              <a:pathLst>
                <a:path w="601" h="2870" extrusionOk="0">
                  <a:moveTo>
                    <a:pt x="0" y="1"/>
                  </a:moveTo>
                  <a:cubicBezTo>
                    <a:pt x="0" y="2"/>
                    <a:pt x="267" y="2503"/>
                    <a:pt x="601" y="286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460;p36"/>
            <p:cNvSpPr/>
            <p:nvPr/>
          </p:nvSpPr>
          <p:spPr>
            <a:xfrm>
              <a:off x="1782750" y="862750"/>
              <a:ext cx="25025" cy="81825"/>
            </a:xfrm>
            <a:custGeom>
              <a:avLst/>
              <a:gdLst/>
              <a:ahLst/>
              <a:cxnLst/>
              <a:rect l="l" t="t" r="r" b="b"/>
              <a:pathLst>
                <a:path w="1001" h="3273" extrusionOk="0">
                  <a:moveTo>
                    <a:pt x="219" y="0"/>
                  </a:moveTo>
                  <a:cubicBezTo>
                    <a:pt x="202" y="0"/>
                    <a:pt x="185" y="2"/>
                    <a:pt x="167" y="7"/>
                  </a:cubicBezTo>
                  <a:cubicBezTo>
                    <a:pt x="134" y="7"/>
                    <a:pt x="67" y="40"/>
                    <a:pt x="34" y="73"/>
                  </a:cubicBezTo>
                  <a:cubicBezTo>
                    <a:pt x="0" y="107"/>
                    <a:pt x="0" y="173"/>
                    <a:pt x="0" y="240"/>
                  </a:cubicBezTo>
                  <a:cubicBezTo>
                    <a:pt x="67" y="841"/>
                    <a:pt x="300" y="2842"/>
                    <a:pt x="634" y="3209"/>
                  </a:cubicBezTo>
                  <a:cubicBezTo>
                    <a:pt x="671" y="3245"/>
                    <a:pt x="727" y="3272"/>
                    <a:pt x="787" y="3272"/>
                  </a:cubicBezTo>
                  <a:cubicBezTo>
                    <a:pt x="837" y="3272"/>
                    <a:pt x="889" y="3254"/>
                    <a:pt x="934" y="3209"/>
                  </a:cubicBezTo>
                  <a:cubicBezTo>
                    <a:pt x="1001" y="3142"/>
                    <a:pt x="1001" y="3009"/>
                    <a:pt x="934" y="2909"/>
                  </a:cubicBezTo>
                  <a:cubicBezTo>
                    <a:pt x="767" y="2742"/>
                    <a:pt x="534" y="1374"/>
                    <a:pt x="400" y="173"/>
                  </a:cubicBezTo>
                  <a:cubicBezTo>
                    <a:pt x="400" y="87"/>
                    <a:pt x="325" y="0"/>
                    <a:pt x="21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461;p36"/>
            <p:cNvSpPr/>
            <p:nvPr/>
          </p:nvSpPr>
          <p:spPr>
            <a:xfrm>
              <a:off x="1756900" y="869575"/>
              <a:ext cx="20025" cy="84250"/>
            </a:xfrm>
            <a:custGeom>
              <a:avLst/>
              <a:gdLst/>
              <a:ahLst/>
              <a:cxnLst/>
              <a:rect l="l" t="t" r="r" b="b"/>
              <a:pathLst>
                <a:path w="801" h="3370" extrusionOk="0">
                  <a:moveTo>
                    <a:pt x="0" y="0"/>
                  </a:moveTo>
                  <a:cubicBezTo>
                    <a:pt x="0" y="1"/>
                    <a:pt x="400" y="2936"/>
                    <a:pt x="801" y="337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462;p36"/>
            <p:cNvSpPr/>
            <p:nvPr/>
          </p:nvSpPr>
          <p:spPr>
            <a:xfrm>
              <a:off x="1751050" y="864575"/>
              <a:ext cx="31725" cy="94175"/>
            </a:xfrm>
            <a:custGeom>
              <a:avLst/>
              <a:gdLst/>
              <a:ahLst/>
              <a:cxnLst/>
              <a:rect l="l" t="t" r="r" b="b"/>
              <a:pathLst>
                <a:path w="1269" h="3767" extrusionOk="0">
                  <a:moveTo>
                    <a:pt x="201" y="0"/>
                  </a:moveTo>
                  <a:cubicBezTo>
                    <a:pt x="134" y="0"/>
                    <a:pt x="101" y="34"/>
                    <a:pt x="67" y="67"/>
                  </a:cubicBezTo>
                  <a:cubicBezTo>
                    <a:pt x="34" y="100"/>
                    <a:pt x="1" y="167"/>
                    <a:pt x="34" y="234"/>
                  </a:cubicBezTo>
                  <a:cubicBezTo>
                    <a:pt x="101" y="734"/>
                    <a:pt x="468" y="3236"/>
                    <a:pt x="868" y="3703"/>
                  </a:cubicBezTo>
                  <a:cubicBezTo>
                    <a:pt x="923" y="3740"/>
                    <a:pt x="988" y="3766"/>
                    <a:pt x="1046" y="3766"/>
                  </a:cubicBezTo>
                  <a:cubicBezTo>
                    <a:pt x="1094" y="3766"/>
                    <a:pt x="1138" y="3748"/>
                    <a:pt x="1168" y="3703"/>
                  </a:cubicBezTo>
                  <a:cubicBezTo>
                    <a:pt x="1268" y="3636"/>
                    <a:pt x="1268" y="3503"/>
                    <a:pt x="1201" y="3403"/>
                  </a:cubicBezTo>
                  <a:cubicBezTo>
                    <a:pt x="935" y="3169"/>
                    <a:pt x="601" y="1368"/>
                    <a:pt x="434" y="167"/>
                  </a:cubicBezTo>
                  <a:cubicBezTo>
                    <a:pt x="434" y="67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463;p36"/>
            <p:cNvSpPr/>
            <p:nvPr/>
          </p:nvSpPr>
          <p:spPr>
            <a:xfrm>
              <a:off x="1877800" y="833500"/>
              <a:ext cx="63425" cy="56950"/>
            </a:xfrm>
            <a:custGeom>
              <a:avLst/>
              <a:gdLst/>
              <a:ahLst/>
              <a:cxnLst/>
              <a:rect l="l" t="t" r="r" b="b"/>
              <a:pathLst>
                <a:path w="2537" h="2278" extrusionOk="0">
                  <a:moveTo>
                    <a:pt x="2315" y="1"/>
                  </a:moveTo>
                  <a:cubicBezTo>
                    <a:pt x="2226" y="1"/>
                    <a:pt x="2130" y="65"/>
                    <a:pt x="2102" y="176"/>
                  </a:cubicBezTo>
                  <a:cubicBezTo>
                    <a:pt x="1735" y="1710"/>
                    <a:pt x="268" y="1844"/>
                    <a:pt x="201" y="1844"/>
                  </a:cubicBezTo>
                  <a:cubicBezTo>
                    <a:pt x="134" y="1844"/>
                    <a:pt x="101" y="1877"/>
                    <a:pt x="68" y="1910"/>
                  </a:cubicBezTo>
                  <a:cubicBezTo>
                    <a:pt x="34" y="1977"/>
                    <a:pt x="1" y="2011"/>
                    <a:pt x="1" y="2077"/>
                  </a:cubicBezTo>
                  <a:cubicBezTo>
                    <a:pt x="34" y="2177"/>
                    <a:pt x="134" y="2277"/>
                    <a:pt x="234" y="2277"/>
                  </a:cubicBezTo>
                  <a:cubicBezTo>
                    <a:pt x="268" y="2277"/>
                    <a:pt x="2069" y="2111"/>
                    <a:pt x="2536" y="276"/>
                  </a:cubicBezTo>
                  <a:cubicBezTo>
                    <a:pt x="2536" y="143"/>
                    <a:pt x="2469" y="42"/>
                    <a:pt x="2369" y="9"/>
                  </a:cubicBezTo>
                  <a:cubicBezTo>
                    <a:pt x="2352" y="3"/>
                    <a:pt x="2334" y="1"/>
                    <a:pt x="231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464;p36"/>
            <p:cNvSpPr/>
            <p:nvPr/>
          </p:nvSpPr>
          <p:spPr>
            <a:xfrm>
              <a:off x="1733550" y="886250"/>
              <a:ext cx="15850" cy="66750"/>
            </a:xfrm>
            <a:custGeom>
              <a:avLst/>
              <a:gdLst/>
              <a:ahLst/>
              <a:cxnLst/>
              <a:rect l="l" t="t" r="r" b="b"/>
              <a:pathLst>
                <a:path w="634" h="2670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4" y="2169"/>
                    <a:pt x="634" y="266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465;p36"/>
            <p:cNvSpPr/>
            <p:nvPr/>
          </p:nvSpPr>
          <p:spPr>
            <a:xfrm>
              <a:off x="1728525" y="881250"/>
              <a:ext cx="27550" cy="76325"/>
            </a:xfrm>
            <a:custGeom>
              <a:avLst/>
              <a:gdLst/>
              <a:ahLst/>
              <a:cxnLst/>
              <a:rect l="l" t="t" r="r" b="b"/>
              <a:pathLst>
                <a:path w="1102" h="3053" extrusionOk="0">
                  <a:moveTo>
                    <a:pt x="201" y="0"/>
                  </a:moveTo>
                  <a:cubicBezTo>
                    <a:pt x="134" y="0"/>
                    <a:pt x="101" y="34"/>
                    <a:pt x="68" y="67"/>
                  </a:cubicBezTo>
                  <a:cubicBezTo>
                    <a:pt x="34" y="101"/>
                    <a:pt x="1" y="167"/>
                    <a:pt x="1" y="234"/>
                  </a:cubicBezTo>
                  <a:cubicBezTo>
                    <a:pt x="34" y="434"/>
                    <a:pt x="168" y="2469"/>
                    <a:pt x="701" y="3003"/>
                  </a:cubicBezTo>
                  <a:cubicBezTo>
                    <a:pt x="752" y="3036"/>
                    <a:pt x="810" y="3053"/>
                    <a:pt x="864" y="3053"/>
                  </a:cubicBezTo>
                  <a:cubicBezTo>
                    <a:pt x="918" y="3053"/>
                    <a:pt x="968" y="3036"/>
                    <a:pt x="1002" y="3003"/>
                  </a:cubicBezTo>
                  <a:cubicBezTo>
                    <a:pt x="1102" y="2903"/>
                    <a:pt x="1068" y="2769"/>
                    <a:pt x="1002" y="2702"/>
                  </a:cubicBezTo>
                  <a:cubicBezTo>
                    <a:pt x="668" y="2402"/>
                    <a:pt x="468" y="1001"/>
                    <a:pt x="435" y="201"/>
                  </a:cubicBezTo>
                  <a:cubicBezTo>
                    <a:pt x="401" y="67"/>
                    <a:pt x="335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466;p36"/>
            <p:cNvSpPr/>
            <p:nvPr/>
          </p:nvSpPr>
          <p:spPr>
            <a:xfrm>
              <a:off x="1876975" y="889925"/>
              <a:ext cx="78425" cy="37525"/>
            </a:xfrm>
            <a:custGeom>
              <a:avLst/>
              <a:gdLst/>
              <a:ahLst/>
              <a:cxnLst/>
              <a:rect l="l" t="t" r="r" b="b"/>
              <a:pathLst>
                <a:path w="3137" h="1501" extrusionOk="0">
                  <a:moveTo>
                    <a:pt x="940" y="0"/>
                  </a:moveTo>
                  <a:cubicBezTo>
                    <a:pt x="705" y="0"/>
                    <a:pt x="448" y="27"/>
                    <a:pt x="167" y="87"/>
                  </a:cubicBezTo>
                  <a:cubicBezTo>
                    <a:pt x="134" y="120"/>
                    <a:pt x="101" y="120"/>
                    <a:pt x="67" y="154"/>
                  </a:cubicBezTo>
                  <a:cubicBezTo>
                    <a:pt x="1" y="221"/>
                    <a:pt x="1" y="287"/>
                    <a:pt x="1" y="354"/>
                  </a:cubicBezTo>
                  <a:cubicBezTo>
                    <a:pt x="34" y="454"/>
                    <a:pt x="134" y="521"/>
                    <a:pt x="267" y="521"/>
                  </a:cubicBezTo>
                  <a:cubicBezTo>
                    <a:pt x="524" y="464"/>
                    <a:pt x="756" y="439"/>
                    <a:pt x="967" y="439"/>
                  </a:cubicBezTo>
                  <a:cubicBezTo>
                    <a:pt x="2237" y="439"/>
                    <a:pt x="2707" y="1331"/>
                    <a:pt x="2736" y="1388"/>
                  </a:cubicBezTo>
                  <a:cubicBezTo>
                    <a:pt x="2761" y="1463"/>
                    <a:pt x="2842" y="1501"/>
                    <a:pt x="2923" y="1501"/>
                  </a:cubicBezTo>
                  <a:cubicBezTo>
                    <a:pt x="2951" y="1501"/>
                    <a:pt x="2978" y="1496"/>
                    <a:pt x="3003" y="1488"/>
                  </a:cubicBezTo>
                  <a:cubicBezTo>
                    <a:pt x="3103" y="1421"/>
                    <a:pt x="3136" y="1321"/>
                    <a:pt x="3103" y="1221"/>
                  </a:cubicBezTo>
                  <a:cubicBezTo>
                    <a:pt x="3103" y="1192"/>
                    <a:pt x="2521" y="0"/>
                    <a:pt x="94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467;p36"/>
            <p:cNvSpPr/>
            <p:nvPr/>
          </p:nvSpPr>
          <p:spPr>
            <a:xfrm>
              <a:off x="1198150" y="938800"/>
              <a:ext cx="386150" cy="896500"/>
            </a:xfrm>
            <a:custGeom>
              <a:avLst/>
              <a:gdLst/>
              <a:ahLst/>
              <a:cxnLst/>
              <a:rect l="l" t="t" r="r" b="b"/>
              <a:pathLst>
                <a:path w="15446" h="35860" extrusionOk="0">
                  <a:moveTo>
                    <a:pt x="13611" y="0"/>
                  </a:moveTo>
                  <a:cubicBezTo>
                    <a:pt x="13310" y="0"/>
                    <a:pt x="13043" y="0"/>
                    <a:pt x="12743" y="33"/>
                  </a:cubicBezTo>
                  <a:cubicBezTo>
                    <a:pt x="12677" y="33"/>
                    <a:pt x="12643" y="67"/>
                    <a:pt x="12610" y="100"/>
                  </a:cubicBezTo>
                  <a:cubicBezTo>
                    <a:pt x="12576" y="134"/>
                    <a:pt x="12543" y="200"/>
                    <a:pt x="12576" y="267"/>
                  </a:cubicBezTo>
                  <a:cubicBezTo>
                    <a:pt x="12576" y="354"/>
                    <a:pt x="12652" y="440"/>
                    <a:pt x="12758" y="440"/>
                  </a:cubicBezTo>
                  <a:cubicBezTo>
                    <a:pt x="12775" y="440"/>
                    <a:pt x="12792" y="438"/>
                    <a:pt x="12810" y="434"/>
                  </a:cubicBezTo>
                  <a:cubicBezTo>
                    <a:pt x="12927" y="417"/>
                    <a:pt x="13052" y="409"/>
                    <a:pt x="13181" y="409"/>
                  </a:cubicBezTo>
                  <a:cubicBezTo>
                    <a:pt x="13310" y="409"/>
                    <a:pt x="13444" y="417"/>
                    <a:pt x="13577" y="434"/>
                  </a:cubicBezTo>
                  <a:cubicBezTo>
                    <a:pt x="13711" y="434"/>
                    <a:pt x="13811" y="334"/>
                    <a:pt x="13811" y="234"/>
                  </a:cubicBezTo>
                  <a:cubicBezTo>
                    <a:pt x="13811" y="100"/>
                    <a:pt x="13744" y="0"/>
                    <a:pt x="13611" y="0"/>
                  </a:cubicBezTo>
                  <a:close/>
                  <a:moveTo>
                    <a:pt x="14419" y="154"/>
                  </a:moveTo>
                  <a:cubicBezTo>
                    <a:pt x="14362" y="154"/>
                    <a:pt x="14302" y="185"/>
                    <a:pt x="14278" y="234"/>
                  </a:cubicBezTo>
                  <a:cubicBezTo>
                    <a:pt x="14244" y="234"/>
                    <a:pt x="14244" y="267"/>
                    <a:pt x="14211" y="300"/>
                  </a:cubicBezTo>
                  <a:cubicBezTo>
                    <a:pt x="14178" y="400"/>
                    <a:pt x="14244" y="534"/>
                    <a:pt x="14378" y="567"/>
                  </a:cubicBezTo>
                  <a:cubicBezTo>
                    <a:pt x="14811" y="701"/>
                    <a:pt x="15078" y="834"/>
                    <a:pt x="15078" y="834"/>
                  </a:cubicBezTo>
                  <a:cubicBezTo>
                    <a:pt x="15114" y="858"/>
                    <a:pt x="15153" y="869"/>
                    <a:pt x="15193" y="869"/>
                  </a:cubicBezTo>
                  <a:cubicBezTo>
                    <a:pt x="15265" y="869"/>
                    <a:pt x="15335" y="832"/>
                    <a:pt x="15378" y="767"/>
                  </a:cubicBezTo>
                  <a:cubicBezTo>
                    <a:pt x="15445" y="667"/>
                    <a:pt x="15412" y="534"/>
                    <a:pt x="15312" y="500"/>
                  </a:cubicBezTo>
                  <a:cubicBezTo>
                    <a:pt x="15278" y="467"/>
                    <a:pt x="14978" y="300"/>
                    <a:pt x="14478" y="167"/>
                  </a:cubicBezTo>
                  <a:cubicBezTo>
                    <a:pt x="14460" y="158"/>
                    <a:pt x="14440" y="154"/>
                    <a:pt x="14419" y="154"/>
                  </a:cubicBezTo>
                  <a:close/>
                  <a:moveTo>
                    <a:pt x="11944" y="225"/>
                  </a:moveTo>
                  <a:cubicBezTo>
                    <a:pt x="11922" y="225"/>
                    <a:pt x="11900" y="228"/>
                    <a:pt x="11876" y="234"/>
                  </a:cubicBezTo>
                  <a:cubicBezTo>
                    <a:pt x="11609" y="334"/>
                    <a:pt x="11342" y="467"/>
                    <a:pt x="11109" y="634"/>
                  </a:cubicBezTo>
                  <a:cubicBezTo>
                    <a:pt x="11075" y="634"/>
                    <a:pt x="11075" y="667"/>
                    <a:pt x="11075" y="667"/>
                  </a:cubicBezTo>
                  <a:cubicBezTo>
                    <a:pt x="11009" y="734"/>
                    <a:pt x="10975" y="834"/>
                    <a:pt x="11042" y="901"/>
                  </a:cubicBezTo>
                  <a:cubicBezTo>
                    <a:pt x="11085" y="965"/>
                    <a:pt x="11156" y="1002"/>
                    <a:pt x="11228" y="1002"/>
                  </a:cubicBezTo>
                  <a:cubicBezTo>
                    <a:pt x="11267" y="1002"/>
                    <a:pt x="11307" y="991"/>
                    <a:pt x="11342" y="967"/>
                  </a:cubicBezTo>
                  <a:cubicBezTo>
                    <a:pt x="11542" y="834"/>
                    <a:pt x="11776" y="734"/>
                    <a:pt x="12043" y="634"/>
                  </a:cubicBezTo>
                  <a:cubicBezTo>
                    <a:pt x="12143" y="601"/>
                    <a:pt x="12210" y="467"/>
                    <a:pt x="12143" y="367"/>
                  </a:cubicBezTo>
                  <a:cubicBezTo>
                    <a:pt x="12115" y="285"/>
                    <a:pt x="12043" y="225"/>
                    <a:pt x="11944" y="225"/>
                  </a:cubicBezTo>
                  <a:close/>
                  <a:moveTo>
                    <a:pt x="10571" y="1093"/>
                  </a:moveTo>
                  <a:cubicBezTo>
                    <a:pt x="10517" y="1093"/>
                    <a:pt x="10458" y="1118"/>
                    <a:pt x="10408" y="1168"/>
                  </a:cubicBezTo>
                  <a:cubicBezTo>
                    <a:pt x="10275" y="1301"/>
                    <a:pt x="10108" y="1434"/>
                    <a:pt x="9975" y="1601"/>
                  </a:cubicBezTo>
                  <a:cubicBezTo>
                    <a:pt x="9908" y="1635"/>
                    <a:pt x="9875" y="1701"/>
                    <a:pt x="9808" y="1768"/>
                  </a:cubicBezTo>
                  <a:cubicBezTo>
                    <a:pt x="9741" y="1868"/>
                    <a:pt x="9741" y="2002"/>
                    <a:pt x="9841" y="2068"/>
                  </a:cubicBezTo>
                  <a:cubicBezTo>
                    <a:pt x="9886" y="2098"/>
                    <a:pt x="9938" y="2115"/>
                    <a:pt x="9987" y="2115"/>
                  </a:cubicBezTo>
                  <a:cubicBezTo>
                    <a:pt x="10048" y="2115"/>
                    <a:pt x="10105" y="2090"/>
                    <a:pt x="10141" y="2035"/>
                  </a:cubicBezTo>
                  <a:cubicBezTo>
                    <a:pt x="10308" y="1835"/>
                    <a:pt x="10508" y="1635"/>
                    <a:pt x="10708" y="1468"/>
                  </a:cubicBezTo>
                  <a:cubicBezTo>
                    <a:pt x="10775" y="1401"/>
                    <a:pt x="10775" y="1268"/>
                    <a:pt x="10708" y="1168"/>
                  </a:cubicBezTo>
                  <a:cubicBezTo>
                    <a:pt x="10675" y="1118"/>
                    <a:pt x="10625" y="1093"/>
                    <a:pt x="10571" y="1093"/>
                  </a:cubicBezTo>
                  <a:close/>
                  <a:moveTo>
                    <a:pt x="9495" y="2365"/>
                  </a:moveTo>
                  <a:cubicBezTo>
                    <a:pt x="9436" y="2365"/>
                    <a:pt x="9382" y="2394"/>
                    <a:pt x="9341" y="2435"/>
                  </a:cubicBezTo>
                  <a:cubicBezTo>
                    <a:pt x="9307" y="2435"/>
                    <a:pt x="9307" y="2469"/>
                    <a:pt x="9307" y="2469"/>
                  </a:cubicBezTo>
                  <a:cubicBezTo>
                    <a:pt x="9174" y="2702"/>
                    <a:pt x="9007" y="2936"/>
                    <a:pt x="8874" y="3202"/>
                  </a:cubicBezTo>
                  <a:cubicBezTo>
                    <a:pt x="8807" y="3302"/>
                    <a:pt x="8874" y="3436"/>
                    <a:pt x="8974" y="3469"/>
                  </a:cubicBezTo>
                  <a:cubicBezTo>
                    <a:pt x="9009" y="3493"/>
                    <a:pt x="9045" y="3504"/>
                    <a:pt x="9079" y="3504"/>
                  </a:cubicBezTo>
                  <a:cubicBezTo>
                    <a:pt x="9141" y="3504"/>
                    <a:pt x="9198" y="3467"/>
                    <a:pt x="9241" y="3403"/>
                  </a:cubicBezTo>
                  <a:cubicBezTo>
                    <a:pt x="9374" y="3136"/>
                    <a:pt x="9508" y="2902"/>
                    <a:pt x="9641" y="2702"/>
                  </a:cubicBezTo>
                  <a:cubicBezTo>
                    <a:pt x="9708" y="2602"/>
                    <a:pt x="9708" y="2469"/>
                    <a:pt x="9608" y="2402"/>
                  </a:cubicBezTo>
                  <a:cubicBezTo>
                    <a:pt x="9569" y="2376"/>
                    <a:pt x="9531" y="2365"/>
                    <a:pt x="9495" y="2365"/>
                  </a:cubicBezTo>
                  <a:close/>
                  <a:moveTo>
                    <a:pt x="8686" y="3833"/>
                  </a:moveTo>
                  <a:cubicBezTo>
                    <a:pt x="8635" y="3833"/>
                    <a:pt x="8582" y="3862"/>
                    <a:pt x="8540" y="3903"/>
                  </a:cubicBezTo>
                  <a:cubicBezTo>
                    <a:pt x="8540" y="3936"/>
                    <a:pt x="8507" y="3936"/>
                    <a:pt x="8507" y="3970"/>
                  </a:cubicBezTo>
                  <a:cubicBezTo>
                    <a:pt x="8407" y="4203"/>
                    <a:pt x="8273" y="4470"/>
                    <a:pt x="8173" y="4737"/>
                  </a:cubicBezTo>
                  <a:cubicBezTo>
                    <a:pt x="8140" y="4837"/>
                    <a:pt x="8207" y="4970"/>
                    <a:pt x="8307" y="5004"/>
                  </a:cubicBezTo>
                  <a:cubicBezTo>
                    <a:pt x="8332" y="5012"/>
                    <a:pt x="8359" y="5016"/>
                    <a:pt x="8386" y="5016"/>
                  </a:cubicBezTo>
                  <a:cubicBezTo>
                    <a:pt x="8467" y="5016"/>
                    <a:pt x="8549" y="4979"/>
                    <a:pt x="8574" y="4904"/>
                  </a:cubicBezTo>
                  <a:cubicBezTo>
                    <a:pt x="8674" y="4637"/>
                    <a:pt x="8774" y="4370"/>
                    <a:pt x="8874" y="4136"/>
                  </a:cubicBezTo>
                  <a:cubicBezTo>
                    <a:pt x="8941" y="4036"/>
                    <a:pt x="8874" y="3903"/>
                    <a:pt x="8774" y="3870"/>
                  </a:cubicBezTo>
                  <a:cubicBezTo>
                    <a:pt x="8748" y="3844"/>
                    <a:pt x="8718" y="3833"/>
                    <a:pt x="8686" y="3833"/>
                  </a:cubicBezTo>
                  <a:close/>
                  <a:moveTo>
                    <a:pt x="8099" y="5391"/>
                  </a:moveTo>
                  <a:cubicBezTo>
                    <a:pt x="8038" y="5391"/>
                    <a:pt x="7989" y="5422"/>
                    <a:pt x="7940" y="5471"/>
                  </a:cubicBezTo>
                  <a:cubicBezTo>
                    <a:pt x="7940" y="5504"/>
                    <a:pt x="7906" y="5504"/>
                    <a:pt x="7906" y="5537"/>
                  </a:cubicBezTo>
                  <a:cubicBezTo>
                    <a:pt x="7840" y="5738"/>
                    <a:pt x="7773" y="5938"/>
                    <a:pt x="7740" y="6138"/>
                  </a:cubicBezTo>
                  <a:lnTo>
                    <a:pt x="7673" y="6338"/>
                  </a:lnTo>
                  <a:cubicBezTo>
                    <a:pt x="7640" y="6471"/>
                    <a:pt x="7706" y="6571"/>
                    <a:pt x="7806" y="6605"/>
                  </a:cubicBezTo>
                  <a:cubicBezTo>
                    <a:pt x="7830" y="6611"/>
                    <a:pt x="7853" y="6614"/>
                    <a:pt x="7874" y="6614"/>
                  </a:cubicBezTo>
                  <a:cubicBezTo>
                    <a:pt x="7973" y="6614"/>
                    <a:pt x="8046" y="6554"/>
                    <a:pt x="8073" y="6471"/>
                  </a:cubicBezTo>
                  <a:lnTo>
                    <a:pt x="8140" y="6238"/>
                  </a:lnTo>
                  <a:cubicBezTo>
                    <a:pt x="8173" y="6038"/>
                    <a:pt x="8240" y="5871"/>
                    <a:pt x="8307" y="5671"/>
                  </a:cubicBezTo>
                  <a:cubicBezTo>
                    <a:pt x="8340" y="5571"/>
                    <a:pt x="8273" y="5437"/>
                    <a:pt x="8173" y="5404"/>
                  </a:cubicBezTo>
                  <a:cubicBezTo>
                    <a:pt x="8147" y="5395"/>
                    <a:pt x="8122" y="5391"/>
                    <a:pt x="8099" y="5391"/>
                  </a:cubicBezTo>
                  <a:close/>
                  <a:moveTo>
                    <a:pt x="7706" y="7005"/>
                  </a:moveTo>
                  <a:cubicBezTo>
                    <a:pt x="7640" y="7005"/>
                    <a:pt x="7573" y="7005"/>
                    <a:pt x="7506" y="7072"/>
                  </a:cubicBezTo>
                  <a:cubicBezTo>
                    <a:pt x="7473" y="7105"/>
                    <a:pt x="7473" y="7139"/>
                    <a:pt x="7473" y="7172"/>
                  </a:cubicBezTo>
                  <a:cubicBezTo>
                    <a:pt x="7406" y="7472"/>
                    <a:pt x="7339" y="7739"/>
                    <a:pt x="7306" y="8006"/>
                  </a:cubicBezTo>
                  <a:cubicBezTo>
                    <a:pt x="7306" y="8106"/>
                    <a:pt x="7373" y="8206"/>
                    <a:pt x="7473" y="8239"/>
                  </a:cubicBezTo>
                  <a:cubicBezTo>
                    <a:pt x="7491" y="8244"/>
                    <a:pt x="7508" y="8246"/>
                    <a:pt x="7525" y="8246"/>
                  </a:cubicBezTo>
                  <a:cubicBezTo>
                    <a:pt x="7631" y="8246"/>
                    <a:pt x="7706" y="8159"/>
                    <a:pt x="7706" y="8073"/>
                  </a:cubicBezTo>
                  <a:cubicBezTo>
                    <a:pt x="7773" y="7806"/>
                    <a:pt x="7806" y="7539"/>
                    <a:pt x="7873" y="7272"/>
                  </a:cubicBezTo>
                  <a:cubicBezTo>
                    <a:pt x="7906" y="7139"/>
                    <a:pt x="7840" y="7038"/>
                    <a:pt x="7706" y="7005"/>
                  </a:cubicBezTo>
                  <a:close/>
                  <a:moveTo>
                    <a:pt x="7439" y="8640"/>
                  </a:moveTo>
                  <a:cubicBezTo>
                    <a:pt x="7373" y="8640"/>
                    <a:pt x="7306" y="8673"/>
                    <a:pt x="7273" y="8706"/>
                  </a:cubicBezTo>
                  <a:cubicBezTo>
                    <a:pt x="7239" y="8740"/>
                    <a:pt x="7206" y="8806"/>
                    <a:pt x="7206" y="8840"/>
                  </a:cubicBezTo>
                  <a:cubicBezTo>
                    <a:pt x="7173" y="9140"/>
                    <a:pt x="7173" y="9440"/>
                    <a:pt x="7173" y="9707"/>
                  </a:cubicBezTo>
                  <a:cubicBezTo>
                    <a:pt x="7173" y="9807"/>
                    <a:pt x="7273" y="9907"/>
                    <a:pt x="7406" y="9907"/>
                  </a:cubicBezTo>
                  <a:cubicBezTo>
                    <a:pt x="7506" y="9907"/>
                    <a:pt x="7606" y="9807"/>
                    <a:pt x="7606" y="9674"/>
                  </a:cubicBezTo>
                  <a:cubicBezTo>
                    <a:pt x="7606" y="9440"/>
                    <a:pt x="7606" y="9173"/>
                    <a:pt x="7640" y="8873"/>
                  </a:cubicBezTo>
                  <a:cubicBezTo>
                    <a:pt x="7640" y="8773"/>
                    <a:pt x="7540" y="8673"/>
                    <a:pt x="7439" y="8640"/>
                  </a:cubicBezTo>
                  <a:close/>
                  <a:moveTo>
                    <a:pt x="8207" y="9874"/>
                  </a:moveTo>
                  <a:cubicBezTo>
                    <a:pt x="8140" y="9874"/>
                    <a:pt x="8107" y="9907"/>
                    <a:pt x="8073" y="9941"/>
                  </a:cubicBezTo>
                  <a:cubicBezTo>
                    <a:pt x="8040" y="9974"/>
                    <a:pt x="8007" y="10007"/>
                    <a:pt x="8007" y="10074"/>
                  </a:cubicBezTo>
                  <a:cubicBezTo>
                    <a:pt x="8007" y="10174"/>
                    <a:pt x="8107" y="10274"/>
                    <a:pt x="8207" y="10274"/>
                  </a:cubicBezTo>
                  <a:cubicBezTo>
                    <a:pt x="8474" y="10274"/>
                    <a:pt x="8740" y="10307"/>
                    <a:pt x="9007" y="10374"/>
                  </a:cubicBezTo>
                  <a:cubicBezTo>
                    <a:pt x="9021" y="10379"/>
                    <a:pt x="9035" y="10381"/>
                    <a:pt x="9049" y="10381"/>
                  </a:cubicBezTo>
                  <a:cubicBezTo>
                    <a:pt x="9141" y="10381"/>
                    <a:pt x="9241" y="10294"/>
                    <a:pt x="9241" y="10207"/>
                  </a:cubicBezTo>
                  <a:cubicBezTo>
                    <a:pt x="9274" y="10107"/>
                    <a:pt x="9207" y="9974"/>
                    <a:pt x="9074" y="9974"/>
                  </a:cubicBezTo>
                  <a:cubicBezTo>
                    <a:pt x="8807" y="9907"/>
                    <a:pt x="8507" y="9874"/>
                    <a:pt x="8207" y="9874"/>
                  </a:cubicBezTo>
                  <a:close/>
                  <a:moveTo>
                    <a:pt x="9813" y="10219"/>
                  </a:moveTo>
                  <a:cubicBezTo>
                    <a:pt x="9764" y="10219"/>
                    <a:pt x="9713" y="10235"/>
                    <a:pt x="9674" y="10274"/>
                  </a:cubicBezTo>
                  <a:cubicBezTo>
                    <a:pt x="9674" y="10307"/>
                    <a:pt x="9641" y="10307"/>
                    <a:pt x="9641" y="10341"/>
                  </a:cubicBezTo>
                  <a:cubicBezTo>
                    <a:pt x="9608" y="10441"/>
                    <a:pt x="9641" y="10574"/>
                    <a:pt x="9741" y="10608"/>
                  </a:cubicBezTo>
                  <a:cubicBezTo>
                    <a:pt x="9975" y="10708"/>
                    <a:pt x="10141" y="10841"/>
                    <a:pt x="10308" y="10975"/>
                  </a:cubicBezTo>
                  <a:cubicBezTo>
                    <a:pt x="10342" y="11008"/>
                    <a:pt x="10342" y="11008"/>
                    <a:pt x="10375" y="11041"/>
                  </a:cubicBezTo>
                  <a:cubicBezTo>
                    <a:pt x="10408" y="11075"/>
                    <a:pt x="10458" y="11091"/>
                    <a:pt x="10513" y="11091"/>
                  </a:cubicBezTo>
                  <a:cubicBezTo>
                    <a:pt x="10567" y="11091"/>
                    <a:pt x="10625" y="11075"/>
                    <a:pt x="10675" y="11041"/>
                  </a:cubicBezTo>
                  <a:cubicBezTo>
                    <a:pt x="10742" y="10941"/>
                    <a:pt x="10742" y="10808"/>
                    <a:pt x="10675" y="10741"/>
                  </a:cubicBezTo>
                  <a:cubicBezTo>
                    <a:pt x="10642" y="10708"/>
                    <a:pt x="10608" y="10674"/>
                    <a:pt x="10575" y="10674"/>
                  </a:cubicBezTo>
                  <a:cubicBezTo>
                    <a:pt x="10408" y="10508"/>
                    <a:pt x="10175" y="10341"/>
                    <a:pt x="9908" y="10241"/>
                  </a:cubicBezTo>
                  <a:cubicBezTo>
                    <a:pt x="9880" y="10227"/>
                    <a:pt x="9847" y="10219"/>
                    <a:pt x="9813" y="10219"/>
                  </a:cubicBezTo>
                  <a:close/>
                  <a:moveTo>
                    <a:pt x="5784" y="10362"/>
                  </a:moveTo>
                  <a:cubicBezTo>
                    <a:pt x="5757" y="10362"/>
                    <a:pt x="5730" y="10366"/>
                    <a:pt x="5705" y="10374"/>
                  </a:cubicBezTo>
                  <a:cubicBezTo>
                    <a:pt x="5438" y="10474"/>
                    <a:pt x="5171" y="10608"/>
                    <a:pt x="4938" y="10741"/>
                  </a:cubicBezTo>
                  <a:cubicBezTo>
                    <a:pt x="4904" y="10774"/>
                    <a:pt x="4904" y="10774"/>
                    <a:pt x="4871" y="10808"/>
                  </a:cubicBezTo>
                  <a:cubicBezTo>
                    <a:pt x="4804" y="10875"/>
                    <a:pt x="4804" y="10941"/>
                    <a:pt x="4838" y="11041"/>
                  </a:cubicBezTo>
                  <a:cubicBezTo>
                    <a:pt x="4881" y="11106"/>
                    <a:pt x="4952" y="11143"/>
                    <a:pt x="5023" y="11143"/>
                  </a:cubicBezTo>
                  <a:cubicBezTo>
                    <a:pt x="5063" y="11143"/>
                    <a:pt x="5102" y="11132"/>
                    <a:pt x="5138" y="11108"/>
                  </a:cubicBezTo>
                  <a:cubicBezTo>
                    <a:pt x="5371" y="10975"/>
                    <a:pt x="5605" y="10875"/>
                    <a:pt x="5872" y="10741"/>
                  </a:cubicBezTo>
                  <a:cubicBezTo>
                    <a:pt x="5972" y="10708"/>
                    <a:pt x="6005" y="10574"/>
                    <a:pt x="5972" y="10474"/>
                  </a:cubicBezTo>
                  <a:cubicBezTo>
                    <a:pt x="5947" y="10399"/>
                    <a:pt x="5865" y="10362"/>
                    <a:pt x="5784" y="10362"/>
                  </a:cubicBezTo>
                  <a:close/>
                  <a:moveTo>
                    <a:pt x="7339" y="9907"/>
                  </a:moveTo>
                  <a:cubicBezTo>
                    <a:pt x="7073" y="9941"/>
                    <a:pt x="6806" y="10007"/>
                    <a:pt x="6505" y="10074"/>
                  </a:cubicBezTo>
                  <a:cubicBezTo>
                    <a:pt x="6472" y="10107"/>
                    <a:pt x="6439" y="10107"/>
                    <a:pt x="6405" y="10141"/>
                  </a:cubicBezTo>
                  <a:cubicBezTo>
                    <a:pt x="6372" y="10207"/>
                    <a:pt x="6339" y="10274"/>
                    <a:pt x="6372" y="10341"/>
                  </a:cubicBezTo>
                  <a:cubicBezTo>
                    <a:pt x="6400" y="10423"/>
                    <a:pt x="6472" y="10483"/>
                    <a:pt x="6553" y="10483"/>
                  </a:cubicBezTo>
                  <a:cubicBezTo>
                    <a:pt x="6570" y="10483"/>
                    <a:pt x="6588" y="10480"/>
                    <a:pt x="6606" y="10474"/>
                  </a:cubicBezTo>
                  <a:cubicBezTo>
                    <a:pt x="6872" y="10408"/>
                    <a:pt x="7139" y="10374"/>
                    <a:pt x="7373" y="10341"/>
                  </a:cubicBezTo>
                  <a:lnTo>
                    <a:pt x="7373" y="10341"/>
                  </a:lnTo>
                  <a:cubicBezTo>
                    <a:pt x="7306" y="10374"/>
                    <a:pt x="7239" y="10474"/>
                    <a:pt x="7273" y="10541"/>
                  </a:cubicBezTo>
                  <a:cubicBezTo>
                    <a:pt x="7306" y="10875"/>
                    <a:pt x="7373" y="11141"/>
                    <a:pt x="7473" y="11408"/>
                  </a:cubicBezTo>
                  <a:cubicBezTo>
                    <a:pt x="7497" y="11480"/>
                    <a:pt x="7573" y="11535"/>
                    <a:pt x="7651" y="11535"/>
                  </a:cubicBezTo>
                  <a:cubicBezTo>
                    <a:pt x="7681" y="11535"/>
                    <a:pt x="7712" y="11527"/>
                    <a:pt x="7740" y="11508"/>
                  </a:cubicBezTo>
                  <a:cubicBezTo>
                    <a:pt x="7873" y="11475"/>
                    <a:pt x="7906" y="11375"/>
                    <a:pt x="7873" y="11241"/>
                  </a:cubicBezTo>
                  <a:cubicBezTo>
                    <a:pt x="7773" y="11008"/>
                    <a:pt x="7706" y="10774"/>
                    <a:pt x="7673" y="10474"/>
                  </a:cubicBezTo>
                  <a:cubicBezTo>
                    <a:pt x="7673" y="10374"/>
                    <a:pt x="7573" y="10307"/>
                    <a:pt x="7473" y="10307"/>
                  </a:cubicBezTo>
                  <a:cubicBezTo>
                    <a:pt x="7540" y="10274"/>
                    <a:pt x="7606" y="10207"/>
                    <a:pt x="7573" y="10107"/>
                  </a:cubicBezTo>
                  <a:cubicBezTo>
                    <a:pt x="7573" y="9974"/>
                    <a:pt x="7473" y="9907"/>
                    <a:pt x="7339" y="9907"/>
                  </a:cubicBezTo>
                  <a:close/>
                  <a:moveTo>
                    <a:pt x="4340" y="11181"/>
                  </a:moveTo>
                  <a:cubicBezTo>
                    <a:pt x="4294" y="11181"/>
                    <a:pt x="4246" y="11200"/>
                    <a:pt x="4204" y="11241"/>
                  </a:cubicBezTo>
                  <a:cubicBezTo>
                    <a:pt x="3970" y="11408"/>
                    <a:pt x="3770" y="11575"/>
                    <a:pt x="3570" y="11775"/>
                  </a:cubicBezTo>
                  <a:cubicBezTo>
                    <a:pt x="3570" y="11775"/>
                    <a:pt x="3537" y="11775"/>
                    <a:pt x="3537" y="11809"/>
                  </a:cubicBezTo>
                  <a:cubicBezTo>
                    <a:pt x="3470" y="11875"/>
                    <a:pt x="3470" y="12009"/>
                    <a:pt x="3537" y="12075"/>
                  </a:cubicBezTo>
                  <a:cubicBezTo>
                    <a:pt x="3587" y="12125"/>
                    <a:pt x="3645" y="12150"/>
                    <a:pt x="3699" y="12150"/>
                  </a:cubicBezTo>
                  <a:cubicBezTo>
                    <a:pt x="3754" y="12150"/>
                    <a:pt x="3804" y="12125"/>
                    <a:pt x="3837" y="12075"/>
                  </a:cubicBezTo>
                  <a:cubicBezTo>
                    <a:pt x="4037" y="11909"/>
                    <a:pt x="4237" y="11708"/>
                    <a:pt x="4471" y="11542"/>
                  </a:cubicBezTo>
                  <a:cubicBezTo>
                    <a:pt x="4537" y="11475"/>
                    <a:pt x="4571" y="11342"/>
                    <a:pt x="4504" y="11275"/>
                  </a:cubicBezTo>
                  <a:cubicBezTo>
                    <a:pt x="4465" y="11217"/>
                    <a:pt x="4404" y="11181"/>
                    <a:pt x="4340" y="11181"/>
                  </a:cubicBezTo>
                  <a:close/>
                  <a:moveTo>
                    <a:pt x="10964" y="11366"/>
                  </a:moveTo>
                  <a:cubicBezTo>
                    <a:pt x="10945" y="11366"/>
                    <a:pt x="10926" y="11369"/>
                    <a:pt x="10909" y="11375"/>
                  </a:cubicBezTo>
                  <a:cubicBezTo>
                    <a:pt x="10875" y="11408"/>
                    <a:pt x="10842" y="11408"/>
                    <a:pt x="10809" y="11442"/>
                  </a:cubicBezTo>
                  <a:cubicBezTo>
                    <a:pt x="10775" y="11508"/>
                    <a:pt x="10742" y="11575"/>
                    <a:pt x="10775" y="11642"/>
                  </a:cubicBezTo>
                  <a:cubicBezTo>
                    <a:pt x="10842" y="11875"/>
                    <a:pt x="10842" y="12109"/>
                    <a:pt x="10708" y="12276"/>
                  </a:cubicBezTo>
                  <a:cubicBezTo>
                    <a:pt x="10675" y="12376"/>
                    <a:pt x="10708" y="12509"/>
                    <a:pt x="10809" y="12576"/>
                  </a:cubicBezTo>
                  <a:cubicBezTo>
                    <a:pt x="10835" y="12585"/>
                    <a:pt x="10862" y="12589"/>
                    <a:pt x="10888" y="12589"/>
                  </a:cubicBezTo>
                  <a:cubicBezTo>
                    <a:pt x="10960" y="12589"/>
                    <a:pt x="11027" y="12558"/>
                    <a:pt x="11075" y="12509"/>
                  </a:cubicBezTo>
                  <a:cubicBezTo>
                    <a:pt x="11242" y="12209"/>
                    <a:pt x="11276" y="11875"/>
                    <a:pt x="11175" y="11508"/>
                  </a:cubicBezTo>
                  <a:cubicBezTo>
                    <a:pt x="11148" y="11426"/>
                    <a:pt x="11053" y="11366"/>
                    <a:pt x="10964" y="11366"/>
                  </a:cubicBezTo>
                  <a:close/>
                  <a:moveTo>
                    <a:pt x="8086" y="11862"/>
                  </a:moveTo>
                  <a:cubicBezTo>
                    <a:pt x="8037" y="11862"/>
                    <a:pt x="7985" y="11879"/>
                    <a:pt x="7940" y="11909"/>
                  </a:cubicBezTo>
                  <a:cubicBezTo>
                    <a:pt x="7940" y="11909"/>
                    <a:pt x="7906" y="11909"/>
                    <a:pt x="7906" y="11942"/>
                  </a:cubicBezTo>
                  <a:cubicBezTo>
                    <a:pt x="7840" y="12009"/>
                    <a:pt x="7840" y="12109"/>
                    <a:pt x="7906" y="12175"/>
                  </a:cubicBezTo>
                  <a:cubicBezTo>
                    <a:pt x="8007" y="12342"/>
                    <a:pt x="8140" y="12476"/>
                    <a:pt x="8273" y="12609"/>
                  </a:cubicBezTo>
                  <a:cubicBezTo>
                    <a:pt x="8340" y="12676"/>
                    <a:pt x="8440" y="12743"/>
                    <a:pt x="8540" y="12809"/>
                  </a:cubicBezTo>
                  <a:cubicBezTo>
                    <a:pt x="8576" y="12833"/>
                    <a:pt x="8615" y="12844"/>
                    <a:pt x="8655" y="12844"/>
                  </a:cubicBezTo>
                  <a:cubicBezTo>
                    <a:pt x="8727" y="12844"/>
                    <a:pt x="8797" y="12807"/>
                    <a:pt x="8840" y="12743"/>
                  </a:cubicBezTo>
                  <a:cubicBezTo>
                    <a:pt x="8907" y="12676"/>
                    <a:pt x="8874" y="12542"/>
                    <a:pt x="8774" y="12476"/>
                  </a:cubicBezTo>
                  <a:cubicBezTo>
                    <a:pt x="8707" y="12409"/>
                    <a:pt x="8607" y="12342"/>
                    <a:pt x="8540" y="12276"/>
                  </a:cubicBezTo>
                  <a:cubicBezTo>
                    <a:pt x="8440" y="12175"/>
                    <a:pt x="8340" y="12075"/>
                    <a:pt x="8240" y="11942"/>
                  </a:cubicBezTo>
                  <a:cubicBezTo>
                    <a:pt x="8203" y="11887"/>
                    <a:pt x="8146" y="11862"/>
                    <a:pt x="8086" y="11862"/>
                  </a:cubicBezTo>
                  <a:close/>
                  <a:moveTo>
                    <a:pt x="10242" y="12667"/>
                  </a:moveTo>
                  <a:cubicBezTo>
                    <a:pt x="10221" y="12667"/>
                    <a:pt x="10198" y="12670"/>
                    <a:pt x="10175" y="12676"/>
                  </a:cubicBezTo>
                  <a:cubicBezTo>
                    <a:pt x="10028" y="12725"/>
                    <a:pt x="9846" y="12756"/>
                    <a:pt x="9667" y="12756"/>
                  </a:cubicBezTo>
                  <a:cubicBezTo>
                    <a:pt x="9602" y="12756"/>
                    <a:pt x="9537" y="12751"/>
                    <a:pt x="9474" y="12743"/>
                  </a:cubicBezTo>
                  <a:cubicBezTo>
                    <a:pt x="9374" y="12743"/>
                    <a:pt x="9307" y="12743"/>
                    <a:pt x="9274" y="12809"/>
                  </a:cubicBezTo>
                  <a:cubicBezTo>
                    <a:pt x="9241" y="12843"/>
                    <a:pt x="9241" y="12876"/>
                    <a:pt x="9207" y="12909"/>
                  </a:cubicBezTo>
                  <a:cubicBezTo>
                    <a:pt x="9207" y="13009"/>
                    <a:pt x="9274" y="13143"/>
                    <a:pt x="9408" y="13143"/>
                  </a:cubicBezTo>
                  <a:cubicBezTo>
                    <a:pt x="9514" y="13166"/>
                    <a:pt x="9624" y="13178"/>
                    <a:pt x="9735" y="13178"/>
                  </a:cubicBezTo>
                  <a:cubicBezTo>
                    <a:pt x="9936" y="13178"/>
                    <a:pt x="10136" y="13141"/>
                    <a:pt x="10308" y="13076"/>
                  </a:cubicBezTo>
                  <a:cubicBezTo>
                    <a:pt x="10442" y="13043"/>
                    <a:pt x="10475" y="12909"/>
                    <a:pt x="10442" y="12809"/>
                  </a:cubicBezTo>
                  <a:cubicBezTo>
                    <a:pt x="10414" y="12727"/>
                    <a:pt x="10342" y="12667"/>
                    <a:pt x="10242" y="12667"/>
                  </a:cubicBezTo>
                  <a:close/>
                  <a:moveTo>
                    <a:pt x="3135" y="12329"/>
                  </a:moveTo>
                  <a:cubicBezTo>
                    <a:pt x="3080" y="12329"/>
                    <a:pt x="3025" y="12354"/>
                    <a:pt x="2970" y="12409"/>
                  </a:cubicBezTo>
                  <a:cubicBezTo>
                    <a:pt x="2803" y="12642"/>
                    <a:pt x="2636" y="12876"/>
                    <a:pt x="2469" y="13109"/>
                  </a:cubicBezTo>
                  <a:cubicBezTo>
                    <a:pt x="2403" y="13210"/>
                    <a:pt x="2436" y="13343"/>
                    <a:pt x="2536" y="13410"/>
                  </a:cubicBezTo>
                  <a:cubicBezTo>
                    <a:pt x="2571" y="13433"/>
                    <a:pt x="2611" y="13444"/>
                    <a:pt x="2650" y="13444"/>
                  </a:cubicBezTo>
                  <a:cubicBezTo>
                    <a:pt x="2722" y="13444"/>
                    <a:pt x="2793" y="13408"/>
                    <a:pt x="2836" y="13343"/>
                  </a:cubicBezTo>
                  <a:cubicBezTo>
                    <a:pt x="2970" y="13109"/>
                    <a:pt x="3136" y="12876"/>
                    <a:pt x="3303" y="12676"/>
                  </a:cubicBezTo>
                  <a:cubicBezTo>
                    <a:pt x="3370" y="12576"/>
                    <a:pt x="3370" y="12442"/>
                    <a:pt x="3270" y="12376"/>
                  </a:cubicBezTo>
                  <a:cubicBezTo>
                    <a:pt x="3225" y="12346"/>
                    <a:pt x="3180" y="12329"/>
                    <a:pt x="3135" y="12329"/>
                  </a:cubicBezTo>
                  <a:close/>
                  <a:moveTo>
                    <a:pt x="2225" y="13740"/>
                  </a:moveTo>
                  <a:cubicBezTo>
                    <a:pt x="2169" y="13740"/>
                    <a:pt x="2123" y="13769"/>
                    <a:pt x="2102" y="13810"/>
                  </a:cubicBezTo>
                  <a:cubicBezTo>
                    <a:pt x="2069" y="13810"/>
                    <a:pt x="2069" y="13843"/>
                    <a:pt x="2069" y="13843"/>
                  </a:cubicBezTo>
                  <a:cubicBezTo>
                    <a:pt x="1936" y="14110"/>
                    <a:pt x="1802" y="14377"/>
                    <a:pt x="1735" y="14644"/>
                  </a:cubicBezTo>
                  <a:cubicBezTo>
                    <a:pt x="1669" y="14744"/>
                    <a:pt x="1735" y="14877"/>
                    <a:pt x="1835" y="14911"/>
                  </a:cubicBezTo>
                  <a:cubicBezTo>
                    <a:pt x="1867" y="14919"/>
                    <a:pt x="1897" y="14923"/>
                    <a:pt x="1924" y="14923"/>
                  </a:cubicBezTo>
                  <a:cubicBezTo>
                    <a:pt x="2012" y="14923"/>
                    <a:pt x="2077" y="14879"/>
                    <a:pt x="2102" y="14777"/>
                  </a:cubicBezTo>
                  <a:cubicBezTo>
                    <a:pt x="2202" y="14544"/>
                    <a:pt x="2302" y="14277"/>
                    <a:pt x="2436" y="14043"/>
                  </a:cubicBezTo>
                  <a:cubicBezTo>
                    <a:pt x="2469" y="13943"/>
                    <a:pt x="2436" y="13810"/>
                    <a:pt x="2336" y="13777"/>
                  </a:cubicBezTo>
                  <a:cubicBezTo>
                    <a:pt x="2298" y="13751"/>
                    <a:pt x="2259" y="13740"/>
                    <a:pt x="2225" y="13740"/>
                  </a:cubicBezTo>
                  <a:close/>
                  <a:moveTo>
                    <a:pt x="1735" y="15311"/>
                  </a:moveTo>
                  <a:cubicBezTo>
                    <a:pt x="1635" y="15311"/>
                    <a:pt x="1569" y="15311"/>
                    <a:pt x="1535" y="15378"/>
                  </a:cubicBezTo>
                  <a:cubicBezTo>
                    <a:pt x="1502" y="15411"/>
                    <a:pt x="1502" y="15444"/>
                    <a:pt x="1469" y="15478"/>
                  </a:cubicBezTo>
                  <a:cubicBezTo>
                    <a:pt x="1402" y="15745"/>
                    <a:pt x="1368" y="16045"/>
                    <a:pt x="1335" y="16312"/>
                  </a:cubicBezTo>
                  <a:cubicBezTo>
                    <a:pt x="1335" y="16445"/>
                    <a:pt x="1435" y="16545"/>
                    <a:pt x="1535" y="16545"/>
                  </a:cubicBezTo>
                  <a:cubicBezTo>
                    <a:pt x="1669" y="16545"/>
                    <a:pt x="1769" y="16479"/>
                    <a:pt x="1769" y="16345"/>
                  </a:cubicBezTo>
                  <a:cubicBezTo>
                    <a:pt x="1769" y="16078"/>
                    <a:pt x="1835" y="15811"/>
                    <a:pt x="1869" y="15578"/>
                  </a:cubicBezTo>
                  <a:cubicBezTo>
                    <a:pt x="1902" y="15444"/>
                    <a:pt x="1835" y="15344"/>
                    <a:pt x="1735" y="15311"/>
                  </a:cubicBezTo>
                  <a:close/>
                  <a:moveTo>
                    <a:pt x="1587" y="16972"/>
                  </a:moveTo>
                  <a:cubicBezTo>
                    <a:pt x="1570" y="16972"/>
                    <a:pt x="1553" y="16974"/>
                    <a:pt x="1535" y="16979"/>
                  </a:cubicBezTo>
                  <a:cubicBezTo>
                    <a:pt x="1502" y="16979"/>
                    <a:pt x="1435" y="16979"/>
                    <a:pt x="1402" y="17046"/>
                  </a:cubicBezTo>
                  <a:cubicBezTo>
                    <a:pt x="1368" y="17079"/>
                    <a:pt x="1335" y="17146"/>
                    <a:pt x="1368" y="17179"/>
                  </a:cubicBezTo>
                  <a:cubicBezTo>
                    <a:pt x="1368" y="17479"/>
                    <a:pt x="1435" y="17779"/>
                    <a:pt x="1502" y="18046"/>
                  </a:cubicBezTo>
                  <a:cubicBezTo>
                    <a:pt x="1529" y="18129"/>
                    <a:pt x="1625" y="18188"/>
                    <a:pt x="1713" y="18188"/>
                  </a:cubicBezTo>
                  <a:cubicBezTo>
                    <a:pt x="1732" y="18188"/>
                    <a:pt x="1751" y="18186"/>
                    <a:pt x="1769" y="18180"/>
                  </a:cubicBezTo>
                  <a:cubicBezTo>
                    <a:pt x="1869" y="18146"/>
                    <a:pt x="1936" y="18046"/>
                    <a:pt x="1902" y="17946"/>
                  </a:cubicBezTo>
                  <a:cubicBezTo>
                    <a:pt x="1835" y="17679"/>
                    <a:pt x="1802" y="17413"/>
                    <a:pt x="1769" y="17146"/>
                  </a:cubicBezTo>
                  <a:cubicBezTo>
                    <a:pt x="1769" y="17059"/>
                    <a:pt x="1694" y="16972"/>
                    <a:pt x="1587" y="16972"/>
                  </a:cubicBezTo>
                  <a:close/>
                  <a:moveTo>
                    <a:pt x="2006" y="18553"/>
                  </a:moveTo>
                  <a:cubicBezTo>
                    <a:pt x="1974" y="18553"/>
                    <a:pt x="1939" y="18561"/>
                    <a:pt x="1902" y="18580"/>
                  </a:cubicBezTo>
                  <a:cubicBezTo>
                    <a:pt x="1902" y="18580"/>
                    <a:pt x="1869" y="18613"/>
                    <a:pt x="1869" y="18613"/>
                  </a:cubicBezTo>
                  <a:cubicBezTo>
                    <a:pt x="1802" y="18680"/>
                    <a:pt x="1769" y="18780"/>
                    <a:pt x="1835" y="18847"/>
                  </a:cubicBezTo>
                  <a:cubicBezTo>
                    <a:pt x="1936" y="19114"/>
                    <a:pt x="2102" y="19381"/>
                    <a:pt x="2269" y="19614"/>
                  </a:cubicBezTo>
                  <a:cubicBezTo>
                    <a:pt x="2310" y="19655"/>
                    <a:pt x="2377" y="19684"/>
                    <a:pt x="2446" y="19684"/>
                  </a:cubicBezTo>
                  <a:cubicBezTo>
                    <a:pt x="2488" y="19684"/>
                    <a:pt x="2531" y="19673"/>
                    <a:pt x="2569" y="19647"/>
                  </a:cubicBezTo>
                  <a:cubicBezTo>
                    <a:pt x="2669" y="19581"/>
                    <a:pt x="2669" y="19447"/>
                    <a:pt x="2603" y="19347"/>
                  </a:cubicBezTo>
                  <a:cubicBezTo>
                    <a:pt x="2436" y="19147"/>
                    <a:pt x="2302" y="18914"/>
                    <a:pt x="2202" y="18680"/>
                  </a:cubicBezTo>
                  <a:cubicBezTo>
                    <a:pt x="2154" y="18608"/>
                    <a:pt x="2089" y="18553"/>
                    <a:pt x="2006" y="18553"/>
                  </a:cubicBezTo>
                  <a:close/>
                  <a:moveTo>
                    <a:pt x="5038" y="19614"/>
                  </a:moveTo>
                  <a:cubicBezTo>
                    <a:pt x="4738" y="19614"/>
                    <a:pt x="4437" y="19647"/>
                    <a:pt x="4137" y="19748"/>
                  </a:cubicBezTo>
                  <a:cubicBezTo>
                    <a:pt x="4104" y="19748"/>
                    <a:pt x="4070" y="19781"/>
                    <a:pt x="4037" y="19814"/>
                  </a:cubicBezTo>
                  <a:cubicBezTo>
                    <a:pt x="4004" y="19848"/>
                    <a:pt x="3970" y="19948"/>
                    <a:pt x="4004" y="20014"/>
                  </a:cubicBezTo>
                  <a:cubicBezTo>
                    <a:pt x="4031" y="20097"/>
                    <a:pt x="4104" y="20157"/>
                    <a:pt x="4203" y="20157"/>
                  </a:cubicBezTo>
                  <a:cubicBezTo>
                    <a:pt x="4224" y="20157"/>
                    <a:pt x="4247" y="20154"/>
                    <a:pt x="4271" y="20148"/>
                  </a:cubicBezTo>
                  <a:cubicBezTo>
                    <a:pt x="4446" y="20073"/>
                    <a:pt x="4640" y="20035"/>
                    <a:pt x="4824" y="20035"/>
                  </a:cubicBezTo>
                  <a:cubicBezTo>
                    <a:pt x="4886" y="20035"/>
                    <a:pt x="4946" y="20039"/>
                    <a:pt x="5004" y="20048"/>
                  </a:cubicBezTo>
                  <a:cubicBezTo>
                    <a:pt x="5138" y="20048"/>
                    <a:pt x="5205" y="19948"/>
                    <a:pt x="5238" y="19848"/>
                  </a:cubicBezTo>
                  <a:cubicBezTo>
                    <a:pt x="5238" y="19714"/>
                    <a:pt x="5138" y="19614"/>
                    <a:pt x="5038" y="19614"/>
                  </a:cubicBezTo>
                  <a:close/>
                  <a:moveTo>
                    <a:pt x="5818" y="19811"/>
                  </a:moveTo>
                  <a:cubicBezTo>
                    <a:pt x="5767" y="19811"/>
                    <a:pt x="5713" y="19840"/>
                    <a:pt x="5672" y="19881"/>
                  </a:cubicBezTo>
                  <a:cubicBezTo>
                    <a:pt x="5638" y="19881"/>
                    <a:pt x="5638" y="19914"/>
                    <a:pt x="5638" y="19948"/>
                  </a:cubicBezTo>
                  <a:cubicBezTo>
                    <a:pt x="5571" y="20048"/>
                    <a:pt x="5638" y="20148"/>
                    <a:pt x="5738" y="20215"/>
                  </a:cubicBezTo>
                  <a:cubicBezTo>
                    <a:pt x="5872" y="20281"/>
                    <a:pt x="6038" y="20381"/>
                    <a:pt x="6139" y="20481"/>
                  </a:cubicBezTo>
                  <a:cubicBezTo>
                    <a:pt x="6205" y="20548"/>
                    <a:pt x="6272" y="20581"/>
                    <a:pt x="6305" y="20648"/>
                  </a:cubicBezTo>
                  <a:cubicBezTo>
                    <a:pt x="6342" y="20703"/>
                    <a:pt x="6399" y="20728"/>
                    <a:pt x="6459" y="20728"/>
                  </a:cubicBezTo>
                  <a:cubicBezTo>
                    <a:pt x="6509" y="20728"/>
                    <a:pt x="6561" y="20712"/>
                    <a:pt x="6606" y="20682"/>
                  </a:cubicBezTo>
                  <a:cubicBezTo>
                    <a:pt x="6706" y="20615"/>
                    <a:pt x="6706" y="20481"/>
                    <a:pt x="6639" y="20415"/>
                  </a:cubicBezTo>
                  <a:cubicBezTo>
                    <a:pt x="6572" y="20315"/>
                    <a:pt x="6505" y="20248"/>
                    <a:pt x="6439" y="20181"/>
                  </a:cubicBezTo>
                  <a:cubicBezTo>
                    <a:pt x="6272" y="20048"/>
                    <a:pt x="6105" y="19914"/>
                    <a:pt x="5905" y="19848"/>
                  </a:cubicBezTo>
                  <a:cubicBezTo>
                    <a:pt x="5880" y="19822"/>
                    <a:pt x="5849" y="19811"/>
                    <a:pt x="5818" y="19811"/>
                  </a:cubicBezTo>
                  <a:close/>
                  <a:moveTo>
                    <a:pt x="2974" y="19898"/>
                  </a:moveTo>
                  <a:cubicBezTo>
                    <a:pt x="2920" y="19898"/>
                    <a:pt x="2870" y="19914"/>
                    <a:pt x="2836" y="19948"/>
                  </a:cubicBezTo>
                  <a:cubicBezTo>
                    <a:pt x="2836" y="19981"/>
                    <a:pt x="2836" y="19981"/>
                    <a:pt x="2836" y="19981"/>
                  </a:cubicBezTo>
                  <a:cubicBezTo>
                    <a:pt x="2769" y="20048"/>
                    <a:pt x="2769" y="20181"/>
                    <a:pt x="2836" y="20248"/>
                  </a:cubicBezTo>
                  <a:cubicBezTo>
                    <a:pt x="2903" y="20315"/>
                    <a:pt x="2936" y="20348"/>
                    <a:pt x="3003" y="20415"/>
                  </a:cubicBezTo>
                  <a:cubicBezTo>
                    <a:pt x="2903" y="20515"/>
                    <a:pt x="2769" y="20615"/>
                    <a:pt x="2669" y="20715"/>
                  </a:cubicBezTo>
                  <a:cubicBezTo>
                    <a:pt x="2603" y="20815"/>
                    <a:pt x="2603" y="20948"/>
                    <a:pt x="2669" y="21015"/>
                  </a:cubicBezTo>
                  <a:cubicBezTo>
                    <a:pt x="2719" y="21048"/>
                    <a:pt x="2778" y="21065"/>
                    <a:pt x="2832" y="21065"/>
                  </a:cubicBezTo>
                  <a:cubicBezTo>
                    <a:pt x="2886" y="21065"/>
                    <a:pt x="2936" y="21048"/>
                    <a:pt x="2970" y="21015"/>
                  </a:cubicBezTo>
                  <a:cubicBezTo>
                    <a:pt x="3103" y="20882"/>
                    <a:pt x="3203" y="20782"/>
                    <a:pt x="3303" y="20682"/>
                  </a:cubicBezTo>
                  <a:cubicBezTo>
                    <a:pt x="3370" y="20748"/>
                    <a:pt x="3437" y="20782"/>
                    <a:pt x="3503" y="20815"/>
                  </a:cubicBezTo>
                  <a:cubicBezTo>
                    <a:pt x="3533" y="20845"/>
                    <a:pt x="3577" y="20861"/>
                    <a:pt x="3622" y="20861"/>
                  </a:cubicBezTo>
                  <a:cubicBezTo>
                    <a:pt x="3677" y="20861"/>
                    <a:pt x="3733" y="20837"/>
                    <a:pt x="3770" y="20782"/>
                  </a:cubicBezTo>
                  <a:cubicBezTo>
                    <a:pt x="3837" y="20682"/>
                    <a:pt x="3837" y="20548"/>
                    <a:pt x="3737" y="20481"/>
                  </a:cubicBezTo>
                  <a:cubicBezTo>
                    <a:pt x="3703" y="20448"/>
                    <a:pt x="3670" y="20448"/>
                    <a:pt x="3637" y="20415"/>
                  </a:cubicBezTo>
                  <a:cubicBezTo>
                    <a:pt x="3670" y="20348"/>
                    <a:pt x="3670" y="20281"/>
                    <a:pt x="3637" y="20215"/>
                  </a:cubicBezTo>
                  <a:cubicBezTo>
                    <a:pt x="3594" y="20150"/>
                    <a:pt x="3523" y="20113"/>
                    <a:pt x="3451" y="20113"/>
                  </a:cubicBezTo>
                  <a:cubicBezTo>
                    <a:pt x="3412" y="20113"/>
                    <a:pt x="3372" y="20124"/>
                    <a:pt x="3337" y="20148"/>
                  </a:cubicBezTo>
                  <a:cubicBezTo>
                    <a:pt x="3270" y="20081"/>
                    <a:pt x="3203" y="20014"/>
                    <a:pt x="3136" y="19948"/>
                  </a:cubicBezTo>
                  <a:cubicBezTo>
                    <a:pt x="3086" y="19914"/>
                    <a:pt x="3028" y="19898"/>
                    <a:pt x="2974" y="19898"/>
                  </a:cubicBezTo>
                  <a:close/>
                  <a:moveTo>
                    <a:pt x="4309" y="20893"/>
                  </a:moveTo>
                  <a:cubicBezTo>
                    <a:pt x="4260" y="20893"/>
                    <a:pt x="4210" y="20909"/>
                    <a:pt x="4170" y="20948"/>
                  </a:cubicBezTo>
                  <a:cubicBezTo>
                    <a:pt x="4170" y="20982"/>
                    <a:pt x="4137" y="20982"/>
                    <a:pt x="4137" y="21015"/>
                  </a:cubicBezTo>
                  <a:cubicBezTo>
                    <a:pt x="4070" y="21115"/>
                    <a:pt x="4137" y="21215"/>
                    <a:pt x="4237" y="21282"/>
                  </a:cubicBezTo>
                  <a:cubicBezTo>
                    <a:pt x="4504" y="21415"/>
                    <a:pt x="4771" y="21549"/>
                    <a:pt x="5038" y="21616"/>
                  </a:cubicBezTo>
                  <a:cubicBezTo>
                    <a:pt x="5061" y="21623"/>
                    <a:pt x="5085" y="21628"/>
                    <a:pt x="5108" y="21628"/>
                  </a:cubicBezTo>
                  <a:cubicBezTo>
                    <a:pt x="5181" y="21628"/>
                    <a:pt x="5246" y="21584"/>
                    <a:pt x="5271" y="21482"/>
                  </a:cubicBezTo>
                  <a:cubicBezTo>
                    <a:pt x="5305" y="21382"/>
                    <a:pt x="5271" y="21249"/>
                    <a:pt x="5138" y="21215"/>
                  </a:cubicBezTo>
                  <a:cubicBezTo>
                    <a:pt x="4904" y="21149"/>
                    <a:pt x="4671" y="21048"/>
                    <a:pt x="4404" y="20915"/>
                  </a:cubicBezTo>
                  <a:cubicBezTo>
                    <a:pt x="4376" y="20901"/>
                    <a:pt x="4343" y="20893"/>
                    <a:pt x="4309" y="20893"/>
                  </a:cubicBezTo>
                  <a:close/>
                  <a:moveTo>
                    <a:pt x="6650" y="21088"/>
                  </a:moveTo>
                  <a:cubicBezTo>
                    <a:pt x="6572" y="21088"/>
                    <a:pt x="6496" y="21143"/>
                    <a:pt x="6472" y="21215"/>
                  </a:cubicBezTo>
                  <a:cubicBezTo>
                    <a:pt x="6372" y="21315"/>
                    <a:pt x="6205" y="21382"/>
                    <a:pt x="5905" y="21382"/>
                  </a:cubicBezTo>
                  <a:cubicBezTo>
                    <a:pt x="5838" y="21382"/>
                    <a:pt x="5772" y="21415"/>
                    <a:pt x="5738" y="21449"/>
                  </a:cubicBezTo>
                  <a:cubicBezTo>
                    <a:pt x="5705" y="21482"/>
                    <a:pt x="5705" y="21515"/>
                    <a:pt x="5705" y="21582"/>
                  </a:cubicBezTo>
                  <a:cubicBezTo>
                    <a:pt x="5705" y="21682"/>
                    <a:pt x="5772" y="21782"/>
                    <a:pt x="5905" y="21782"/>
                  </a:cubicBezTo>
                  <a:cubicBezTo>
                    <a:pt x="5942" y="21785"/>
                    <a:pt x="5979" y="21787"/>
                    <a:pt x="6014" y="21787"/>
                  </a:cubicBezTo>
                  <a:cubicBezTo>
                    <a:pt x="6394" y="21787"/>
                    <a:pt x="6684" y="21629"/>
                    <a:pt x="6806" y="21415"/>
                  </a:cubicBezTo>
                  <a:cubicBezTo>
                    <a:pt x="6872" y="21282"/>
                    <a:pt x="6839" y="21182"/>
                    <a:pt x="6739" y="21115"/>
                  </a:cubicBezTo>
                  <a:cubicBezTo>
                    <a:pt x="6711" y="21097"/>
                    <a:pt x="6680" y="21088"/>
                    <a:pt x="6650" y="21088"/>
                  </a:cubicBezTo>
                  <a:close/>
                  <a:moveTo>
                    <a:pt x="2290" y="21302"/>
                  </a:moveTo>
                  <a:cubicBezTo>
                    <a:pt x="2229" y="21302"/>
                    <a:pt x="2172" y="21327"/>
                    <a:pt x="2136" y="21382"/>
                  </a:cubicBezTo>
                  <a:cubicBezTo>
                    <a:pt x="1969" y="21616"/>
                    <a:pt x="1835" y="21849"/>
                    <a:pt x="1669" y="22116"/>
                  </a:cubicBezTo>
                  <a:cubicBezTo>
                    <a:pt x="1602" y="22216"/>
                    <a:pt x="1635" y="22349"/>
                    <a:pt x="1769" y="22383"/>
                  </a:cubicBezTo>
                  <a:cubicBezTo>
                    <a:pt x="1804" y="22406"/>
                    <a:pt x="1840" y="22417"/>
                    <a:pt x="1874" y="22417"/>
                  </a:cubicBezTo>
                  <a:cubicBezTo>
                    <a:pt x="1936" y="22417"/>
                    <a:pt x="1993" y="22381"/>
                    <a:pt x="2036" y="22316"/>
                  </a:cubicBezTo>
                  <a:cubicBezTo>
                    <a:pt x="2169" y="22083"/>
                    <a:pt x="2336" y="21849"/>
                    <a:pt x="2469" y="21649"/>
                  </a:cubicBezTo>
                  <a:cubicBezTo>
                    <a:pt x="2536" y="21549"/>
                    <a:pt x="2503" y="21415"/>
                    <a:pt x="2436" y="21349"/>
                  </a:cubicBezTo>
                  <a:cubicBezTo>
                    <a:pt x="2391" y="21319"/>
                    <a:pt x="2339" y="21302"/>
                    <a:pt x="2290" y="21302"/>
                  </a:cubicBezTo>
                  <a:close/>
                  <a:moveTo>
                    <a:pt x="1458" y="22747"/>
                  </a:moveTo>
                  <a:cubicBezTo>
                    <a:pt x="1402" y="22747"/>
                    <a:pt x="1356" y="22775"/>
                    <a:pt x="1335" y="22816"/>
                  </a:cubicBezTo>
                  <a:cubicBezTo>
                    <a:pt x="1302" y="22850"/>
                    <a:pt x="1302" y="22850"/>
                    <a:pt x="1302" y="22883"/>
                  </a:cubicBezTo>
                  <a:cubicBezTo>
                    <a:pt x="1168" y="23117"/>
                    <a:pt x="1068" y="23384"/>
                    <a:pt x="968" y="23650"/>
                  </a:cubicBezTo>
                  <a:cubicBezTo>
                    <a:pt x="901" y="23750"/>
                    <a:pt x="968" y="23884"/>
                    <a:pt x="1068" y="23917"/>
                  </a:cubicBezTo>
                  <a:cubicBezTo>
                    <a:pt x="1093" y="23926"/>
                    <a:pt x="1120" y="23930"/>
                    <a:pt x="1147" y="23930"/>
                  </a:cubicBezTo>
                  <a:cubicBezTo>
                    <a:pt x="1229" y="23930"/>
                    <a:pt x="1310" y="23892"/>
                    <a:pt x="1335" y="23817"/>
                  </a:cubicBezTo>
                  <a:cubicBezTo>
                    <a:pt x="1435" y="23550"/>
                    <a:pt x="1569" y="23283"/>
                    <a:pt x="1669" y="23050"/>
                  </a:cubicBezTo>
                  <a:cubicBezTo>
                    <a:pt x="1702" y="22950"/>
                    <a:pt x="1669" y="22816"/>
                    <a:pt x="1569" y="22783"/>
                  </a:cubicBezTo>
                  <a:cubicBezTo>
                    <a:pt x="1530" y="22758"/>
                    <a:pt x="1492" y="22747"/>
                    <a:pt x="1458" y="22747"/>
                  </a:cubicBezTo>
                  <a:close/>
                  <a:moveTo>
                    <a:pt x="875" y="24304"/>
                  </a:moveTo>
                  <a:cubicBezTo>
                    <a:pt x="817" y="24304"/>
                    <a:pt x="750" y="24335"/>
                    <a:pt x="701" y="24384"/>
                  </a:cubicBezTo>
                  <a:cubicBezTo>
                    <a:pt x="701" y="24384"/>
                    <a:pt x="668" y="24418"/>
                    <a:pt x="668" y="24451"/>
                  </a:cubicBezTo>
                  <a:cubicBezTo>
                    <a:pt x="601" y="24618"/>
                    <a:pt x="568" y="24818"/>
                    <a:pt x="501" y="25018"/>
                  </a:cubicBezTo>
                  <a:lnTo>
                    <a:pt x="434" y="25252"/>
                  </a:lnTo>
                  <a:cubicBezTo>
                    <a:pt x="401" y="25352"/>
                    <a:pt x="468" y="25485"/>
                    <a:pt x="568" y="25518"/>
                  </a:cubicBezTo>
                  <a:cubicBezTo>
                    <a:pt x="585" y="25524"/>
                    <a:pt x="603" y="25527"/>
                    <a:pt x="622" y="25527"/>
                  </a:cubicBezTo>
                  <a:cubicBezTo>
                    <a:pt x="711" y="25527"/>
                    <a:pt x="807" y="25462"/>
                    <a:pt x="835" y="25352"/>
                  </a:cubicBezTo>
                  <a:lnTo>
                    <a:pt x="901" y="25151"/>
                  </a:lnTo>
                  <a:cubicBezTo>
                    <a:pt x="935" y="24951"/>
                    <a:pt x="1002" y="24751"/>
                    <a:pt x="1068" y="24584"/>
                  </a:cubicBezTo>
                  <a:cubicBezTo>
                    <a:pt x="1102" y="24484"/>
                    <a:pt x="1035" y="24351"/>
                    <a:pt x="935" y="24318"/>
                  </a:cubicBezTo>
                  <a:cubicBezTo>
                    <a:pt x="917" y="24309"/>
                    <a:pt x="897" y="24304"/>
                    <a:pt x="875" y="24304"/>
                  </a:cubicBezTo>
                  <a:close/>
                  <a:moveTo>
                    <a:pt x="414" y="25906"/>
                  </a:moveTo>
                  <a:cubicBezTo>
                    <a:pt x="365" y="25906"/>
                    <a:pt x="317" y="25937"/>
                    <a:pt x="268" y="25985"/>
                  </a:cubicBezTo>
                  <a:cubicBezTo>
                    <a:pt x="268" y="26019"/>
                    <a:pt x="234" y="26052"/>
                    <a:pt x="234" y="26085"/>
                  </a:cubicBezTo>
                  <a:cubicBezTo>
                    <a:pt x="168" y="26352"/>
                    <a:pt x="134" y="26653"/>
                    <a:pt x="68" y="26919"/>
                  </a:cubicBezTo>
                  <a:cubicBezTo>
                    <a:pt x="68" y="27019"/>
                    <a:pt x="134" y="27120"/>
                    <a:pt x="268" y="27153"/>
                  </a:cubicBezTo>
                  <a:cubicBezTo>
                    <a:pt x="368" y="27153"/>
                    <a:pt x="468" y="27086"/>
                    <a:pt x="501" y="26953"/>
                  </a:cubicBezTo>
                  <a:cubicBezTo>
                    <a:pt x="535" y="26719"/>
                    <a:pt x="568" y="26419"/>
                    <a:pt x="635" y="26152"/>
                  </a:cubicBezTo>
                  <a:cubicBezTo>
                    <a:pt x="668" y="26052"/>
                    <a:pt x="601" y="25952"/>
                    <a:pt x="468" y="25919"/>
                  </a:cubicBezTo>
                  <a:cubicBezTo>
                    <a:pt x="450" y="25910"/>
                    <a:pt x="432" y="25906"/>
                    <a:pt x="414" y="25906"/>
                  </a:cubicBezTo>
                  <a:close/>
                  <a:moveTo>
                    <a:pt x="234" y="27553"/>
                  </a:moveTo>
                  <a:cubicBezTo>
                    <a:pt x="168" y="27553"/>
                    <a:pt x="101" y="27587"/>
                    <a:pt x="68" y="27620"/>
                  </a:cubicBezTo>
                  <a:cubicBezTo>
                    <a:pt x="34" y="27653"/>
                    <a:pt x="1" y="27720"/>
                    <a:pt x="1" y="27753"/>
                  </a:cubicBezTo>
                  <a:cubicBezTo>
                    <a:pt x="1" y="28054"/>
                    <a:pt x="1" y="28320"/>
                    <a:pt x="1" y="28621"/>
                  </a:cubicBezTo>
                  <a:cubicBezTo>
                    <a:pt x="1" y="28721"/>
                    <a:pt x="101" y="28821"/>
                    <a:pt x="201" y="28821"/>
                  </a:cubicBezTo>
                  <a:cubicBezTo>
                    <a:pt x="334" y="28821"/>
                    <a:pt x="434" y="28721"/>
                    <a:pt x="401" y="28587"/>
                  </a:cubicBezTo>
                  <a:cubicBezTo>
                    <a:pt x="401" y="28320"/>
                    <a:pt x="401" y="28054"/>
                    <a:pt x="434" y="27787"/>
                  </a:cubicBezTo>
                  <a:cubicBezTo>
                    <a:pt x="434" y="27653"/>
                    <a:pt x="334" y="27553"/>
                    <a:pt x="234" y="27553"/>
                  </a:cubicBezTo>
                  <a:close/>
                  <a:moveTo>
                    <a:pt x="234" y="29221"/>
                  </a:moveTo>
                  <a:cubicBezTo>
                    <a:pt x="201" y="29221"/>
                    <a:pt x="134" y="29254"/>
                    <a:pt x="101" y="29288"/>
                  </a:cubicBezTo>
                  <a:cubicBezTo>
                    <a:pt x="68" y="29354"/>
                    <a:pt x="68" y="29388"/>
                    <a:pt x="68" y="29455"/>
                  </a:cubicBezTo>
                  <a:cubicBezTo>
                    <a:pt x="101" y="29755"/>
                    <a:pt x="168" y="30022"/>
                    <a:pt x="201" y="30288"/>
                  </a:cubicBezTo>
                  <a:cubicBezTo>
                    <a:pt x="229" y="30399"/>
                    <a:pt x="325" y="30464"/>
                    <a:pt x="414" y="30464"/>
                  </a:cubicBezTo>
                  <a:cubicBezTo>
                    <a:pt x="433" y="30464"/>
                    <a:pt x="451" y="30461"/>
                    <a:pt x="468" y="30455"/>
                  </a:cubicBezTo>
                  <a:cubicBezTo>
                    <a:pt x="568" y="30422"/>
                    <a:pt x="635" y="30322"/>
                    <a:pt x="635" y="30222"/>
                  </a:cubicBezTo>
                  <a:cubicBezTo>
                    <a:pt x="568" y="29955"/>
                    <a:pt x="501" y="29688"/>
                    <a:pt x="468" y="29421"/>
                  </a:cubicBezTo>
                  <a:cubicBezTo>
                    <a:pt x="468" y="29288"/>
                    <a:pt x="368" y="29221"/>
                    <a:pt x="234" y="29221"/>
                  </a:cubicBezTo>
                  <a:close/>
                  <a:moveTo>
                    <a:pt x="635" y="30847"/>
                  </a:moveTo>
                  <a:cubicBezTo>
                    <a:pt x="614" y="30847"/>
                    <a:pt x="592" y="30850"/>
                    <a:pt x="568" y="30856"/>
                  </a:cubicBezTo>
                  <a:cubicBezTo>
                    <a:pt x="535" y="30889"/>
                    <a:pt x="501" y="30889"/>
                    <a:pt x="501" y="30922"/>
                  </a:cubicBezTo>
                  <a:cubicBezTo>
                    <a:pt x="434" y="30989"/>
                    <a:pt x="434" y="31056"/>
                    <a:pt x="434" y="31122"/>
                  </a:cubicBezTo>
                  <a:cubicBezTo>
                    <a:pt x="535" y="31389"/>
                    <a:pt x="668" y="31656"/>
                    <a:pt x="768" y="31923"/>
                  </a:cubicBezTo>
                  <a:cubicBezTo>
                    <a:pt x="818" y="31998"/>
                    <a:pt x="887" y="32036"/>
                    <a:pt x="974" y="32036"/>
                  </a:cubicBezTo>
                  <a:cubicBezTo>
                    <a:pt x="1004" y="32036"/>
                    <a:pt x="1035" y="32031"/>
                    <a:pt x="1068" y="32023"/>
                  </a:cubicBezTo>
                  <a:cubicBezTo>
                    <a:pt x="1168" y="31956"/>
                    <a:pt x="1202" y="31856"/>
                    <a:pt x="1135" y="31723"/>
                  </a:cubicBezTo>
                  <a:cubicBezTo>
                    <a:pt x="1035" y="31489"/>
                    <a:pt x="935" y="31256"/>
                    <a:pt x="835" y="30989"/>
                  </a:cubicBezTo>
                  <a:cubicBezTo>
                    <a:pt x="807" y="30907"/>
                    <a:pt x="735" y="30847"/>
                    <a:pt x="635" y="30847"/>
                  </a:cubicBezTo>
                  <a:close/>
                  <a:moveTo>
                    <a:pt x="1358" y="32355"/>
                  </a:moveTo>
                  <a:cubicBezTo>
                    <a:pt x="1324" y="32355"/>
                    <a:pt x="1292" y="32366"/>
                    <a:pt x="1268" y="32390"/>
                  </a:cubicBezTo>
                  <a:cubicBezTo>
                    <a:pt x="1235" y="32390"/>
                    <a:pt x="1235" y="32390"/>
                    <a:pt x="1202" y="32423"/>
                  </a:cubicBezTo>
                  <a:cubicBezTo>
                    <a:pt x="1135" y="32490"/>
                    <a:pt x="1135" y="32590"/>
                    <a:pt x="1202" y="32657"/>
                  </a:cubicBezTo>
                  <a:cubicBezTo>
                    <a:pt x="1335" y="32924"/>
                    <a:pt x="1502" y="33157"/>
                    <a:pt x="1702" y="33357"/>
                  </a:cubicBezTo>
                  <a:cubicBezTo>
                    <a:pt x="1739" y="33412"/>
                    <a:pt x="1796" y="33437"/>
                    <a:pt x="1851" y="33437"/>
                  </a:cubicBezTo>
                  <a:cubicBezTo>
                    <a:pt x="1895" y="33437"/>
                    <a:pt x="1939" y="33421"/>
                    <a:pt x="1969" y="33391"/>
                  </a:cubicBezTo>
                  <a:cubicBezTo>
                    <a:pt x="2069" y="33324"/>
                    <a:pt x="2069" y="33191"/>
                    <a:pt x="2002" y="33090"/>
                  </a:cubicBezTo>
                  <a:cubicBezTo>
                    <a:pt x="1835" y="32890"/>
                    <a:pt x="1669" y="32690"/>
                    <a:pt x="1535" y="32457"/>
                  </a:cubicBezTo>
                  <a:cubicBezTo>
                    <a:pt x="1492" y="32392"/>
                    <a:pt x="1421" y="32355"/>
                    <a:pt x="1358" y="32355"/>
                  </a:cubicBezTo>
                  <a:close/>
                  <a:moveTo>
                    <a:pt x="2407" y="33641"/>
                  </a:moveTo>
                  <a:cubicBezTo>
                    <a:pt x="2353" y="33641"/>
                    <a:pt x="2302" y="33658"/>
                    <a:pt x="2269" y="33691"/>
                  </a:cubicBezTo>
                  <a:cubicBezTo>
                    <a:pt x="2269" y="33691"/>
                    <a:pt x="2269" y="33691"/>
                    <a:pt x="2269" y="33724"/>
                  </a:cubicBezTo>
                  <a:cubicBezTo>
                    <a:pt x="2202" y="33791"/>
                    <a:pt x="2202" y="33924"/>
                    <a:pt x="2269" y="33991"/>
                  </a:cubicBezTo>
                  <a:cubicBezTo>
                    <a:pt x="2302" y="34058"/>
                    <a:pt x="2369" y="34091"/>
                    <a:pt x="2403" y="34125"/>
                  </a:cubicBezTo>
                  <a:cubicBezTo>
                    <a:pt x="2569" y="34291"/>
                    <a:pt x="2769" y="34425"/>
                    <a:pt x="2936" y="34558"/>
                  </a:cubicBezTo>
                  <a:cubicBezTo>
                    <a:pt x="2972" y="34582"/>
                    <a:pt x="3011" y="34593"/>
                    <a:pt x="3051" y="34593"/>
                  </a:cubicBezTo>
                  <a:cubicBezTo>
                    <a:pt x="3123" y="34593"/>
                    <a:pt x="3193" y="34556"/>
                    <a:pt x="3236" y="34491"/>
                  </a:cubicBezTo>
                  <a:cubicBezTo>
                    <a:pt x="3303" y="34425"/>
                    <a:pt x="3270" y="34291"/>
                    <a:pt x="3170" y="34225"/>
                  </a:cubicBezTo>
                  <a:cubicBezTo>
                    <a:pt x="3003" y="34091"/>
                    <a:pt x="2836" y="33958"/>
                    <a:pt x="2703" y="33824"/>
                  </a:cubicBezTo>
                  <a:cubicBezTo>
                    <a:pt x="2636" y="33791"/>
                    <a:pt x="2603" y="33724"/>
                    <a:pt x="2569" y="33691"/>
                  </a:cubicBezTo>
                  <a:cubicBezTo>
                    <a:pt x="2519" y="33658"/>
                    <a:pt x="2461" y="33641"/>
                    <a:pt x="2407" y="33641"/>
                  </a:cubicBezTo>
                  <a:close/>
                  <a:moveTo>
                    <a:pt x="10922" y="34257"/>
                  </a:moveTo>
                  <a:cubicBezTo>
                    <a:pt x="10884" y="34257"/>
                    <a:pt x="10844" y="34268"/>
                    <a:pt x="10809" y="34291"/>
                  </a:cubicBezTo>
                  <a:cubicBezTo>
                    <a:pt x="10575" y="34425"/>
                    <a:pt x="10308" y="34558"/>
                    <a:pt x="10075" y="34692"/>
                  </a:cubicBezTo>
                  <a:cubicBezTo>
                    <a:pt x="10075" y="34692"/>
                    <a:pt x="10041" y="34725"/>
                    <a:pt x="10008" y="34725"/>
                  </a:cubicBezTo>
                  <a:cubicBezTo>
                    <a:pt x="9975" y="34792"/>
                    <a:pt x="9941" y="34892"/>
                    <a:pt x="9975" y="34958"/>
                  </a:cubicBezTo>
                  <a:cubicBezTo>
                    <a:pt x="10023" y="35031"/>
                    <a:pt x="10105" y="35085"/>
                    <a:pt x="10185" y="35085"/>
                  </a:cubicBezTo>
                  <a:cubicBezTo>
                    <a:pt x="10216" y="35085"/>
                    <a:pt x="10247" y="35077"/>
                    <a:pt x="10275" y="35059"/>
                  </a:cubicBezTo>
                  <a:cubicBezTo>
                    <a:pt x="10508" y="34925"/>
                    <a:pt x="10775" y="34792"/>
                    <a:pt x="11009" y="34658"/>
                  </a:cubicBezTo>
                  <a:cubicBezTo>
                    <a:pt x="11109" y="34592"/>
                    <a:pt x="11142" y="34458"/>
                    <a:pt x="11075" y="34358"/>
                  </a:cubicBezTo>
                  <a:cubicBezTo>
                    <a:pt x="11054" y="34293"/>
                    <a:pt x="10991" y="34257"/>
                    <a:pt x="10922" y="34257"/>
                  </a:cubicBezTo>
                  <a:close/>
                  <a:moveTo>
                    <a:pt x="3757" y="34622"/>
                  </a:moveTo>
                  <a:cubicBezTo>
                    <a:pt x="3699" y="34622"/>
                    <a:pt x="3645" y="34650"/>
                    <a:pt x="3603" y="34692"/>
                  </a:cubicBezTo>
                  <a:cubicBezTo>
                    <a:pt x="3603" y="34692"/>
                    <a:pt x="3570" y="34725"/>
                    <a:pt x="3570" y="34725"/>
                  </a:cubicBezTo>
                  <a:cubicBezTo>
                    <a:pt x="3537" y="34825"/>
                    <a:pt x="3570" y="34958"/>
                    <a:pt x="3670" y="35025"/>
                  </a:cubicBezTo>
                  <a:cubicBezTo>
                    <a:pt x="3904" y="35159"/>
                    <a:pt x="4170" y="35259"/>
                    <a:pt x="4437" y="35392"/>
                  </a:cubicBezTo>
                  <a:cubicBezTo>
                    <a:pt x="4455" y="35398"/>
                    <a:pt x="4474" y="35401"/>
                    <a:pt x="4493" y="35401"/>
                  </a:cubicBezTo>
                  <a:cubicBezTo>
                    <a:pt x="4582" y="35401"/>
                    <a:pt x="4677" y="35341"/>
                    <a:pt x="4704" y="35259"/>
                  </a:cubicBezTo>
                  <a:cubicBezTo>
                    <a:pt x="4738" y="35159"/>
                    <a:pt x="4704" y="35025"/>
                    <a:pt x="4604" y="34992"/>
                  </a:cubicBezTo>
                  <a:cubicBezTo>
                    <a:pt x="4337" y="34892"/>
                    <a:pt x="4104" y="34792"/>
                    <a:pt x="3870" y="34658"/>
                  </a:cubicBezTo>
                  <a:cubicBezTo>
                    <a:pt x="3832" y="34633"/>
                    <a:pt x="3794" y="34622"/>
                    <a:pt x="3757" y="34622"/>
                  </a:cubicBezTo>
                  <a:close/>
                  <a:moveTo>
                    <a:pt x="9396" y="34983"/>
                  </a:moveTo>
                  <a:cubicBezTo>
                    <a:pt x="9377" y="34983"/>
                    <a:pt x="9359" y="34986"/>
                    <a:pt x="9341" y="34992"/>
                  </a:cubicBezTo>
                  <a:cubicBezTo>
                    <a:pt x="9074" y="35092"/>
                    <a:pt x="8807" y="35159"/>
                    <a:pt x="8574" y="35225"/>
                  </a:cubicBezTo>
                  <a:cubicBezTo>
                    <a:pt x="8507" y="35225"/>
                    <a:pt x="8474" y="35259"/>
                    <a:pt x="8440" y="35292"/>
                  </a:cubicBezTo>
                  <a:cubicBezTo>
                    <a:pt x="8407" y="35359"/>
                    <a:pt x="8373" y="35425"/>
                    <a:pt x="8407" y="35492"/>
                  </a:cubicBezTo>
                  <a:cubicBezTo>
                    <a:pt x="8434" y="35575"/>
                    <a:pt x="8507" y="35634"/>
                    <a:pt x="8588" y="35634"/>
                  </a:cubicBezTo>
                  <a:cubicBezTo>
                    <a:pt x="8605" y="35634"/>
                    <a:pt x="8623" y="35632"/>
                    <a:pt x="8640" y="35626"/>
                  </a:cubicBezTo>
                  <a:cubicBezTo>
                    <a:pt x="8941" y="35559"/>
                    <a:pt x="9207" y="35492"/>
                    <a:pt x="9474" y="35392"/>
                  </a:cubicBezTo>
                  <a:cubicBezTo>
                    <a:pt x="9574" y="35359"/>
                    <a:pt x="9641" y="35225"/>
                    <a:pt x="9608" y="35125"/>
                  </a:cubicBezTo>
                  <a:cubicBezTo>
                    <a:pt x="9580" y="35043"/>
                    <a:pt x="9485" y="34983"/>
                    <a:pt x="9396" y="34983"/>
                  </a:cubicBezTo>
                  <a:close/>
                  <a:moveTo>
                    <a:pt x="5371" y="35225"/>
                  </a:moveTo>
                  <a:cubicBezTo>
                    <a:pt x="5271" y="35225"/>
                    <a:pt x="5205" y="35259"/>
                    <a:pt x="5138" y="35292"/>
                  </a:cubicBezTo>
                  <a:cubicBezTo>
                    <a:pt x="5138" y="35325"/>
                    <a:pt x="5104" y="35359"/>
                    <a:pt x="5104" y="35392"/>
                  </a:cubicBezTo>
                  <a:cubicBezTo>
                    <a:pt x="5071" y="35492"/>
                    <a:pt x="5138" y="35626"/>
                    <a:pt x="5271" y="35626"/>
                  </a:cubicBezTo>
                  <a:cubicBezTo>
                    <a:pt x="5538" y="35692"/>
                    <a:pt x="5805" y="35759"/>
                    <a:pt x="6105" y="35792"/>
                  </a:cubicBezTo>
                  <a:cubicBezTo>
                    <a:pt x="6119" y="35797"/>
                    <a:pt x="6132" y="35799"/>
                    <a:pt x="6145" y="35799"/>
                  </a:cubicBezTo>
                  <a:cubicBezTo>
                    <a:pt x="6231" y="35799"/>
                    <a:pt x="6310" y="35712"/>
                    <a:pt x="6339" y="35626"/>
                  </a:cubicBezTo>
                  <a:cubicBezTo>
                    <a:pt x="6339" y="35492"/>
                    <a:pt x="6272" y="35392"/>
                    <a:pt x="6139" y="35392"/>
                  </a:cubicBezTo>
                  <a:cubicBezTo>
                    <a:pt x="5872" y="35359"/>
                    <a:pt x="5605" y="35292"/>
                    <a:pt x="5371" y="35225"/>
                  </a:cubicBezTo>
                  <a:close/>
                  <a:moveTo>
                    <a:pt x="7813" y="35386"/>
                  </a:moveTo>
                  <a:cubicBezTo>
                    <a:pt x="7800" y="35386"/>
                    <a:pt x="7786" y="35388"/>
                    <a:pt x="7773" y="35392"/>
                  </a:cubicBezTo>
                  <a:cubicBezTo>
                    <a:pt x="7506" y="35425"/>
                    <a:pt x="7239" y="35425"/>
                    <a:pt x="6939" y="35425"/>
                  </a:cubicBezTo>
                  <a:cubicBezTo>
                    <a:pt x="6906" y="35425"/>
                    <a:pt x="6839" y="35459"/>
                    <a:pt x="6806" y="35492"/>
                  </a:cubicBezTo>
                  <a:cubicBezTo>
                    <a:pt x="6772" y="35526"/>
                    <a:pt x="6739" y="35592"/>
                    <a:pt x="6739" y="35626"/>
                  </a:cubicBezTo>
                  <a:cubicBezTo>
                    <a:pt x="6739" y="35759"/>
                    <a:pt x="6839" y="35859"/>
                    <a:pt x="6972" y="35859"/>
                  </a:cubicBezTo>
                  <a:cubicBezTo>
                    <a:pt x="7239" y="35859"/>
                    <a:pt x="7540" y="35826"/>
                    <a:pt x="7806" y="35792"/>
                  </a:cubicBezTo>
                  <a:cubicBezTo>
                    <a:pt x="7940" y="35792"/>
                    <a:pt x="8007" y="35659"/>
                    <a:pt x="8007" y="35559"/>
                  </a:cubicBezTo>
                  <a:cubicBezTo>
                    <a:pt x="7978" y="35472"/>
                    <a:pt x="7899" y="35386"/>
                    <a:pt x="7813" y="353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3468;p36"/>
          <p:cNvGrpSpPr/>
          <p:nvPr/>
        </p:nvGrpSpPr>
        <p:grpSpPr>
          <a:xfrm flipH="1">
            <a:off x="1279496" y="2298051"/>
            <a:ext cx="753205" cy="356100"/>
            <a:chOff x="8025425" y="984400"/>
            <a:chExt cx="717200" cy="356100"/>
          </a:xfrm>
        </p:grpSpPr>
        <p:sp>
          <p:nvSpPr>
            <p:cNvPr id="27" name="Google Shape;3469;p36"/>
            <p:cNvSpPr/>
            <p:nvPr/>
          </p:nvSpPr>
          <p:spPr>
            <a:xfrm>
              <a:off x="8025425" y="984400"/>
              <a:ext cx="326925" cy="327750"/>
            </a:xfrm>
            <a:custGeom>
              <a:avLst/>
              <a:gdLst/>
              <a:ahLst/>
              <a:cxnLst/>
              <a:rect l="l" t="t" r="r" b="b"/>
              <a:pathLst>
                <a:path w="13077" h="13110" extrusionOk="0">
                  <a:moveTo>
                    <a:pt x="6372" y="0"/>
                  </a:moveTo>
                  <a:cubicBezTo>
                    <a:pt x="6071" y="0"/>
                    <a:pt x="5805" y="67"/>
                    <a:pt x="5471" y="167"/>
                  </a:cubicBezTo>
                  <a:cubicBezTo>
                    <a:pt x="5171" y="267"/>
                    <a:pt x="4237" y="667"/>
                    <a:pt x="3570" y="1701"/>
                  </a:cubicBezTo>
                  <a:cubicBezTo>
                    <a:pt x="3169" y="1735"/>
                    <a:pt x="2769" y="1801"/>
                    <a:pt x="2402" y="1901"/>
                  </a:cubicBezTo>
                  <a:cubicBezTo>
                    <a:pt x="1702" y="2102"/>
                    <a:pt x="1135" y="2569"/>
                    <a:pt x="801" y="3202"/>
                  </a:cubicBezTo>
                  <a:cubicBezTo>
                    <a:pt x="467" y="3836"/>
                    <a:pt x="367" y="4570"/>
                    <a:pt x="601" y="5271"/>
                  </a:cubicBezTo>
                  <a:cubicBezTo>
                    <a:pt x="601" y="5304"/>
                    <a:pt x="601" y="5337"/>
                    <a:pt x="634" y="5371"/>
                  </a:cubicBezTo>
                  <a:cubicBezTo>
                    <a:pt x="567" y="5471"/>
                    <a:pt x="501" y="5571"/>
                    <a:pt x="467" y="5671"/>
                  </a:cubicBezTo>
                  <a:cubicBezTo>
                    <a:pt x="0" y="6805"/>
                    <a:pt x="134" y="8039"/>
                    <a:pt x="768" y="8973"/>
                  </a:cubicBezTo>
                  <a:cubicBezTo>
                    <a:pt x="1201" y="9607"/>
                    <a:pt x="1802" y="10041"/>
                    <a:pt x="2436" y="10341"/>
                  </a:cubicBezTo>
                  <a:cubicBezTo>
                    <a:pt x="2502" y="10841"/>
                    <a:pt x="2702" y="11342"/>
                    <a:pt x="3036" y="11809"/>
                  </a:cubicBezTo>
                  <a:cubicBezTo>
                    <a:pt x="3603" y="12642"/>
                    <a:pt x="4537" y="13109"/>
                    <a:pt x="5571" y="13109"/>
                  </a:cubicBezTo>
                  <a:cubicBezTo>
                    <a:pt x="7005" y="13109"/>
                    <a:pt x="8373" y="12242"/>
                    <a:pt x="9107" y="10941"/>
                  </a:cubicBezTo>
                  <a:cubicBezTo>
                    <a:pt x="10475" y="10875"/>
                    <a:pt x="11742" y="10141"/>
                    <a:pt x="12409" y="9040"/>
                  </a:cubicBezTo>
                  <a:cubicBezTo>
                    <a:pt x="13010" y="8106"/>
                    <a:pt x="13076" y="6972"/>
                    <a:pt x="12576" y="6004"/>
                  </a:cubicBezTo>
                  <a:cubicBezTo>
                    <a:pt x="12343" y="5504"/>
                    <a:pt x="12009" y="5104"/>
                    <a:pt x="11575" y="4770"/>
                  </a:cubicBezTo>
                  <a:cubicBezTo>
                    <a:pt x="11609" y="4070"/>
                    <a:pt x="11509" y="3369"/>
                    <a:pt x="11175" y="2702"/>
                  </a:cubicBezTo>
                  <a:cubicBezTo>
                    <a:pt x="10641" y="1668"/>
                    <a:pt x="9641" y="967"/>
                    <a:pt x="8406" y="834"/>
                  </a:cubicBezTo>
                  <a:lnTo>
                    <a:pt x="8306" y="834"/>
                  </a:lnTo>
                  <a:cubicBezTo>
                    <a:pt x="7806" y="334"/>
                    <a:pt x="7106" y="0"/>
                    <a:pt x="63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470;p36"/>
            <p:cNvSpPr/>
            <p:nvPr/>
          </p:nvSpPr>
          <p:spPr>
            <a:xfrm>
              <a:off x="8078600" y="1122125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471;p36"/>
            <p:cNvSpPr/>
            <p:nvPr/>
          </p:nvSpPr>
          <p:spPr>
            <a:xfrm>
              <a:off x="8179350" y="1062450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472;p36"/>
            <p:cNvSpPr/>
            <p:nvPr/>
          </p:nvSpPr>
          <p:spPr>
            <a:xfrm>
              <a:off x="8100475" y="1084250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473;p36"/>
            <p:cNvSpPr/>
            <p:nvPr/>
          </p:nvSpPr>
          <p:spPr>
            <a:xfrm>
              <a:off x="8160525" y="1042550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474;p36"/>
            <p:cNvSpPr/>
            <p:nvPr/>
          </p:nvSpPr>
          <p:spPr>
            <a:xfrm>
              <a:off x="8273925" y="1156675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06" b="100000" l="2260" r="100000">
                        <a14:foregroundMark x1="57627" y1="70612" x2="61864" y2="90204"/>
                        <a14:foregroundMark x1="80791" y1="71837" x2="85311" y2="88980"/>
                        <a14:foregroundMark x1="59605" y1="93061" x2="61582" y2="9102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789196" y="4304572"/>
            <a:ext cx="1461332" cy="92645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401" b="100000" l="9772" r="9706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946840">
            <a:off x="6045312" y="3152407"/>
            <a:ext cx="3539083" cy="16946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21070" y1="61828" x2="22742" y2="8763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614967" y="2883748"/>
            <a:ext cx="1526519" cy="1181161"/>
          </a:xfrm>
          <a:prstGeom prst="rect">
            <a:avLst/>
          </a:prstGeom>
        </p:spPr>
      </p:pic>
      <p:sp>
        <p:nvSpPr>
          <p:cNvPr id="38" name="Rounded Rectangle 37"/>
          <p:cNvSpPr/>
          <p:nvPr/>
        </p:nvSpPr>
        <p:spPr>
          <a:xfrm rot="20348652">
            <a:off x="1420907" y="1446538"/>
            <a:ext cx="3854020" cy="1809895"/>
          </a:xfrm>
          <a:prstGeom prst="round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630" b="90278" l="6300" r="99000"/>
                    </a14:imgEffect>
                  </a14:imgLayer>
                </a14:imgProps>
              </a:ext>
            </a:extLst>
          </a:blip>
          <a:srcRect t="3736" r="126" b="12452"/>
          <a:stretch/>
        </p:blipFill>
        <p:spPr>
          <a:xfrm>
            <a:off x="3268563" y="936583"/>
            <a:ext cx="4566219" cy="413844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23906" y1="24390" x2="28956" y2="72683"/>
                        <a14:foregroundMark x1="20202" y1="80000" x2="18182" y2="94634"/>
                        <a14:foregroundMark x1="25589" y1="80000" x2="25253" y2="91707"/>
                        <a14:foregroundMark x1="31987" y1="79024" x2="31313" y2="94634"/>
                        <a14:foregroundMark x1="65320" y1="51220" x2="63636" y2="66829"/>
                        <a14:foregroundMark x1="68350" y1="52683" x2="70707" y2="64878"/>
                        <a14:foregroundMark x1="79798" y1="54634" x2="78451" y2="67805"/>
                        <a14:foregroundMark x1="84512" y1="55122" x2="84512" y2="663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9542" y="3425746"/>
            <a:ext cx="2597368" cy="188462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 rot="20374264">
            <a:off x="1313677" y="1521520"/>
            <a:ext cx="3612287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2</a:t>
            </a:r>
          </a:p>
          <a:p>
            <a:pPr algn="ctr"/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Presentation</a:t>
            </a:r>
            <a:endParaRPr lang="en-US" sz="4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76BB9843-6489-0A41-8C83-7F8F3AEEEE62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3" y="0"/>
            <a:ext cx="1616707" cy="775180"/>
          </a:xfrm>
          <a:prstGeom prst="rect">
            <a:avLst/>
          </a:prstGeom>
        </p:spPr>
      </p:pic>
      <p:sp>
        <p:nvSpPr>
          <p:cNvPr id="2" name="Oval Callout 1"/>
          <p:cNvSpPr/>
          <p:nvPr/>
        </p:nvSpPr>
        <p:spPr>
          <a:xfrm>
            <a:off x="6776357" y="819781"/>
            <a:ext cx="1858605" cy="1070470"/>
          </a:xfrm>
          <a:prstGeom prst="wedgeEllipseCallout">
            <a:avLst>
              <a:gd name="adj1" fmla="val -54657"/>
              <a:gd name="adj2" fmla="val 7012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Let’s go to our farm.</a:t>
            </a:r>
          </a:p>
        </p:txBody>
      </p:sp>
    </p:spTree>
    <p:extLst>
      <p:ext uri="{BB962C8B-B14F-4D97-AF65-F5344CB8AC3E}">
        <p14:creationId xmlns:p14="http://schemas.microsoft.com/office/powerpoint/2010/main" val="329601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Slide Sound Effect (mp3cut.net).wav"/>
          </p:stSnd>
        </p:sndAc>
      </p:transition>
    </mc:Choice>
    <mc:Fallback xmlns="">
      <p:transition spd="slow">
        <p:split orient="vert"/>
        <p:sndAc>
          <p:stSnd>
            <p:snd r:embed="rId17" name="Slide Sound Effect (mp3cut.net)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564266"/>
            <a:ext cx="9144000" cy="4579233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572700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704000" cy="572700"/>
          </a:xfrm>
          <a:solidFill>
            <a:schemeClr val="bg1"/>
          </a:solidFill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4</a:t>
            </a:r>
            <a:r>
              <a:rPr lang="en-US" dirty="0">
                <a:latin typeface="Comic Sans MS" panose="030F0702030302020204" pitchFamily="66" charset="0"/>
              </a:rPr>
              <a:t> Listen and repeat.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6BB9843-6489-0A41-8C83-7F8F3AEEEE6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3" y="0"/>
            <a:ext cx="1616707" cy="77518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506717" y="775180"/>
            <a:ext cx="4020207" cy="780393"/>
          </a:xfrm>
          <a:prstGeom prst="round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latin typeface="Comic Sans MS" panose="030F0702030302020204" pitchFamily="66" charset="0"/>
              </a:rPr>
              <a:t>’ve got = h</a:t>
            </a:r>
            <a:r>
              <a:rPr lang="el-GR" sz="3600" dirty="0">
                <a:latin typeface="Comic Sans MS" panose="030F0702030302020204" pitchFamily="66" charset="0"/>
              </a:rPr>
              <a:t>α</a:t>
            </a:r>
            <a:r>
              <a:rPr lang="en-US" sz="3600" dirty="0" err="1">
                <a:latin typeface="Comic Sans MS" panose="030F0702030302020204" pitchFamily="66" charset="0"/>
              </a:rPr>
              <a:t>ve</a:t>
            </a:r>
            <a:r>
              <a:rPr lang="en-US" sz="3600" dirty="0">
                <a:latin typeface="Comic Sans MS" panose="030F0702030302020204" pitchFamily="66" charset="0"/>
              </a:rPr>
              <a:t> got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1304" y="1735580"/>
            <a:ext cx="2729569" cy="206502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20852" y="1735580"/>
            <a:ext cx="3088891" cy="204255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19723" y="1735580"/>
            <a:ext cx="2750470" cy="197397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9" name="Rounded Rectangle 8"/>
          <p:cNvSpPr/>
          <p:nvPr/>
        </p:nvSpPr>
        <p:spPr>
          <a:xfrm>
            <a:off x="181304" y="3898867"/>
            <a:ext cx="2729569" cy="889757"/>
          </a:xfrm>
          <a:prstGeom prst="round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1. We’ve got some chickens</a:t>
            </a:r>
            <a:r>
              <a:rPr lang="en-US" sz="3600" dirty="0">
                <a:latin typeface="Comic Sans MS" panose="030F0702030302020204" pitchFamily="66" charset="0"/>
              </a:rPr>
              <a:t>. 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120852" y="3956784"/>
            <a:ext cx="3057708" cy="889757"/>
          </a:xfrm>
          <a:prstGeom prst="round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2. We’ve got some sheep</a:t>
            </a:r>
            <a:r>
              <a:rPr lang="en-US" sz="3600" dirty="0">
                <a:latin typeface="Comic Sans MS" panose="030F0702030302020204" pitchFamily="66" charset="0"/>
              </a:rPr>
              <a:t>. 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6419723" y="3956784"/>
            <a:ext cx="2661215" cy="889757"/>
          </a:xfrm>
          <a:prstGeom prst="round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3. We’ve got a horse</a:t>
            </a:r>
            <a:r>
              <a:rPr lang="en-US" sz="3600" dirty="0">
                <a:latin typeface="Comic Sans MS" panose="030F0702030302020204" pitchFamily="66" charset="0"/>
              </a:rPr>
              <a:t>. </a:t>
            </a:r>
          </a:p>
        </p:txBody>
      </p:sp>
      <p:pic>
        <p:nvPicPr>
          <p:cNvPr id="8" name="track 3.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572000" y="853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791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5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3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3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rack 3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9393703" cy="537046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317" b="100000" l="170" r="992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4277796"/>
            <a:ext cx="9393703" cy="9800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6BB9843-6489-0A41-8C83-7F8F3AEEEE6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4364" y="16328"/>
            <a:ext cx="1616707" cy="775180"/>
          </a:xfrm>
          <a:prstGeom prst="rect">
            <a:avLst/>
          </a:prstGeom>
        </p:spPr>
      </p:pic>
      <p:grpSp>
        <p:nvGrpSpPr>
          <p:cNvPr id="10" name="Google Shape;3452;p36"/>
          <p:cNvGrpSpPr/>
          <p:nvPr/>
        </p:nvGrpSpPr>
        <p:grpSpPr>
          <a:xfrm>
            <a:off x="7915237" y="1539976"/>
            <a:ext cx="826450" cy="1114175"/>
            <a:chOff x="1198150" y="721125"/>
            <a:chExt cx="826450" cy="1114175"/>
          </a:xfrm>
        </p:grpSpPr>
        <p:sp>
          <p:nvSpPr>
            <p:cNvPr id="11" name="Google Shape;3453;p36"/>
            <p:cNvSpPr/>
            <p:nvPr/>
          </p:nvSpPr>
          <p:spPr>
            <a:xfrm>
              <a:off x="1642650" y="721125"/>
              <a:ext cx="381950" cy="350275"/>
            </a:xfrm>
            <a:custGeom>
              <a:avLst/>
              <a:gdLst/>
              <a:ahLst/>
              <a:cxnLst/>
              <a:rect l="l" t="t" r="r" b="b"/>
              <a:pathLst>
                <a:path w="15278" h="14011" extrusionOk="0">
                  <a:moveTo>
                    <a:pt x="6872" y="1"/>
                  </a:moveTo>
                  <a:cubicBezTo>
                    <a:pt x="6572" y="1"/>
                    <a:pt x="6271" y="34"/>
                    <a:pt x="5971" y="134"/>
                  </a:cubicBezTo>
                  <a:cubicBezTo>
                    <a:pt x="5337" y="268"/>
                    <a:pt x="4804" y="635"/>
                    <a:pt x="4370" y="1102"/>
                  </a:cubicBezTo>
                  <a:cubicBezTo>
                    <a:pt x="3770" y="1735"/>
                    <a:pt x="3503" y="2603"/>
                    <a:pt x="3469" y="3470"/>
                  </a:cubicBezTo>
                  <a:cubicBezTo>
                    <a:pt x="3136" y="3637"/>
                    <a:pt x="2869" y="3804"/>
                    <a:pt x="2635" y="4070"/>
                  </a:cubicBezTo>
                  <a:cubicBezTo>
                    <a:pt x="1468" y="4738"/>
                    <a:pt x="634" y="5672"/>
                    <a:pt x="300" y="6706"/>
                  </a:cubicBezTo>
                  <a:cubicBezTo>
                    <a:pt x="0" y="7673"/>
                    <a:pt x="134" y="8674"/>
                    <a:pt x="667" y="9508"/>
                  </a:cubicBezTo>
                  <a:cubicBezTo>
                    <a:pt x="1068" y="10141"/>
                    <a:pt x="1635" y="10709"/>
                    <a:pt x="2302" y="11109"/>
                  </a:cubicBezTo>
                  <a:cubicBezTo>
                    <a:pt x="2335" y="11142"/>
                    <a:pt x="2369" y="11176"/>
                    <a:pt x="2402" y="11209"/>
                  </a:cubicBezTo>
                  <a:cubicBezTo>
                    <a:pt x="2902" y="11709"/>
                    <a:pt x="3569" y="11976"/>
                    <a:pt x="4303" y="11976"/>
                  </a:cubicBezTo>
                  <a:cubicBezTo>
                    <a:pt x="4370" y="11976"/>
                    <a:pt x="4437" y="11943"/>
                    <a:pt x="4503" y="11943"/>
                  </a:cubicBezTo>
                  <a:cubicBezTo>
                    <a:pt x="4970" y="12977"/>
                    <a:pt x="5838" y="13744"/>
                    <a:pt x="6905" y="13944"/>
                  </a:cubicBezTo>
                  <a:cubicBezTo>
                    <a:pt x="7139" y="13978"/>
                    <a:pt x="7372" y="14011"/>
                    <a:pt x="7606" y="14011"/>
                  </a:cubicBezTo>
                  <a:cubicBezTo>
                    <a:pt x="8173" y="14011"/>
                    <a:pt x="8740" y="13877"/>
                    <a:pt x="9273" y="13611"/>
                  </a:cubicBezTo>
                  <a:cubicBezTo>
                    <a:pt x="9574" y="13711"/>
                    <a:pt x="9907" y="13777"/>
                    <a:pt x="10207" y="13777"/>
                  </a:cubicBezTo>
                  <a:lnTo>
                    <a:pt x="10441" y="13777"/>
                  </a:lnTo>
                  <a:cubicBezTo>
                    <a:pt x="11575" y="13777"/>
                    <a:pt x="12643" y="13244"/>
                    <a:pt x="13310" y="12243"/>
                  </a:cubicBezTo>
                  <a:cubicBezTo>
                    <a:pt x="13743" y="11609"/>
                    <a:pt x="13977" y="10875"/>
                    <a:pt x="14010" y="10141"/>
                  </a:cubicBezTo>
                  <a:cubicBezTo>
                    <a:pt x="14944" y="9374"/>
                    <a:pt x="15278" y="8040"/>
                    <a:pt x="14744" y="6906"/>
                  </a:cubicBezTo>
                  <a:cubicBezTo>
                    <a:pt x="14611" y="6639"/>
                    <a:pt x="14410" y="6339"/>
                    <a:pt x="14144" y="6005"/>
                  </a:cubicBezTo>
                  <a:cubicBezTo>
                    <a:pt x="14244" y="5805"/>
                    <a:pt x="14310" y="5605"/>
                    <a:pt x="14344" y="5371"/>
                  </a:cubicBezTo>
                  <a:cubicBezTo>
                    <a:pt x="14544" y="4671"/>
                    <a:pt x="14410" y="3937"/>
                    <a:pt x="14044" y="3303"/>
                  </a:cubicBezTo>
                  <a:cubicBezTo>
                    <a:pt x="13777" y="2870"/>
                    <a:pt x="13376" y="2503"/>
                    <a:pt x="12943" y="2303"/>
                  </a:cubicBezTo>
                  <a:cubicBezTo>
                    <a:pt x="12809" y="2002"/>
                    <a:pt x="12643" y="1735"/>
                    <a:pt x="12442" y="1469"/>
                  </a:cubicBezTo>
                  <a:cubicBezTo>
                    <a:pt x="11809" y="635"/>
                    <a:pt x="10841" y="134"/>
                    <a:pt x="9807" y="101"/>
                  </a:cubicBezTo>
                  <a:lnTo>
                    <a:pt x="9674" y="101"/>
                  </a:lnTo>
                  <a:cubicBezTo>
                    <a:pt x="9240" y="101"/>
                    <a:pt x="8806" y="168"/>
                    <a:pt x="8373" y="334"/>
                  </a:cubicBezTo>
                  <a:cubicBezTo>
                    <a:pt x="7906" y="134"/>
                    <a:pt x="7405" y="1"/>
                    <a:pt x="68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454;p36"/>
            <p:cNvSpPr/>
            <p:nvPr/>
          </p:nvSpPr>
          <p:spPr>
            <a:xfrm>
              <a:off x="1781275" y="788900"/>
              <a:ext cx="146600" cy="93775"/>
            </a:xfrm>
            <a:custGeom>
              <a:avLst/>
              <a:gdLst/>
              <a:ahLst/>
              <a:cxnLst/>
              <a:rect l="l" t="t" r="r" b="b"/>
              <a:pathLst>
                <a:path w="5864" h="3751" extrusionOk="0">
                  <a:moveTo>
                    <a:pt x="1299" y="1"/>
                  </a:moveTo>
                  <a:cubicBezTo>
                    <a:pt x="1232" y="1"/>
                    <a:pt x="1163" y="9"/>
                    <a:pt x="1093" y="25"/>
                  </a:cubicBezTo>
                  <a:cubicBezTo>
                    <a:pt x="0" y="313"/>
                    <a:pt x="842" y="3751"/>
                    <a:pt x="2592" y="3751"/>
                  </a:cubicBezTo>
                  <a:cubicBezTo>
                    <a:pt x="2871" y="3751"/>
                    <a:pt x="3174" y="3663"/>
                    <a:pt x="3495" y="3461"/>
                  </a:cubicBezTo>
                  <a:cubicBezTo>
                    <a:pt x="3495" y="3461"/>
                    <a:pt x="5863" y="1860"/>
                    <a:pt x="4763" y="425"/>
                  </a:cubicBezTo>
                  <a:cubicBezTo>
                    <a:pt x="4579" y="186"/>
                    <a:pt x="4364" y="87"/>
                    <a:pt x="4139" y="87"/>
                  </a:cubicBezTo>
                  <a:cubicBezTo>
                    <a:pt x="3601" y="87"/>
                    <a:pt x="3005" y="653"/>
                    <a:pt x="2646" y="1225"/>
                  </a:cubicBezTo>
                  <a:lnTo>
                    <a:pt x="2646" y="1225"/>
                  </a:lnTo>
                  <a:cubicBezTo>
                    <a:pt x="2384" y="617"/>
                    <a:pt x="1896" y="1"/>
                    <a:pt x="12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455;p36"/>
            <p:cNvSpPr/>
            <p:nvPr/>
          </p:nvSpPr>
          <p:spPr>
            <a:xfrm>
              <a:off x="1784400" y="783750"/>
              <a:ext cx="133475" cy="104275"/>
            </a:xfrm>
            <a:custGeom>
              <a:avLst/>
              <a:gdLst/>
              <a:ahLst/>
              <a:cxnLst/>
              <a:rect l="l" t="t" r="r" b="b"/>
              <a:pathLst>
                <a:path w="5339" h="4171" extrusionOk="0">
                  <a:moveTo>
                    <a:pt x="2503" y="1966"/>
                  </a:moveTo>
                  <a:cubicBezTo>
                    <a:pt x="2536" y="2199"/>
                    <a:pt x="2536" y="2366"/>
                    <a:pt x="2536" y="2399"/>
                  </a:cubicBezTo>
                  <a:lnTo>
                    <a:pt x="2436" y="2399"/>
                  </a:lnTo>
                  <a:cubicBezTo>
                    <a:pt x="2403" y="2333"/>
                    <a:pt x="2403" y="2199"/>
                    <a:pt x="2503" y="1966"/>
                  </a:cubicBezTo>
                  <a:close/>
                  <a:moveTo>
                    <a:pt x="1193" y="412"/>
                  </a:moveTo>
                  <a:cubicBezTo>
                    <a:pt x="1660" y="412"/>
                    <a:pt x="2062" y="922"/>
                    <a:pt x="2303" y="1432"/>
                  </a:cubicBezTo>
                  <a:cubicBezTo>
                    <a:pt x="2102" y="1732"/>
                    <a:pt x="1836" y="2299"/>
                    <a:pt x="2069" y="2633"/>
                  </a:cubicBezTo>
                  <a:cubicBezTo>
                    <a:pt x="2125" y="2689"/>
                    <a:pt x="2251" y="2815"/>
                    <a:pt x="2468" y="2815"/>
                  </a:cubicBezTo>
                  <a:cubicBezTo>
                    <a:pt x="2509" y="2815"/>
                    <a:pt x="2554" y="2810"/>
                    <a:pt x="2603" y="2800"/>
                  </a:cubicBezTo>
                  <a:cubicBezTo>
                    <a:pt x="2703" y="2800"/>
                    <a:pt x="2770" y="2766"/>
                    <a:pt x="2803" y="2700"/>
                  </a:cubicBezTo>
                  <a:cubicBezTo>
                    <a:pt x="3036" y="2433"/>
                    <a:pt x="2936" y="1899"/>
                    <a:pt x="2770" y="1465"/>
                  </a:cubicBezTo>
                  <a:cubicBezTo>
                    <a:pt x="2836" y="1332"/>
                    <a:pt x="2936" y="1199"/>
                    <a:pt x="3036" y="1098"/>
                  </a:cubicBezTo>
                  <a:cubicBezTo>
                    <a:pt x="3403" y="698"/>
                    <a:pt x="3737" y="498"/>
                    <a:pt x="4037" y="498"/>
                  </a:cubicBezTo>
                  <a:cubicBezTo>
                    <a:pt x="4204" y="498"/>
                    <a:pt x="4337" y="598"/>
                    <a:pt x="4471" y="765"/>
                  </a:cubicBezTo>
                  <a:cubicBezTo>
                    <a:pt x="4904" y="1332"/>
                    <a:pt x="4771" y="1999"/>
                    <a:pt x="4070" y="2766"/>
                  </a:cubicBezTo>
                  <a:cubicBezTo>
                    <a:pt x="3670" y="3200"/>
                    <a:pt x="3270" y="3500"/>
                    <a:pt x="3270" y="3500"/>
                  </a:cubicBezTo>
                  <a:cubicBezTo>
                    <a:pt x="2973" y="3683"/>
                    <a:pt x="2704" y="3756"/>
                    <a:pt x="2463" y="3756"/>
                  </a:cubicBezTo>
                  <a:cubicBezTo>
                    <a:pt x="2000" y="3756"/>
                    <a:pt x="1643" y="3485"/>
                    <a:pt x="1402" y="3200"/>
                  </a:cubicBezTo>
                  <a:cubicBezTo>
                    <a:pt x="635" y="2266"/>
                    <a:pt x="468" y="598"/>
                    <a:pt x="1035" y="431"/>
                  </a:cubicBezTo>
                  <a:cubicBezTo>
                    <a:pt x="1089" y="418"/>
                    <a:pt x="1141" y="412"/>
                    <a:pt x="1193" y="412"/>
                  </a:cubicBezTo>
                  <a:close/>
                  <a:moveTo>
                    <a:pt x="1193" y="0"/>
                  </a:moveTo>
                  <a:cubicBezTo>
                    <a:pt x="1109" y="0"/>
                    <a:pt x="1023" y="10"/>
                    <a:pt x="935" y="31"/>
                  </a:cubicBezTo>
                  <a:cubicBezTo>
                    <a:pt x="768" y="64"/>
                    <a:pt x="668" y="164"/>
                    <a:pt x="568" y="265"/>
                  </a:cubicBezTo>
                  <a:cubicBezTo>
                    <a:pt x="1" y="865"/>
                    <a:pt x="301" y="2499"/>
                    <a:pt x="1102" y="3467"/>
                  </a:cubicBezTo>
                  <a:cubicBezTo>
                    <a:pt x="1501" y="3926"/>
                    <a:pt x="1973" y="4171"/>
                    <a:pt x="2473" y="4171"/>
                  </a:cubicBezTo>
                  <a:cubicBezTo>
                    <a:pt x="2808" y="4171"/>
                    <a:pt x="3156" y="4061"/>
                    <a:pt x="3503" y="3834"/>
                  </a:cubicBezTo>
                  <a:cubicBezTo>
                    <a:pt x="3537" y="3834"/>
                    <a:pt x="3970" y="3534"/>
                    <a:pt x="4371" y="3067"/>
                  </a:cubicBezTo>
                  <a:cubicBezTo>
                    <a:pt x="5205" y="2133"/>
                    <a:pt x="5338" y="1232"/>
                    <a:pt x="4804" y="498"/>
                  </a:cubicBezTo>
                  <a:cubicBezTo>
                    <a:pt x="4604" y="231"/>
                    <a:pt x="4337" y="98"/>
                    <a:pt x="4037" y="98"/>
                  </a:cubicBezTo>
                  <a:cubicBezTo>
                    <a:pt x="4019" y="97"/>
                    <a:pt x="4001" y="96"/>
                    <a:pt x="3983" y="96"/>
                  </a:cubicBezTo>
                  <a:cubicBezTo>
                    <a:pt x="3470" y="96"/>
                    <a:pt x="2994" y="540"/>
                    <a:pt x="2736" y="798"/>
                  </a:cubicBezTo>
                  <a:cubicBezTo>
                    <a:pt x="2669" y="865"/>
                    <a:pt x="2603" y="932"/>
                    <a:pt x="2569" y="1032"/>
                  </a:cubicBezTo>
                  <a:cubicBezTo>
                    <a:pt x="2249" y="478"/>
                    <a:pt x="1775" y="0"/>
                    <a:pt x="119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456;p36"/>
            <p:cNvSpPr/>
            <p:nvPr/>
          </p:nvSpPr>
          <p:spPr>
            <a:xfrm>
              <a:off x="1800225" y="908350"/>
              <a:ext cx="144325" cy="95150"/>
            </a:xfrm>
            <a:custGeom>
              <a:avLst/>
              <a:gdLst/>
              <a:ahLst/>
              <a:cxnLst/>
              <a:rect l="l" t="t" r="r" b="b"/>
              <a:pathLst>
                <a:path w="5773" h="3806" extrusionOk="0">
                  <a:moveTo>
                    <a:pt x="2498" y="0"/>
                  </a:moveTo>
                  <a:cubicBezTo>
                    <a:pt x="669" y="0"/>
                    <a:pt x="1" y="3583"/>
                    <a:pt x="1136" y="3787"/>
                  </a:cubicBezTo>
                  <a:cubicBezTo>
                    <a:pt x="1197" y="3799"/>
                    <a:pt x="1257" y="3806"/>
                    <a:pt x="1315" y="3806"/>
                  </a:cubicBezTo>
                  <a:cubicBezTo>
                    <a:pt x="1918" y="3806"/>
                    <a:pt x="2381" y="3155"/>
                    <a:pt x="2613" y="2524"/>
                  </a:cubicBezTo>
                  <a:lnTo>
                    <a:pt x="2613" y="2524"/>
                  </a:lnTo>
                  <a:cubicBezTo>
                    <a:pt x="2990" y="3067"/>
                    <a:pt x="3592" y="3594"/>
                    <a:pt x="4122" y="3594"/>
                  </a:cubicBezTo>
                  <a:cubicBezTo>
                    <a:pt x="4363" y="3594"/>
                    <a:pt x="4589" y="3485"/>
                    <a:pt x="4772" y="3220"/>
                  </a:cubicBezTo>
                  <a:cubicBezTo>
                    <a:pt x="5772" y="1752"/>
                    <a:pt x="3371" y="251"/>
                    <a:pt x="3371" y="251"/>
                  </a:cubicBezTo>
                  <a:cubicBezTo>
                    <a:pt x="3056" y="77"/>
                    <a:pt x="2765" y="0"/>
                    <a:pt x="24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457;p36"/>
            <p:cNvSpPr/>
            <p:nvPr/>
          </p:nvSpPr>
          <p:spPr>
            <a:xfrm>
              <a:off x="1806100" y="903275"/>
              <a:ext cx="125950" cy="105475"/>
            </a:xfrm>
            <a:custGeom>
              <a:avLst/>
              <a:gdLst/>
              <a:ahLst/>
              <a:cxnLst/>
              <a:rect l="l" t="t" r="r" b="b"/>
              <a:pathLst>
                <a:path w="5038" h="4219" extrusionOk="0">
                  <a:moveTo>
                    <a:pt x="2302" y="1755"/>
                  </a:moveTo>
                  <a:cubicBezTo>
                    <a:pt x="2335" y="1788"/>
                    <a:pt x="2369" y="1955"/>
                    <a:pt x="2302" y="2188"/>
                  </a:cubicBezTo>
                  <a:cubicBezTo>
                    <a:pt x="2202" y="1955"/>
                    <a:pt x="2202" y="1821"/>
                    <a:pt x="2235" y="1788"/>
                  </a:cubicBezTo>
                  <a:cubicBezTo>
                    <a:pt x="2235" y="1788"/>
                    <a:pt x="2268" y="1755"/>
                    <a:pt x="2302" y="1755"/>
                  </a:cubicBezTo>
                  <a:close/>
                  <a:moveTo>
                    <a:pt x="2235" y="423"/>
                  </a:moveTo>
                  <a:cubicBezTo>
                    <a:pt x="2480" y="423"/>
                    <a:pt x="2738" y="501"/>
                    <a:pt x="3002" y="654"/>
                  </a:cubicBezTo>
                  <a:cubicBezTo>
                    <a:pt x="3036" y="654"/>
                    <a:pt x="4337" y="1454"/>
                    <a:pt x="4537" y="2422"/>
                  </a:cubicBezTo>
                  <a:cubicBezTo>
                    <a:pt x="4603" y="2722"/>
                    <a:pt x="4537" y="3022"/>
                    <a:pt x="4337" y="3322"/>
                  </a:cubicBezTo>
                  <a:cubicBezTo>
                    <a:pt x="4337" y="3356"/>
                    <a:pt x="4303" y="3389"/>
                    <a:pt x="4270" y="3389"/>
                  </a:cubicBezTo>
                  <a:cubicBezTo>
                    <a:pt x="4170" y="3523"/>
                    <a:pt x="4003" y="3589"/>
                    <a:pt x="3836" y="3589"/>
                  </a:cubicBezTo>
                  <a:cubicBezTo>
                    <a:pt x="3436" y="3556"/>
                    <a:pt x="2936" y="3122"/>
                    <a:pt x="2602" y="2689"/>
                  </a:cubicBezTo>
                  <a:cubicBezTo>
                    <a:pt x="2735" y="2288"/>
                    <a:pt x="2836" y="1788"/>
                    <a:pt x="2669" y="1521"/>
                  </a:cubicBezTo>
                  <a:cubicBezTo>
                    <a:pt x="2602" y="1421"/>
                    <a:pt x="2502" y="1354"/>
                    <a:pt x="2402" y="1354"/>
                  </a:cubicBezTo>
                  <a:cubicBezTo>
                    <a:pt x="2365" y="1350"/>
                    <a:pt x="2331" y="1348"/>
                    <a:pt x="2300" y="1348"/>
                  </a:cubicBezTo>
                  <a:cubicBezTo>
                    <a:pt x="2099" y="1348"/>
                    <a:pt x="1988" y="1430"/>
                    <a:pt x="1902" y="1488"/>
                  </a:cubicBezTo>
                  <a:cubicBezTo>
                    <a:pt x="1601" y="1821"/>
                    <a:pt x="1968" y="2455"/>
                    <a:pt x="2135" y="2755"/>
                  </a:cubicBezTo>
                  <a:cubicBezTo>
                    <a:pt x="2035" y="3022"/>
                    <a:pt x="1902" y="3289"/>
                    <a:pt x="1735" y="3456"/>
                  </a:cubicBezTo>
                  <a:cubicBezTo>
                    <a:pt x="1514" y="3677"/>
                    <a:pt x="1293" y="3806"/>
                    <a:pt x="1072" y="3806"/>
                  </a:cubicBezTo>
                  <a:cubicBezTo>
                    <a:pt x="1026" y="3806"/>
                    <a:pt x="980" y="3801"/>
                    <a:pt x="934" y="3789"/>
                  </a:cubicBezTo>
                  <a:cubicBezTo>
                    <a:pt x="801" y="3756"/>
                    <a:pt x="701" y="3656"/>
                    <a:pt x="634" y="3456"/>
                  </a:cubicBezTo>
                  <a:cubicBezTo>
                    <a:pt x="434" y="2822"/>
                    <a:pt x="667" y="1588"/>
                    <a:pt x="1301" y="887"/>
                  </a:cubicBezTo>
                  <a:cubicBezTo>
                    <a:pt x="1574" y="576"/>
                    <a:pt x="1892" y="423"/>
                    <a:pt x="2235" y="423"/>
                  </a:cubicBezTo>
                  <a:close/>
                  <a:moveTo>
                    <a:pt x="2243" y="1"/>
                  </a:moveTo>
                  <a:cubicBezTo>
                    <a:pt x="1778" y="1"/>
                    <a:pt x="1343" y="205"/>
                    <a:pt x="968" y="621"/>
                  </a:cubicBezTo>
                  <a:cubicBezTo>
                    <a:pt x="234" y="1454"/>
                    <a:pt x="0" y="2855"/>
                    <a:pt x="234" y="3589"/>
                  </a:cubicBezTo>
                  <a:cubicBezTo>
                    <a:pt x="367" y="4023"/>
                    <a:pt x="634" y="4156"/>
                    <a:pt x="867" y="4190"/>
                  </a:cubicBezTo>
                  <a:cubicBezTo>
                    <a:pt x="943" y="4209"/>
                    <a:pt x="1019" y="4218"/>
                    <a:pt x="1095" y="4218"/>
                  </a:cubicBezTo>
                  <a:cubicBezTo>
                    <a:pt x="1418" y="4218"/>
                    <a:pt x="1738" y="4047"/>
                    <a:pt x="2035" y="3723"/>
                  </a:cubicBezTo>
                  <a:cubicBezTo>
                    <a:pt x="2202" y="3556"/>
                    <a:pt x="2335" y="3322"/>
                    <a:pt x="2435" y="3156"/>
                  </a:cubicBezTo>
                  <a:cubicBezTo>
                    <a:pt x="2802" y="3589"/>
                    <a:pt x="3303" y="3956"/>
                    <a:pt x="3836" y="3990"/>
                  </a:cubicBezTo>
                  <a:cubicBezTo>
                    <a:pt x="3869" y="3993"/>
                    <a:pt x="3902" y="3995"/>
                    <a:pt x="3934" y="3995"/>
                  </a:cubicBezTo>
                  <a:cubicBezTo>
                    <a:pt x="4229" y="3995"/>
                    <a:pt x="4493" y="3857"/>
                    <a:pt x="4704" y="3556"/>
                  </a:cubicBezTo>
                  <a:cubicBezTo>
                    <a:pt x="4970" y="3156"/>
                    <a:pt x="5037" y="2755"/>
                    <a:pt x="4937" y="2322"/>
                  </a:cubicBezTo>
                  <a:cubicBezTo>
                    <a:pt x="4704" y="1188"/>
                    <a:pt x="3303" y="320"/>
                    <a:pt x="3236" y="287"/>
                  </a:cubicBezTo>
                  <a:cubicBezTo>
                    <a:pt x="2897" y="97"/>
                    <a:pt x="2563" y="1"/>
                    <a:pt x="224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458;p36"/>
            <p:cNvSpPr/>
            <p:nvPr/>
          </p:nvSpPr>
          <p:spPr>
            <a:xfrm>
              <a:off x="1698525" y="865375"/>
              <a:ext cx="126775" cy="89300"/>
            </a:xfrm>
            <a:custGeom>
              <a:avLst/>
              <a:gdLst/>
              <a:ahLst/>
              <a:cxnLst/>
              <a:rect l="l" t="t" r="r" b="b"/>
              <a:pathLst>
                <a:path w="5071" h="3572" extrusionOk="0">
                  <a:moveTo>
                    <a:pt x="3006" y="1"/>
                  </a:moveTo>
                  <a:cubicBezTo>
                    <a:pt x="2824" y="1"/>
                    <a:pt x="2633" y="31"/>
                    <a:pt x="2435" y="102"/>
                  </a:cubicBezTo>
                  <a:cubicBezTo>
                    <a:pt x="1134" y="535"/>
                    <a:pt x="0" y="1569"/>
                    <a:pt x="534" y="2403"/>
                  </a:cubicBezTo>
                  <a:cubicBezTo>
                    <a:pt x="914" y="3021"/>
                    <a:pt x="1751" y="3571"/>
                    <a:pt x="2636" y="3571"/>
                  </a:cubicBezTo>
                  <a:cubicBezTo>
                    <a:pt x="2993" y="3571"/>
                    <a:pt x="3357" y="3482"/>
                    <a:pt x="3703" y="3271"/>
                  </a:cubicBezTo>
                  <a:cubicBezTo>
                    <a:pt x="4937" y="2570"/>
                    <a:pt x="5070" y="1303"/>
                    <a:pt x="4737" y="936"/>
                  </a:cubicBezTo>
                  <a:cubicBezTo>
                    <a:pt x="4737" y="936"/>
                    <a:pt x="4018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459;p36"/>
            <p:cNvSpPr/>
            <p:nvPr/>
          </p:nvSpPr>
          <p:spPr>
            <a:xfrm>
              <a:off x="1787750" y="867900"/>
              <a:ext cx="15025" cy="71750"/>
            </a:xfrm>
            <a:custGeom>
              <a:avLst/>
              <a:gdLst/>
              <a:ahLst/>
              <a:cxnLst/>
              <a:rect l="l" t="t" r="r" b="b"/>
              <a:pathLst>
                <a:path w="601" h="2870" extrusionOk="0">
                  <a:moveTo>
                    <a:pt x="0" y="1"/>
                  </a:moveTo>
                  <a:cubicBezTo>
                    <a:pt x="0" y="2"/>
                    <a:pt x="267" y="2503"/>
                    <a:pt x="601" y="286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460;p36"/>
            <p:cNvSpPr/>
            <p:nvPr/>
          </p:nvSpPr>
          <p:spPr>
            <a:xfrm>
              <a:off x="1782750" y="862750"/>
              <a:ext cx="25025" cy="81825"/>
            </a:xfrm>
            <a:custGeom>
              <a:avLst/>
              <a:gdLst/>
              <a:ahLst/>
              <a:cxnLst/>
              <a:rect l="l" t="t" r="r" b="b"/>
              <a:pathLst>
                <a:path w="1001" h="3273" extrusionOk="0">
                  <a:moveTo>
                    <a:pt x="219" y="0"/>
                  </a:moveTo>
                  <a:cubicBezTo>
                    <a:pt x="202" y="0"/>
                    <a:pt x="185" y="2"/>
                    <a:pt x="167" y="7"/>
                  </a:cubicBezTo>
                  <a:cubicBezTo>
                    <a:pt x="134" y="7"/>
                    <a:pt x="67" y="40"/>
                    <a:pt x="34" y="73"/>
                  </a:cubicBezTo>
                  <a:cubicBezTo>
                    <a:pt x="0" y="107"/>
                    <a:pt x="0" y="173"/>
                    <a:pt x="0" y="240"/>
                  </a:cubicBezTo>
                  <a:cubicBezTo>
                    <a:pt x="67" y="841"/>
                    <a:pt x="300" y="2842"/>
                    <a:pt x="634" y="3209"/>
                  </a:cubicBezTo>
                  <a:cubicBezTo>
                    <a:pt x="671" y="3245"/>
                    <a:pt x="727" y="3272"/>
                    <a:pt x="787" y="3272"/>
                  </a:cubicBezTo>
                  <a:cubicBezTo>
                    <a:pt x="837" y="3272"/>
                    <a:pt x="889" y="3254"/>
                    <a:pt x="934" y="3209"/>
                  </a:cubicBezTo>
                  <a:cubicBezTo>
                    <a:pt x="1001" y="3142"/>
                    <a:pt x="1001" y="3009"/>
                    <a:pt x="934" y="2909"/>
                  </a:cubicBezTo>
                  <a:cubicBezTo>
                    <a:pt x="767" y="2742"/>
                    <a:pt x="534" y="1374"/>
                    <a:pt x="400" y="173"/>
                  </a:cubicBezTo>
                  <a:cubicBezTo>
                    <a:pt x="400" y="87"/>
                    <a:pt x="325" y="0"/>
                    <a:pt x="21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461;p36"/>
            <p:cNvSpPr/>
            <p:nvPr/>
          </p:nvSpPr>
          <p:spPr>
            <a:xfrm>
              <a:off x="1756900" y="869575"/>
              <a:ext cx="20025" cy="84250"/>
            </a:xfrm>
            <a:custGeom>
              <a:avLst/>
              <a:gdLst/>
              <a:ahLst/>
              <a:cxnLst/>
              <a:rect l="l" t="t" r="r" b="b"/>
              <a:pathLst>
                <a:path w="801" h="3370" extrusionOk="0">
                  <a:moveTo>
                    <a:pt x="0" y="0"/>
                  </a:moveTo>
                  <a:cubicBezTo>
                    <a:pt x="0" y="1"/>
                    <a:pt x="400" y="2936"/>
                    <a:pt x="801" y="337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462;p36"/>
            <p:cNvSpPr/>
            <p:nvPr/>
          </p:nvSpPr>
          <p:spPr>
            <a:xfrm>
              <a:off x="1751050" y="864575"/>
              <a:ext cx="31725" cy="94175"/>
            </a:xfrm>
            <a:custGeom>
              <a:avLst/>
              <a:gdLst/>
              <a:ahLst/>
              <a:cxnLst/>
              <a:rect l="l" t="t" r="r" b="b"/>
              <a:pathLst>
                <a:path w="1269" h="3767" extrusionOk="0">
                  <a:moveTo>
                    <a:pt x="201" y="0"/>
                  </a:moveTo>
                  <a:cubicBezTo>
                    <a:pt x="134" y="0"/>
                    <a:pt x="101" y="34"/>
                    <a:pt x="67" y="67"/>
                  </a:cubicBezTo>
                  <a:cubicBezTo>
                    <a:pt x="34" y="100"/>
                    <a:pt x="1" y="167"/>
                    <a:pt x="34" y="234"/>
                  </a:cubicBezTo>
                  <a:cubicBezTo>
                    <a:pt x="101" y="734"/>
                    <a:pt x="468" y="3236"/>
                    <a:pt x="868" y="3703"/>
                  </a:cubicBezTo>
                  <a:cubicBezTo>
                    <a:pt x="923" y="3740"/>
                    <a:pt x="988" y="3766"/>
                    <a:pt x="1046" y="3766"/>
                  </a:cubicBezTo>
                  <a:cubicBezTo>
                    <a:pt x="1094" y="3766"/>
                    <a:pt x="1138" y="3748"/>
                    <a:pt x="1168" y="3703"/>
                  </a:cubicBezTo>
                  <a:cubicBezTo>
                    <a:pt x="1268" y="3636"/>
                    <a:pt x="1268" y="3503"/>
                    <a:pt x="1201" y="3403"/>
                  </a:cubicBezTo>
                  <a:cubicBezTo>
                    <a:pt x="935" y="3169"/>
                    <a:pt x="601" y="1368"/>
                    <a:pt x="434" y="167"/>
                  </a:cubicBezTo>
                  <a:cubicBezTo>
                    <a:pt x="434" y="67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463;p36"/>
            <p:cNvSpPr/>
            <p:nvPr/>
          </p:nvSpPr>
          <p:spPr>
            <a:xfrm>
              <a:off x="1877800" y="833500"/>
              <a:ext cx="63425" cy="56950"/>
            </a:xfrm>
            <a:custGeom>
              <a:avLst/>
              <a:gdLst/>
              <a:ahLst/>
              <a:cxnLst/>
              <a:rect l="l" t="t" r="r" b="b"/>
              <a:pathLst>
                <a:path w="2537" h="2278" extrusionOk="0">
                  <a:moveTo>
                    <a:pt x="2315" y="1"/>
                  </a:moveTo>
                  <a:cubicBezTo>
                    <a:pt x="2226" y="1"/>
                    <a:pt x="2130" y="65"/>
                    <a:pt x="2102" y="176"/>
                  </a:cubicBezTo>
                  <a:cubicBezTo>
                    <a:pt x="1735" y="1710"/>
                    <a:pt x="268" y="1844"/>
                    <a:pt x="201" y="1844"/>
                  </a:cubicBezTo>
                  <a:cubicBezTo>
                    <a:pt x="134" y="1844"/>
                    <a:pt x="101" y="1877"/>
                    <a:pt x="68" y="1910"/>
                  </a:cubicBezTo>
                  <a:cubicBezTo>
                    <a:pt x="34" y="1977"/>
                    <a:pt x="1" y="2011"/>
                    <a:pt x="1" y="2077"/>
                  </a:cubicBezTo>
                  <a:cubicBezTo>
                    <a:pt x="34" y="2177"/>
                    <a:pt x="134" y="2277"/>
                    <a:pt x="234" y="2277"/>
                  </a:cubicBezTo>
                  <a:cubicBezTo>
                    <a:pt x="268" y="2277"/>
                    <a:pt x="2069" y="2111"/>
                    <a:pt x="2536" y="276"/>
                  </a:cubicBezTo>
                  <a:cubicBezTo>
                    <a:pt x="2536" y="143"/>
                    <a:pt x="2469" y="42"/>
                    <a:pt x="2369" y="9"/>
                  </a:cubicBezTo>
                  <a:cubicBezTo>
                    <a:pt x="2352" y="3"/>
                    <a:pt x="2334" y="1"/>
                    <a:pt x="231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464;p36"/>
            <p:cNvSpPr/>
            <p:nvPr/>
          </p:nvSpPr>
          <p:spPr>
            <a:xfrm>
              <a:off x="1733550" y="886250"/>
              <a:ext cx="15850" cy="66750"/>
            </a:xfrm>
            <a:custGeom>
              <a:avLst/>
              <a:gdLst/>
              <a:ahLst/>
              <a:cxnLst/>
              <a:rect l="l" t="t" r="r" b="b"/>
              <a:pathLst>
                <a:path w="634" h="2670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4" y="2169"/>
                    <a:pt x="634" y="266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465;p36"/>
            <p:cNvSpPr/>
            <p:nvPr/>
          </p:nvSpPr>
          <p:spPr>
            <a:xfrm>
              <a:off x="1728525" y="881250"/>
              <a:ext cx="27550" cy="76325"/>
            </a:xfrm>
            <a:custGeom>
              <a:avLst/>
              <a:gdLst/>
              <a:ahLst/>
              <a:cxnLst/>
              <a:rect l="l" t="t" r="r" b="b"/>
              <a:pathLst>
                <a:path w="1102" h="3053" extrusionOk="0">
                  <a:moveTo>
                    <a:pt x="201" y="0"/>
                  </a:moveTo>
                  <a:cubicBezTo>
                    <a:pt x="134" y="0"/>
                    <a:pt x="101" y="34"/>
                    <a:pt x="68" y="67"/>
                  </a:cubicBezTo>
                  <a:cubicBezTo>
                    <a:pt x="34" y="101"/>
                    <a:pt x="1" y="167"/>
                    <a:pt x="1" y="234"/>
                  </a:cubicBezTo>
                  <a:cubicBezTo>
                    <a:pt x="34" y="434"/>
                    <a:pt x="168" y="2469"/>
                    <a:pt x="701" y="3003"/>
                  </a:cubicBezTo>
                  <a:cubicBezTo>
                    <a:pt x="752" y="3036"/>
                    <a:pt x="810" y="3053"/>
                    <a:pt x="864" y="3053"/>
                  </a:cubicBezTo>
                  <a:cubicBezTo>
                    <a:pt x="918" y="3053"/>
                    <a:pt x="968" y="3036"/>
                    <a:pt x="1002" y="3003"/>
                  </a:cubicBezTo>
                  <a:cubicBezTo>
                    <a:pt x="1102" y="2903"/>
                    <a:pt x="1068" y="2769"/>
                    <a:pt x="1002" y="2702"/>
                  </a:cubicBezTo>
                  <a:cubicBezTo>
                    <a:pt x="668" y="2402"/>
                    <a:pt x="468" y="1001"/>
                    <a:pt x="435" y="201"/>
                  </a:cubicBezTo>
                  <a:cubicBezTo>
                    <a:pt x="401" y="67"/>
                    <a:pt x="335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466;p36"/>
            <p:cNvSpPr/>
            <p:nvPr/>
          </p:nvSpPr>
          <p:spPr>
            <a:xfrm>
              <a:off x="1876975" y="889925"/>
              <a:ext cx="78425" cy="37525"/>
            </a:xfrm>
            <a:custGeom>
              <a:avLst/>
              <a:gdLst/>
              <a:ahLst/>
              <a:cxnLst/>
              <a:rect l="l" t="t" r="r" b="b"/>
              <a:pathLst>
                <a:path w="3137" h="1501" extrusionOk="0">
                  <a:moveTo>
                    <a:pt x="940" y="0"/>
                  </a:moveTo>
                  <a:cubicBezTo>
                    <a:pt x="705" y="0"/>
                    <a:pt x="448" y="27"/>
                    <a:pt x="167" y="87"/>
                  </a:cubicBezTo>
                  <a:cubicBezTo>
                    <a:pt x="134" y="120"/>
                    <a:pt x="101" y="120"/>
                    <a:pt x="67" y="154"/>
                  </a:cubicBezTo>
                  <a:cubicBezTo>
                    <a:pt x="1" y="221"/>
                    <a:pt x="1" y="287"/>
                    <a:pt x="1" y="354"/>
                  </a:cubicBezTo>
                  <a:cubicBezTo>
                    <a:pt x="34" y="454"/>
                    <a:pt x="134" y="521"/>
                    <a:pt x="267" y="521"/>
                  </a:cubicBezTo>
                  <a:cubicBezTo>
                    <a:pt x="524" y="464"/>
                    <a:pt x="756" y="439"/>
                    <a:pt x="967" y="439"/>
                  </a:cubicBezTo>
                  <a:cubicBezTo>
                    <a:pt x="2237" y="439"/>
                    <a:pt x="2707" y="1331"/>
                    <a:pt x="2736" y="1388"/>
                  </a:cubicBezTo>
                  <a:cubicBezTo>
                    <a:pt x="2761" y="1463"/>
                    <a:pt x="2842" y="1501"/>
                    <a:pt x="2923" y="1501"/>
                  </a:cubicBezTo>
                  <a:cubicBezTo>
                    <a:pt x="2951" y="1501"/>
                    <a:pt x="2978" y="1496"/>
                    <a:pt x="3003" y="1488"/>
                  </a:cubicBezTo>
                  <a:cubicBezTo>
                    <a:pt x="3103" y="1421"/>
                    <a:pt x="3136" y="1321"/>
                    <a:pt x="3103" y="1221"/>
                  </a:cubicBezTo>
                  <a:cubicBezTo>
                    <a:pt x="3103" y="1192"/>
                    <a:pt x="2521" y="0"/>
                    <a:pt x="94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467;p36"/>
            <p:cNvSpPr/>
            <p:nvPr/>
          </p:nvSpPr>
          <p:spPr>
            <a:xfrm>
              <a:off x="1198150" y="938800"/>
              <a:ext cx="386150" cy="896500"/>
            </a:xfrm>
            <a:custGeom>
              <a:avLst/>
              <a:gdLst/>
              <a:ahLst/>
              <a:cxnLst/>
              <a:rect l="l" t="t" r="r" b="b"/>
              <a:pathLst>
                <a:path w="15446" h="35860" extrusionOk="0">
                  <a:moveTo>
                    <a:pt x="13611" y="0"/>
                  </a:moveTo>
                  <a:cubicBezTo>
                    <a:pt x="13310" y="0"/>
                    <a:pt x="13043" y="0"/>
                    <a:pt x="12743" y="33"/>
                  </a:cubicBezTo>
                  <a:cubicBezTo>
                    <a:pt x="12677" y="33"/>
                    <a:pt x="12643" y="67"/>
                    <a:pt x="12610" y="100"/>
                  </a:cubicBezTo>
                  <a:cubicBezTo>
                    <a:pt x="12576" y="134"/>
                    <a:pt x="12543" y="200"/>
                    <a:pt x="12576" y="267"/>
                  </a:cubicBezTo>
                  <a:cubicBezTo>
                    <a:pt x="12576" y="354"/>
                    <a:pt x="12652" y="440"/>
                    <a:pt x="12758" y="440"/>
                  </a:cubicBezTo>
                  <a:cubicBezTo>
                    <a:pt x="12775" y="440"/>
                    <a:pt x="12792" y="438"/>
                    <a:pt x="12810" y="434"/>
                  </a:cubicBezTo>
                  <a:cubicBezTo>
                    <a:pt x="12927" y="417"/>
                    <a:pt x="13052" y="409"/>
                    <a:pt x="13181" y="409"/>
                  </a:cubicBezTo>
                  <a:cubicBezTo>
                    <a:pt x="13310" y="409"/>
                    <a:pt x="13444" y="417"/>
                    <a:pt x="13577" y="434"/>
                  </a:cubicBezTo>
                  <a:cubicBezTo>
                    <a:pt x="13711" y="434"/>
                    <a:pt x="13811" y="334"/>
                    <a:pt x="13811" y="234"/>
                  </a:cubicBezTo>
                  <a:cubicBezTo>
                    <a:pt x="13811" y="100"/>
                    <a:pt x="13744" y="0"/>
                    <a:pt x="13611" y="0"/>
                  </a:cubicBezTo>
                  <a:close/>
                  <a:moveTo>
                    <a:pt x="14419" y="154"/>
                  </a:moveTo>
                  <a:cubicBezTo>
                    <a:pt x="14362" y="154"/>
                    <a:pt x="14302" y="185"/>
                    <a:pt x="14278" y="234"/>
                  </a:cubicBezTo>
                  <a:cubicBezTo>
                    <a:pt x="14244" y="234"/>
                    <a:pt x="14244" y="267"/>
                    <a:pt x="14211" y="300"/>
                  </a:cubicBezTo>
                  <a:cubicBezTo>
                    <a:pt x="14178" y="400"/>
                    <a:pt x="14244" y="534"/>
                    <a:pt x="14378" y="567"/>
                  </a:cubicBezTo>
                  <a:cubicBezTo>
                    <a:pt x="14811" y="701"/>
                    <a:pt x="15078" y="834"/>
                    <a:pt x="15078" y="834"/>
                  </a:cubicBezTo>
                  <a:cubicBezTo>
                    <a:pt x="15114" y="858"/>
                    <a:pt x="15153" y="869"/>
                    <a:pt x="15193" y="869"/>
                  </a:cubicBezTo>
                  <a:cubicBezTo>
                    <a:pt x="15265" y="869"/>
                    <a:pt x="15335" y="832"/>
                    <a:pt x="15378" y="767"/>
                  </a:cubicBezTo>
                  <a:cubicBezTo>
                    <a:pt x="15445" y="667"/>
                    <a:pt x="15412" y="534"/>
                    <a:pt x="15312" y="500"/>
                  </a:cubicBezTo>
                  <a:cubicBezTo>
                    <a:pt x="15278" y="467"/>
                    <a:pt x="14978" y="300"/>
                    <a:pt x="14478" y="167"/>
                  </a:cubicBezTo>
                  <a:cubicBezTo>
                    <a:pt x="14460" y="158"/>
                    <a:pt x="14440" y="154"/>
                    <a:pt x="14419" y="154"/>
                  </a:cubicBezTo>
                  <a:close/>
                  <a:moveTo>
                    <a:pt x="11944" y="225"/>
                  </a:moveTo>
                  <a:cubicBezTo>
                    <a:pt x="11922" y="225"/>
                    <a:pt x="11900" y="228"/>
                    <a:pt x="11876" y="234"/>
                  </a:cubicBezTo>
                  <a:cubicBezTo>
                    <a:pt x="11609" y="334"/>
                    <a:pt x="11342" y="467"/>
                    <a:pt x="11109" y="634"/>
                  </a:cubicBezTo>
                  <a:cubicBezTo>
                    <a:pt x="11075" y="634"/>
                    <a:pt x="11075" y="667"/>
                    <a:pt x="11075" y="667"/>
                  </a:cubicBezTo>
                  <a:cubicBezTo>
                    <a:pt x="11009" y="734"/>
                    <a:pt x="10975" y="834"/>
                    <a:pt x="11042" y="901"/>
                  </a:cubicBezTo>
                  <a:cubicBezTo>
                    <a:pt x="11085" y="965"/>
                    <a:pt x="11156" y="1002"/>
                    <a:pt x="11228" y="1002"/>
                  </a:cubicBezTo>
                  <a:cubicBezTo>
                    <a:pt x="11267" y="1002"/>
                    <a:pt x="11307" y="991"/>
                    <a:pt x="11342" y="967"/>
                  </a:cubicBezTo>
                  <a:cubicBezTo>
                    <a:pt x="11542" y="834"/>
                    <a:pt x="11776" y="734"/>
                    <a:pt x="12043" y="634"/>
                  </a:cubicBezTo>
                  <a:cubicBezTo>
                    <a:pt x="12143" y="601"/>
                    <a:pt x="12210" y="467"/>
                    <a:pt x="12143" y="367"/>
                  </a:cubicBezTo>
                  <a:cubicBezTo>
                    <a:pt x="12115" y="285"/>
                    <a:pt x="12043" y="225"/>
                    <a:pt x="11944" y="225"/>
                  </a:cubicBezTo>
                  <a:close/>
                  <a:moveTo>
                    <a:pt x="10571" y="1093"/>
                  </a:moveTo>
                  <a:cubicBezTo>
                    <a:pt x="10517" y="1093"/>
                    <a:pt x="10458" y="1118"/>
                    <a:pt x="10408" y="1168"/>
                  </a:cubicBezTo>
                  <a:cubicBezTo>
                    <a:pt x="10275" y="1301"/>
                    <a:pt x="10108" y="1434"/>
                    <a:pt x="9975" y="1601"/>
                  </a:cubicBezTo>
                  <a:cubicBezTo>
                    <a:pt x="9908" y="1635"/>
                    <a:pt x="9875" y="1701"/>
                    <a:pt x="9808" y="1768"/>
                  </a:cubicBezTo>
                  <a:cubicBezTo>
                    <a:pt x="9741" y="1868"/>
                    <a:pt x="9741" y="2002"/>
                    <a:pt x="9841" y="2068"/>
                  </a:cubicBezTo>
                  <a:cubicBezTo>
                    <a:pt x="9886" y="2098"/>
                    <a:pt x="9938" y="2115"/>
                    <a:pt x="9987" y="2115"/>
                  </a:cubicBezTo>
                  <a:cubicBezTo>
                    <a:pt x="10048" y="2115"/>
                    <a:pt x="10105" y="2090"/>
                    <a:pt x="10141" y="2035"/>
                  </a:cubicBezTo>
                  <a:cubicBezTo>
                    <a:pt x="10308" y="1835"/>
                    <a:pt x="10508" y="1635"/>
                    <a:pt x="10708" y="1468"/>
                  </a:cubicBezTo>
                  <a:cubicBezTo>
                    <a:pt x="10775" y="1401"/>
                    <a:pt x="10775" y="1268"/>
                    <a:pt x="10708" y="1168"/>
                  </a:cubicBezTo>
                  <a:cubicBezTo>
                    <a:pt x="10675" y="1118"/>
                    <a:pt x="10625" y="1093"/>
                    <a:pt x="10571" y="1093"/>
                  </a:cubicBezTo>
                  <a:close/>
                  <a:moveTo>
                    <a:pt x="9495" y="2365"/>
                  </a:moveTo>
                  <a:cubicBezTo>
                    <a:pt x="9436" y="2365"/>
                    <a:pt x="9382" y="2394"/>
                    <a:pt x="9341" y="2435"/>
                  </a:cubicBezTo>
                  <a:cubicBezTo>
                    <a:pt x="9307" y="2435"/>
                    <a:pt x="9307" y="2469"/>
                    <a:pt x="9307" y="2469"/>
                  </a:cubicBezTo>
                  <a:cubicBezTo>
                    <a:pt x="9174" y="2702"/>
                    <a:pt x="9007" y="2936"/>
                    <a:pt x="8874" y="3202"/>
                  </a:cubicBezTo>
                  <a:cubicBezTo>
                    <a:pt x="8807" y="3302"/>
                    <a:pt x="8874" y="3436"/>
                    <a:pt x="8974" y="3469"/>
                  </a:cubicBezTo>
                  <a:cubicBezTo>
                    <a:pt x="9009" y="3493"/>
                    <a:pt x="9045" y="3504"/>
                    <a:pt x="9079" y="3504"/>
                  </a:cubicBezTo>
                  <a:cubicBezTo>
                    <a:pt x="9141" y="3504"/>
                    <a:pt x="9198" y="3467"/>
                    <a:pt x="9241" y="3403"/>
                  </a:cubicBezTo>
                  <a:cubicBezTo>
                    <a:pt x="9374" y="3136"/>
                    <a:pt x="9508" y="2902"/>
                    <a:pt x="9641" y="2702"/>
                  </a:cubicBezTo>
                  <a:cubicBezTo>
                    <a:pt x="9708" y="2602"/>
                    <a:pt x="9708" y="2469"/>
                    <a:pt x="9608" y="2402"/>
                  </a:cubicBezTo>
                  <a:cubicBezTo>
                    <a:pt x="9569" y="2376"/>
                    <a:pt x="9531" y="2365"/>
                    <a:pt x="9495" y="2365"/>
                  </a:cubicBezTo>
                  <a:close/>
                  <a:moveTo>
                    <a:pt x="8686" y="3833"/>
                  </a:moveTo>
                  <a:cubicBezTo>
                    <a:pt x="8635" y="3833"/>
                    <a:pt x="8582" y="3862"/>
                    <a:pt x="8540" y="3903"/>
                  </a:cubicBezTo>
                  <a:cubicBezTo>
                    <a:pt x="8540" y="3936"/>
                    <a:pt x="8507" y="3936"/>
                    <a:pt x="8507" y="3970"/>
                  </a:cubicBezTo>
                  <a:cubicBezTo>
                    <a:pt x="8407" y="4203"/>
                    <a:pt x="8273" y="4470"/>
                    <a:pt x="8173" y="4737"/>
                  </a:cubicBezTo>
                  <a:cubicBezTo>
                    <a:pt x="8140" y="4837"/>
                    <a:pt x="8207" y="4970"/>
                    <a:pt x="8307" y="5004"/>
                  </a:cubicBezTo>
                  <a:cubicBezTo>
                    <a:pt x="8332" y="5012"/>
                    <a:pt x="8359" y="5016"/>
                    <a:pt x="8386" y="5016"/>
                  </a:cubicBezTo>
                  <a:cubicBezTo>
                    <a:pt x="8467" y="5016"/>
                    <a:pt x="8549" y="4979"/>
                    <a:pt x="8574" y="4904"/>
                  </a:cubicBezTo>
                  <a:cubicBezTo>
                    <a:pt x="8674" y="4637"/>
                    <a:pt x="8774" y="4370"/>
                    <a:pt x="8874" y="4136"/>
                  </a:cubicBezTo>
                  <a:cubicBezTo>
                    <a:pt x="8941" y="4036"/>
                    <a:pt x="8874" y="3903"/>
                    <a:pt x="8774" y="3870"/>
                  </a:cubicBezTo>
                  <a:cubicBezTo>
                    <a:pt x="8748" y="3844"/>
                    <a:pt x="8718" y="3833"/>
                    <a:pt x="8686" y="3833"/>
                  </a:cubicBezTo>
                  <a:close/>
                  <a:moveTo>
                    <a:pt x="8099" y="5391"/>
                  </a:moveTo>
                  <a:cubicBezTo>
                    <a:pt x="8038" y="5391"/>
                    <a:pt x="7989" y="5422"/>
                    <a:pt x="7940" y="5471"/>
                  </a:cubicBezTo>
                  <a:cubicBezTo>
                    <a:pt x="7940" y="5504"/>
                    <a:pt x="7906" y="5504"/>
                    <a:pt x="7906" y="5537"/>
                  </a:cubicBezTo>
                  <a:cubicBezTo>
                    <a:pt x="7840" y="5738"/>
                    <a:pt x="7773" y="5938"/>
                    <a:pt x="7740" y="6138"/>
                  </a:cubicBezTo>
                  <a:lnTo>
                    <a:pt x="7673" y="6338"/>
                  </a:lnTo>
                  <a:cubicBezTo>
                    <a:pt x="7640" y="6471"/>
                    <a:pt x="7706" y="6571"/>
                    <a:pt x="7806" y="6605"/>
                  </a:cubicBezTo>
                  <a:cubicBezTo>
                    <a:pt x="7830" y="6611"/>
                    <a:pt x="7853" y="6614"/>
                    <a:pt x="7874" y="6614"/>
                  </a:cubicBezTo>
                  <a:cubicBezTo>
                    <a:pt x="7973" y="6614"/>
                    <a:pt x="8046" y="6554"/>
                    <a:pt x="8073" y="6471"/>
                  </a:cubicBezTo>
                  <a:lnTo>
                    <a:pt x="8140" y="6238"/>
                  </a:lnTo>
                  <a:cubicBezTo>
                    <a:pt x="8173" y="6038"/>
                    <a:pt x="8240" y="5871"/>
                    <a:pt x="8307" y="5671"/>
                  </a:cubicBezTo>
                  <a:cubicBezTo>
                    <a:pt x="8340" y="5571"/>
                    <a:pt x="8273" y="5437"/>
                    <a:pt x="8173" y="5404"/>
                  </a:cubicBezTo>
                  <a:cubicBezTo>
                    <a:pt x="8147" y="5395"/>
                    <a:pt x="8122" y="5391"/>
                    <a:pt x="8099" y="5391"/>
                  </a:cubicBezTo>
                  <a:close/>
                  <a:moveTo>
                    <a:pt x="7706" y="7005"/>
                  </a:moveTo>
                  <a:cubicBezTo>
                    <a:pt x="7640" y="7005"/>
                    <a:pt x="7573" y="7005"/>
                    <a:pt x="7506" y="7072"/>
                  </a:cubicBezTo>
                  <a:cubicBezTo>
                    <a:pt x="7473" y="7105"/>
                    <a:pt x="7473" y="7139"/>
                    <a:pt x="7473" y="7172"/>
                  </a:cubicBezTo>
                  <a:cubicBezTo>
                    <a:pt x="7406" y="7472"/>
                    <a:pt x="7339" y="7739"/>
                    <a:pt x="7306" y="8006"/>
                  </a:cubicBezTo>
                  <a:cubicBezTo>
                    <a:pt x="7306" y="8106"/>
                    <a:pt x="7373" y="8206"/>
                    <a:pt x="7473" y="8239"/>
                  </a:cubicBezTo>
                  <a:cubicBezTo>
                    <a:pt x="7491" y="8244"/>
                    <a:pt x="7508" y="8246"/>
                    <a:pt x="7525" y="8246"/>
                  </a:cubicBezTo>
                  <a:cubicBezTo>
                    <a:pt x="7631" y="8246"/>
                    <a:pt x="7706" y="8159"/>
                    <a:pt x="7706" y="8073"/>
                  </a:cubicBezTo>
                  <a:cubicBezTo>
                    <a:pt x="7773" y="7806"/>
                    <a:pt x="7806" y="7539"/>
                    <a:pt x="7873" y="7272"/>
                  </a:cubicBezTo>
                  <a:cubicBezTo>
                    <a:pt x="7906" y="7139"/>
                    <a:pt x="7840" y="7038"/>
                    <a:pt x="7706" y="7005"/>
                  </a:cubicBezTo>
                  <a:close/>
                  <a:moveTo>
                    <a:pt x="7439" y="8640"/>
                  </a:moveTo>
                  <a:cubicBezTo>
                    <a:pt x="7373" y="8640"/>
                    <a:pt x="7306" y="8673"/>
                    <a:pt x="7273" y="8706"/>
                  </a:cubicBezTo>
                  <a:cubicBezTo>
                    <a:pt x="7239" y="8740"/>
                    <a:pt x="7206" y="8806"/>
                    <a:pt x="7206" y="8840"/>
                  </a:cubicBezTo>
                  <a:cubicBezTo>
                    <a:pt x="7173" y="9140"/>
                    <a:pt x="7173" y="9440"/>
                    <a:pt x="7173" y="9707"/>
                  </a:cubicBezTo>
                  <a:cubicBezTo>
                    <a:pt x="7173" y="9807"/>
                    <a:pt x="7273" y="9907"/>
                    <a:pt x="7406" y="9907"/>
                  </a:cubicBezTo>
                  <a:cubicBezTo>
                    <a:pt x="7506" y="9907"/>
                    <a:pt x="7606" y="9807"/>
                    <a:pt x="7606" y="9674"/>
                  </a:cubicBezTo>
                  <a:cubicBezTo>
                    <a:pt x="7606" y="9440"/>
                    <a:pt x="7606" y="9173"/>
                    <a:pt x="7640" y="8873"/>
                  </a:cubicBezTo>
                  <a:cubicBezTo>
                    <a:pt x="7640" y="8773"/>
                    <a:pt x="7540" y="8673"/>
                    <a:pt x="7439" y="8640"/>
                  </a:cubicBezTo>
                  <a:close/>
                  <a:moveTo>
                    <a:pt x="8207" y="9874"/>
                  </a:moveTo>
                  <a:cubicBezTo>
                    <a:pt x="8140" y="9874"/>
                    <a:pt x="8107" y="9907"/>
                    <a:pt x="8073" y="9941"/>
                  </a:cubicBezTo>
                  <a:cubicBezTo>
                    <a:pt x="8040" y="9974"/>
                    <a:pt x="8007" y="10007"/>
                    <a:pt x="8007" y="10074"/>
                  </a:cubicBezTo>
                  <a:cubicBezTo>
                    <a:pt x="8007" y="10174"/>
                    <a:pt x="8107" y="10274"/>
                    <a:pt x="8207" y="10274"/>
                  </a:cubicBezTo>
                  <a:cubicBezTo>
                    <a:pt x="8474" y="10274"/>
                    <a:pt x="8740" y="10307"/>
                    <a:pt x="9007" y="10374"/>
                  </a:cubicBezTo>
                  <a:cubicBezTo>
                    <a:pt x="9021" y="10379"/>
                    <a:pt x="9035" y="10381"/>
                    <a:pt x="9049" y="10381"/>
                  </a:cubicBezTo>
                  <a:cubicBezTo>
                    <a:pt x="9141" y="10381"/>
                    <a:pt x="9241" y="10294"/>
                    <a:pt x="9241" y="10207"/>
                  </a:cubicBezTo>
                  <a:cubicBezTo>
                    <a:pt x="9274" y="10107"/>
                    <a:pt x="9207" y="9974"/>
                    <a:pt x="9074" y="9974"/>
                  </a:cubicBezTo>
                  <a:cubicBezTo>
                    <a:pt x="8807" y="9907"/>
                    <a:pt x="8507" y="9874"/>
                    <a:pt x="8207" y="9874"/>
                  </a:cubicBezTo>
                  <a:close/>
                  <a:moveTo>
                    <a:pt x="9813" y="10219"/>
                  </a:moveTo>
                  <a:cubicBezTo>
                    <a:pt x="9764" y="10219"/>
                    <a:pt x="9713" y="10235"/>
                    <a:pt x="9674" y="10274"/>
                  </a:cubicBezTo>
                  <a:cubicBezTo>
                    <a:pt x="9674" y="10307"/>
                    <a:pt x="9641" y="10307"/>
                    <a:pt x="9641" y="10341"/>
                  </a:cubicBezTo>
                  <a:cubicBezTo>
                    <a:pt x="9608" y="10441"/>
                    <a:pt x="9641" y="10574"/>
                    <a:pt x="9741" y="10608"/>
                  </a:cubicBezTo>
                  <a:cubicBezTo>
                    <a:pt x="9975" y="10708"/>
                    <a:pt x="10141" y="10841"/>
                    <a:pt x="10308" y="10975"/>
                  </a:cubicBezTo>
                  <a:cubicBezTo>
                    <a:pt x="10342" y="11008"/>
                    <a:pt x="10342" y="11008"/>
                    <a:pt x="10375" y="11041"/>
                  </a:cubicBezTo>
                  <a:cubicBezTo>
                    <a:pt x="10408" y="11075"/>
                    <a:pt x="10458" y="11091"/>
                    <a:pt x="10513" y="11091"/>
                  </a:cubicBezTo>
                  <a:cubicBezTo>
                    <a:pt x="10567" y="11091"/>
                    <a:pt x="10625" y="11075"/>
                    <a:pt x="10675" y="11041"/>
                  </a:cubicBezTo>
                  <a:cubicBezTo>
                    <a:pt x="10742" y="10941"/>
                    <a:pt x="10742" y="10808"/>
                    <a:pt x="10675" y="10741"/>
                  </a:cubicBezTo>
                  <a:cubicBezTo>
                    <a:pt x="10642" y="10708"/>
                    <a:pt x="10608" y="10674"/>
                    <a:pt x="10575" y="10674"/>
                  </a:cubicBezTo>
                  <a:cubicBezTo>
                    <a:pt x="10408" y="10508"/>
                    <a:pt x="10175" y="10341"/>
                    <a:pt x="9908" y="10241"/>
                  </a:cubicBezTo>
                  <a:cubicBezTo>
                    <a:pt x="9880" y="10227"/>
                    <a:pt x="9847" y="10219"/>
                    <a:pt x="9813" y="10219"/>
                  </a:cubicBezTo>
                  <a:close/>
                  <a:moveTo>
                    <a:pt x="5784" y="10362"/>
                  </a:moveTo>
                  <a:cubicBezTo>
                    <a:pt x="5757" y="10362"/>
                    <a:pt x="5730" y="10366"/>
                    <a:pt x="5705" y="10374"/>
                  </a:cubicBezTo>
                  <a:cubicBezTo>
                    <a:pt x="5438" y="10474"/>
                    <a:pt x="5171" y="10608"/>
                    <a:pt x="4938" y="10741"/>
                  </a:cubicBezTo>
                  <a:cubicBezTo>
                    <a:pt x="4904" y="10774"/>
                    <a:pt x="4904" y="10774"/>
                    <a:pt x="4871" y="10808"/>
                  </a:cubicBezTo>
                  <a:cubicBezTo>
                    <a:pt x="4804" y="10875"/>
                    <a:pt x="4804" y="10941"/>
                    <a:pt x="4838" y="11041"/>
                  </a:cubicBezTo>
                  <a:cubicBezTo>
                    <a:pt x="4881" y="11106"/>
                    <a:pt x="4952" y="11143"/>
                    <a:pt x="5023" y="11143"/>
                  </a:cubicBezTo>
                  <a:cubicBezTo>
                    <a:pt x="5063" y="11143"/>
                    <a:pt x="5102" y="11132"/>
                    <a:pt x="5138" y="11108"/>
                  </a:cubicBezTo>
                  <a:cubicBezTo>
                    <a:pt x="5371" y="10975"/>
                    <a:pt x="5605" y="10875"/>
                    <a:pt x="5872" y="10741"/>
                  </a:cubicBezTo>
                  <a:cubicBezTo>
                    <a:pt x="5972" y="10708"/>
                    <a:pt x="6005" y="10574"/>
                    <a:pt x="5972" y="10474"/>
                  </a:cubicBezTo>
                  <a:cubicBezTo>
                    <a:pt x="5947" y="10399"/>
                    <a:pt x="5865" y="10362"/>
                    <a:pt x="5784" y="10362"/>
                  </a:cubicBezTo>
                  <a:close/>
                  <a:moveTo>
                    <a:pt x="7339" y="9907"/>
                  </a:moveTo>
                  <a:cubicBezTo>
                    <a:pt x="7073" y="9941"/>
                    <a:pt x="6806" y="10007"/>
                    <a:pt x="6505" y="10074"/>
                  </a:cubicBezTo>
                  <a:cubicBezTo>
                    <a:pt x="6472" y="10107"/>
                    <a:pt x="6439" y="10107"/>
                    <a:pt x="6405" y="10141"/>
                  </a:cubicBezTo>
                  <a:cubicBezTo>
                    <a:pt x="6372" y="10207"/>
                    <a:pt x="6339" y="10274"/>
                    <a:pt x="6372" y="10341"/>
                  </a:cubicBezTo>
                  <a:cubicBezTo>
                    <a:pt x="6400" y="10423"/>
                    <a:pt x="6472" y="10483"/>
                    <a:pt x="6553" y="10483"/>
                  </a:cubicBezTo>
                  <a:cubicBezTo>
                    <a:pt x="6570" y="10483"/>
                    <a:pt x="6588" y="10480"/>
                    <a:pt x="6606" y="10474"/>
                  </a:cubicBezTo>
                  <a:cubicBezTo>
                    <a:pt x="6872" y="10408"/>
                    <a:pt x="7139" y="10374"/>
                    <a:pt x="7373" y="10341"/>
                  </a:cubicBezTo>
                  <a:lnTo>
                    <a:pt x="7373" y="10341"/>
                  </a:lnTo>
                  <a:cubicBezTo>
                    <a:pt x="7306" y="10374"/>
                    <a:pt x="7239" y="10474"/>
                    <a:pt x="7273" y="10541"/>
                  </a:cubicBezTo>
                  <a:cubicBezTo>
                    <a:pt x="7306" y="10875"/>
                    <a:pt x="7373" y="11141"/>
                    <a:pt x="7473" y="11408"/>
                  </a:cubicBezTo>
                  <a:cubicBezTo>
                    <a:pt x="7497" y="11480"/>
                    <a:pt x="7573" y="11535"/>
                    <a:pt x="7651" y="11535"/>
                  </a:cubicBezTo>
                  <a:cubicBezTo>
                    <a:pt x="7681" y="11535"/>
                    <a:pt x="7712" y="11527"/>
                    <a:pt x="7740" y="11508"/>
                  </a:cubicBezTo>
                  <a:cubicBezTo>
                    <a:pt x="7873" y="11475"/>
                    <a:pt x="7906" y="11375"/>
                    <a:pt x="7873" y="11241"/>
                  </a:cubicBezTo>
                  <a:cubicBezTo>
                    <a:pt x="7773" y="11008"/>
                    <a:pt x="7706" y="10774"/>
                    <a:pt x="7673" y="10474"/>
                  </a:cubicBezTo>
                  <a:cubicBezTo>
                    <a:pt x="7673" y="10374"/>
                    <a:pt x="7573" y="10307"/>
                    <a:pt x="7473" y="10307"/>
                  </a:cubicBezTo>
                  <a:cubicBezTo>
                    <a:pt x="7540" y="10274"/>
                    <a:pt x="7606" y="10207"/>
                    <a:pt x="7573" y="10107"/>
                  </a:cubicBezTo>
                  <a:cubicBezTo>
                    <a:pt x="7573" y="9974"/>
                    <a:pt x="7473" y="9907"/>
                    <a:pt x="7339" y="9907"/>
                  </a:cubicBezTo>
                  <a:close/>
                  <a:moveTo>
                    <a:pt x="4340" y="11181"/>
                  </a:moveTo>
                  <a:cubicBezTo>
                    <a:pt x="4294" y="11181"/>
                    <a:pt x="4246" y="11200"/>
                    <a:pt x="4204" y="11241"/>
                  </a:cubicBezTo>
                  <a:cubicBezTo>
                    <a:pt x="3970" y="11408"/>
                    <a:pt x="3770" y="11575"/>
                    <a:pt x="3570" y="11775"/>
                  </a:cubicBezTo>
                  <a:cubicBezTo>
                    <a:pt x="3570" y="11775"/>
                    <a:pt x="3537" y="11775"/>
                    <a:pt x="3537" y="11809"/>
                  </a:cubicBezTo>
                  <a:cubicBezTo>
                    <a:pt x="3470" y="11875"/>
                    <a:pt x="3470" y="12009"/>
                    <a:pt x="3537" y="12075"/>
                  </a:cubicBezTo>
                  <a:cubicBezTo>
                    <a:pt x="3587" y="12125"/>
                    <a:pt x="3645" y="12150"/>
                    <a:pt x="3699" y="12150"/>
                  </a:cubicBezTo>
                  <a:cubicBezTo>
                    <a:pt x="3754" y="12150"/>
                    <a:pt x="3804" y="12125"/>
                    <a:pt x="3837" y="12075"/>
                  </a:cubicBezTo>
                  <a:cubicBezTo>
                    <a:pt x="4037" y="11909"/>
                    <a:pt x="4237" y="11708"/>
                    <a:pt x="4471" y="11542"/>
                  </a:cubicBezTo>
                  <a:cubicBezTo>
                    <a:pt x="4537" y="11475"/>
                    <a:pt x="4571" y="11342"/>
                    <a:pt x="4504" y="11275"/>
                  </a:cubicBezTo>
                  <a:cubicBezTo>
                    <a:pt x="4465" y="11217"/>
                    <a:pt x="4404" y="11181"/>
                    <a:pt x="4340" y="11181"/>
                  </a:cubicBezTo>
                  <a:close/>
                  <a:moveTo>
                    <a:pt x="10964" y="11366"/>
                  </a:moveTo>
                  <a:cubicBezTo>
                    <a:pt x="10945" y="11366"/>
                    <a:pt x="10926" y="11369"/>
                    <a:pt x="10909" y="11375"/>
                  </a:cubicBezTo>
                  <a:cubicBezTo>
                    <a:pt x="10875" y="11408"/>
                    <a:pt x="10842" y="11408"/>
                    <a:pt x="10809" y="11442"/>
                  </a:cubicBezTo>
                  <a:cubicBezTo>
                    <a:pt x="10775" y="11508"/>
                    <a:pt x="10742" y="11575"/>
                    <a:pt x="10775" y="11642"/>
                  </a:cubicBezTo>
                  <a:cubicBezTo>
                    <a:pt x="10842" y="11875"/>
                    <a:pt x="10842" y="12109"/>
                    <a:pt x="10708" y="12276"/>
                  </a:cubicBezTo>
                  <a:cubicBezTo>
                    <a:pt x="10675" y="12376"/>
                    <a:pt x="10708" y="12509"/>
                    <a:pt x="10809" y="12576"/>
                  </a:cubicBezTo>
                  <a:cubicBezTo>
                    <a:pt x="10835" y="12585"/>
                    <a:pt x="10862" y="12589"/>
                    <a:pt x="10888" y="12589"/>
                  </a:cubicBezTo>
                  <a:cubicBezTo>
                    <a:pt x="10960" y="12589"/>
                    <a:pt x="11027" y="12558"/>
                    <a:pt x="11075" y="12509"/>
                  </a:cubicBezTo>
                  <a:cubicBezTo>
                    <a:pt x="11242" y="12209"/>
                    <a:pt x="11276" y="11875"/>
                    <a:pt x="11175" y="11508"/>
                  </a:cubicBezTo>
                  <a:cubicBezTo>
                    <a:pt x="11148" y="11426"/>
                    <a:pt x="11053" y="11366"/>
                    <a:pt x="10964" y="11366"/>
                  </a:cubicBezTo>
                  <a:close/>
                  <a:moveTo>
                    <a:pt x="8086" y="11862"/>
                  </a:moveTo>
                  <a:cubicBezTo>
                    <a:pt x="8037" y="11862"/>
                    <a:pt x="7985" y="11879"/>
                    <a:pt x="7940" y="11909"/>
                  </a:cubicBezTo>
                  <a:cubicBezTo>
                    <a:pt x="7940" y="11909"/>
                    <a:pt x="7906" y="11909"/>
                    <a:pt x="7906" y="11942"/>
                  </a:cubicBezTo>
                  <a:cubicBezTo>
                    <a:pt x="7840" y="12009"/>
                    <a:pt x="7840" y="12109"/>
                    <a:pt x="7906" y="12175"/>
                  </a:cubicBezTo>
                  <a:cubicBezTo>
                    <a:pt x="8007" y="12342"/>
                    <a:pt x="8140" y="12476"/>
                    <a:pt x="8273" y="12609"/>
                  </a:cubicBezTo>
                  <a:cubicBezTo>
                    <a:pt x="8340" y="12676"/>
                    <a:pt x="8440" y="12743"/>
                    <a:pt x="8540" y="12809"/>
                  </a:cubicBezTo>
                  <a:cubicBezTo>
                    <a:pt x="8576" y="12833"/>
                    <a:pt x="8615" y="12844"/>
                    <a:pt x="8655" y="12844"/>
                  </a:cubicBezTo>
                  <a:cubicBezTo>
                    <a:pt x="8727" y="12844"/>
                    <a:pt x="8797" y="12807"/>
                    <a:pt x="8840" y="12743"/>
                  </a:cubicBezTo>
                  <a:cubicBezTo>
                    <a:pt x="8907" y="12676"/>
                    <a:pt x="8874" y="12542"/>
                    <a:pt x="8774" y="12476"/>
                  </a:cubicBezTo>
                  <a:cubicBezTo>
                    <a:pt x="8707" y="12409"/>
                    <a:pt x="8607" y="12342"/>
                    <a:pt x="8540" y="12276"/>
                  </a:cubicBezTo>
                  <a:cubicBezTo>
                    <a:pt x="8440" y="12175"/>
                    <a:pt x="8340" y="12075"/>
                    <a:pt x="8240" y="11942"/>
                  </a:cubicBezTo>
                  <a:cubicBezTo>
                    <a:pt x="8203" y="11887"/>
                    <a:pt x="8146" y="11862"/>
                    <a:pt x="8086" y="11862"/>
                  </a:cubicBezTo>
                  <a:close/>
                  <a:moveTo>
                    <a:pt x="10242" y="12667"/>
                  </a:moveTo>
                  <a:cubicBezTo>
                    <a:pt x="10221" y="12667"/>
                    <a:pt x="10198" y="12670"/>
                    <a:pt x="10175" y="12676"/>
                  </a:cubicBezTo>
                  <a:cubicBezTo>
                    <a:pt x="10028" y="12725"/>
                    <a:pt x="9846" y="12756"/>
                    <a:pt x="9667" y="12756"/>
                  </a:cubicBezTo>
                  <a:cubicBezTo>
                    <a:pt x="9602" y="12756"/>
                    <a:pt x="9537" y="12751"/>
                    <a:pt x="9474" y="12743"/>
                  </a:cubicBezTo>
                  <a:cubicBezTo>
                    <a:pt x="9374" y="12743"/>
                    <a:pt x="9307" y="12743"/>
                    <a:pt x="9274" y="12809"/>
                  </a:cubicBezTo>
                  <a:cubicBezTo>
                    <a:pt x="9241" y="12843"/>
                    <a:pt x="9241" y="12876"/>
                    <a:pt x="9207" y="12909"/>
                  </a:cubicBezTo>
                  <a:cubicBezTo>
                    <a:pt x="9207" y="13009"/>
                    <a:pt x="9274" y="13143"/>
                    <a:pt x="9408" y="13143"/>
                  </a:cubicBezTo>
                  <a:cubicBezTo>
                    <a:pt x="9514" y="13166"/>
                    <a:pt x="9624" y="13178"/>
                    <a:pt x="9735" y="13178"/>
                  </a:cubicBezTo>
                  <a:cubicBezTo>
                    <a:pt x="9936" y="13178"/>
                    <a:pt x="10136" y="13141"/>
                    <a:pt x="10308" y="13076"/>
                  </a:cubicBezTo>
                  <a:cubicBezTo>
                    <a:pt x="10442" y="13043"/>
                    <a:pt x="10475" y="12909"/>
                    <a:pt x="10442" y="12809"/>
                  </a:cubicBezTo>
                  <a:cubicBezTo>
                    <a:pt x="10414" y="12727"/>
                    <a:pt x="10342" y="12667"/>
                    <a:pt x="10242" y="12667"/>
                  </a:cubicBezTo>
                  <a:close/>
                  <a:moveTo>
                    <a:pt x="3135" y="12329"/>
                  </a:moveTo>
                  <a:cubicBezTo>
                    <a:pt x="3080" y="12329"/>
                    <a:pt x="3025" y="12354"/>
                    <a:pt x="2970" y="12409"/>
                  </a:cubicBezTo>
                  <a:cubicBezTo>
                    <a:pt x="2803" y="12642"/>
                    <a:pt x="2636" y="12876"/>
                    <a:pt x="2469" y="13109"/>
                  </a:cubicBezTo>
                  <a:cubicBezTo>
                    <a:pt x="2403" y="13210"/>
                    <a:pt x="2436" y="13343"/>
                    <a:pt x="2536" y="13410"/>
                  </a:cubicBezTo>
                  <a:cubicBezTo>
                    <a:pt x="2571" y="13433"/>
                    <a:pt x="2611" y="13444"/>
                    <a:pt x="2650" y="13444"/>
                  </a:cubicBezTo>
                  <a:cubicBezTo>
                    <a:pt x="2722" y="13444"/>
                    <a:pt x="2793" y="13408"/>
                    <a:pt x="2836" y="13343"/>
                  </a:cubicBezTo>
                  <a:cubicBezTo>
                    <a:pt x="2970" y="13109"/>
                    <a:pt x="3136" y="12876"/>
                    <a:pt x="3303" y="12676"/>
                  </a:cubicBezTo>
                  <a:cubicBezTo>
                    <a:pt x="3370" y="12576"/>
                    <a:pt x="3370" y="12442"/>
                    <a:pt x="3270" y="12376"/>
                  </a:cubicBezTo>
                  <a:cubicBezTo>
                    <a:pt x="3225" y="12346"/>
                    <a:pt x="3180" y="12329"/>
                    <a:pt x="3135" y="12329"/>
                  </a:cubicBezTo>
                  <a:close/>
                  <a:moveTo>
                    <a:pt x="2225" y="13740"/>
                  </a:moveTo>
                  <a:cubicBezTo>
                    <a:pt x="2169" y="13740"/>
                    <a:pt x="2123" y="13769"/>
                    <a:pt x="2102" y="13810"/>
                  </a:cubicBezTo>
                  <a:cubicBezTo>
                    <a:pt x="2069" y="13810"/>
                    <a:pt x="2069" y="13843"/>
                    <a:pt x="2069" y="13843"/>
                  </a:cubicBezTo>
                  <a:cubicBezTo>
                    <a:pt x="1936" y="14110"/>
                    <a:pt x="1802" y="14377"/>
                    <a:pt x="1735" y="14644"/>
                  </a:cubicBezTo>
                  <a:cubicBezTo>
                    <a:pt x="1669" y="14744"/>
                    <a:pt x="1735" y="14877"/>
                    <a:pt x="1835" y="14911"/>
                  </a:cubicBezTo>
                  <a:cubicBezTo>
                    <a:pt x="1867" y="14919"/>
                    <a:pt x="1897" y="14923"/>
                    <a:pt x="1924" y="14923"/>
                  </a:cubicBezTo>
                  <a:cubicBezTo>
                    <a:pt x="2012" y="14923"/>
                    <a:pt x="2077" y="14879"/>
                    <a:pt x="2102" y="14777"/>
                  </a:cubicBezTo>
                  <a:cubicBezTo>
                    <a:pt x="2202" y="14544"/>
                    <a:pt x="2302" y="14277"/>
                    <a:pt x="2436" y="14043"/>
                  </a:cubicBezTo>
                  <a:cubicBezTo>
                    <a:pt x="2469" y="13943"/>
                    <a:pt x="2436" y="13810"/>
                    <a:pt x="2336" y="13777"/>
                  </a:cubicBezTo>
                  <a:cubicBezTo>
                    <a:pt x="2298" y="13751"/>
                    <a:pt x="2259" y="13740"/>
                    <a:pt x="2225" y="13740"/>
                  </a:cubicBezTo>
                  <a:close/>
                  <a:moveTo>
                    <a:pt x="1735" y="15311"/>
                  </a:moveTo>
                  <a:cubicBezTo>
                    <a:pt x="1635" y="15311"/>
                    <a:pt x="1569" y="15311"/>
                    <a:pt x="1535" y="15378"/>
                  </a:cubicBezTo>
                  <a:cubicBezTo>
                    <a:pt x="1502" y="15411"/>
                    <a:pt x="1502" y="15444"/>
                    <a:pt x="1469" y="15478"/>
                  </a:cubicBezTo>
                  <a:cubicBezTo>
                    <a:pt x="1402" y="15745"/>
                    <a:pt x="1368" y="16045"/>
                    <a:pt x="1335" y="16312"/>
                  </a:cubicBezTo>
                  <a:cubicBezTo>
                    <a:pt x="1335" y="16445"/>
                    <a:pt x="1435" y="16545"/>
                    <a:pt x="1535" y="16545"/>
                  </a:cubicBezTo>
                  <a:cubicBezTo>
                    <a:pt x="1669" y="16545"/>
                    <a:pt x="1769" y="16479"/>
                    <a:pt x="1769" y="16345"/>
                  </a:cubicBezTo>
                  <a:cubicBezTo>
                    <a:pt x="1769" y="16078"/>
                    <a:pt x="1835" y="15811"/>
                    <a:pt x="1869" y="15578"/>
                  </a:cubicBezTo>
                  <a:cubicBezTo>
                    <a:pt x="1902" y="15444"/>
                    <a:pt x="1835" y="15344"/>
                    <a:pt x="1735" y="15311"/>
                  </a:cubicBezTo>
                  <a:close/>
                  <a:moveTo>
                    <a:pt x="1587" y="16972"/>
                  </a:moveTo>
                  <a:cubicBezTo>
                    <a:pt x="1570" y="16972"/>
                    <a:pt x="1553" y="16974"/>
                    <a:pt x="1535" y="16979"/>
                  </a:cubicBezTo>
                  <a:cubicBezTo>
                    <a:pt x="1502" y="16979"/>
                    <a:pt x="1435" y="16979"/>
                    <a:pt x="1402" y="17046"/>
                  </a:cubicBezTo>
                  <a:cubicBezTo>
                    <a:pt x="1368" y="17079"/>
                    <a:pt x="1335" y="17146"/>
                    <a:pt x="1368" y="17179"/>
                  </a:cubicBezTo>
                  <a:cubicBezTo>
                    <a:pt x="1368" y="17479"/>
                    <a:pt x="1435" y="17779"/>
                    <a:pt x="1502" y="18046"/>
                  </a:cubicBezTo>
                  <a:cubicBezTo>
                    <a:pt x="1529" y="18129"/>
                    <a:pt x="1625" y="18188"/>
                    <a:pt x="1713" y="18188"/>
                  </a:cubicBezTo>
                  <a:cubicBezTo>
                    <a:pt x="1732" y="18188"/>
                    <a:pt x="1751" y="18186"/>
                    <a:pt x="1769" y="18180"/>
                  </a:cubicBezTo>
                  <a:cubicBezTo>
                    <a:pt x="1869" y="18146"/>
                    <a:pt x="1936" y="18046"/>
                    <a:pt x="1902" y="17946"/>
                  </a:cubicBezTo>
                  <a:cubicBezTo>
                    <a:pt x="1835" y="17679"/>
                    <a:pt x="1802" y="17413"/>
                    <a:pt x="1769" y="17146"/>
                  </a:cubicBezTo>
                  <a:cubicBezTo>
                    <a:pt x="1769" y="17059"/>
                    <a:pt x="1694" y="16972"/>
                    <a:pt x="1587" y="16972"/>
                  </a:cubicBezTo>
                  <a:close/>
                  <a:moveTo>
                    <a:pt x="2006" y="18553"/>
                  </a:moveTo>
                  <a:cubicBezTo>
                    <a:pt x="1974" y="18553"/>
                    <a:pt x="1939" y="18561"/>
                    <a:pt x="1902" y="18580"/>
                  </a:cubicBezTo>
                  <a:cubicBezTo>
                    <a:pt x="1902" y="18580"/>
                    <a:pt x="1869" y="18613"/>
                    <a:pt x="1869" y="18613"/>
                  </a:cubicBezTo>
                  <a:cubicBezTo>
                    <a:pt x="1802" y="18680"/>
                    <a:pt x="1769" y="18780"/>
                    <a:pt x="1835" y="18847"/>
                  </a:cubicBezTo>
                  <a:cubicBezTo>
                    <a:pt x="1936" y="19114"/>
                    <a:pt x="2102" y="19381"/>
                    <a:pt x="2269" y="19614"/>
                  </a:cubicBezTo>
                  <a:cubicBezTo>
                    <a:pt x="2310" y="19655"/>
                    <a:pt x="2377" y="19684"/>
                    <a:pt x="2446" y="19684"/>
                  </a:cubicBezTo>
                  <a:cubicBezTo>
                    <a:pt x="2488" y="19684"/>
                    <a:pt x="2531" y="19673"/>
                    <a:pt x="2569" y="19647"/>
                  </a:cubicBezTo>
                  <a:cubicBezTo>
                    <a:pt x="2669" y="19581"/>
                    <a:pt x="2669" y="19447"/>
                    <a:pt x="2603" y="19347"/>
                  </a:cubicBezTo>
                  <a:cubicBezTo>
                    <a:pt x="2436" y="19147"/>
                    <a:pt x="2302" y="18914"/>
                    <a:pt x="2202" y="18680"/>
                  </a:cubicBezTo>
                  <a:cubicBezTo>
                    <a:pt x="2154" y="18608"/>
                    <a:pt x="2089" y="18553"/>
                    <a:pt x="2006" y="18553"/>
                  </a:cubicBezTo>
                  <a:close/>
                  <a:moveTo>
                    <a:pt x="5038" y="19614"/>
                  </a:moveTo>
                  <a:cubicBezTo>
                    <a:pt x="4738" y="19614"/>
                    <a:pt x="4437" y="19647"/>
                    <a:pt x="4137" y="19748"/>
                  </a:cubicBezTo>
                  <a:cubicBezTo>
                    <a:pt x="4104" y="19748"/>
                    <a:pt x="4070" y="19781"/>
                    <a:pt x="4037" y="19814"/>
                  </a:cubicBezTo>
                  <a:cubicBezTo>
                    <a:pt x="4004" y="19848"/>
                    <a:pt x="3970" y="19948"/>
                    <a:pt x="4004" y="20014"/>
                  </a:cubicBezTo>
                  <a:cubicBezTo>
                    <a:pt x="4031" y="20097"/>
                    <a:pt x="4104" y="20157"/>
                    <a:pt x="4203" y="20157"/>
                  </a:cubicBezTo>
                  <a:cubicBezTo>
                    <a:pt x="4224" y="20157"/>
                    <a:pt x="4247" y="20154"/>
                    <a:pt x="4271" y="20148"/>
                  </a:cubicBezTo>
                  <a:cubicBezTo>
                    <a:pt x="4446" y="20073"/>
                    <a:pt x="4640" y="20035"/>
                    <a:pt x="4824" y="20035"/>
                  </a:cubicBezTo>
                  <a:cubicBezTo>
                    <a:pt x="4886" y="20035"/>
                    <a:pt x="4946" y="20039"/>
                    <a:pt x="5004" y="20048"/>
                  </a:cubicBezTo>
                  <a:cubicBezTo>
                    <a:pt x="5138" y="20048"/>
                    <a:pt x="5205" y="19948"/>
                    <a:pt x="5238" y="19848"/>
                  </a:cubicBezTo>
                  <a:cubicBezTo>
                    <a:pt x="5238" y="19714"/>
                    <a:pt x="5138" y="19614"/>
                    <a:pt x="5038" y="19614"/>
                  </a:cubicBezTo>
                  <a:close/>
                  <a:moveTo>
                    <a:pt x="5818" y="19811"/>
                  </a:moveTo>
                  <a:cubicBezTo>
                    <a:pt x="5767" y="19811"/>
                    <a:pt x="5713" y="19840"/>
                    <a:pt x="5672" y="19881"/>
                  </a:cubicBezTo>
                  <a:cubicBezTo>
                    <a:pt x="5638" y="19881"/>
                    <a:pt x="5638" y="19914"/>
                    <a:pt x="5638" y="19948"/>
                  </a:cubicBezTo>
                  <a:cubicBezTo>
                    <a:pt x="5571" y="20048"/>
                    <a:pt x="5638" y="20148"/>
                    <a:pt x="5738" y="20215"/>
                  </a:cubicBezTo>
                  <a:cubicBezTo>
                    <a:pt x="5872" y="20281"/>
                    <a:pt x="6038" y="20381"/>
                    <a:pt x="6139" y="20481"/>
                  </a:cubicBezTo>
                  <a:cubicBezTo>
                    <a:pt x="6205" y="20548"/>
                    <a:pt x="6272" y="20581"/>
                    <a:pt x="6305" y="20648"/>
                  </a:cubicBezTo>
                  <a:cubicBezTo>
                    <a:pt x="6342" y="20703"/>
                    <a:pt x="6399" y="20728"/>
                    <a:pt x="6459" y="20728"/>
                  </a:cubicBezTo>
                  <a:cubicBezTo>
                    <a:pt x="6509" y="20728"/>
                    <a:pt x="6561" y="20712"/>
                    <a:pt x="6606" y="20682"/>
                  </a:cubicBezTo>
                  <a:cubicBezTo>
                    <a:pt x="6706" y="20615"/>
                    <a:pt x="6706" y="20481"/>
                    <a:pt x="6639" y="20415"/>
                  </a:cubicBezTo>
                  <a:cubicBezTo>
                    <a:pt x="6572" y="20315"/>
                    <a:pt x="6505" y="20248"/>
                    <a:pt x="6439" y="20181"/>
                  </a:cubicBezTo>
                  <a:cubicBezTo>
                    <a:pt x="6272" y="20048"/>
                    <a:pt x="6105" y="19914"/>
                    <a:pt x="5905" y="19848"/>
                  </a:cubicBezTo>
                  <a:cubicBezTo>
                    <a:pt x="5880" y="19822"/>
                    <a:pt x="5849" y="19811"/>
                    <a:pt x="5818" y="19811"/>
                  </a:cubicBezTo>
                  <a:close/>
                  <a:moveTo>
                    <a:pt x="2974" y="19898"/>
                  </a:moveTo>
                  <a:cubicBezTo>
                    <a:pt x="2920" y="19898"/>
                    <a:pt x="2870" y="19914"/>
                    <a:pt x="2836" y="19948"/>
                  </a:cubicBezTo>
                  <a:cubicBezTo>
                    <a:pt x="2836" y="19981"/>
                    <a:pt x="2836" y="19981"/>
                    <a:pt x="2836" y="19981"/>
                  </a:cubicBezTo>
                  <a:cubicBezTo>
                    <a:pt x="2769" y="20048"/>
                    <a:pt x="2769" y="20181"/>
                    <a:pt x="2836" y="20248"/>
                  </a:cubicBezTo>
                  <a:cubicBezTo>
                    <a:pt x="2903" y="20315"/>
                    <a:pt x="2936" y="20348"/>
                    <a:pt x="3003" y="20415"/>
                  </a:cubicBezTo>
                  <a:cubicBezTo>
                    <a:pt x="2903" y="20515"/>
                    <a:pt x="2769" y="20615"/>
                    <a:pt x="2669" y="20715"/>
                  </a:cubicBezTo>
                  <a:cubicBezTo>
                    <a:pt x="2603" y="20815"/>
                    <a:pt x="2603" y="20948"/>
                    <a:pt x="2669" y="21015"/>
                  </a:cubicBezTo>
                  <a:cubicBezTo>
                    <a:pt x="2719" y="21048"/>
                    <a:pt x="2778" y="21065"/>
                    <a:pt x="2832" y="21065"/>
                  </a:cubicBezTo>
                  <a:cubicBezTo>
                    <a:pt x="2886" y="21065"/>
                    <a:pt x="2936" y="21048"/>
                    <a:pt x="2970" y="21015"/>
                  </a:cubicBezTo>
                  <a:cubicBezTo>
                    <a:pt x="3103" y="20882"/>
                    <a:pt x="3203" y="20782"/>
                    <a:pt x="3303" y="20682"/>
                  </a:cubicBezTo>
                  <a:cubicBezTo>
                    <a:pt x="3370" y="20748"/>
                    <a:pt x="3437" y="20782"/>
                    <a:pt x="3503" y="20815"/>
                  </a:cubicBezTo>
                  <a:cubicBezTo>
                    <a:pt x="3533" y="20845"/>
                    <a:pt x="3577" y="20861"/>
                    <a:pt x="3622" y="20861"/>
                  </a:cubicBezTo>
                  <a:cubicBezTo>
                    <a:pt x="3677" y="20861"/>
                    <a:pt x="3733" y="20837"/>
                    <a:pt x="3770" y="20782"/>
                  </a:cubicBezTo>
                  <a:cubicBezTo>
                    <a:pt x="3837" y="20682"/>
                    <a:pt x="3837" y="20548"/>
                    <a:pt x="3737" y="20481"/>
                  </a:cubicBezTo>
                  <a:cubicBezTo>
                    <a:pt x="3703" y="20448"/>
                    <a:pt x="3670" y="20448"/>
                    <a:pt x="3637" y="20415"/>
                  </a:cubicBezTo>
                  <a:cubicBezTo>
                    <a:pt x="3670" y="20348"/>
                    <a:pt x="3670" y="20281"/>
                    <a:pt x="3637" y="20215"/>
                  </a:cubicBezTo>
                  <a:cubicBezTo>
                    <a:pt x="3594" y="20150"/>
                    <a:pt x="3523" y="20113"/>
                    <a:pt x="3451" y="20113"/>
                  </a:cubicBezTo>
                  <a:cubicBezTo>
                    <a:pt x="3412" y="20113"/>
                    <a:pt x="3372" y="20124"/>
                    <a:pt x="3337" y="20148"/>
                  </a:cubicBezTo>
                  <a:cubicBezTo>
                    <a:pt x="3270" y="20081"/>
                    <a:pt x="3203" y="20014"/>
                    <a:pt x="3136" y="19948"/>
                  </a:cubicBezTo>
                  <a:cubicBezTo>
                    <a:pt x="3086" y="19914"/>
                    <a:pt x="3028" y="19898"/>
                    <a:pt x="2974" y="19898"/>
                  </a:cubicBezTo>
                  <a:close/>
                  <a:moveTo>
                    <a:pt x="4309" y="20893"/>
                  </a:moveTo>
                  <a:cubicBezTo>
                    <a:pt x="4260" y="20893"/>
                    <a:pt x="4210" y="20909"/>
                    <a:pt x="4170" y="20948"/>
                  </a:cubicBezTo>
                  <a:cubicBezTo>
                    <a:pt x="4170" y="20982"/>
                    <a:pt x="4137" y="20982"/>
                    <a:pt x="4137" y="21015"/>
                  </a:cubicBezTo>
                  <a:cubicBezTo>
                    <a:pt x="4070" y="21115"/>
                    <a:pt x="4137" y="21215"/>
                    <a:pt x="4237" y="21282"/>
                  </a:cubicBezTo>
                  <a:cubicBezTo>
                    <a:pt x="4504" y="21415"/>
                    <a:pt x="4771" y="21549"/>
                    <a:pt x="5038" y="21616"/>
                  </a:cubicBezTo>
                  <a:cubicBezTo>
                    <a:pt x="5061" y="21623"/>
                    <a:pt x="5085" y="21628"/>
                    <a:pt x="5108" y="21628"/>
                  </a:cubicBezTo>
                  <a:cubicBezTo>
                    <a:pt x="5181" y="21628"/>
                    <a:pt x="5246" y="21584"/>
                    <a:pt x="5271" y="21482"/>
                  </a:cubicBezTo>
                  <a:cubicBezTo>
                    <a:pt x="5305" y="21382"/>
                    <a:pt x="5271" y="21249"/>
                    <a:pt x="5138" y="21215"/>
                  </a:cubicBezTo>
                  <a:cubicBezTo>
                    <a:pt x="4904" y="21149"/>
                    <a:pt x="4671" y="21048"/>
                    <a:pt x="4404" y="20915"/>
                  </a:cubicBezTo>
                  <a:cubicBezTo>
                    <a:pt x="4376" y="20901"/>
                    <a:pt x="4343" y="20893"/>
                    <a:pt x="4309" y="20893"/>
                  </a:cubicBezTo>
                  <a:close/>
                  <a:moveTo>
                    <a:pt x="6650" y="21088"/>
                  </a:moveTo>
                  <a:cubicBezTo>
                    <a:pt x="6572" y="21088"/>
                    <a:pt x="6496" y="21143"/>
                    <a:pt x="6472" y="21215"/>
                  </a:cubicBezTo>
                  <a:cubicBezTo>
                    <a:pt x="6372" y="21315"/>
                    <a:pt x="6205" y="21382"/>
                    <a:pt x="5905" y="21382"/>
                  </a:cubicBezTo>
                  <a:cubicBezTo>
                    <a:pt x="5838" y="21382"/>
                    <a:pt x="5772" y="21415"/>
                    <a:pt x="5738" y="21449"/>
                  </a:cubicBezTo>
                  <a:cubicBezTo>
                    <a:pt x="5705" y="21482"/>
                    <a:pt x="5705" y="21515"/>
                    <a:pt x="5705" y="21582"/>
                  </a:cubicBezTo>
                  <a:cubicBezTo>
                    <a:pt x="5705" y="21682"/>
                    <a:pt x="5772" y="21782"/>
                    <a:pt x="5905" y="21782"/>
                  </a:cubicBezTo>
                  <a:cubicBezTo>
                    <a:pt x="5942" y="21785"/>
                    <a:pt x="5979" y="21787"/>
                    <a:pt x="6014" y="21787"/>
                  </a:cubicBezTo>
                  <a:cubicBezTo>
                    <a:pt x="6394" y="21787"/>
                    <a:pt x="6684" y="21629"/>
                    <a:pt x="6806" y="21415"/>
                  </a:cubicBezTo>
                  <a:cubicBezTo>
                    <a:pt x="6872" y="21282"/>
                    <a:pt x="6839" y="21182"/>
                    <a:pt x="6739" y="21115"/>
                  </a:cubicBezTo>
                  <a:cubicBezTo>
                    <a:pt x="6711" y="21097"/>
                    <a:pt x="6680" y="21088"/>
                    <a:pt x="6650" y="21088"/>
                  </a:cubicBezTo>
                  <a:close/>
                  <a:moveTo>
                    <a:pt x="2290" y="21302"/>
                  </a:moveTo>
                  <a:cubicBezTo>
                    <a:pt x="2229" y="21302"/>
                    <a:pt x="2172" y="21327"/>
                    <a:pt x="2136" y="21382"/>
                  </a:cubicBezTo>
                  <a:cubicBezTo>
                    <a:pt x="1969" y="21616"/>
                    <a:pt x="1835" y="21849"/>
                    <a:pt x="1669" y="22116"/>
                  </a:cubicBezTo>
                  <a:cubicBezTo>
                    <a:pt x="1602" y="22216"/>
                    <a:pt x="1635" y="22349"/>
                    <a:pt x="1769" y="22383"/>
                  </a:cubicBezTo>
                  <a:cubicBezTo>
                    <a:pt x="1804" y="22406"/>
                    <a:pt x="1840" y="22417"/>
                    <a:pt x="1874" y="22417"/>
                  </a:cubicBezTo>
                  <a:cubicBezTo>
                    <a:pt x="1936" y="22417"/>
                    <a:pt x="1993" y="22381"/>
                    <a:pt x="2036" y="22316"/>
                  </a:cubicBezTo>
                  <a:cubicBezTo>
                    <a:pt x="2169" y="22083"/>
                    <a:pt x="2336" y="21849"/>
                    <a:pt x="2469" y="21649"/>
                  </a:cubicBezTo>
                  <a:cubicBezTo>
                    <a:pt x="2536" y="21549"/>
                    <a:pt x="2503" y="21415"/>
                    <a:pt x="2436" y="21349"/>
                  </a:cubicBezTo>
                  <a:cubicBezTo>
                    <a:pt x="2391" y="21319"/>
                    <a:pt x="2339" y="21302"/>
                    <a:pt x="2290" y="21302"/>
                  </a:cubicBezTo>
                  <a:close/>
                  <a:moveTo>
                    <a:pt x="1458" y="22747"/>
                  </a:moveTo>
                  <a:cubicBezTo>
                    <a:pt x="1402" y="22747"/>
                    <a:pt x="1356" y="22775"/>
                    <a:pt x="1335" y="22816"/>
                  </a:cubicBezTo>
                  <a:cubicBezTo>
                    <a:pt x="1302" y="22850"/>
                    <a:pt x="1302" y="22850"/>
                    <a:pt x="1302" y="22883"/>
                  </a:cubicBezTo>
                  <a:cubicBezTo>
                    <a:pt x="1168" y="23117"/>
                    <a:pt x="1068" y="23384"/>
                    <a:pt x="968" y="23650"/>
                  </a:cubicBezTo>
                  <a:cubicBezTo>
                    <a:pt x="901" y="23750"/>
                    <a:pt x="968" y="23884"/>
                    <a:pt x="1068" y="23917"/>
                  </a:cubicBezTo>
                  <a:cubicBezTo>
                    <a:pt x="1093" y="23926"/>
                    <a:pt x="1120" y="23930"/>
                    <a:pt x="1147" y="23930"/>
                  </a:cubicBezTo>
                  <a:cubicBezTo>
                    <a:pt x="1229" y="23930"/>
                    <a:pt x="1310" y="23892"/>
                    <a:pt x="1335" y="23817"/>
                  </a:cubicBezTo>
                  <a:cubicBezTo>
                    <a:pt x="1435" y="23550"/>
                    <a:pt x="1569" y="23283"/>
                    <a:pt x="1669" y="23050"/>
                  </a:cubicBezTo>
                  <a:cubicBezTo>
                    <a:pt x="1702" y="22950"/>
                    <a:pt x="1669" y="22816"/>
                    <a:pt x="1569" y="22783"/>
                  </a:cubicBezTo>
                  <a:cubicBezTo>
                    <a:pt x="1530" y="22758"/>
                    <a:pt x="1492" y="22747"/>
                    <a:pt x="1458" y="22747"/>
                  </a:cubicBezTo>
                  <a:close/>
                  <a:moveTo>
                    <a:pt x="875" y="24304"/>
                  </a:moveTo>
                  <a:cubicBezTo>
                    <a:pt x="817" y="24304"/>
                    <a:pt x="750" y="24335"/>
                    <a:pt x="701" y="24384"/>
                  </a:cubicBezTo>
                  <a:cubicBezTo>
                    <a:pt x="701" y="24384"/>
                    <a:pt x="668" y="24418"/>
                    <a:pt x="668" y="24451"/>
                  </a:cubicBezTo>
                  <a:cubicBezTo>
                    <a:pt x="601" y="24618"/>
                    <a:pt x="568" y="24818"/>
                    <a:pt x="501" y="25018"/>
                  </a:cubicBezTo>
                  <a:lnTo>
                    <a:pt x="434" y="25252"/>
                  </a:lnTo>
                  <a:cubicBezTo>
                    <a:pt x="401" y="25352"/>
                    <a:pt x="468" y="25485"/>
                    <a:pt x="568" y="25518"/>
                  </a:cubicBezTo>
                  <a:cubicBezTo>
                    <a:pt x="585" y="25524"/>
                    <a:pt x="603" y="25527"/>
                    <a:pt x="622" y="25527"/>
                  </a:cubicBezTo>
                  <a:cubicBezTo>
                    <a:pt x="711" y="25527"/>
                    <a:pt x="807" y="25462"/>
                    <a:pt x="835" y="25352"/>
                  </a:cubicBezTo>
                  <a:lnTo>
                    <a:pt x="901" y="25151"/>
                  </a:lnTo>
                  <a:cubicBezTo>
                    <a:pt x="935" y="24951"/>
                    <a:pt x="1002" y="24751"/>
                    <a:pt x="1068" y="24584"/>
                  </a:cubicBezTo>
                  <a:cubicBezTo>
                    <a:pt x="1102" y="24484"/>
                    <a:pt x="1035" y="24351"/>
                    <a:pt x="935" y="24318"/>
                  </a:cubicBezTo>
                  <a:cubicBezTo>
                    <a:pt x="917" y="24309"/>
                    <a:pt x="897" y="24304"/>
                    <a:pt x="875" y="24304"/>
                  </a:cubicBezTo>
                  <a:close/>
                  <a:moveTo>
                    <a:pt x="414" y="25906"/>
                  </a:moveTo>
                  <a:cubicBezTo>
                    <a:pt x="365" y="25906"/>
                    <a:pt x="317" y="25937"/>
                    <a:pt x="268" y="25985"/>
                  </a:cubicBezTo>
                  <a:cubicBezTo>
                    <a:pt x="268" y="26019"/>
                    <a:pt x="234" y="26052"/>
                    <a:pt x="234" y="26085"/>
                  </a:cubicBezTo>
                  <a:cubicBezTo>
                    <a:pt x="168" y="26352"/>
                    <a:pt x="134" y="26653"/>
                    <a:pt x="68" y="26919"/>
                  </a:cubicBezTo>
                  <a:cubicBezTo>
                    <a:pt x="68" y="27019"/>
                    <a:pt x="134" y="27120"/>
                    <a:pt x="268" y="27153"/>
                  </a:cubicBezTo>
                  <a:cubicBezTo>
                    <a:pt x="368" y="27153"/>
                    <a:pt x="468" y="27086"/>
                    <a:pt x="501" y="26953"/>
                  </a:cubicBezTo>
                  <a:cubicBezTo>
                    <a:pt x="535" y="26719"/>
                    <a:pt x="568" y="26419"/>
                    <a:pt x="635" y="26152"/>
                  </a:cubicBezTo>
                  <a:cubicBezTo>
                    <a:pt x="668" y="26052"/>
                    <a:pt x="601" y="25952"/>
                    <a:pt x="468" y="25919"/>
                  </a:cubicBezTo>
                  <a:cubicBezTo>
                    <a:pt x="450" y="25910"/>
                    <a:pt x="432" y="25906"/>
                    <a:pt x="414" y="25906"/>
                  </a:cubicBezTo>
                  <a:close/>
                  <a:moveTo>
                    <a:pt x="234" y="27553"/>
                  </a:moveTo>
                  <a:cubicBezTo>
                    <a:pt x="168" y="27553"/>
                    <a:pt x="101" y="27587"/>
                    <a:pt x="68" y="27620"/>
                  </a:cubicBezTo>
                  <a:cubicBezTo>
                    <a:pt x="34" y="27653"/>
                    <a:pt x="1" y="27720"/>
                    <a:pt x="1" y="27753"/>
                  </a:cubicBezTo>
                  <a:cubicBezTo>
                    <a:pt x="1" y="28054"/>
                    <a:pt x="1" y="28320"/>
                    <a:pt x="1" y="28621"/>
                  </a:cubicBezTo>
                  <a:cubicBezTo>
                    <a:pt x="1" y="28721"/>
                    <a:pt x="101" y="28821"/>
                    <a:pt x="201" y="28821"/>
                  </a:cubicBezTo>
                  <a:cubicBezTo>
                    <a:pt x="334" y="28821"/>
                    <a:pt x="434" y="28721"/>
                    <a:pt x="401" y="28587"/>
                  </a:cubicBezTo>
                  <a:cubicBezTo>
                    <a:pt x="401" y="28320"/>
                    <a:pt x="401" y="28054"/>
                    <a:pt x="434" y="27787"/>
                  </a:cubicBezTo>
                  <a:cubicBezTo>
                    <a:pt x="434" y="27653"/>
                    <a:pt x="334" y="27553"/>
                    <a:pt x="234" y="27553"/>
                  </a:cubicBezTo>
                  <a:close/>
                  <a:moveTo>
                    <a:pt x="234" y="29221"/>
                  </a:moveTo>
                  <a:cubicBezTo>
                    <a:pt x="201" y="29221"/>
                    <a:pt x="134" y="29254"/>
                    <a:pt x="101" y="29288"/>
                  </a:cubicBezTo>
                  <a:cubicBezTo>
                    <a:pt x="68" y="29354"/>
                    <a:pt x="68" y="29388"/>
                    <a:pt x="68" y="29455"/>
                  </a:cubicBezTo>
                  <a:cubicBezTo>
                    <a:pt x="101" y="29755"/>
                    <a:pt x="168" y="30022"/>
                    <a:pt x="201" y="30288"/>
                  </a:cubicBezTo>
                  <a:cubicBezTo>
                    <a:pt x="229" y="30399"/>
                    <a:pt x="325" y="30464"/>
                    <a:pt x="414" y="30464"/>
                  </a:cubicBezTo>
                  <a:cubicBezTo>
                    <a:pt x="433" y="30464"/>
                    <a:pt x="451" y="30461"/>
                    <a:pt x="468" y="30455"/>
                  </a:cubicBezTo>
                  <a:cubicBezTo>
                    <a:pt x="568" y="30422"/>
                    <a:pt x="635" y="30322"/>
                    <a:pt x="635" y="30222"/>
                  </a:cubicBezTo>
                  <a:cubicBezTo>
                    <a:pt x="568" y="29955"/>
                    <a:pt x="501" y="29688"/>
                    <a:pt x="468" y="29421"/>
                  </a:cubicBezTo>
                  <a:cubicBezTo>
                    <a:pt x="468" y="29288"/>
                    <a:pt x="368" y="29221"/>
                    <a:pt x="234" y="29221"/>
                  </a:cubicBezTo>
                  <a:close/>
                  <a:moveTo>
                    <a:pt x="635" y="30847"/>
                  </a:moveTo>
                  <a:cubicBezTo>
                    <a:pt x="614" y="30847"/>
                    <a:pt x="592" y="30850"/>
                    <a:pt x="568" y="30856"/>
                  </a:cubicBezTo>
                  <a:cubicBezTo>
                    <a:pt x="535" y="30889"/>
                    <a:pt x="501" y="30889"/>
                    <a:pt x="501" y="30922"/>
                  </a:cubicBezTo>
                  <a:cubicBezTo>
                    <a:pt x="434" y="30989"/>
                    <a:pt x="434" y="31056"/>
                    <a:pt x="434" y="31122"/>
                  </a:cubicBezTo>
                  <a:cubicBezTo>
                    <a:pt x="535" y="31389"/>
                    <a:pt x="668" y="31656"/>
                    <a:pt x="768" y="31923"/>
                  </a:cubicBezTo>
                  <a:cubicBezTo>
                    <a:pt x="818" y="31998"/>
                    <a:pt x="887" y="32036"/>
                    <a:pt x="974" y="32036"/>
                  </a:cubicBezTo>
                  <a:cubicBezTo>
                    <a:pt x="1004" y="32036"/>
                    <a:pt x="1035" y="32031"/>
                    <a:pt x="1068" y="32023"/>
                  </a:cubicBezTo>
                  <a:cubicBezTo>
                    <a:pt x="1168" y="31956"/>
                    <a:pt x="1202" y="31856"/>
                    <a:pt x="1135" y="31723"/>
                  </a:cubicBezTo>
                  <a:cubicBezTo>
                    <a:pt x="1035" y="31489"/>
                    <a:pt x="935" y="31256"/>
                    <a:pt x="835" y="30989"/>
                  </a:cubicBezTo>
                  <a:cubicBezTo>
                    <a:pt x="807" y="30907"/>
                    <a:pt x="735" y="30847"/>
                    <a:pt x="635" y="30847"/>
                  </a:cubicBezTo>
                  <a:close/>
                  <a:moveTo>
                    <a:pt x="1358" y="32355"/>
                  </a:moveTo>
                  <a:cubicBezTo>
                    <a:pt x="1324" y="32355"/>
                    <a:pt x="1292" y="32366"/>
                    <a:pt x="1268" y="32390"/>
                  </a:cubicBezTo>
                  <a:cubicBezTo>
                    <a:pt x="1235" y="32390"/>
                    <a:pt x="1235" y="32390"/>
                    <a:pt x="1202" y="32423"/>
                  </a:cubicBezTo>
                  <a:cubicBezTo>
                    <a:pt x="1135" y="32490"/>
                    <a:pt x="1135" y="32590"/>
                    <a:pt x="1202" y="32657"/>
                  </a:cubicBezTo>
                  <a:cubicBezTo>
                    <a:pt x="1335" y="32924"/>
                    <a:pt x="1502" y="33157"/>
                    <a:pt x="1702" y="33357"/>
                  </a:cubicBezTo>
                  <a:cubicBezTo>
                    <a:pt x="1739" y="33412"/>
                    <a:pt x="1796" y="33437"/>
                    <a:pt x="1851" y="33437"/>
                  </a:cubicBezTo>
                  <a:cubicBezTo>
                    <a:pt x="1895" y="33437"/>
                    <a:pt x="1939" y="33421"/>
                    <a:pt x="1969" y="33391"/>
                  </a:cubicBezTo>
                  <a:cubicBezTo>
                    <a:pt x="2069" y="33324"/>
                    <a:pt x="2069" y="33191"/>
                    <a:pt x="2002" y="33090"/>
                  </a:cubicBezTo>
                  <a:cubicBezTo>
                    <a:pt x="1835" y="32890"/>
                    <a:pt x="1669" y="32690"/>
                    <a:pt x="1535" y="32457"/>
                  </a:cubicBezTo>
                  <a:cubicBezTo>
                    <a:pt x="1492" y="32392"/>
                    <a:pt x="1421" y="32355"/>
                    <a:pt x="1358" y="32355"/>
                  </a:cubicBezTo>
                  <a:close/>
                  <a:moveTo>
                    <a:pt x="2407" y="33641"/>
                  </a:moveTo>
                  <a:cubicBezTo>
                    <a:pt x="2353" y="33641"/>
                    <a:pt x="2302" y="33658"/>
                    <a:pt x="2269" y="33691"/>
                  </a:cubicBezTo>
                  <a:cubicBezTo>
                    <a:pt x="2269" y="33691"/>
                    <a:pt x="2269" y="33691"/>
                    <a:pt x="2269" y="33724"/>
                  </a:cubicBezTo>
                  <a:cubicBezTo>
                    <a:pt x="2202" y="33791"/>
                    <a:pt x="2202" y="33924"/>
                    <a:pt x="2269" y="33991"/>
                  </a:cubicBezTo>
                  <a:cubicBezTo>
                    <a:pt x="2302" y="34058"/>
                    <a:pt x="2369" y="34091"/>
                    <a:pt x="2403" y="34125"/>
                  </a:cubicBezTo>
                  <a:cubicBezTo>
                    <a:pt x="2569" y="34291"/>
                    <a:pt x="2769" y="34425"/>
                    <a:pt x="2936" y="34558"/>
                  </a:cubicBezTo>
                  <a:cubicBezTo>
                    <a:pt x="2972" y="34582"/>
                    <a:pt x="3011" y="34593"/>
                    <a:pt x="3051" y="34593"/>
                  </a:cubicBezTo>
                  <a:cubicBezTo>
                    <a:pt x="3123" y="34593"/>
                    <a:pt x="3193" y="34556"/>
                    <a:pt x="3236" y="34491"/>
                  </a:cubicBezTo>
                  <a:cubicBezTo>
                    <a:pt x="3303" y="34425"/>
                    <a:pt x="3270" y="34291"/>
                    <a:pt x="3170" y="34225"/>
                  </a:cubicBezTo>
                  <a:cubicBezTo>
                    <a:pt x="3003" y="34091"/>
                    <a:pt x="2836" y="33958"/>
                    <a:pt x="2703" y="33824"/>
                  </a:cubicBezTo>
                  <a:cubicBezTo>
                    <a:pt x="2636" y="33791"/>
                    <a:pt x="2603" y="33724"/>
                    <a:pt x="2569" y="33691"/>
                  </a:cubicBezTo>
                  <a:cubicBezTo>
                    <a:pt x="2519" y="33658"/>
                    <a:pt x="2461" y="33641"/>
                    <a:pt x="2407" y="33641"/>
                  </a:cubicBezTo>
                  <a:close/>
                  <a:moveTo>
                    <a:pt x="10922" y="34257"/>
                  </a:moveTo>
                  <a:cubicBezTo>
                    <a:pt x="10884" y="34257"/>
                    <a:pt x="10844" y="34268"/>
                    <a:pt x="10809" y="34291"/>
                  </a:cubicBezTo>
                  <a:cubicBezTo>
                    <a:pt x="10575" y="34425"/>
                    <a:pt x="10308" y="34558"/>
                    <a:pt x="10075" y="34692"/>
                  </a:cubicBezTo>
                  <a:cubicBezTo>
                    <a:pt x="10075" y="34692"/>
                    <a:pt x="10041" y="34725"/>
                    <a:pt x="10008" y="34725"/>
                  </a:cubicBezTo>
                  <a:cubicBezTo>
                    <a:pt x="9975" y="34792"/>
                    <a:pt x="9941" y="34892"/>
                    <a:pt x="9975" y="34958"/>
                  </a:cubicBezTo>
                  <a:cubicBezTo>
                    <a:pt x="10023" y="35031"/>
                    <a:pt x="10105" y="35085"/>
                    <a:pt x="10185" y="35085"/>
                  </a:cubicBezTo>
                  <a:cubicBezTo>
                    <a:pt x="10216" y="35085"/>
                    <a:pt x="10247" y="35077"/>
                    <a:pt x="10275" y="35059"/>
                  </a:cubicBezTo>
                  <a:cubicBezTo>
                    <a:pt x="10508" y="34925"/>
                    <a:pt x="10775" y="34792"/>
                    <a:pt x="11009" y="34658"/>
                  </a:cubicBezTo>
                  <a:cubicBezTo>
                    <a:pt x="11109" y="34592"/>
                    <a:pt x="11142" y="34458"/>
                    <a:pt x="11075" y="34358"/>
                  </a:cubicBezTo>
                  <a:cubicBezTo>
                    <a:pt x="11054" y="34293"/>
                    <a:pt x="10991" y="34257"/>
                    <a:pt x="10922" y="34257"/>
                  </a:cubicBezTo>
                  <a:close/>
                  <a:moveTo>
                    <a:pt x="3757" y="34622"/>
                  </a:moveTo>
                  <a:cubicBezTo>
                    <a:pt x="3699" y="34622"/>
                    <a:pt x="3645" y="34650"/>
                    <a:pt x="3603" y="34692"/>
                  </a:cubicBezTo>
                  <a:cubicBezTo>
                    <a:pt x="3603" y="34692"/>
                    <a:pt x="3570" y="34725"/>
                    <a:pt x="3570" y="34725"/>
                  </a:cubicBezTo>
                  <a:cubicBezTo>
                    <a:pt x="3537" y="34825"/>
                    <a:pt x="3570" y="34958"/>
                    <a:pt x="3670" y="35025"/>
                  </a:cubicBezTo>
                  <a:cubicBezTo>
                    <a:pt x="3904" y="35159"/>
                    <a:pt x="4170" y="35259"/>
                    <a:pt x="4437" y="35392"/>
                  </a:cubicBezTo>
                  <a:cubicBezTo>
                    <a:pt x="4455" y="35398"/>
                    <a:pt x="4474" y="35401"/>
                    <a:pt x="4493" y="35401"/>
                  </a:cubicBezTo>
                  <a:cubicBezTo>
                    <a:pt x="4582" y="35401"/>
                    <a:pt x="4677" y="35341"/>
                    <a:pt x="4704" y="35259"/>
                  </a:cubicBezTo>
                  <a:cubicBezTo>
                    <a:pt x="4738" y="35159"/>
                    <a:pt x="4704" y="35025"/>
                    <a:pt x="4604" y="34992"/>
                  </a:cubicBezTo>
                  <a:cubicBezTo>
                    <a:pt x="4337" y="34892"/>
                    <a:pt x="4104" y="34792"/>
                    <a:pt x="3870" y="34658"/>
                  </a:cubicBezTo>
                  <a:cubicBezTo>
                    <a:pt x="3832" y="34633"/>
                    <a:pt x="3794" y="34622"/>
                    <a:pt x="3757" y="34622"/>
                  </a:cubicBezTo>
                  <a:close/>
                  <a:moveTo>
                    <a:pt x="9396" y="34983"/>
                  </a:moveTo>
                  <a:cubicBezTo>
                    <a:pt x="9377" y="34983"/>
                    <a:pt x="9359" y="34986"/>
                    <a:pt x="9341" y="34992"/>
                  </a:cubicBezTo>
                  <a:cubicBezTo>
                    <a:pt x="9074" y="35092"/>
                    <a:pt x="8807" y="35159"/>
                    <a:pt x="8574" y="35225"/>
                  </a:cubicBezTo>
                  <a:cubicBezTo>
                    <a:pt x="8507" y="35225"/>
                    <a:pt x="8474" y="35259"/>
                    <a:pt x="8440" y="35292"/>
                  </a:cubicBezTo>
                  <a:cubicBezTo>
                    <a:pt x="8407" y="35359"/>
                    <a:pt x="8373" y="35425"/>
                    <a:pt x="8407" y="35492"/>
                  </a:cubicBezTo>
                  <a:cubicBezTo>
                    <a:pt x="8434" y="35575"/>
                    <a:pt x="8507" y="35634"/>
                    <a:pt x="8588" y="35634"/>
                  </a:cubicBezTo>
                  <a:cubicBezTo>
                    <a:pt x="8605" y="35634"/>
                    <a:pt x="8623" y="35632"/>
                    <a:pt x="8640" y="35626"/>
                  </a:cubicBezTo>
                  <a:cubicBezTo>
                    <a:pt x="8941" y="35559"/>
                    <a:pt x="9207" y="35492"/>
                    <a:pt x="9474" y="35392"/>
                  </a:cubicBezTo>
                  <a:cubicBezTo>
                    <a:pt x="9574" y="35359"/>
                    <a:pt x="9641" y="35225"/>
                    <a:pt x="9608" y="35125"/>
                  </a:cubicBezTo>
                  <a:cubicBezTo>
                    <a:pt x="9580" y="35043"/>
                    <a:pt x="9485" y="34983"/>
                    <a:pt x="9396" y="34983"/>
                  </a:cubicBezTo>
                  <a:close/>
                  <a:moveTo>
                    <a:pt x="5371" y="35225"/>
                  </a:moveTo>
                  <a:cubicBezTo>
                    <a:pt x="5271" y="35225"/>
                    <a:pt x="5205" y="35259"/>
                    <a:pt x="5138" y="35292"/>
                  </a:cubicBezTo>
                  <a:cubicBezTo>
                    <a:pt x="5138" y="35325"/>
                    <a:pt x="5104" y="35359"/>
                    <a:pt x="5104" y="35392"/>
                  </a:cubicBezTo>
                  <a:cubicBezTo>
                    <a:pt x="5071" y="35492"/>
                    <a:pt x="5138" y="35626"/>
                    <a:pt x="5271" y="35626"/>
                  </a:cubicBezTo>
                  <a:cubicBezTo>
                    <a:pt x="5538" y="35692"/>
                    <a:pt x="5805" y="35759"/>
                    <a:pt x="6105" y="35792"/>
                  </a:cubicBezTo>
                  <a:cubicBezTo>
                    <a:pt x="6119" y="35797"/>
                    <a:pt x="6132" y="35799"/>
                    <a:pt x="6145" y="35799"/>
                  </a:cubicBezTo>
                  <a:cubicBezTo>
                    <a:pt x="6231" y="35799"/>
                    <a:pt x="6310" y="35712"/>
                    <a:pt x="6339" y="35626"/>
                  </a:cubicBezTo>
                  <a:cubicBezTo>
                    <a:pt x="6339" y="35492"/>
                    <a:pt x="6272" y="35392"/>
                    <a:pt x="6139" y="35392"/>
                  </a:cubicBezTo>
                  <a:cubicBezTo>
                    <a:pt x="5872" y="35359"/>
                    <a:pt x="5605" y="35292"/>
                    <a:pt x="5371" y="35225"/>
                  </a:cubicBezTo>
                  <a:close/>
                  <a:moveTo>
                    <a:pt x="7813" y="35386"/>
                  </a:moveTo>
                  <a:cubicBezTo>
                    <a:pt x="7800" y="35386"/>
                    <a:pt x="7786" y="35388"/>
                    <a:pt x="7773" y="35392"/>
                  </a:cubicBezTo>
                  <a:cubicBezTo>
                    <a:pt x="7506" y="35425"/>
                    <a:pt x="7239" y="35425"/>
                    <a:pt x="6939" y="35425"/>
                  </a:cubicBezTo>
                  <a:cubicBezTo>
                    <a:pt x="6906" y="35425"/>
                    <a:pt x="6839" y="35459"/>
                    <a:pt x="6806" y="35492"/>
                  </a:cubicBezTo>
                  <a:cubicBezTo>
                    <a:pt x="6772" y="35526"/>
                    <a:pt x="6739" y="35592"/>
                    <a:pt x="6739" y="35626"/>
                  </a:cubicBezTo>
                  <a:cubicBezTo>
                    <a:pt x="6739" y="35759"/>
                    <a:pt x="6839" y="35859"/>
                    <a:pt x="6972" y="35859"/>
                  </a:cubicBezTo>
                  <a:cubicBezTo>
                    <a:pt x="7239" y="35859"/>
                    <a:pt x="7540" y="35826"/>
                    <a:pt x="7806" y="35792"/>
                  </a:cubicBezTo>
                  <a:cubicBezTo>
                    <a:pt x="7940" y="35792"/>
                    <a:pt x="8007" y="35659"/>
                    <a:pt x="8007" y="35559"/>
                  </a:cubicBezTo>
                  <a:cubicBezTo>
                    <a:pt x="7978" y="35472"/>
                    <a:pt x="7899" y="35386"/>
                    <a:pt x="7813" y="353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3468;p36"/>
          <p:cNvGrpSpPr/>
          <p:nvPr/>
        </p:nvGrpSpPr>
        <p:grpSpPr>
          <a:xfrm flipH="1">
            <a:off x="1279496" y="2298051"/>
            <a:ext cx="753205" cy="356100"/>
            <a:chOff x="8025425" y="984400"/>
            <a:chExt cx="717200" cy="356100"/>
          </a:xfrm>
        </p:grpSpPr>
        <p:sp>
          <p:nvSpPr>
            <p:cNvPr id="27" name="Google Shape;3469;p36"/>
            <p:cNvSpPr/>
            <p:nvPr/>
          </p:nvSpPr>
          <p:spPr>
            <a:xfrm>
              <a:off x="8025425" y="984400"/>
              <a:ext cx="326925" cy="327750"/>
            </a:xfrm>
            <a:custGeom>
              <a:avLst/>
              <a:gdLst/>
              <a:ahLst/>
              <a:cxnLst/>
              <a:rect l="l" t="t" r="r" b="b"/>
              <a:pathLst>
                <a:path w="13077" h="13110" extrusionOk="0">
                  <a:moveTo>
                    <a:pt x="6372" y="0"/>
                  </a:moveTo>
                  <a:cubicBezTo>
                    <a:pt x="6071" y="0"/>
                    <a:pt x="5805" y="67"/>
                    <a:pt x="5471" y="167"/>
                  </a:cubicBezTo>
                  <a:cubicBezTo>
                    <a:pt x="5171" y="267"/>
                    <a:pt x="4237" y="667"/>
                    <a:pt x="3570" y="1701"/>
                  </a:cubicBezTo>
                  <a:cubicBezTo>
                    <a:pt x="3169" y="1735"/>
                    <a:pt x="2769" y="1801"/>
                    <a:pt x="2402" y="1901"/>
                  </a:cubicBezTo>
                  <a:cubicBezTo>
                    <a:pt x="1702" y="2102"/>
                    <a:pt x="1135" y="2569"/>
                    <a:pt x="801" y="3202"/>
                  </a:cubicBezTo>
                  <a:cubicBezTo>
                    <a:pt x="467" y="3836"/>
                    <a:pt x="367" y="4570"/>
                    <a:pt x="601" y="5271"/>
                  </a:cubicBezTo>
                  <a:cubicBezTo>
                    <a:pt x="601" y="5304"/>
                    <a:pt x="601" y="5337"/>
                    <a:pt x="634" y="5371"/>
                  </a:cubicBezTo>
                  <a:cubicBezTo>
                    <a:pt x="567" y="5471"/>
                    <a:pt x="501" y="5571"/>
                    <a:pt x="467" y="5671"/>
                  </a:cubicBezTo>
                  <a:cubicBezTo>
                    <a:pt x="0" y="6805"/>
                    <a:pt x="134" y="8039"/>
                    <a:pt x="768" y="8973"/>
                  </a:cubicBezTo>
                  <a:cubicBezTo>
                    <a:pt x="1201" y="9607"/>
                    <a:pt x="1802" y="10041"/>
                    <a:pt x="2436" y="10341"/>
                  </a:cubicBezTo>
                  <a:cubicBezTo>
                    <a:pt x="2502" y="10841"/>
                    <a:pt x="2702" y="11342"/>
                    <a:pt x="3036" y="11809"/>
                  </a:cubicBezTo>
                  <a:cubicBezTo>
                    <a:pt x="3603" y="12642"/>
                    <a:pt x="4537" y="13109"/>
                    <a:pt x="5571" y="13109"/>
                  </a:cubicBezTo>
                  <a:cubicBezTo>
                    <a:pt x="7005" y="13109"/>
                    <a:pt x="8373" y="12242"/>
                    <a:pt x="9107" y="10941"/>
                  </a:cubicBezTo>
                  <a:cubicBezTo>
                    <a:pt x="10475" y="10875"/>
                    <a:pt x="11742" y="10141"/>
                    <a:pt x="12409" y="9040"/>
                  </a:cubicBezTo>
                  <a:cubicBezTo>
                    <a:pt x="13010" y="8106"/>
                    <a:pt x="13076" y="6972"/>
                    <a:pt x="12576" y="6004"/>
                  </a:cubicBezTo>
                  <a:cubicBezTo>
                    <a:pt x="12343" y="5504"/>
                    <a:pt x="12009" y="5104"/>
                    <a:pt x="11575" y="4770"/>
                  </a:cubicBezTo>
                  <a:cubicBezTo>
                    <a:pt x="11609" y="4070"/>
                    <a:pt x="11509" y="3369"/>
                    <a:pt x="11175" y="2702"/>
                  </a:cubicBezTo>
                  <a:cubicBezTo>
                    <a:pt x="10641" y="1668"/>
                    <a:pt x="9641" y="967"/>
                    <a:pt x="8406" y="834"/>
                  </a:cubicBezTo>
                  <a:lnTo>
                    <a:pt x="8306" y="834"/>
                  </a:lnTo>
                  <a:cubicBezTo>
                    <a:pt x="7806" y="334"/>
                    <a:pt x="7106" y="0"/>
                    <a:pt x="63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470;p36"/>
            <p:cNvSpPr/>
            <p:nvPr/>
          </p:nvSpPr>
          <p:spPr>
            <a:xfrm>
              <a:off x="8078600" y="1122125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471;p36"/>
            <p:cNvSpPr/>
            <p:nvPr/>
          </p:nvSpPr>
          <p:spPr>
            <a:xfrm>
              <a:off x="8179350" y="1062450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472;p36"/>
            <p:cNvSpPr/>
            <p:nvPr/>
          </p:nvSpPr>
          <p:spPr>
            <a:xfrm>
              <a:off x="8100475" y="1084250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473;p36"/>
            <p:cNvSpPr/>
            <p:nvPr/>
          </p:nvSpPr>
          <p:spPr>
            <a:xfrm>
              <a:off x="8160525" y="1042550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474;p36"/>
            <p:cNvSpPr/>
            <p:nvPr/>
          </p:nvSpPr>
          <p:spPr>
            <a:xfrm>
              <a:off x="8273925" y="1156675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06" b="100000" l="2260" r="100000">
                        <a14:foregroundMark x1="57627" y1="70612" x2="61864" y2="90204"/>
                        <a14:foregroundMark x1="80791" y1="71837" x2="85311" y2="88980"/>
                        <a14:foregroundMark x1="59605" y1="93061" x2="61582" y2="9102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789196" y="4304572"/>
            <a:ext cx="1461332" cy="92645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401" b="100000" l="9772" r="9706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946840">
            <a:off x="6045312" y="3152407"/>
            <a:ext cx="3539083" cy="16946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21070" y1="61828" x2="22742" y2="8763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614967" y="2883748"/>
            <a:ext cx="1526519" cy="1181161"/>
          </a:xfrm>
          <a:prstGeom prst="rect">
            <a:avLst/>
          </a:prstGeom>
        </p:spPr>
      </p:pic>
      <p:sp>
        <p:nvSpPr>
          <p:cNvPr id="38" name="Rounded Rectangle 37"/>
          <p:cNvSpPr/>
          <p:nvPr/>
        </p:nvSpPr>
        <p:spPr>
          <a:xfrm rot="20348652">
            <a:off x="1659703" y="1402591"/>
            <a:ext cx="3607136" cy="1809895"/>
          </a:xfrm>
          <a:prstGeom prst="round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630" b="90278" l="6300" r="99000"/>
                    </a14:imgEffect>
                  </a14:imgLayer>
                </a14:imgProps>
              </a:ext>
            </a:extLst>
          </a:blip>
          <a:srcRect t="3736" r="126" b="12452"/>
          <a:stretch/>
        </p:blipFill>
        <p:spPr>
          <a:xfrm>
            <a:off x="2906107" y="996674"/>
            <a:ext cx="4566219" cy="413844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23906" y1="24390" x2="28956" y2="72683"/>
                        <a14:foregroundMark x1="20202" y1="80000" x2="18182" y2="94634"/>
                        <a14:foregroundMark x1="25589" y1="80000" x2="25253" y2="91707"/>
                        <a14:foregroundMark x1="31987" y1="79024" x2="31313" y2="94634"/>
                        <a14:foregroundMark x1="65320" y1="51220" x2="63636" y2="66829"/>
                        <a14:foregroundMark x1="68350" y1="52683" x2="70707" y2="64878"/>
                        <a14:foregroundMark x1="79798" y1="54634" x2="78451" y2="67805"/>
                        <a14:foregroundMark x1="84512" y1="55122" x2="84512" y2="663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9542" y="3425746"/>
            <a:ext cx="2597368" cy="188462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 rot="20374264">
            <a:off x="1313677" y="1521520"/>
            <a:ext cx="3612287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3</a:t>
            </a:r>
          </a:p>
          <a:p>
            <a:pPr algn="ctr"/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Practice</a:t>
            </a:r>
            <a:endParaRPr lang="en-US" sz="4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804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(Âm Thanh) chuyển cảnh (mp3cut.net).wav"/>
          </p:stSnd>
        </p:sndAc>
      </p:transition>
    </mc:Choice>
    <mc:Fallback xmlns="">
      <p:transition spd="slow">
        <p:split orient="vert"/>
        <p:sndAc>
          <p:stSnd>
            <p:snd r:embed="rId17" name="(Âm Thanh) chuyển cảnh (mp3cut.net).wav"/>
          </p:stSnd>
        </p:sndAc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9309ac64-8288-4ea0-aa2f-061f9418d41f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7" y="10314"/>
            <a:ext cx="9119978" cy="5122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Lam tac\tải xuống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802" y="3406589"/>
            <a:ext cx="967654" cy="1171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9355" y="3992401"/>
            <a:ext cx="1062522" cy="704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Lam tac\800px_COLOURBOX9774185 (4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9170" y="3992401"/>
            <a:ext cx="1780185" cy="603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5900" y="3992400"/>
            <a:ext cx="758945" cy="503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5" y="3992401"/>
            <a:ext cx="1062522" cy="704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113741" y="3965733"/>
            <a:ext cx="910733" cy="556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C:\Users\ADMIN\Desktop\Lam tac\il_570xN.938660066_slvo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3995" y="2759696"/>
            <a:ext cx="1469067" cy="2620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C:\Users\ADMIN\Desktop\Lam tac\lumberjack-lean-on-the-wood-log-vector-7780327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>
            <a:off x="7380686" y="2871707"/>
            <a:ext cx="1828447" cy="2762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ình ảnh có liên quan"/>
          <p:cNvPicPr>
            <a:picLocks noChangeAspect="1" noChangeArrowheads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99133" l="4950" r="90900">
                        <a14:backgroundMark x1="50900" y1="25867" x2="52200" y2="26400"/>
                        <a14:backgroundMark x1="63000" y1="48667" x2="62200" y2="49333"/>
                        <a14:backgroundMark x1="64800" y1="41467" x2="63600" y2="42000"/>
                        <a14:backgroundMark x1="71800" y1="48933" x2="72300" y2="50000"/>
                        <a14:backgroundMark x1="59500" y1="61467" x2="58500" y2="62800"/>
                        <a14:backgroundMark x1="39700" y1="48800" x2="39700" y2="49867"/>
                        <a14:backgroundMark x1="38400" y1="51600" x2="38000" y2="51867"/>
                        <a14:backgroundMark x1="46700" y1="53600" x2="47200" y2="54933"/>
                        <a14:backgroundMark x1="53100" y1="35333" x2="53100" y2="35867"/>
                        <a14:backgroundMark x1="71700" y1="45733" x2="71200" y2="46133"/>
                        <a14:backgroundMark x1="74600" y1="44267" x2="74000" y2="44800"/>
                        <a14:backgroundMark x1="77200" y1="49200" x2="77300" y2="49867"/>
                        <a14:backgroundMark x1="19800" y1="50133" x2="20500" y2="50400"/>
                        <a14:backgroundMark x1="22000" y1="47333" x2="22700" y2="47333"/>
                        <a14:backgroundMark x1="21100" y1="56800" x2="21100" y2="57333"/>
                        <a14:backgroundMark x1="23300" y1="34400" x2="23500" y2="35067"/>
                        <a14:backgroundMark x1="53500" y1="42667" x2="53600" y2="43467"/>
                        <a14:backgroundMark x1="66300" y1="23200" x2="67600" y2="23867"/>
                        <a14:backgroundMark x1="73400" y1="58400" x2="73500" y2="58800"/>
                      </a14:backgroundRemoval>
                    </a14:imgEffect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231751" y="-1678336"/>
            <a:ext cx="9244604" cy="8215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C:\Users\ADMIN\Desktop\Tai nguyen thiet ke tro choi\Giai cuu rung xanh\playful-wild-monkeys_1308-2930 (4).jpg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74714" y="1040860"/>
            <a:ext cx="910732" cy="1314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 descr="Hình ảnh có liên quan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650757" y="2434167"/>
            <a:ext cx="1011565" cy="987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878" y="197203"/>
            <a:ext cx="2595427" cy="26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71539" y="1418717"/>
            <a:ext cx="2855269" cy="110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87" b="1" dirty="0">
                <a:ln>
                  <a:solidFill>
                    <a:srgbClr val="FFFF00"/>
                  </a:solidFill>
                </a:ln>
                <a:solidFill>
                  <a:srgbClr val="99FF33"/>
                </a:solidFill>
                <a:effectLst>
                  <a:glow rad="139700">
                    <a:srgbClr val="2D2D89">
                      <a:satMod val="175000"/>
                      <a:alpha val="40000"/>
                    </a:srgbClr>
                  </a:glow>
                </a:effectLst>
                <a:cs typeface="Arial" panose="020B0604020202020204" pitchFamily="34" charset="0"/>
              </a:rPr>
              <a:t>PROTECT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87" b="1" dirty="0">
                <a:ln>
                  <a:solidFill>
                    <a:srgbClr val="FFFF00"/>
                  </a:solidFill>
                </a:ln>
                <a:solidFill>
                  <a:srgbClr val="99FF33"/>
                </a:solidFill>
                <a:effectLst>
                  <a:glow rad="139700">
                    <a:srgbClr val="2D2D89">
                      <a:satMod val="175000"/>
                      <a:alpha val="40000"/>
                    </a:srgbClr>
                  </a:glow>
                </a:effectLst>
                <a:cs typeface="Arial" panose="020B0604020202020204" pitchFamily="34" charset="0"/>
              </a:rPr>
              <a:t>THE JUNGLE</a:t>
            </a:r>
          </a:p>
        </p:txBody>
      </p:sp>
      <p:pic>
        <p:nvPicPr>
          <p:cNvPr id="1034" name="Picture 10" descr="C:\Users\ADMIN\Desktop\Tai nguyen thiet ke tro choi\Angry birds epic birds\1505573783630 (2).png">
            <a:hlinkClick r:id="rId31" action="ppaction://hlinksldjump"/>
          </p:cNvPr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1890" y="3233033"/>
            <a:ext cx="1147572" cy="698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9675261" y="4497403"/>
            <a:ext cx="607156" cy="60715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6BB9843-6489-0A41-8C83-7F8F3AEEEE62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4364" y="16328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015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4" name="Slide Sound Effect (mp3cut.net).wav"/>
          </p:stSnd>
        </p:sndAc>
      </p:transition>
    </mc:Choice>
    <mc:Fallback xmlns="">
      <p:transition spd="slow">
        <p:split orient="vert"/>
        <p:sndAc>
          <p:stSnd>
            <p:snd r:embed="rId35" name="Slide Sound Effect (mp3cut.net)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0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558" y="-84554"/>
            <a:ext cx="9183224" cy="5217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ADMIN\Desktop\Lam tac\tải xuốn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63907" y="3055723"/>
            <a:ext cx="758945" cy="958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ADMIN\Desktop\Lam tac\800px_COLOURBOX9774185 (2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46776" y="3527814"/>
            <a:ext cx="1669677" cy="428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7044" y="3527815"/>
            <a:ext cx="1040387" cy="69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Lam tac\800px_COLOURBOX9774185 (4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0580">
            <a:off x="497554" y="3872320"/>
            <a:ext cx="1087241" cy="368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16453" y="3711460"/>
            <a:ext cx="990693" cy="69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ADMIN\Desktop\Lam tac\tree-576145_960_720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691" y="3861956"/>
            <a:ext cx="591344" cy="569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Lam tac\lumberjack-lean-on-the-wood-log-vector-7780327.jp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 flipH="1">
            <a:off x="316223" y="3251029"/>
            <a:ext cx="1449900" cy="2233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ADMIN\Desktop\Untitleda (2)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380" y="1509228"/>
            <a:ext cx="4073000" cy="3794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Users\ADMIN\Desktop\Picture1a (2).png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1521" y="3088824"/>
            <a:ext cx="1554255" cy="2253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C:\Users\ADMIN\Desktop\Lam tac\il_570xN.938660066_slvo.jpg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19273" y="3234784"/>
            <a:ext cx="1100469" cy="2061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C:\Users\ADMIN\Desktop\Lam tac\stock-vector-cartoon-art-of-a-lumberjack-paul-bunyan-type-with-a-log-on-his-shoulder-this-guy-has-the-typical-17555299.jpg">
            <a:hlinkClick r:id="rId24" action="ppaction://hlinksldjump"/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93868" l="0" r="100000">
                        <a14:backgroundMark x1="34375" y1="82830" x2="30250" y2="82830"/>
                        <a14:backgroundMark x1="43250" y1="81698" x2="37000" y2="82830"/>
                        <a14:backgroundMark x1="69750" y1="79717" x2="77625" y2="77358"/>
                        <a14:backgroundMark x1="44250" y1="6226" x2="12500" y2="13679"/>
                        <a14:backgroundMark x1="51000" y1="7358" x2="7250" y2="26981"/>
                        <a14:backgroundMark x1="93250" y1="3396" x2="99000" y2="7358"/>
                        <a14:backgroundMark x1="96375" y1="23113" x2="84875" y2="73019"/>
                        <a14:backgroundMark x1="6250" y1="68302" x2="13500" y2="87925"/>
                        <a14:backgroundMark x1="30750" y1="63585" x2="10375" y2="86038"/>
                        <a14:backgroundMark x1="77125" y1="91132" x2="92750" y2="8405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75776" y="3916145"/>
            <a:ext cx="986627" cy="1379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9" descr="C:\Users\ADMIN\Desktop\Lam tac\e7f4c27d556f238339f9337509756439--lumberjacks-vectors.jpg">
            <a:hlinkClick r:id="rId27" action="ppaction://hlinksldjump"/>
          </p:cNvPr>
          <p:cNvPicPr>
            <a:picLocks noChangeAspect="1" noChangeArrowheads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99429" l="0" r="98475">
                        <a14:foregroundMark x1="17797" y1="71714" x2="15085" y2="80000"/>
                        <a14:foregroundMark x1="47627" y1="13714" x2="51017" y2="20286"/>
                        <a14:foregroundMark x1="56441" y1="13714" x2="56441" y2="2028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2404" y="3187588"/>
            <a:ext cx="1783790" cy="2116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C:\Users\ADMIN\Desktop\Tai nguyen thiet ke tro choi\Giai cuu rung xanh\playful-wild-monkeys_1308-2930 (4).jpg"/>
          <p:cNvPicPr>
            <a:picLocks noChangeAspect="1" noChangeArrowheads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973" y="-108496"/>
            <a:ext cx="943147" cy="1314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C:\Users\ADMIN\Desktop\Tai nguyen thiet ke tro choi\Giai cuu rung xanh\scimmia-del-fumetto-31653934.jpg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0" b="100000" l="0" r="100000">
                        <a14:foregroundMark x1="21875" y1="25791" x2="17750" y2="43845"/>
                        <a14:foregroundMark x1="39625" y1="23329" x2="31750" y2="45369"/>
                        <a14:foregroundMark x1="29750" y1="24385" x2="28625" y2="40914"/>
                        <a14:foregroundMark x1="14625" y1="28722" x2="19250" y2="40445"/>
                      </a14:backgroundRemoval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16793">
            <a:off x="2087077" y="544508"/>
            <a:ext cx="794717" cy="847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34" cstate="print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0" b="100000" l="0" r="100000">
                        <a14:foregroundMark x1="14088" y1="17556" x2="2210" y2="22889"/>
                        <a14:foregroundMark x1="22376" y1="11778" x2="27624" y2="14444"/>
                        <a14:foregroundMark x1="33149" y1="4667" x2="33978" y2="10000"/>
                        <a14:foregroundMark x1="35083" y1="21333" x2="38398" y2="26667"/>
                        <a14:foregroundMark x1="81215" y1="8000" x2="83149" y2="14444"/>
                        <a14:foregroundMark x1="92541" y1="12444" x2="98619" y2="14667"/>
                        <a14:foregroundMark x1="98895" y1="19778" x2="96961" y2="21556"/>
                        <a14:foregroundMark x1="88398" y1="21556" x2="90608" y2="24667"/>
                        <a14:foregroundMark x1="82873" y1="26889" x2="84807" y2="31556"/>
                        <a14:backgroundMark x1="46409" y1="26667" x2="47514" y2="27778"/>
                        <a14:backgroundMark x1="35359" y1="55778" x2="33978" y2="56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92671">
            <a:off x="5688466" y="-292062"/>
            <a:ext cx="1061834" cy="1319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ình ảnh có liên quan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4596610" y="367920"/>
            <a:ext cx="832424" cy="812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Kết quả hình ảnh cho monkey cartoon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0560" flipH="1">
            <a:off x="7183197" y="970048"/>
            <a:ext cx="1005695" cy="993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Kết quả hình ảnh cho pineapple cartoon"/>
          <p:cNvPicPr>
            <a:picLocks noChangeAspect="1" noChangeArrowheads="1"/>
          </p:cNvPicPr>
          <p:nvPr/>
        </p:nvPicPr>
        <p:blipFill>
          <a:blip r:embed="rId39" cstate="print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393" y="957055"/>
            <a:ext cx="825862" cy="867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ình ảnh có liên quan"/>
          <p:cNvPicPr>
            <a:picLocks noChangeAspect="1" noChangeArrowheads="1"/>
          </p:cNvPicPr>
          <p:nvPr/>
        </p:nvPicPr>
        <p:blipFill>
          <a:blip r:embed="rId41" cstate="print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8453" y="1342114"/>
            <a:ext cx="498572" cy="60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Kết quả hình ảnh cho durian cartoon"/>
          <p:cNvPicPr>
            <a:picLocks noChangeAspect="1" noChangeArrowheads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ackgroundRemoval t="0" b="100000" l="0" r="100000">
                        <a14:foregroundMark x1="24000" y1="4621" x2="31846" y2="21209"/>
                        <a14:foregroundMark x1="28462" y1="3791" x2="34308" y2="1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701" y="240895"/>
            <a:ext cx="560169" cy="727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0" descr="Hình ảnh có liên quan"/>
          <p:cNvPicPr>
            <a:picLocks noChangeAspect="1" noChangeArrowheads="1"/>
          </p:cNvPicPr>
          <p:nvPr/>
        </p:nvPicPr>
        <p:blipFill>
          <a:blip r:embed="rId45" cstate="print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1041" y="988821"/>
            <a:ext cx="480665" cy="581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2" descr="Kết quả hình ảnh cho durian cartoon"/>
          <p:cNvPicPr>
            <a:picLocks noChangeAspect="1" noChangeArrowheads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ackgroundRemoval t="0" b="100000" l="0" r="100000">
                        <a14:foregroundMark x1="24000" y1="4621" x2="31846" y2="21209"/>
                        <a14:foregroundMark x1="28462" y1="3791" x2="34308" y2="1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4089" y="1872687"/>
            <a:ext cx="526877" cy="684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ADMIN\Desktop\Picture1.png"/>
          <p:cNvPicPr>
            <a:picLocks noChangeAspect="1" noChangeArrowheads="1"/>
          </p:cNvPicPr>
          <p:nvPr/>
        </p:nvPicPr>
        <p:blipFill>
          <a:blip r:embed="rId47">
            <a:extLst>
              <a:ext uri="{BEBA8EAE-BF5A-486C-A8C5-ECC9F3942E4B}">
                <a14:imgProps xmlns:a14="http://schemas.microsoft.com/office/drawing/2010/main">
                  <a14:imgLayer r:embed="rId4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146" y="2748100"/>
            <a:ext cx="1622243" cy="101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5" descr="C:\Users\ADMIN\Desktop\Lam tac\lumberjack-lean-on-the-wood-log-vector-7780327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44994" flipH="1">
            <a:off x="-373624" y="4217612"/>
            <a:ext cx="1449900" cy="2233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C:\Users\ADMIN\Desktop\Picture1.png"/>
          <p:cNvPicPr>
            <a:picLocks noChangeAspect="1" noChangeArrowheads="1"/>
          </p:cNvPicPr>
          <p:nvPr/>
        </p:nvPicPr>
        <p:blipFill>
          <a:blip r:embed="rId47">
            <a:extLst>
              <a:ext uri="{BEBA8EAE-BF5A-486C-A8C5-ECC9F3942E4B}">
                <a14:imgProps xmlns:a14="http://schemas.microsoft.com/office/drawing/2010/main">
                  <a14:imgLayer r:embed="rId4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5902" y="2895402"/>
            <a:ext cx="1622243" cy="101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 descr="C:\Users\ADMIN\Desktop\Lam tac\il_570xN.938660066_slvo.jp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97892" flipH="1">
            <a:off x="1916069" y="4477828"/>
            <a:ext cx="1100469" cy="2061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C:\Users\ADMIN\Desktop\Picture1.png"/>
          <p:cNvPicPr>
            <a:picLocks noChangeAspect="1" noChangeArrowheads="1"/>
          </p:cNvPicPr>
          <p:nvPr/>
        </p:nvPicPr>
        <p:blipFill>
          <a:blip r:embed="rId47">
            <a:extLst>
              <a:ext uri="{BEBA8EAE-BF5A-486C-A8C5-ECC9F3942E4B}">
                <a14:imgProps xmlns:a14="http://schemas.microsoft.com/office/drawing/2010/main">
                  <a14:imgLayer r:embed="rId4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3532" y="2823151"/>
            <a:ext cx="1622243" cy="101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:\Users\ADMIN\Desktop\Picture1a (2)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83466">
            <a:off x="4399946" y="4215381"/>
            <a:ext cx="1554255" cy="2253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C:\Users\ADMIN\Desktop\Picture1.png"/>
          <p:cNvPicPr>
            <a:picLocks noChangeAspect="1" noChangeArrowheads="1"/>
          </p:cNvPicPr>
          <p:nvPr/>
        </p:nvPicPr>
        <p:blipFill>
          <a:blip r:embed="rId47">
            <a:extLst>
              <a:ext uri="{BEBA8EAE-BF5A-486C-A8C5-ECC9F3942E4B}">
                <a14:imgProps xmlns:a14="http://schemas.microsoft.com/office/drawing/2010/main">
                  <a14:imgLayer r:embed="rId4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6062" y="3605812"/>
            <a:ext cx="1622243" cy="101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Lam tac\stock-vector-cartoon-art-of-a-lumberjack-paul-bunyan-type-with-a-log-on-his-shoulder-this-guy-has-the-typical-17555299.jp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93868" l="0" r="100000">
                        <a14:backgroundMark x1="34375" y1="82830" x2="30250" y2="82830"/>
                        <a14:backgroundMark x1="43250" y1="81698" x2="37000" y2="82830"/>
                        <a14:backgroundMark x1="69750" y1="79717" x2="77625" y2="77358"/>
                        <a14:backgroundMark x1="44250" y1="6226" x2="12500" y2="13679"/>
                        <a14:backgroundMark x1="51000" y1="7358" x2="7250" y2="26981"/>
                        <a14:backgroundMark x1="93250" y1="3396" x2="99000" y2="7358"/>
                        <a14:backgroundMark x1="96375" y1="23113" x2="84875" y2="73019"/>
                        <a14:backgroundMark x1="6250" y1="68302" x2="13500" y2="87925"/>
                        <a14:backgroundMark x1="30750" y1="63585" x2="10375" y2="86038"/>
                        <a14:backgroundMark x1="77125" y1="91132" x2="92750" y2="8405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071364" flipH="1">
            <a:off x="6214798" y="4699445"/>
            <a:ext cx="986627" cy="1379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C:\Users\ADMIN\Desktop\Picture1.png"/>
          <p:cNvPicPr>
            <a:picLocks noChangeAspect="1" noChangeArrowheads="1"/>
          </p:cNvPicPr>
          <p:nvPr/>
        </p:nvPicPr>
        <p:blipFill>
          <a:blip r:embed="rId47">
            <a:extLst>
              <a:ext uri="{BEBA8EAE-BF5A-486C-A8C5-ECC9F3942E4B}">
                <a14:imgProps xmlns:a14="http://schemas.microsoft.com/office/drawing/2010/main">
                  <a14:imgLayer r:embed="rId4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9845" y="2998657"/>
            <a:ext cx="1622243" cy="101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9" descr="C:\Users\ADMIN\Desktop\Lam tac\e7f4c27d556f238339f9337509756439--lumberjacks-vectors.jpg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99429" l="0" r="98475">
                        <a14:foregroundMark x1="17797" y1="71714" x2="15085" y2="80000"/>
                        <a14:foregroundMark x1="47627" y1="13714" x2="51017" y2="20286"/>
                        <a14:foregroundMark x1="56441" y1="13714" x2="56441" y2="2028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592405">
            <a:off x="7286712" y="4486894"/>
            <a:ext cx="1783790" cy="2116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hlinkClick r:id="rId15" action="ppaction://hlinksldjump"/>
          </p:cNvPr>
          <p:cNvSpPr/>
          <p:nvPr/>
        </p:nvSpPr>
        <p:spPr>
          <a:xfrm>
            <a:off x="967017" y="2746179"/>
            <a:ext cx="434369" cy="379472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793" dirty="0">
                <a:solidFill>
                  <a:srgbClr val="006600"/>
                </a:solidFill>
              </a:rPr>
              <a:t>1</a:t>
            </a:r>
          </a:p>
        </p:txBody>
      </p:sp>
      <p:sp>
        <p:nvSpPr>
          <p:cNvPr id="40" name="Oval 39">
            <a:hlinkClick r:id="rId21" action="ppaction://hlinksldjump"/>
          </p:cNvPr>
          <p:cNvSpPr/>
          <p:nvPr/>
        </p:nvSpPr>
        <p:spPr>
          <a:xfrm>
            <a:off x="2540677" y="2799434"/>
            <a:ext cx="434369" cy="379472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793" dirty="0">
                <a:solidFill>
                  <a:srgbClr val="006600"/>
                </a:solidFill>
              </a:rPr>
              <a:t>2</a:t>
            </a:r>
          </a:p>
        </p:txBody>
      </p:sp>
      <p:sp>
        <p:nvSpPr>
          <p:cNvPr id="41" name="Oval 40">
            <a:hlinkClick r:id="rId19" action="ppaction://hlinksldjump"/>
          </p:cNvPr>
          <p:cNvSpPr/>
          <p:nvPr/>
        </p:nvSpPr>
        <p:spPr>
          <a:xfrm>
            <a:off x="4870138" y="2834671"/>
            <a:ext cx="434369" cy="379472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793" dirty="0">
                <a:solidFill>
                  <a:srgbClr val="006600"/>
                </a:solidFill>
              </a:rPr>
              <a:t>3</a:t>
            </a:r>
          </a:p>
        </p:txBody>
      </p:sp>
      <p:sp>
        <p:nvSpPr>
          <p:cNvPr id="42" name="Oval 41">
            <a:hlinkClick r:id="rId24" action="ppaction://hlinksldjump"/>
          </p:cNvPr>
          <p:cNvSpPr/>
          <p:nvPr/>
        </p:nvSpPr>
        <p:spPr>
          <a:xfrm>
            <a:off x="6165784" y="3416076"/>
            <a:ext cx="434369" cy="379472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793" dirty="0">
                <a:solidFill>
                  <a:srgbClr val="006600"/>
                </a:solidFill>
              </a:rPr>
              <a:t>4</a:t>
            </a:r>
          </a:p>
        </p:txBody>
      </p:sp>
      <p:sp>
        <p:nvSpPr>
          <p:cNvPr id="43" name="Oval 42">
            <a:hlinkClick r:id="rId27" action="ppaction://hlinksldjump"/>
          </p:cNvPr>
          <p:cNvSpPr/>
          <p:nvPr/>
        </p:nvSpPr>
        <p:spPr>
          <a:xfrm>
            <a:off x="7598380" y="2876172"/>
            <a:ext cx="434369" cy="379472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793" dirty="0">
                <a:solidFill>
                  <a:srgbClr val="006600"/>
                </a:solidFill>
              </a:rPr>
              <a:t>5</a:t>
            </a:r>
          </a:p>
        </p:txBody>
      </p:sp>
      <p:pic>
        <p:nvPicPr>
          <p:cNvPr id="44" name="Picture 2" descr="C:\Users\ADMIN\Desktop\Tai nguyen thiet ke tro choi\Bảng gỗ\Picture1 (2).png">
            <a:hlinkClick r:id="rId49" action="ppaction://hlinksldjump"/>
          </p:cNvPr>
          <p:cNvPicPr>
            <a:picLocks noChangeAspect="1" noChangeArrowheads="1"/>
          </p:cNvPicPr>
          <p:nvPr/>
        </p:nvPicPr>
        <p:blipFill>
          <a:blip r:embed="rId5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3940" y="729608"/>
            <a:ext cx="909821" cy="386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6BB9843-6489-0A41-8C83-7F8F3AEEEE62}"/>
              </a:ext>
            </a:extLst>
          </p:cNvPr>
          <p:cNvPicPr>
            <a:picLocks noChangeAspect="1"/>
          </p:cNvPicPr>
          <p:nvPr/>
        </p:nvPicPr>
        <p:blipFill>
          <a:blip r:embed="rId5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4863" y="22662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751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6.17284E-7 L 0.00226 0.47284 " pathEditMode="relative" rAng="0" ptsTypes="AA">
                                      <p:cBhvr>
                                        <p:cTn id="41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23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83951E-6 L 0.00521 0.28487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142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44444E-6 L 0.00173 0.33426 " pathEditMode="relative" rAng="0" ptsTypes="AA">
                                      <p:cBhvr>
                                        <p:cTn id="78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1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8.64198E-7 L -0.00087 0.53395 " pathEditMode="relative" rAng="0" ptsTypes="AA">
                                      <p:cBhvr>
                                        <p:cTn id="9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2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0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4.44444E-6 L -2.22222E-6 0.25 " pathEditMode="relative" rAng="0" ptsTypes="AA">
                                      <p:cBhvr>
                                        <p:cTn id="1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0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3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172" t="15934" r="658" b="13626"/>
          <a:stretch/>
        </p:blipFill>
        <p:spPr>
          <a:xfrm>
            <a:off x="0" y="-89807"/>
            <a:ext cx="9446079" cy="523330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-113113"/>
            <a:ext cx="8986345" cy="6134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      </a:t>
            </a:r>
            <a:r>
              <a:rPr lang="en-US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Point and say.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7920" y="1791373"/>
            <a:ext cx="3982431" cy="29520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6BB9843-6489-0A41-8C83-7F8F3AEEEE6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4364" y="16328"/>
            <a:ext cx="1616707" cy="77518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18184" y="-188234"/>
            <a:ext cx="71365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5</a:t>
            </a:r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endParaRPr lang="en-US" sz="4800" dirty="0"/>
          </a:p>
        </p:txBody>
      </p:sp>
      <p:sp>
        <p:nvSpPr>
          <p:cNvPr id="6" name="Rounded Rectangular Callout 5"/>
          <p:cNvSpPr/>
          <p:nvPr/>
        </p:nvSpPr>
        <p:spPr>
          <a:xfrm>
            <a:off x="1535702" y="691127"/>
            <a:ext cx="3440543" cy="757086"/>
          </a:xfrm>
          <a:prstGeom prst="wedgeRoundRectCallout">
            <a:avLst>
              <a:gd name="adj1" fmla="val 55663"/>
              <a:gd name="adj2" fmla="val 70310"/>
              <a:gd name="adj3" fmla="val 16667"/>
            </a:avLst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We/ some goats</a:t>
            </a:r>
            <a:r>
              <a:rPr lang="en-US" sz="2800" dirty="0">
                <a:solidFill>
                  <a:schemeClr val="bg2"/>
                </a:solidFill>
                <a:latin typeface="Comic Sans MS" panose="030F0702030302020204" pitchFamily="66" charset="0"/>
              </a:rPr>
              <a:t>.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200" b="98600" l="10000" r="89459"/>
                    </a14:imgEffect>
                  </a14:imgLayer>
                </a14:imgProps>
              </a:ext>
            </a:extLst>
          </a:blip>
          <a:srcRect l="22390" t="1783"/>
          <a:stretch/>
        </p:blipFill>
        <p:spPr>
          <a:xfrm>
            <a:off x="7168262" y="1468473"/>
            <a:ext cx="2110176" cy="3274969"/>
          </a:xfrm>
          <a:prstGeom prst="rect">
            <a:avLst/>
          </a:prstGeom>
        </p:spPr>
      </p:pic>
      <p:sp>
        <p:nvSpPr>
          <p:cNvPr id="8" name="Rounded Rectangular Callout 7"/>
          <p:cNvSpPr/>
          <p:nvPr/>
        </p:nvSpPr>
        <p:spPr>
          <a:xfrm>
            <a:off x="1317920" y="1235500"/>
            <a:ext cx="4360198" cy="757086"/>
          </a:xfrm>
          <a:prstGeom prst="wedgeRoundRectCallout">
            <a:avLst>
              <a:gd name="adj1" fmla="val 55663"/>
              <a:gd name="adj2" fmla="val 70310"/>
              <a:gd name="adj3" fmla="val 16667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We’ve got some goats.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60" b="97994" l="9294" r="91450">
                        <a14:foregroundMark x1="33457" y1="25788" x2="53903" y2="246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48881" y="1759613"/>
            <a:ext cx="2577153" cy="3343593"/>
          </a:xfrm>
          <a:prstGeom prst="rect">
            <a:avLst/>
          </a:prstGeom>
        </p:spPr>
      </p:pic>
      <p:pic>
        <p:nvPicPr>
          <p:cNvPr id="11" name="Picture 10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1742" b="90530" l="4756" r="93188">
                        <a14:foregroundMark x1="11825" y1="25000" x2="86504" y2="71970"/>
                        <a14:foregroundMark x1="88946" y1="35227" x2="59512" y2="52652"/>
                        <a14:foregroundMark x1="53213" y1="19697" x2="56812" y2="47348"/>
                        <a14:foregroundMark x1="69409" y1="23485" x2="78535" y2="46212"/>
                        <a14:foregroundMark x1="34062" y1="21591" x2="47172" y2="50758"/>
                        <a14:foregroundMark x1="56041" y1="37500" x2="37661" y2="32955"/>
                        <a14:foregroundMark x1="46015" y1="50379" x2="10154" y2="72348"/>
                        <a14:foregroundMark x1="14524" y1="32576" x2="6298" y2="56061"/>
                        <a14:foregroundMark x1="38560" y1="57576" x2="48458" y2="81439"/>
                        <a14:foregroundMark x1="65296" y1="65909" x2="49100" y2="81818"/>
                        <a14:foregroundMark x1="41003" y1="46970" x2="41517" y2="51136"/>
                      </a14:backgroundRemoval>
                    </a14:imgEffect>
                  </a14:imgLayer>
                </a14:imgProps>
              </a:ext>
            </a:extLst>
          </a:blip>
          <a:srcRect l="4209" t="11795" r="5644" b="10621"/>
          <a:stretch/>
        </p:blipFill>
        <p:spPr>
          <a:xfrm>
            <a:off x="7520582" y="4506394"/>
            <a:ext cx="1623418" cy="474096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313941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theme/theme1.xml><?xml version="1.0" encoding="utf-8"?>
<a:theme xmlns:a="http://schemas.openxmlformats.org/drawingml/2006/main" name="US National Pet Day by Slidesgo">
  <a:themeElements>
    <a:clrScheme name="Simple Light">
      <a:dk1>
        <a:srgbClr val="3F3F3F"/>
      </a:dk1>
      <a:lt1>
        <a:srgbClr val="FFFDF9"/>
      </a:lt1>
      <a:dk2>
        <a:srgbClr val="FFE4DD"/>
      </a:dk2>
      <a:lt2>
        <a:srgbClr val="DEEAEC"/>
      </a:lt2>
      <a:accent1>
        <a:srgbClr val="FFD87E"/>
      </a:accent1>
      <a:accent2>
        <a:srgbClr val="F18B7E"/>
      </a:accent2>
      <a:accent3>
        <a:srgbClr val="97B8A5"/>
      </a:accent3>
      <a:accent4>
        <a:srgbClr val="D48053"/>
      </a:accent4>
      <a:accent5>
        <a:srgbClr val="F8DEC3"/>
      </a:accent5>
      <a:accent6>
        <a:srgbClr val="E69F73"/>
      </a:accent6>
      <a:hlink>
        <a:srgbClr val="3F3F3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1656</TotalTime>
  <Words>324</Words>
  <Application>Microsoft Office PowerPoint</Application>
  <PresentationFormat>On-screen Show (16:9)</PresentationFormat>
  <Paragraphs>78</Paragraphs>
  <Slides>21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Hind Madurai</vt:lpstr>
      <vt:lpstr>Arial</vt:lpstr>
      <vt:lpstr>Times New Roman</vt:lpstr>
      <vt:lpstr>黑体</vt:lpstr>
      <vt:lpstr>Lexend</vt:lpstr>
      <vt:lpstr>Aharoni</vt:lpstr>
      <vt:lpstr>Roboto Condensed Light</vt:lpstr>
      <vt:lpstr>Comic Sans MS</vt:lpstr>
      <vt:lpstr>US National Pet Day by Slidesgo</vt:lpstr>
      <vt:lpstr>PowerPoint Presentation</vt:lpstr>
      <vt:lpstr>PowerPoint Presentation</vt:lpstr>
      <vt:lpstr>PowerPoint Presentation</vt:lpstr>
      <vt:lpstr>PowerPoint Presentation</vt:lpstr>
      <vt:lpstr>4 Listen and repeat.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Admin</cp:lastModifiedBy>
  <cp:revision>88</cp:revision>
  <dcterms:modified xsi:type="dcterms:W3CDTF">2025-10-15T14:46:47Z</dcterms:modified>
</cp:coreProperties>
</file>