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15" r:id="rId4"/>
    <p:sldMasterId id="2147483759" r:id="rId5"/>
    <p:sldMasterId id="2147483771" r:id="rId6"/>
    <p:sldMasterId id="2147483784" r:id="rId7"/>
    <p:sldMasterId id="2147483796" r:id="rId8"/>
  </p:sldMasterIdLst>
  <p:notesMasterIdLst>
    <p:notesMasterId r:id="rId24"/>
  </p:notesMasterIdLst>
  <p:sldIdLst>
    <p:sldId id="1817239695" r:id="rId9"/>
    <p:sldId id="256" r:id="rId10"/>
    <p:sldId id="2007577167" r:id="rId11"/>
    <p:sldId id="293" r:id="rId12"/>
    <p:sldId id="2007577163" r:id="rId13"/>
    <p:sldId id="505" r:id="rId14"/>
    <p:sldId id="2007577164" r:id="rId15"/>
    <p:sldId id="292" r:id="rId16"/>
    <p:sldId id="2007577165" r:id="rId17"/>
    <p:sldId id="2007577166" r:id="rId18"/>
    <p:sldId id="2007577159" r:id="rId19"/>
    <p:sldId id="295" r:id="rId20"/>
    <p:sldId id="2007577161" r:id="rId21"/>
    <p:sldId id="314"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19877-DAA8-47FC-8135-48C88958578D}"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FEF86-E641-42F8-AB1F-2C0BB24C9283}" type="slidenum">
              <a:rPr lang="en-US" smtClean="0"/>
              <a:t>‹#›</a:t>
            </a:fld>
            <a:endParaRPr lang="en-US"/>
          </a:p>
        </p:txBody>
      </p:sp>
    </p:spTree>
    <p:extLst>
      <p:ext uri="{BB962C8B-B14F-4D97-AF65-F5344CB8AC3E}">
        <p14:creationId xmlns:p14="http://schemas.microsoft.com/office/powerpoint/2010/main" val="52622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413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9657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55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3.xml"/><Relationship Id="rId5" Type="http://schemas.openxmlformats.org/officeDocument/2006/relationships/tags" Target="../tags/tag26.xml"/><Relationship Id="rId4" Type="http://schemas.openxmlformats.org/officeDocument/2006/relationships/tags" Target="../tags/tag25.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3.xml"/><Relationship Id="rId5" Type="http://schemas.openxmlformats.org/officeDocument/2006/relationships/tags" Target="../tags/tag31.xml"/><Relationship Id="rId4"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Master" Target="../slideMasters/slideMaster3.xml"/><Relationship Id="rId5" Type="http://schemas.openxmlformats.org/officeDocument/2006/relationships/tags" Target="../tags/tag36.xml"/><Relationship Id="rId4" Type="http://schemas.openxmlformats.org/officeDocument/2006/relationships/tags" Target="../tags/tag3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3.xml"/><Relationship Id="rId5" Type="http://schemas.openxmlformats.org/officeDocument/2006/relationships/tags" Target="../tags/tag41.xml"/><Relationship Id="rId4" Type="http://schemas.openxmlformats.org/officeDocument/2006/relationships/tags" Target="../tags/tag4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3.xml"/><Relationship Id="rId5" Type="http://schemas.openxmlformats.org/officeDocument/2006/relationships/tags" Target="../tags/tag46.xml"/><Relationship Id="rId4" Type="http://schemas.openxmlformats.org/officeDocument/2006/relationships/tags" Target="../tags/tag4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Master" Target="../slideMasters/slideMaster3.xml"/><Relationship Id="rId5" Type="http://schemas.openxmlformats.org/officeDocument/2006/relationships/tags" Target="../tags/tag51.xml"/><Relationship Id="rId4" Type="http://schemas.openxmlformats.org/officeDocument/2006/relationships/tags" Target="../tags/tag50.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3.xml"/><Relationship Id="rId5" Type="http://schemas.openxmlformats.org/officeDocument/2006/relationships/tags" Target="../tags/tag56.xml"/><Relationship Id="rId4" Type="http://schemas.openxmlformats.org/officeDocument/2006/relationships/tags" Target="../tags/tag55.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3.xml"/><Relationship Id="rId5" Type="http://schemas.openxmlformats.org/officeDocument/2006/relationships/tags" Target="../tags/tag61.xml"/><Relationship Id="rId4" Type="http://schemas.openxmlformats.org/officeDocument/2006/relationships/tags" Target="../tags/tag60.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Master" Target="../slideMasters/slideMaster3.xml"/><Relationship Id="rId5" Type="http://schemas.openxmlformats.org/officeDocument/2006/relationships/tags" Target="../tags/tag66.xml"/><Relationship Id="rId4" Type="http://schemas.openxmlformats.org/officeDocument/2006/relationships/tags" Target="../tags/tag6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3.xml"/><Relationship Id="rId5" Type="http://schemas.openxmlformats.org/officeDocument/2006/relationships/tags" Target="../tags/tag71.xml"/><Relationship Id="rId4" Type="http://schemas.openxmlformats.org/officeDocument/2006/relationships/tags" Target="../tags/tag70.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3.xml"/><Relationship Id="rId5" Type="http://schemas.openxmlformats.org/officeDocument/2006/relationships/tags" Target="../tags/tag76.xml"/><Relationship Id="rId4" Type="http://schemas.openxmlformats.org/officeDocument/2006/relationships/tags" Target="../tags/tag75.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3.xml"/><Relationship Id="rId5" Type="http://schemas.openxmlformats.org/officeDocument/2006/relationships/tags" Target="../tags/tag81.xml"/><Relationship Id="rId4" Type="http://schemas.openxmlformats.org/officeDocument/2006/relationships/tags" Target="../tags/tag8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3.xml"/><Relationship Id="rId5" Type="http://schemas.openxmlformats.org/officeDocument/2006/relationships/tags" Target="../tags/tag86.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Master" Target="../slideMasters/slideMaster3.xml"/><Relationship Id="rId5" Type="http://schemas.openxmlformats.org/officeDocument/2006/relationships/tags" Target="../tags/tag91.xml"/><Relationship Id="rId4" Type="http://schemas.openxmlformats.org/officeDocument/2006/relationships/tags" Target="../tags/tag90.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3.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9"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slideMaster" Target="../slideMasters/slideMaster3.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3.xml"/><Relationship Id="rId5" Type="http://schemas.openxmlformats.org/officeDocument/2006/relationships/tags" Target="../tags/tag126.xml"/><Relationship Id="rId4" Type="http://schemas.openxmlformats.org/officeDocument/2006/relationships/tags" Target="../tags/tag125.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slideMaster" Target="../slideMasters/slideMaster3.xml"/><Relationship Id="rId4" Type="http://schemas.openxmlformats.org/officeDocument/2006/relationships/tags" Target="../tags/tag1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slideMaster" Target="../slideMasters/slideMaster3.xml"/><Relationship Id="rId4" Type="http://schemas.openxmlformats.org/officeDocument/2006/relationships/tags" Target="../tags/tag1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204304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3722960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086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837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1977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92775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5760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33752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977279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986567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5020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94305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407606"/>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55171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792918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142105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043087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762656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859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3515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5/17/2025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95734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45356873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7689114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686793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57524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337515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590830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89767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0357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727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24526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849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910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72486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87226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8168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673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1040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4860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8649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60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8151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337706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2025/5/17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5341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2025/5/17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79017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2025/5/17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20873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2025/5/17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42816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2025/5/17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31739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2025/5/17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586761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36624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814825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6722943"/>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2025/5/17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424159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864579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27021113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967733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083029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331061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085412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80975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371806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61631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85462107"/>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76004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4221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896378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01849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84287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87123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026862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99755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17511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68325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74644794"/>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73489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84370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0812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13098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307689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32566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985757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4002240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524959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427352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0209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2209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7AD6-72A6-5FB4-37BB-ECBC29AA415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CD35C716-43F3-283C-D8EB-763EBEBBCBA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AFE173E-0E82-F1C7-1D46-BF453CCF60F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5" name="Footer Placeholder 4">
            <a:extLst>
              <a:ext uri="{FF2B5EF4-FFF2-40B4-BE49-F238E27FC236}">
                <a16:creationId xmlns:a16="http://schemas.microsoft.com/office/drawing/2014/main" id="{B86964B5-64FC-9093-43BC-B38F02E8A91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A5D5406-FF6A-29F9-B6F2-EFBC75D1E02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941756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CB02-DAEA-09D5-A9CC-5BDED02C15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76EE143-97EB-0F76-FF68-CA1E8CEE67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3E33BC4-8B3B-5C2E-2AFC-3F4E02B4BD6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5" name="Footer Placeholder 4">
            <a:extLst>
              <a:ext uri="{FF2B5EF4-FFF2-40B4-BE49-F238E27FC236}">
                <a16:creationId xmlns:a16="http://schemas.microsoft.com/office/drawing/2014/main" id="{F58E2EBF-D518-8AFA-D6DD-87EC7CA347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5A6E48-0A9A-BC37-3E97-8BF2399F02C2}"/>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625140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43BC-267A-D096-D75B-C82B7EBA6F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87F59287-709D-5E09-2FC3-823A5F1EE8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37F5D-552F-E900-500E-82E9195B46E3}"/>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5" name="Footer Placeholder 4">
            <a:extLst>
              <a:ext uri="{FF2B5EF4-FFF2-40B4-BE49-F238E27FC236}">
                <a16:creationId xmlns:a16="http://schemas.microsoft.com/office/drawing/2014/main" id="{40EEEEF4-470E-972D-6118-A8C794F2FE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CDD8BA6-4B3F-6819-C701-72BE77C96BC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4223375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7039-44CC-C3C4-03FB-D19E2B08B1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51A02EB-E917-54DC-7326-208DD82E77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9DAC2AD-E518-B28A-AB73-2CFBA96222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446A0C5D-F977-0113-747B-85669CB618E1}"/>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6" name="Footer Placeholder 5">
            <a:extLst>
              <a:ext uri="{FF2B5EF4-FFF2-40B4-BE49-F238E27FC236}">
                <a16:creationId xmlns:a16="http://schemas.microsoft.com/office/drawing/2014/main" id="{B24D1094-18D0-0D7F-0F42-F7475E2C67C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96E58144-E05D-B63D-41FB-60B922A92965}"/>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889402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D663-25D6-F097-E1C8-775773B61A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F7A5F9-3851-5F6C-BEAE-12D283B0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9F21C-CC7D-2CD1-50FF-C4669371EE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61F816C-ACA6-A119-8265-62EA199341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E3105D-D564-C0D5-8B92-0960DD05BF2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1640460-A342-0990-079D-288F9BE481DE}"/>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8" name="Footer Placeholder 7">
            <a:extLst>
              <a:ext uri="{FF2B5EF4-FFF2-40B4-BE49-F238E27FC236}">
                <a16:creationId xmlns:a16="http://schemas.microsoft.com/office/drawing/2014/main" id="{462C9C85-FA7C-D276-8982-84DD5F2BD29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67434A3-74EA-347D-0567-4710C9347A38}"/>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4016272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E8A2-A1CB-01EF-4BE2-B0A362949C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8431FBF-8FD7-2848-CC8B-D3810EE80298}"/>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4" name="Footer Placeholder 3">
            <a:extLst>
              <a:ext uri="{FF2B5EF4-FFF2-40B4-BE49-F238E27FC236}">
                <a16:creationId xmlns:a16="http://schemas.microsoft.com/office/drawing/2014/main" id="{30CDA324-ADBE-A8EE-6E89-3F3B1034D5A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975BD4DF-3322-72D1-1265-07D3DFFAC35C}"/>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870768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6E094-A109-67A7-3A4B-45C55B801E36}"/>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3" name="Footer Placeholder 2">
            <a:extLst>
              <a:ext uri="{FF2B5EF4-FFF2-40B4-BE49-F238E27FC236}">
                <a16:creationId xmlns:a16="http://schemas.microsoft.com/office/drawing/2014/main" id="{76E828E5-36B4-3B40-7E32-D0111C3E0A7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6403256D-7B24-7FEB-961B-B43AB04623A7}"/>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211618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CC31-FFC6-41B1-ED1E-07E460A21A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6186762-A6D4-3116-8545-6704EB00F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1BBD538-94BE-AC36-0E10-9C3773AA87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3391B-5B8D-CD55-0B14-C30E16A4FB4D}"/>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6" name="Footer Placeholder 5">
            <a:extLst>
              <a:ext uri="{FF2B5EF4-FFF2-40B4-BE49-F238E27FC236}">
                <a16:creationId xmlns:a16="http://schemas.microsoft.com/office/drawing/2014/main" id="{D42E7333-87BA-9C5C-F8B8-0D459C20188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707E728B-9F9C-DD43-104E-193D11AD3D0B}"/>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1559110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293E-90EB-6DCD-E807-1E3ADB024C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8CBA47B8-C65B-DF6A-33AD-637D2730CF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365FA7C0-FB40-FD38-74B9-14E2569B48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C334E-13B2-9E0F-1AF6-4CBABD226BCF}"/>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6" name="Footer Placeholder 5">
            <a:extLst>
              <a:ext uri="{FF2B5EF4-FFF2-40B4-BE49-F238E27FC236}">
                <a16:creationId xmlns:a16="http://schemas.microsoft.com/office/drawing/2014/main" id="{C180FE90-33E9-B627-126C-8E8DD739458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9EAAE35-34C9-0988-91CA-54188B5FACB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3723814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13764475"/>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A65E-75E7-9576-277F-64DD993782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3285EA85-1CAD-E1CC-3FD6-F6081359A5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1941D6F-1FDF-5E26-97A0-1E8D7C8F45B5}"/>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5" name="Footer Placeholder 4">
            <a:extLst>
              <a:ext uri="{FF2B5EF4-FFF2-40B4-BE49-F238E27FC236}">
                <a16:creationId xmlns:a16="http://schemas.microsoft.com/office/drawing/2014/main" id="{8D24307B-61B5-C5CE-56A9-5C91AFAAA0F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A0E087D-C3C3-7408-2FDF-FE4194FAF06A}"/>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116515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8C94ED-3FBF-A974-1CFD-809B67CC09C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479844E-32C9-17C2-CF41-38829DBD9D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5A2415B-561F-06E2-1486-7FDA3BC48422}"/>
              </a:ext>
            </a:extLst>
          </p:cNvPr>
          <p:cNvSpPr>
            <a:spLocks noGrp="1"/>
          </p:cNvSpPr>
          <p:nvPr>
            <p:ph type="dt" sz="half" idx="10"/>
          </p:nvPr>
        </p:nvSpPr>
        <p:spPr>
          <a:xfrm>
            <a:off x="838200" y="6356350"/>
            <a:ext cx="2743200" cy="365125"/>
          </a:xfrm>
          <a:prstGeom prst="rect">
            <a:avLst/>
          </a:prstGeom>
        </p:spPr>
        <p:txBody>
          <a:bodyPr/>
          <a:lstStyle/>
          <a:p>
            <a:fld id="{AC4F4141-AE26-42E5-89A7-6FC4D57E499F}" type="datetimeFigureOut">
              <a:rPr lang="en-SG" smtClean="0"/>
              <a:t>17/5/2025</a:t>
            </a:fld>
            <a:endParaRPr lang="en-SG"/>
          </a:p>
        </p:txBody>
      </p:sp>
      <p:sp>
        <p:nvSpPr>
          <p:cNvPr id="5" name="Footer Placeholder 4">
            <a:extLst>
              <a:ext uri="{FF2B5EF4-FFF2-40B4-BE49-F238E27FC236}">
                <a16:creationId xmlns:a16="http://schemas.microsoft.com/office/drawing/2014/main" id="{5938A1C1-8D41-3730-0E5A-00210573036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BA1D35AD-7BD8-880E-1538-5B2A5FE37E76}"/>
              </a:ext>
            </a:extLst>
          </p:cNvPr>
          <p:cNvSpPr>
            <a:spLocks noGrp="1"/>
          </p:cNvSpPr>
          <p:nvPr>
            <p:ph type="sldNum" sz="quarter" idx="12"/>
          </p:nvPr>
        </p:nvSpPr>
        <p:spPr>
          <a:xfrm>
            <a:off x="8610600" y="6356350"/>
            <a:ext cx="2743200" cy="365125"/>
          </a:xfrm>
          <a:prstGeom prst="rect">
            <a:avLst/>
          </a:prstGeom>
        </p:spPr>
        <p:txBody>
          <a:bodyPr/>
          <a:lstStyle/>
          <a:p>
            <a:fld id="{177A4C23-907E-41A2-926C-1D003D3BA968}" type="slidenum">
              <a:rPr lang="en-SG" smtClean="0"/>
              <a:t>‹#›</a:t>
            </a:fld>
            <a:endParaRPr lang="en-SG"/>
          </a:p>
        </p:txBody>
      </p:sp>
    </p:spTree>
    <p:extLst>
      <p:ext uri="{BB962C8B-B14F-4D97-AF65-F5344CB8AC3E}">
        <p14:creationId xmlns:p14="http://schemas.microsoft.com/office/powerpoint/2010/main" val="29704132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1944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9999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2157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41479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597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7386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1746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07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6354360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49477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373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135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7680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531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5138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690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113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6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8583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image" Target="../media/image4.jp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tags" Target="../tags/tag6.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tags" Target="../tags/tag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ags" Target="../tags/tag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ags" Target="../tags/tag1.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tags" Target="../tags/tag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theme" Target="../theme/theme3.xml"/><Relationship Id="rId30" Type="http://schemas.openxmlformats.org/officeDocument/2006/relationships/tags" Target="../tags/tag3.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theme" Target="../theme/theme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5.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5.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7.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
        <p:nvSpPr>
          <p:cNvPr id="2" name="Freeform 2">
            <a:extLst>
              <a:ext uri="{FF2B5EF4-FFF2-40B4-BE49-F238E27FC236}">
                <a16:creationId xmlns:a16="http://schemas.microsoft.com/office/drawing/2014/main" id="{1D75433A-87CA-FACE-0AA9-A1F183F50AEB}"/>
              </a:ext>
            </a:extLst>
          </p:cNvPr>
          <p:cNvSpPr/>
          <p:nvPr userDrawn="1"/>
        </p:nvSpPr>
        <p:spPr>
          <a:xfrm>
            <a:off x="0" y="0"/>
            <a:ext cx="12192000" cy="6858000"/>
          </a:xfrm>
          <a:custGeom>
            <a:avLst/>
            <a:gdLst/>
            <a:ahLst/>
            <a:cxnLst/>
            <a:rect l="l" t="t" r="r" b="b"/>
            <a:pathLst>
              <a:path w="12301345" h="10287000">
                <a:moveTo>
                  <a:pt x="0" y="0"/>
                </a:moveTo>
                <a:lnTo>
                  <a:pt x="12301345" y="0"/>
                </a:lnTo>
                <a:lnTo>
                  <a:pt x="12301345" y="10287000"/>
                </a:lnTo>
                <a:lnTo>
                  <a:pt x="0" y="1028700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0AF7C447-37D2-0A3F-6930-F1A435B0A86D}"/>
              </a:ext>
            </a:extLst>
          </p:cNvPr>
          <p:cNvSpPr/>
          <p:nvPr userDrawn="1"/>
        </p:nvSpPr>
        <p:spPr>
          <a:xfrm>
            <a:off x="287079" y="297711"/>
            <a:ext cx="11578856" cy="6209413"/>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592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Freeform 2">
            <a:extLst>
              <a:ext uri="{FF2B5EF4-FFF2-40B4-BE49-F238E27FC236}">
                <a16:creationId xmlns:a16="http://schemas.microsoft.com/office/drawing/2014/main" id="{3E1DBFB6-B475-A81C-BE60-CED1C850D9DF}"/>
              </a:ext>
            </a:extLst>
          </p:cNvPr>
          <p:cNvSpPr/>
          <p:nvPr userDrawn="1"/>
        </p:nvSpPr>
        <p:spPr>
          <a:xfrm>
            <a:off x="0" y="0"/>
            <a:ext cx="12192000" cy="6858000"/>
          </a:xfrm>
          <a:custGeom>
            <a:avLst/>
            <a:gdLst/>
            <a:ahLst/>
            <a:cxnLst/>
            <a:rect l="l" t="t" r="r" b="b"/>
            <a:pathLst>
              <a:path w="12301345" h="10287000">
                <a:moveTo>
                  <a:pt x="0" y="0"/>
                </a:moveTo>
                <a:lnTo>
                  <a:pt x="12301345" y="0"/>
                </a:lnTo>
                <a:lnTo>
                  <a:pt x="12301345" y="10287000"/>
                </a:lnTo>
                <a:lnTo>
                  <a:pt x="0" y="10287000"/>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F63AE6C3-B7E1-733D-0925-090C5A5C7073}"/>
              </a:ext>
            </a:extLst>
          </p:cNvPr>
          <p:cNvSpPr/>
          <p:nvPr userDrawn="1"/>
        </p:nvSpPr>
        <p:spPr>
          <a:xfrm>
            <a:off x="287079" y="297711"/>
            <a:ext cx="11578856" cy="6209413"/>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43089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t="-83000" b="-8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8"/>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29"/>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30"/>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2025/5/17</a:t>
            </a:fld>
            <a:endParaRPr lang="zh-CN" altLang="en-US"/>
          </a:p>
        </p:txBody>
      </p:sp>
      <p:sp>
        <p:nvSpPr>
          <p:cNvPr id="5" name="页脚占位符 4"/>
          <p:cNvSpPr>
            <a:spLocks noGrp="1"/>
          </p:cNvSpPr>
          <p:nvPr>
            <p:ph type="ftr" sz="quarter" idx="3"/>
            <p:custDataLst>
              <p:tags r:id="rId31"/>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2"/>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dirty="0"/>
          </a:p>
        </p:txBody>
      </p:sp>
      <p:sp>
        <p:nvSpPr>
          <p:cNvPr id="7" name="KSO_TEMPLATE" hidden="1"/>
          <p:cNvSpPr/>
          <p:nvPr>
            <p:custDataLst>
              <p:tags r:id="rId3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9578227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168636070"/>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descr="A group of children running on a road&#10;&#10;Description automatically generated">
            <a:extLst>
              <a:ext uri="{FF2B5EF4-FFF2-40B4-BE49-F238E27FC236}">
                <a16:creationId xmlns:a16="http://schemas.microsoft.com/office/drawing/2014/main" id="{C3A22E03-85E1-80CB-01AF-362546156B1F}"/>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41508" y="0"/>
            <a:ext cx="12245186" cy="6858000"/>
          </a:xfrm>
          <a:prstGeom prst="rect">
            <a:avLst/>
          </a:prstGeom>
        </p:spPr>
      </p:pic>
    </p:spTree>
    <p:extLst>
      <p:ext uri="{BB962C8B-B14F-4D97-AF65-F5344CB8AC3E}">
        <p14:creationId xmlns:p14="http://schemas.microsoft.com/office/powerpoint/2010/main" val="427088730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2448905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062990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F753F9CD-2F98-4174-A7D1-CF5F2364229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21181371"/>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0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gif"/><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93.xml"/><Relationship Id="rId6" Type="http://schemas.openxmlformats.org/officeDocument/2006/relationships/image" Target="../media/image11.png"/><Relationship Id="rId5" Type="http://schemas.openxmlformats.org/officeDocument/2006/relationships/image" Target="../media/image23.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08.xml"/><Relationship Id="rId6" Type="http://schemas.openxmlformats.org/officeDocument/2006/relationships/image" Target="../media/image33.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A green and yellow text&#10;&#10;AI-generated content may be incorrect.">
            <a:extLst>
              <a:ext uri="{FF2B5EF4-FFF2-40B4-BE49-F238E27FC236}">
                <a16:creationId xmlns:a16="http://schemas.microsoft.com/office/drawing/2014/main" id="{AC4A47F0-274A-E7F2-5AF1-8B70116604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7282" y="3440605"/>
            <a:ext cx="7547502" cy="2103302"/>
          </a:xfrm>
          <a:prstGeom prst="rect">
            <a:avLst/>
          </a:prstGeom>
        </p:spPr>
      </p:pic>
    </p:spTree>
    <p:extLst>
      <p:ext uri="{BB962C8B-B14F-4D97-AF65-F5344CB8AC3E}">
        <p14:creationId xmlns:p14="http://schemas.microsoft.com/office/powerpoint/2010/main" val="120511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E25E4DA-4DDF-C804-56FC-17B985A85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163" y="1180817"/>
            <a:ext cx="4343400" cy="263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7BD7B955-9728-A4EC-35B8-D9BDEF649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763" y="3816171"/>
            <a:ext cx="4648200" cy="260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23D2049C-CCD7-7A27-B12C-5E9F2B9D9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9163" y="3816170"/>
            <a:ext cx="4343400" cy="260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219625F4-1637-4A11-C050-892D829B7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763" y="1194672"/>
            <a:ext cx="4648200" cy="2635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E855EB8-ABCF-3812-8D92-3D1BBC4D021C}"/>
              </a:ext>
            </a:extLst>
          </p:cNvPr>
          <p:cNvSpPr txBox="1"/>
          <p:nvPr/>
        </p:nvSpPr>
        <p:spPr>
          <a:xfrm>
            <a:off x="1796902" y="351835"/>
            <a:ext cx="8825024" cy="584775"/>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cs typeface="Times New Roman" panose="02020603050405020304" pitchFamily="18" charset="0"/>
              </a:rPr>
              <a:t>Những nơi nguy hiểm cần tránh</a:t>
            </a:r>
            <a:r>
              <a:rPr lang="en-US" sz="3200" b="1" dirty="0">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53792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96C9554-4E88-433F-B82D-194AD1DDDA3F}"/>
              </a:ext>
            </a:extLst>
          </p:cNvPr>
          <p:cNvPicPr>
            <a:picLocks noChangeAspect="1"/>
          </p:cNvPicPr>
          <p:nvPr/>
        </p:nvPicPr>
        <p:blipFill>
          <a:blip r:embed="rId3">
            <a:extLst>
              <a:ext uri="{28A0092B-C50C-407E-A947-70E740481C1C}">
                <a14:useLocalDpi xmlns:a14="http://schemas.microsoft.com/office/drawing/2010/main" val="0"/>
              </a:ext>
            </a:extLst>
          </a:blip>
          <a:srcRect t="21875" b="21875"/>
          <a:stretch/>
        </p:blipFill>
        <p:spPr>
          <a:xfrm flipH="1">
            <a:off x="6620932" y="3724274"/>
            <a:ext cx="5571067" cy="3133725"/>
          </a:xfrm>
          <a:prstGeom prst="rect">
            <a:avLst/>
          </a:prstGeom>
        </p:spPr>
      </p:pic>
      <p:pic>
        <p:nvPicPr>
          <p:cNvPr id="6" name="Picture 5">
            <a:extLst>
              <a:ext uri="{FF2B5EF4-FFF2-40B4-BE49-F238E27FC236}">
                <a16:creationId xmlns:a16="http://schemas.microsoft.com/office/drawing/2014/main" id="{77F172C2-C010-4158-A1A0-7DB33CA06BA9}"/>
              </a:ext>
            </a:extLst>
          </p:cNvPr>
          <p:cNvPicPr>
            <a:picLocks noChangeAspect="1"/>
          </p:cNvPicPr>
          <p:nvPr/>
        </p:nvPicPr>
        <p:blipFill>
          <a:blip r:embed="rId4"/>
          <a:stretch>
            <a:fillRect/>
          </a:stretch>
        </p:blipFill>
        <p:spPr>
          <a:xfrm>
            <a:off x="730690" y="1695380"/>
            <a:ext cx="10674698" cy="1650920"/>
          </a:xfrm>
          <a:prstGeom prst="rect">
            <a:avLst/>
          </a:prstGeom>
        </p:spPr>
      </p:pic>
    </p:spTree>
    <p:extLst>
      <p:ext uri="{BB962C8B-B14F-4D97-AF65-F5344CB8AC3E}">
        <p14:creationId xmlns:p14="http://schemas.microsoft.com/office/powerpoint/2010/main" val="2100523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6"/>
          <p:cNvSpPr>
            <a:spLocks/>
          </p:cNvSpPr>
          <p:nvPr/>
        </p:nvSpPr>
        <p:spPr bwMode="auto">
          <a:xfrm rot="2881067">
            <a:off x="1324855" y="526050"/>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37" name="AutoShape 18"/>
          <p:cNvSpPr>
            <a:spLocks/>
          </p:cNvSpPr>
          <p:nvPr/>
        </p:nvSpPr>
        <p:spPr bwMode="auto">
          <a:xfrm>
            <a:off x="1371215" y="1188706"/>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67" name="AutoShape 13"/>
          <p:cNvSpPr>
            <a:spLocks/>
          </p:cNvSpPr>
          <p:nvPr/>
        </p:nvSpPr>
        <p:spPr bwMode="auto">
          <a:xfrm>
            <a:off x="10128448" y="592954"/>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sp>
        <p:nvSpPr>
          <p:cNvPr id="68" name="AutoShape 17"/>
          <p:cNvSpPr>
            <a:spLocks/>
          </p:cNvSpPr>
          <p:nvPr/>
        </p:nvSpPr>
        <p:spPr bwMode="auto">
          <a:xfrm rot="-1260000">
            <a:off x="10052206" y="1145284"/>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微软雅黑"/>
              <a:cs typeface="+mn-cs"/>
            </a:endParaRPr>
          </a:p>
        </p:txBody>
      </p:sp>
      <p:grpSp>
        <p:nvGrpSpPr>
          <p:cNvPr id="22" name="组合 34">
            <a:extLst>
              <a:ext uri="{FF2B5EF4-FFF2-40B4-BE49-F238E27FC236}">
                <a16:creationId xmlns:a16="http://schemas.microsoft.com/office/drawing/2014/main" id="{8FA8DCEE-C574-4657-B5E3-97BAA2F63C9F}"/>
              </a:ext>
            </a:extLst>
          </p:cNvPr>
          <p:cNvGrpSpPr/>
          <p:nvPr/>
        </p:nvGrpSpPr>
        <p:grpSpPr>
          <a:xfrm>
            <a:off x="2891743" y="495202"/>
            <a:ext cx="8634654" cy="4879909"/>
            <a:chOff x="304800" y="673100"/>
            <a:chExt cx="4000500" cy="4000500"/>
          </a:xfrm>
          <a:effectLst>
            <a:outerShdw blurRad="444500" dist="254000" dir="8100000" algn="tr" rotWithShape="0">
              <a:prstClr val="black">
                <a:alpha val="50000"/>
              </a:prstClr>
            </a:outerShdw>
          </a:effectLst>
        </p:grpSpPr>
        <p:sp>
          <p:nvSpPr>
            <p:cNvPr id="25" name="同心圆 54">
              <a:extLst>
                <a:ext uri="{FF2B5EF4-FFF2-40B4-BE49-F238E27FC236}">
                  <a16:creationId xmlns:a16="http://schemas.microsoft.com/office/drawing/2014/main" id="{30FD84E1-DE8D-4EB4-BF1D-3CCC88F2F33B}"/>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6" name="椭圆 55">
              <a:extLst>
                <a:ext uri="{FF2B5EF4-FFF2-40B4-BE49-F238E27FC236}">
                  <a16:creationId xmlns:a16="http://schemas.microsoft.com/office/drawing/2014/main" id="{FBAD6F9C-8169-4380-909E-98DE14EC23D6}"/>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pic>
        <p:nvPicPr>
          <p:cNvPr id="27" name="图片 9">
            <a:extLst>
              <a:ext uri="{FF2B5EF4-FFF2-40B4-BE49-F238E27FC236}">
                <a16:creationId xmlns:a16="http://schemas.microsoft.com/office/drawing/2014/main" id="{94279ED1-0174-42D4-946D-E32619992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5" y="2277892"/>
            <a:ext cx="3847836" cy="4879909"/>
          </a:xfrm>
          <a:prstGeom prst="rect">
            <a:avLst/>
          </a:prstGeom>
        </p:spPr>
      </p:pic>
      <p:pic>
        <p:nvPicPr>
          <p:cNvPr id="2" name="Picture 1">
            <a:extLst>
              <a:ext uri="{FF2B5EF4-FFF2-40B4-BE49-F238E27FC236}">
                <a16:creationId xmlns:a16="http://schemas.microsoft.com/office/drawing/2014/main" id="{F761DE2F-EE4F-4EDD-98B5-18B9E82CF599}"/>
              </a:ext>
            </a:extLst>
          </p:cNvPr>
          <p:cNvPicPr>
            <a:picLocks noChangeAspect="1"/>
          </p:cNvPicPr>
          <p:nvPr/>
        </p:nvPicPr>
        <p:blipFill>
          <a:blip r:embed="rId4"/>
          <a:stretch>
            <a:fillRect/>
          </a:stretch>
        </p:blipFill>
        <p:spPr>
          <a:xfrm>
            <a:off x="3244640" y="819493"/>
            <a:ext cx="7779170" cy="969348"/>
          </a:xfrm>
          <a:prstGeom prst="rect">
            <a:avLst/>
          </a:prstGeom>
        </p:spPr>
      </p:pic>
      <p:sp>
        <p:nvSpPr>
          <p:cNvPr id="4" name="TextBox 3">
            <a:extLst>
              <a:ext uri="{FF2B5EF4-FFF2-40B4-BE49-F238E27FC236}">
                <a16:creationId xmlns:a16="http://schemas.microsoft.com/office/drawing/2014/main" id="{247F643E-EB28-4B5B-B57B-E65432817E7F}"/>
              </a:ext>
            </a:extLst>
          </p:cNvPr>
          <p:cNvSpPr txBox="1"/>
          <p:nvPr/>
        </p:nvSpPr>
        <p:spPr>
          <a:xfrm>
            <a:off x="3419475" y="1943100"/>
            <a:ext cx="777917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effectLst/>
                <a:latin typeface="+mj-lt"/>
                <a:ea typeface="SimSun" panose="02010600030101010101" pitchFamily="2" charset="-122"/>
              </a:rPr>
              <a:t>Chia </a:t>
            </a:r>
            <a:r>
              <a:rPr lang="en-US" sz="2400" dirty="0" err="1">
                <a:effectLst/>
                <a:latin typeface="+mj-lt"/>
                <a:ea typeface="SimSun" panose="02010600030101010101" pitchFamily="2" charset="-122"/>
              </a:rPr>
              <a:t>lớp</a:t>
            </a:r>
            <a:r>
              <a:rPr lang="en-US" sz="2400" dirty="0">
                <a:effectLst/>
                <a:latin typeface="+mj-lt"/>
                <a:ea typeface="SimSun" panose="02010600030101010101" pitchFamily="2" charset="-122"/>
              </a:rPr>
              <a:t> </a:t>
            </a:r>
            <a:r>
              <a:rPr lang="en-US" sz="2400" dirty="0" err="1">
                <a:effectLst/>
                <a:latin typeface="+mj-lt"/>
                <a:ea typeface="SimSun" panose="02010600030101010101" pitchFamily="2" charset="-122"/>
              </a:rPr>
              <a:t>thành</a:t>
            </a:r>
            <a:r>
              <a:rPr lang="en-US" sz="2400" dirty="0">
                <a:effectLst/>
                <a:latin typeface="+mj-lt"/>
                <a:ea typeface="SimSun" panose="02010600030101010101" pitchFamily="2" charset="-122"/>
              </a:rPr>
              <a:t> 3 </a:t>
            </a:r>
            <a:r>
              <a:rPr lang="en-US" sz="2400" dirty="0" err="1">
                <a:effectLst/>
                <a:latin typeface="+mj-lt"/>
                <a:ea typeface="SimSun" panose="02010600030101010101" pitchFamily="2" charset="-122"/>
              </a:rPr>
              <a:t>đội</a:t>
            </a:r>
            <a:r>
              <a:rPr lang="en-US" sz="2400" dirty="0">
                <a:effectLst/>
                <a:latin typeface="+mj-lt"/>
                <a:ea typeface="SimSun" panose="02010600030101010101" pitchFamily="2" charset="-122"/>
              </a:rPr>
              <a:t> </a:t>
            </a:r>
            <a:endParaRPr lang="en-US" sz="2400" dirty="0">
              <a:latin typeface="+mj-lt"/>
            </a:endParaRPr>
          </a:p>
          <a:p>
            <a:pPr marL="342900" indent="-342900">
              <a:buFont typeface="Arial" panose="020B0604020202020204" pitchFamily="34" charset="0"/>
              <a:buChar char="•"/>
            </a:pPr>
            <a:r>
              <a:rPr lang="vi-VN" sz="2400" dirty="0">
                <a:latin typeface="+mj-lt"/>
              </a:rPr>
              <a:t>Khi </a:t>
            </a:r>
            <a:r>
              <a:rPr lang="en-US" sz="2400" dirty="0" err="1">
                <a:latin typeface="+mj-lt"/>
              </a:rPr>
              <a:t>cô</a:t>
            </a:r>
            <a:r>
              <a:rPr lang="vi-VN" sz="2400" dirty="0">
                <a:latin typeface="+mj-lt"/>
              </a:rPr>
              <a:t> phát lệnh “Bắt đầu”, thành viên của mỗi đội thảo luận và ghi những việc nên làm và không nên làm vào các thẻ chữ, sau đó nhanh chóng lên gắn vào các biển báo của nhóm mình. </a:t>
            </a:r>
          </a:p>
          <a:p>
            <a:pPr marL="342900" indent="-342900">
              <a:buFont typeface="Arial" panose="020B0604020202020204" pitchFamily="34" charset="0"/>
              <a:buChar char="•"/>
            </a:pPr>
            <a:r>
              <a:rPr lang="vi-VN" sz="2400" dirty="0">
                <a:latin typeface="+mj-lt"/>
              </a:rPr>
              <a:t>Đội nào dán đúng và nhanh hơn là đội thắng cuộc.</a:t>
            </a:r>
          </a:p>
        </p:txBody>
      </p:sp>
    </p:spTree>
    <p:extLst>
      <p:ext uri="{BB962C8B-B14F-4D97-AF65-F5344CB8AC3E}">
        <p14:creationId xmlns:p14="http://schemas.microsoft.com/office/powerpoint/2010/main" val="9527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500"/>
                                        <p:tgtEl>
                                          <p:spTgt spid="6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0-#ppt_w/2"/>
                                          </p:val>
                                        </p:tav>
                                        <p:tav tm="100000">
                                          <p:val>
                                            <p:strVal val="#ppt_x"/>
                                          </p:val>
                                        </p:tav>
                                      </p:tavLst>
                                    </p:anim>
                                    <p:anim calcmode="lin" valueType="num">
                                      <p:cBhvr additive="base">
                                        <p:cTn id="21" dur="5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3" presetClass="entr" presetSubtype="27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750" fill="hold"/>
                                        <p:tgtEl>
                                          <p:spTgt spid="22"/>
                                        </p:tgtEl>
                                        <p:attrNameLst>
                                          <p:attrName>ppt_w</p:attrName>
                                        </p:attrNameLst>
                                      </p:cBhvr>
                                      <p:tavLst>
                                        <p:tav tm="0">
                                          <p:val>
                                            <p:strVal val="2/3*#ppt_w"/>
                                          </p:val>
                                        </p:tav>
                                        <p:tav tm="100000">
                                          <p:val>
                                            <p:strVal val="#ppt_w"/>
                                          </p:val>
                                        </p:tav>
                                      </p:tavLst>
                                    </p:anim>
                                    <p:anim calcmode="lin" valueType="num">
                                      <p:cBhvr>
                                        <p:cTn id="26" dur="750" fill="hold"/>
                                        <p:tgtEl>
                                          <p:spTgt spid="22"/>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wipe(down)">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wipe(down)">
                                      <p:cBhvr>
                                        <p:cTn id="41" dur="500"/>
                                        <p:tgtEl>
                                          <p:spTgt spid="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4">
                                            <p:txEl>
                                              <p:pRg st="2" end="2"/>
                                            </p:txEl>
                                          </p:spTgt>
                                        </p:tgtEl>
                                        <p:attrNameLst>
                                          <p:attrName>style.visibility</p:attrName>
                                        </p:attrNameLst>
                                      </p:cBhvr>
                                      <p:to>
                                        <p:strVal val="visible"/>
                                      </p:to>
                                    </p:set>
                                    <p:animEffect transition="in" filter="wipe(down)">
                                      <p:cBhvr>
                                        <p:cTn id="4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67"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FAF16-7098-3659-299E-978CBC9EC58E}"/>
              </a:ext>
            </a:extLst>
          </p:cNvPr>
          <p:cNvPicPr>
            <a:picLocks noChangeAspect="1"/>
          </p:cNvPicPr>
          <p:nvPr/>
        </p:nvPicPr>
        <p:blipFill>
          <a:blip r:embed="rId2"/>
          <a:stretch>
            <a:fillRect/>
          </a:stretch>
        </p:blipFill>
        <p:spPr>
          <a:xfrm>
            <a:off x="648606" y="1068155"/>
            <a:ext cx="10979848" cy="4700423"/>
          </a:xfrm>
          <a:prstGeom prst="rect">
            <a:avLst/>
          </a:prstGeom>
        </p:spPr>
      </p:pic>
    </p:spTree>
    <p:extLst>
      <p:ext uri="{BB962C8B-B14F-4D97-AF65-F5344CB8AC3E}">
        <p14:creationId xmlns:p14="http://schemas.microsoft.com/office/powerpoint/2010/main" val="35460294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7284907" y="2912612"/>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5" name="Google Shape;1215;p35"/>
          <p:cNvSpPr/>
          <p:nvPr/>
        </p:nvSpPr>
        <p:spPr>
          <a:xfrm>
            <a:off x="4624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6" name="Google Shape;1216;p35"/>
          <p:cNvSpPr/>
          <p:nvPr/>
        </p:nvSpPr>
        <p:spPr>
          <a:xfrm>
            <a:off x="34265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7" name="Google Shape;1217;p35"/>
          <p:cNvSpPr/>
          <p:nvPr/>
        </p:nvSpPr>
        <p:spPr>
          <a:xfrm>
            <a:off x="6217467" y="-52918"/>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9" name="Google Shape;1219;p35"/>
          <p:cNvSpPr/>
          <p:nvPr/>
        </p:nvSpPr>
        <p:spPr>
          <a:xfrm>
            <a:off x="-6739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1220" name="Google Shape;1220;p35"/>
          <p:cNvGrpSpPr/>
          <p:nvPr/>
        </p:nvGrpSpPr>
        <p:grpSpPr>
          <a:xfrm>
            <a:off x="8845612" y="2188926"/>
            <a:ext cx="3083781" cy="3911956"/>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232" name="Google Shape;1232;p35"/>
          <p:cNvGrpSpPr/>
          <p:nvPr/>
        </p:nvGrpSpPr>
        <p:grpSpPr>
          <a:xfrm>
            <a:off x="6867544" y="5191634"/>
            <a:ext cx="5369067" cy="1690817"/>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7" name="Group 26">
            <a:extLst>
              <a:ext uri="{FF2B5EF4-FFF2-40B4-BE49-F238E27FC236}">
                <a16:creationId xmlns:a16="http://schemas.microsoft.com/office/drawing/2014/main" id="{25BDCB1E-1391-41AA-AA27-D00BD9C03908}"/>
              </a:ext>
            </a:extLst>
          </p:cNvPr>
          <p:cNvGrpSpPr/>
          <p:nvPr/>
        </p:nvGrpSpPr>
        <p:grpSpPr>
          <a:xfrm>
            <a:off x="2383186" y="1134912"/>
            <a:ext cx="8581891" cy="3522554"/>
            <a:chOff x="783163" y="1510969"/>
            <a:chExt cx="6293857" cy="4038600"/>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268BA2A3-622A-41B3-B8B3-57FC49A5921D}"/>
                </a:ext>
              </a:extLst>
            </p:cNvPr>
            <p:cNvPicPr>
              <a:picLocks noChangeAspect="1"/>
            </p:cNvPicPr>
            <p:nvPr/>
          </p:nvPicPr>
          <p:blipFill>
            <a:blip r:embed="rId3"/>
            <a:stretch>
              <a:fillRect/>
            </a:stretch>
          </p:blipFill>
          <p:spPr>
            <a:xfrm>
              <a:off x="783163" y="1510969"/>
              <a:ext cx="6293857" cy="4038600"/>
            </a:xfrm>
            <a:prstGeom prst="rect">
              <a:avLst/>
            </a:prstGeom>
          </p:spPr>
        </p:pic>
        <p:sp>
          <p:nvSpPr>
            <p:cNvPr id="29" name="TextBox 28">
              <a:extLst>
                <a:ext uri="{FF2B5EF4-FFF2-40B4-BE49-F238E27FC236}">
                  <a16:creationId xmlns:a16="http://schemas.microsoft.com/office/drawing/2014/main" id="{D47670A7-C4B0-4F56-B143-FE1ACB017AC0}"/>
                </a:ext>
              </a:extLst>
            </p:cNvPr>
            <p:cNvSpPr txBox="1"/>
            <p:nvPr/>
          </p:nvSpPr>
          <p:spPr>
            <a:xfrm>
              <a:off x="1110504" y="2572571"/>
              <a:ext cx="5777795" cy="2011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30353A"/>
                  </a:solidFill>
                  <a:latin typeface="Cambria" panose="02040503050406030204" pitchFamily="18" charset="0"/>
                  <a:ea typeface="Cambria" panose="02040503050406030204" pitchFamily="18" charset="0"/>
                  <a:cs typeface="Calibri" panose="020F0502020204030204" pitchFamily="34" charset="0"/>
                </a:rPr>
                <a:t>Về</a:t>
              </a:r>
              <a:r>
                <a:rPr lang="en-US" sz="4400" b="1" dirty="0">
                  <a:solidFill>
                    <a:srgbClr val="30353A"/>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30353A"/>
                  </a:solidFill>
                  <a:latin typeface="Cambria" panose="02040503050406030204" pitchFamily="18" charset="0"/>
                  <a:ea typeface="Cambria" panose="02040503050406030204" pitchFamily="18" charset="0"/>
                  <a:cs typeface="Calibri" panose="020F0502020204030204" pitchFamily="34" charset="0"/>
                </a:rPr>
                <a:t>nhà</a:t>
              </a:r>
              <a:endParaRPr lang="en-US" sz="4400" b="1" dirty="0">
                <a:solidFill>
                  <a:srgbClr val="30353A"/>
                </a:solidFill>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30353A"/>
                  </a:solidFill>
                  <a:effectLst/>
                  <a:uLnTx/>
                  <a:uFillTx/>
                  <a:latin typeface="Cambria" panose="02040503050406030204" pitchFamily="18" charset="0"/>
                  <a:ea typeface="Cambria" panose="02040503050406030204" pitchFamily="18" charset="0"/>
                  <a:cs typeface="Calibri" panose="020F0502020204030204" pitchFamily="34" charset="0"/>
                </a:rPr>
                <a:t>Thực hiện những việc cần làm phù hợp để phòng tránh những rủi ro do thiên tai.</a:t>
              </a:r>
              <a:endParaRPr kumimoji="0" lang="en-US" sz="3200" i="0" u="none" strike="noStrike" kern="1200" cap="none" spc="0" normalizeH="0" baseline="0" noProof="0" dirty="0">
                <a:ln>
                  <a:noFill/>
                </a:ln>
                <a:solidFill>
                  <a:srgbClr val="30353A"/>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047" y="3732525"/>
            <a:ext cx="3169447" cy="3107302"/>
          </a:xfrm>
          <a:prstGeom prst="rect">
            <a:avLst/>
          </a:prstGeom>
        </p:spPr>
      </p:pic>
    </p:spTree>
    <p:extLst>
      <p:ext uri="{BB962C8B-B14F-4D97-AF65-F5344CB8AC3E}">
        <p14:creationId xmlns:p14="http://schemas.microsoft.com/office/powerpoint/2010/main" val="132866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2"/>
          <p:cNvPicPr>
            <a:picLocks noChangeAspect="1"/>
          </p:cNvPicPr>
          <p:nvPr/>
        </p:nvPicPr>
        <p:blipFill>
          <a:blip r:embed="rId2"/>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3"/>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4"/>
          <a:srcRect t="48984" r="10628" b="35307"/>
          <a:stretch/>
        </p:blipFill>
        <p:spPr>
          <a:xfrm>
            <a:off x="-78111" y="-25400"/>
            <a:ext cx="12348220" cy="1220903"/>
          </a:xfrm>
          <a:prstGeom prst="rect">
            <a:avLst/>
          </a:prstGeom>
        </p:spPr>
      </p:pic>
      <p:pic>
        <p:nvPicPr>
          <p:cNvPr id="5" name="Picture 5"/>
          <p:cNvPicPr>
            <a:picLocks noChangeAspect="1"/>
          </p:cNvPicPr>
          <p:nvPr/>
        </p:nvPicPr>
        <p:blipFill>
          <a:blip r:embed="rId5"/>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6"/>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7"/>
          <a:srcRect r="15288"/>
          <a:stretch/>
        </p:blipFill>
        <p:spPr>
          <a:xfrm>
            <a:off x="614191" y="1992779"/>
            <a:ext cx="6076131" cy="4034631"/>
          </a:xfrm>
          <a:prstGeom prst="rect">
            <a:avLst/>
          </a:prstGeom>
        </p:spPr>
      </p:pic>
      <p:pic>
        <p:nvPicPr>
          <p:cNvPr id="6" name="Picture 6"/>
          <p:cNvPicPr>
            <a:picLocks noChangeAspect="1"/>
          </p:cNvPicPr>
          <p:nvPr/>
        </p:nvPicPr>
        <p:blipFill>
          <a:blip r:embed="rId8"/>
          <a:srcRect l="13162" t="11393" b="31764"/>
          <a:stretch>
            <a:fillRect/>
          </a:stretch>
        </p:blipFill>
        <p:spPr>
          <a:xfrm>
            <a:off x="4797869" y="254175"/>
            <a:ext cx="7936024" cy="2922076"/>
          </a:xfrm>
          <a:prstGeom prst="rect">
            <a:avLst/>
          </a:prstGeom>
        </p:spPr>
      </p:pic>
      <p:pic>
        <p:nvPicPr>
          <p:cNvPr id="15" name="Picture 14" descr="A group of blue and pink letters&#10;&#10;AI-generated content may be incorrect.">
            <a:extLst>
              <a:ext uri="{FF2B5EF4-FFF2-40B4-BE49-F238E27FC236}">
                <a16:creationId xmlns:a16="http://schemas.microsoft.com/office/drawing/2014/main" id="{A06A28EE-C543-81F2-D531-E5A8C15A5A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0306" y="1702054"/>
            <a:ext cx="8129357" cy="2470074"/>
          </a:xfrm>
          <a:prstGeom prst="rect">
            <a:avLst/>
          </a:prstGeom>
        </p:spPr>
      </p:pic>
    </p:spTree>
    <p:extLst>
      <p:ext uri="{BB962C8B-B14F-4D97-AF65-F5344CB8AC3E}">
        <p14:creationId xmlns:p14="http://schemas.microsoft.com/office/powerpoint/2010/main" val="199209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2.08333E-7 0 L -2.08333E-7 0.69861 " pathEditMode="relative" rAng="0" ptsTypes="AA">
                                      <p:cBhvr>
                                        <p:cTn id="6" dur="3000" fill="hold"/>
                                        <p:tgtEl>
                                          <p:spTgt spid="6"/>
                                        </p:tgtEl>
                                        <p:attrNameLst>
                                          <p:attrName>ppt_x</p:attrName>
                                          <p:attrName>ppt_y</p:attrName>
                                        </p:attrNameLst>
                                      </p:cBhvr>
                                      <p:rCtr x="0" y="34931"/>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01345" h="10287000">
                <a:moveTo>
                  <a:pt x="0" y="0"/>
                </a:moveTo>
                <a:lnTo>
                  <a:pt x="12301345" y="0"/>
                </a:lnTo>
                <a:lnTo>
                  <a:pt x="12301345" y="10287000"/>
                </a:lnTo>
                <a:lnTo>
                  <a:pt x="0" y="1028700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3"/>
          <a:srcRect/>
          <a:stretch>
            <a:fillRect/>
          </a:stretch>
        </p:blipFill>
        <p:spPr>
          <a:xfrm>
            <a:off x="9606793" y="-169071"/>
            <a:ext cx="2472620" cy="2549093"/>
          </a:xfrm>
          <a:prstGeom prst="rect">
            <a:avLst/>
          </a:prstGeom>
        </p:spPr>
      </p:pic>
      <p:sp>
        <p:nvSpPr>
          <p:cNvPr id="4" name="Freeform 4"/>
          <p:cNvSpPr/>
          <p:nvPr/>
        </p:nvSpPr>
        <p:spPr>
          <a:xfrm>
            <a:off x="0" y="4035056"/>
            <a:ext cx="1995055" cy="2743200"/>
          </a:xfrm>
          <a:custGeom>
            <a:avLst/>
            <a:gdLst/>
            <a:ahLst/>
            <a:cxnLst/>
            <a:rect l="l" t="t" r="r" b="b"/>
            <a:pathLst>
              <a:path w="2992582" h="4114800">
                <a:moveTo>
                  <a:pt x="0" y="0"/>
                </a:moveTo>
                <a:lnTo>
                  <a:pt x="2992582" y="0"/>
                </a:lnTo>
                <a:lnTo>
                  <a:pt x="299258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8D1BF99-796C-884A-BA83-28925BC5D7C9}"/>
              </a:ext>
            </a:extLst>
          </p:cNvPr>
          <p:cNvPicPr>
            <a:picLocks noChangeAspect="1"/>
          </p:cNvPicPr>
          <p:nvPr/>
        </p:nvPicPr>
        <p:blipFill>
          <a:blip r:embed="rId6"/>
          <a:stretch>
            <a:fillRect/>
          </a:stretch>
        </p:blipFill>
        <p:spPr>
          <a:xfrm>
            <a:off x="1810213" y="1925518"/>
            <a:ext cx="8529043" cy="2517866"/>
          </a:xfrm>
          <a:prstGeom prst="rect">
            <a:avLst/>
          </a:prstGeom>
        </p:spPr>
      </p:pic>
      <p:pic>
        <p:nvPicPr>
          <p:cNvPr id="11" name="Picture 10">
            <a:extLst>
              <a:ext uri="{FF2B5EF4-FFF2-40B4-BE49-F238E27FC236}">
                <a16:creationId xmlns:a16="http://schemas.microsoft.com/office/drawing/2014/main" id="{432D74DE-18C8-A28E-7575-FE9018EE1402}"/>
              </a:ext>
            </a:extLst>
          </p:cNvPr>
          <p:cNvPicPr>
            <a:picLocks noChangeAspect="1"/>
          </p:cNvPicPr>
          <p:nvPr/>
        </p:nvPicPr>
        <p:blipFill>
          <a:blip r:embed="rId7"/>
          <a:stretch>
            <a:fillRect/>
          </a:stretch>
        </p:blipFill>
        <p:spPr>
          <a:xfrm>
            <a:off x="3854110" y="713194"/>
            <a:ext cx="4419983" cy="859611"/>
          </a:xfrm>
          <a:prstGeom prst="rect">
            <a:avLst/>
          </a:prstGeom>
        </p:spPr>
      </p:pic>
      <p:pic>
        <p:nvPicPr>
          <p:cNvPr id="6" name="Picture 5">
            <a:extLst>
              <a:ext uri="{FF2B5EF4-FFF2-40B4-BE49-F238E27FC236}">
                <a16:creationId xmlns:a16="http://schemas.microsoft.com/office/drawing/2014/main" id="{8901120D-6820-7C84-BF3C-DBE34D76C62C}"/>
              </a:ext>
            </a:extLst>
          </p:cNvPr>
          <p:cNvPicPr>
            <a:picLocks noChangeAspect="1"/>
          </p:cNvPicPr>
          <p:nvPr/>
        </p:nvPicPr>
        <p:blipFill>
          <a:blip r:embed="rId8"/>
          <a:stretch>
            <a:fillRect/>
          </a:stretch>
        </p:blipFill>
        <p:spPr>
          <a:xfrm>
            <a:off x="5191280" y="4349166"/>
            <a:ext cx="2341067"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7102-2605-7DC9-915A-9A0F87EF5B68}"/>
              </a:ext>
            </a:extLst>
          </p:cNvPr>
          <p:cNvSpPr/>
          <p:nvPr/>
        </p:nvSpPr>
        <p:spPr>
          <a:xfrm>
            <a:off x="2682202" y="2464728"/>
            <a:ext cx="8608709" cy="3809071"/>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red and white text with black background&#10;&#10;AI-generated content may be incorrect.">
            <a:extLst>
              <a:ext uri="{FF2B5EF4-FFF2-40B4-BE49-F238E27FC236}">
                <a16:creationId xmlns:a16="http://schemas.microsoft.com/office/drawing/2014/main" id="{F23BFEF8-4B34-573D-3F37-2ABC02232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8812" y="3215146"/>
            <a:ext cx="9326971" cy="2213978"/>
          </a:xfrm>
          <a:prstGeom prst="rect">
            <a:avLst/>
          </a:prstGeom>
        </p:spPr>
      </p:pic>
    </p:spTree>
    <p:extLst>
      <p:ext uri="{BB962C8B-B14F-4D97-AF65-F5344CB8AC3E}">
        <p14:creationId xmlns:p14="http://schemas.microsoft.com/office/powerpoint/2010/main" val="32777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93605D-8F8B-4DD2-9F07-F47FD724677F}"/>
              </a:ext>
            </a:extLst>
          </p:cNvPr>
          <p:cNvSpPr txBox="1"/>
          <p:nvPr/>
        </p:nvSpPr>
        <p:spPr>
          <a:xfrm>
            <a:off x="1249104" y="697097"/>
            <a:ext cx="1002982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thông</a:t>
            </a:r>
            <a:r>
              <a:rPr lang="en-US" sz="4400" b="1" dirty="0">
                <a:solidFill>
                  <a:srgbClr val="002060"/>
                </a:solidFill>
                <a:latin typeface="Cambria" panose="02040503050406030204" pitchFamily="18" charset="0"/>
                <a:ea typeface="Cambria" panose="02040503050406030204" pitchFamily="18" charset="0"/>
              </a:rPr>
              <a:t> tin </a:t>
            </a:r>
            <a:r>
              <a:rPr lang="en-US" sz="4400" b="1" dirty="0" err="1">
                <a:solidFill>
                  <a:srgbClr val="002060"/>
                </a:solidFill>
                <a:latin typeface="Cambria" panose="02040503050406030204" pitchFamily="18" charset="0"/>
                <a:ea typeface="Cambria" panose="02040503050406030204" pitchFamily="18" charset="0"/>
              </a:rPr>
              <a:t>hướng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dẫn</a:t>
            </a:r>
            <a:endParaRPr lang="en-US" sz="4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2AB7B5A-6EA7-4F1B-B0DE-AFEDECC766DC}"/>
              </a:ext>
            </a:extLst>
          </p:cNvPr>
          <p:cNvPicPr>
            <a:picLocks noChangeAspect="1"/>
          </p:cNvPicPr>
          <p:nvPr/>
        </p:nvPicPr>
        <p:blipFill>
          <a:blip r:embed="rId2"/>
          <a:stretch>
            <a:fillRect/>
          </a:stretch>
        </p:blipFill>
        <p:spPr>
          <a:xfrm>
            <a:off x="1126940" y="1763563"/>
            <a:ext cx="10243352" cy="4052445"/>
          </a:xfrm>
          <a:prstGeom prst="rect">
            <a:avLst/>
          </a:prstGeom>
        </p:spPr>
      </p:pic>
    </p:spTree>
    <p:extLst>
      <p:ext uri="{BB962C8B-B14F-4D97-AF65-F5344CB8AC3E}">
        <p14:creationId xmlns:p14="http://schemas.microsoft.com/office/powerpoint/2010/main" val="22550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C63C41-3944-C2BD-4076-89FD37898D48}"/>
              </a:ext>
            </a:extLst>
          </p:cNvPr>
          <p:cNvSpPr txBox="1"/>
          <p:nvPr/>
        </p:nvSpPr>
        <p:spPr>
          <a:xfrm>
            <a:off x="3146568" y="515679"/>
            <a:ext cx="57209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Thảo</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r>
              <a:rPr lang="en-US" sz="3200" b="1" dirty="0">
                <a:solidFill>
                  <a:srgbClr val="FF0000"/>
                </a:solidFill>
                <a:latin typeface="Cambria" panose="02040503050406030204" pitchFamily="18" charset="0"/>
                <a:ea typeface="Cambria" panose="02040503050406030204" pitchFamily="18" charset="0"/>
              </a:rPr>
              <a:t> n</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hóm</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lang="en-US" sz="3200" b="1" noProof="0" dirty="0">
                <a:solidFill>
                  <a:srgbClr val="FF0000"/>
                </a:solidFill>
                <a:latin typeface="Cambria" panose="02040503050406030204" pitchFamily="18" charset="0"/>
                <a:ea typeface="Cambria" panose="02040503050406030204" pitchFamily="18" charset="0"/>
              </a:rPr>
              <a:t>4</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16A49572-6E7E-18B7-DB26-D6BB103DDFE1}"/>
              </a:ext>
            </a:extLst>
          </p:cNvPr>
          <p:cNvSpPr/>
          <p:nvPr/>
        </p:nvSpPr>
        <p:spPr>
          <a:xfrm>
            <a:off x="2200190" y="1431851"/>
            <a:ext cx="7772400" cy="4893647"/>
          </a:xfrm>
          <a:prstGeom prst="rect">
            <a:avLst/>
          </a:prstGeom>
          <a:solidFill>
            <a:schemeClr val="bg1"/>
          </a:solidFill>
          <a:ln>
            <a:solidFill>
              <a:srgbClr val="0000FF"/>
            </a:solidFill>
          </a:ln>
        </p:spPr>
        <p:txBody>
          <a:bodyPr wrap="square">
            <a:spAutoFit/>
          </a:bodyPr>
          <a:lstStyle/>
          <a:p>
            <a:pPr algn="ctr"/>
            <a:r>
              <a:rPr lang="en-US" sz="2400" b="1" dirty="0">
                <a:latin typeface="Cambria" panose="02040503050406030204" pitchFamily="18" charset="0"/>
                <a:ea typeface="Cambria" panose="02040503050406030204" pitchFamily="18" charset="0"/>
                <a:cs typeface="Times New Roman" pitchFamily="18" charset="0"/>
              </a:rPr>
              <a:t>PHIẾU BÀI TẬP</a:t>
            </a:r>
            <a:endParaRPr lang="en-US" sz="2400" dirty="0">
              <a:latin typeface="Cambria" panose="02040503050406030204" pitchFamily="18" charset="0"/>
              <a:ea typeface="Cambria" panose="02040503050406030204" pitchFamily="18" charset="0"/>
              <a:cs typeface="Times New Roman" pitchFamily="18" charset="0"/>
            </a:endParaRPr>
          </a:p>
          <a:p>
            <a:pPr algn="ctr"/>
            <a:r>
              <a:rPr lang="en-US" sz="2400" b="1" dirty="0" err="1">
                <a:latin typeface="Cambria" panose="02040503050406030204" pitchFamily="18" charset="0"/>
                <a:ea typeface="Cambria" panose="02040503050406030204" pitchFamily="18" charset="0"/>
                <a:cs typeface="Times New Roman" pitchFamily="18" charset="0"/>
              </a:rPr>
              <a:t>Nhóm</a:t>
            </a:r>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a:p>
            <a:r>
              <a:rPr lang="en-US" sz="2400" b="1" dirty="0">
                <a:latin typeface="Cambria" panose="02040503050406030204" pitchFamily="18" charset="0"/>
                <a:ea typeface="Cambria" panose="02040503050406030204" pitchFamily="18" charset="0"/>
                <a:cs typeface="Times New Roman" pitchFamily="18" charset="0"/>
              </a:rPr>
              <a:t>1/ Khi </a:t>
            </a:r>
            <a:r>
              <a:rPr lang="en-US" sz="2400" b="1" dirty="0" err="1">
                <a:latin typeface="Cambria" panose="02040503050406030204" pitchFamily="18" charset="0"/>
                <a:ea typeface="Cambria" panose="02040503050406030204" pitchFamily="18" charset="0"/>
                <a:cs typeface="Times New Roman" pitchFamily="18" charset="0"/>
              </a:rPr>
              <a:t>có</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thiên</a:t>
            </a:r>
            <a:r>
              <a:rPr lang="en-US" sz="2400" b="1" dirty="0">
                <a:latin typeface="Cambria" panose="02040503050406030204" pitchFamily="18" charset="0"/>
                <a:ea typeface="Cambria" panose="02040503050406030204" pitchFamily="18" charset="0"/>
                <a:cs typeface="Times New Roman" pitchFamily="18" charset="0"/>
              </a:rPr>
              <a:t> tai </a:t>
            </a:r>
            <a:r>
              <a:rPr lang="en-US" sz="2400" b="1" dirty="0" err="1">
                <a:latin typeface="Cambria" panose="02040503050406030204" pitchFamily="18" charset="0"/>
                <a:ea typeface="Cambria" panose="02040503050406030204" pitchFamily="18" charset="0"/>
                <a:cs typeface="Times New Roman" pitchFamily="18" charset="0"/>
              </a:rPr>
              <a:t>xảy</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ra</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chúng</a:t>
            </a:r>
            <a:r>
              <a:rPr lang="en-US" sz="2400" b="1" dirty="0">
                <a:latin typeface="Cambria" panose="02040503050406030204" pitchFamily="18" charset="0"/>
                <a:ea typeface="Cambria" panose="02040503050406030204" pitchFamily="18" charset="0"/>
                <a:cs typeface="Times New Roman" pitchFamily="18" charset="0"/>
              </a:rPr>
              <a:t> ta </a:t>
            </a:r>
            <a:r>
              <a:rPr lang="en-US" sz="2400" b="1" dirty="0" err="1">
                <a:latin typeface="Cambria" panose="02040503050406030204" pitchFamily="18" charset="0"/>
                <a:ea typeface="Cambria" panose="02040503050406030204" pitchFamily="18" charset="0"/>
                <a:cs typeface="Times New Roman" pitchFamily="18" charset="0"/>
              </a:rPr>
              <a:t>cần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theo</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dõi</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và</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lắng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nghe</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thông</a:t>
            </a:r>
            <a:r>
              <a:rPr lang="en-US" sz="2400" b="1" dirty="0">
                <a:latin typeface="Cambria" panose="02040503050406030204" pitchFamily="18" charset="0"/>
                <a:ea typeface="Cambria" panose="02040503050406030204" pitchFamily="18" charset="0"/>
                <a:cs typeface="Times New Roman" pitchFamily="18" charset="0"/>
              </a:rPr>
              <a:t> tin </a:t>
            </a:r>
            <a:r>
              <a:rPr lang="en-US" sz="2400" b="1" dirty="0" err="1">
                <a:latin typeface="Cambria" panose="02040503050406030204" pitchFamily="18" charset="0"/>
                <a:ea typeface="Cambria" panose="02040503050406030204" pitchFamily="18" charset="0"/>
                <a:cs typeface="Times New Roman" pitchFamily="18" charset="0"/>
              </a:rPr>
              <a:t>từ</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đâu</a:t>
            </a:r>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a:p>
            <a:r>
              <a:rPr lang="en-US" sz="2400" b="1" dirty="0">
                <a:latin typeface="Cambria" panose="02040503050406030204" pitchFamily="18" charset="0"/>
                <a:ea typeface="Cambria" panose="02040503050406030204" pitchFamily="18" charset="0"/>
                <a:cs typeface="Times New Roman" pitchFamily="18" charset="0"/>
              </a:rPr>
              <a:t>………………………………………………………………</a:t>
            </a:r>
          </a:p>
          <a:p>
            <a:r>
              <a:rPr lang="en-US" sz="2400" dirty="0">
                <a:latin typeface="Cambria" panose="02040503050406030204" pitchFamily="18" charset="0"/>
                <a:ea typeface="Cambria" panose="02040503050406030204" pitchFamily="18" charset="0"/>
                <a:cs typeface="Times New Roman" pitchFamily="18" charset="0"/>
              </a:rPr>
              <a:t> </a:t>
            </a:r>
            <a:r>
              <a:rPr lang="en-US" sz="2400" b="1" dirty="0">
                <a:latin typeface="Cambria" panose="02040503050406030204" pitchFamily="18" charset="0"/>
                <a:ea typeface="Cambria" panose="02040503050406030204" pitchFamily="18" charset="0"/>
                <a:cs typeface="Times New Roman" pitchFamily="18" charset="0"/>
              </a:rPr>
              <a:t>2/ Khi </a:t>
            </a:r>
            <a:r>
              <a:rPr lang="en-US" sz="2400" b="1" dirty="0" err="1">
                <a:latin typeface="Cambria" panose="02040503050406030204" pitchFamily="18" charset="0"/>
                <a:ea typeface="Cambria" panose="02040503050406030204" pitchFamily="18" charset="0"/>
                <a:cs typeface="Times New Roman" pitchFamily="18" charset="0"/>
              </a:rPr>
              <a:t>đi</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sơ</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tán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cần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mang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theo</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những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vật</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dụng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thiết</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yếu</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nào</a:t>
            </a:r>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a:p>
            <a:r>
              <a:rPr lang="en-US" sz="2400" b="1" dirty="0">
                <a:latin typeface="Cambria" panose="02040503050406030204" pitchFamily="18" charset="0"/>
                <a:ea typeface="Cambria" panose="02040503050406030204" pitchFamily="18" charset="0"/>
                <a:cs typeface="Times New Roman" pitchFamily="18" charset="0"/>
              </a:rPr>
              <a:t>………………………………………………………………</a:t>
            </a:r>
          </a:p>
          <a:p>
            <a:r>
              <a:rPr lang="en-US" sz="2400" b="1" dirty="0">
                <a:latin typeface="Cambria" panose="02040503050406030204" pitchFamily="18" charset="0"/>
                <a:ea typeface="Cambria" panose="02040503050406030204" pitchFamily="18" charset="0"/>
                <a:cs typeface="Times New Roman" pitchFamily="18" charset="0"/>
              </a:rPr>
              <a:t>3/ </a:t>
            </a:r>
            <a:r>
              <a:rPr lang="en-US" sz="2400" b="1" dirty="0" err="1">
                <a:latin typeface="Cambria" panose="02040503050406030204" pitchFamily="18" charset="0"/>
                <a:ea typeface="Cambria" panose="02040503050406030204" pitchFamily="18" charset="0"/>
                <a:cs typeface="Times New Roman" pitchFamily="18" charset="0"/>
              </a:rPr>
              <a:t>Những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nơi</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nào</a:t>
            </a:r>
            <a:r>
              <a:rPr lang="en-US" sz="2400" b="1" dirty="0">
                <a:latin typeface="Cambria" panose="02040503050406030204" pitchFamily="18" charset="0"/>
                <a:ea typeface="Cambria" panose="02040503050406030204" pitchFamily="18" charset="0"/>
                <a:cs typeface="Times New Roman" pitchFamily="18" charset="0"/>
              </a:rPr>
              <a:t> an </a:t>
            </a:r>
            <a:r>
              <a:rPr lang="en-US" sz="2400" b="1" dirty="0" err="1">
                <a:latin typeface="Cambria" panose="02040503050406030204" pitchFamily="18" charset="0"/>
                <a:ea typeface="Cambria" panose="02040503050406030204" pitchFamily="18" charset="0"/>
                <a:cs typeface="Times New Roman" pitchFamily="18" charset="0"/>
              </a:rPr>
              <a:t>toàn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cần</a:t>
            </a:r>
            <a:r>
              <a:rPr lang="en-US" sz="2400" b="1" dirty="0">
                <a:latin typeface="Cambria" panose="02040503050406030204" pitchFamily="18" charset="0"/>
                <a:ea typeface="Cambria" panose="02040503050406030204" pitchFamily="18" charset="0"/>
                <a:cs typeface="Times New Roman" pitchFamily="18" charset="0"/>
              </a:rPr>
              <a:t> di </a:t>
            </a:r>
            <a:r>
              <a:rPr lang="en-US" sz="2400" b="1" dirty="0" err="1">
                <a:latin typeface="Cambria" panose="02040503050406030204" pitchFamily="18" charset="0"/>
                <a:ea typeface="Cambria" panose="02040503050406030204" pitchFamily="18" charset="0"/>
                <a:cs typeface="Times New Roman" pitchFamily="18" charset="0"/>
              </a:rPr>
              <a:t>chuyển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đến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khi</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có</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hiệu</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lệnh</a:t>
            </a:r>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a:p>
            <a:r>
              <a:rPr lang="en-US" sz="2400" b="1" dirty="0">
                <a:latin typeface="Cambria" panose="02040503050406030204" pitchFamily="18" charset="0"/>
                <a:ea typeface="Cambria" panose="02040503050406030204" pitchFamily="18" charset="0"/>
                <a:cs typeface="Times New Roman" pitchFamily="18" charset="0"/>
              </a:rPr>
              <a:t>………………………………………………………………</a:t>
            </a:r>
          </a:p>
          <a:p>
            <a:r>
              <a:rPr lang="en-US" sz="2400" b="1" dirty="0">
                <a:latin typeface="Cambria" panose="02040503050406030204" pitchFamily="18" charset="0"/>
                <a:ea typeface="Cambria" panose="02040503050406030204" pitchFamily="18" charset="0"/>
                <a:cs typeface="Times New Roman" pitchFamily="18" charset="0"/>
              </a:rPr>
              <a:t>4/ </a:t>
            </a:r>
            <a:r>
              <a:rPr lang="en-US" sz="2400" b="1" dirty="0" err="1">
                <a:latin typeface="Cambria" panose="02040503050406030204" pitchFamily="18" charset="0"/>
                <a:ea typeface="Cambria" panose="02040503050406030204" pitchFamily="18" charset="0"/>
                <a:cs typeface="Times New Roman" pitchFamily="18" charset="0"/>
              </a:rPr>
              <a:t>Những</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nơi</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nào</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nguy</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hiểm</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cần</a:t>
            </a:r>
            <a:r>
              <a:rPr lang="en-US" sz="2400" b="1" dirty="0">
                <a:latin typeface="Cambria" panose="02040503050406030204" pitchFamily="18" charset="0"/>
                <a:ea typeface="Cambria" panose="02040503050406030204" pitchFamily="18" charset="0"/>
                <a:cs typeface="Times New Roman" pitchFamily="18" charset="0"/>
              </a:rPr>
              <a:t> </a:t>
            </a:r>
            <a:r>
              <a:rPr lang="en-US" sz="2400" b="1" dirty="0" err="1">
                <a:latin typeface="Cambria" panose="02040503050406030204" pitchFamily="18" charset="0"/>
                <a:ea typeface="Cambria" panose="02040503050406030204" pitchFamily="18" charset="0"/>
                <a:cs typeface="Times New Roman" pitchFamily="18" charset="0"/>
              </a:rPr>
              <a:t>tránh</a:t>
            </a:r>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a:p>
            <a:r>
              <a:rPr lang="en-US" sz="2400" b="1" dirty="0">
                <a:latin typeface="Cambria" panose="02040503050406030204" pitchFamily="18" charset="0"/>
                <a:ea typeface="Cambria" panose="02040503050406030204" pitchFamily="18" charset="0"/>
                <a:cs typeface="Times New Roman" pitchFamily="18" charset="0"/>
              </a:rPr>
              <a:t>………………………………………………………………</a:t>
            </a:r>
            <a:endParaRPr lang="en-US" sz="2400" dirty="0">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79147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60176690-636B-4EFD-9BF5-67F0309E00F8}"/>
              </a:ext>
            </a:extLst>
          </p:cNvPr>
          <p:cNvSpPr/>
          <p:nvPr/>
        </p:nvSpPr>
        <p:spPr>
          <a:xfrm>
            <a:off x="1" y="0"/>
            <a:ext cx="12192000" cy="6858000"/>
          </a:xfrm>
          <a:custGeom>
            <a:avLst/>
            <a:gdLst/>
            <a:ahLst/>
            <a:cxnLst/>
            <a:rect l="l" t="t" r="r" b="b"/>
            <a:pathLst>
              <a:path w="18535135" h="10287000">
                <a:moveTo>
                  <a:pt x="0" y="0"/>
                </a:moveTo>
                <a:lnTo>
                  <a:pt x="18535135" y="0"/>
                </a:lnTo>
                <a:lnTo>
                  <a:pt x="18535135"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1" name="Rectangle: Rounded Corners 1">
            <a:extLst>
              <a:ext uri="{FF2B5EF4-FFF2-40B4-BE49-F238E27FC236}">
                <a16:creationId xmlns:a16="http://schemas.microsoft.com/office/drawing/2014/main" id="{E4B24D6A-D223-4AE1-8A9E-04BE20CCCD28}"/>
              </a:ext>
            </a:extLst>
          </p:cNvPr>
          <p:cNvSpPr/>
          <p:nvPr/>
        </p:nvSpPr>
        <p:spPr>
          <a:xfrm>
            <a:off x="2399728" y="991806"/>
            <a:ext cx="6368491" cy="412925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srgbClr val="B3C3F0">
                  <a:lumMod val="10000"/>
                </a:srgbClr>
              </a:solidFill>
              <a:latin typeface="Calibri" panose="020F0502020204030204" pitchFamily="34"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0A530B3F-C5EC-411B-9251-16F7E2C65FC8}"/>
              </a:ext>
            </a:extLst>
          </p:cNvPr>
          <p:cNvSpPr/>
          <p:nvPr/>
        </p:nvSpPr>
        <p:spPr>
          <a:xfrm>
            <a:off x="2160597" y="555986"/>
            <a:ext cx="1847731" cy="1397868"/>
          </a:xfrm>
          <a:custGeom>
            <a:avLst/>
            <a:gdLst/>
            <a:ahLst/>
            <a:cxnLst/>
            <a:rect l="l" t="t" r="r" b="b"/>
            <a:pathLst>
              <a:path w="2873940" h="2126716">
                <a:moveTo>
                  <a:pt x="0" y="0"/>
                </a:moveTo>
                <a:lnTo>
                  <a:pt x="2873940" y="0"/>
                </a:lnTo>
                <a:lnTo>
                  <a:pt x="2873940" y="2126715"/>
                </a:lnTo>
                <a:lnTo>
                  <a:pt x="0" y="21267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pPr>
            <a:endParaRPr lang="en-US" sz="1867" kern="0" dirty="0">
              <a:solidFill>
                <a:srgbClr val="000000"/>
              </a:solidFill>
              <a:latin typeface="Arial"/>
              <a:cs typeface="Arial"/>
              <a:sym typeface="Arial"/>
            </a:endParaRPr>
          </a:p>
        </p:txBody>
      </p:sp>
      <p:sp>
        <p:nvSpPr>
          <p:cNvPr id="19" name="Freeform 6">
            <a:extLst>
              <a:ext uri="{FF2B5EF4-FFF2-40B4-BE49-F238E27FC236}">
                <a16:creationId xmlns:a16="http://schemas.microsoft.com/office/drawing/2014/main" id="{26490714-C756-46DD-BF01-1067A031A259}"/>
              </a:ext>
            </a:extLst>
          </p:cNvPr>
          <p:cNvSpPr/>
          <p:nvPr/>
        </p:nvSpPr>
        <p:spPr>
          <a:xfrm>
            <a:off x="8523011" y="2399877"/>
            <a:ext cx="1910125" cy="4318171"/>
          </a:xfrm>
          <a:custGeom>
            <a:avLst/>
            <a:gdLst/>
            <a:ahLst/>
            <a:cxnLst/>
            <a:rect l="l" t="t" r="r" b="b"/>
            <a:pathLst>
              <a:path w="1837944" h="4114800">
                <a:moveTo>
                  <a:pt x="0" y="0"/>
                </a:moveTo>
                <a:lnTo>
                  <a:pt x="1837944" y="0"/>
                </a:lnTo>
                <a:lnTo>
                  <a:pt x="183794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65A3BD42-1686-4CF9-85F0-D3CDFB8F7EEE}"/>
              </a:ext>
            </a:extLst>
          </p:cNvPr>
          <p:cNvSpPr/>
          <p:nvPr/>
        </p:nvSpPr>
        <p:spPr>
          <a:xfrm>
            <a:off x="250473" y="2851909"/>
            <a:ext cx="2331991" cy="3866139"/>
          </a:xfrm>
          <a:custGeom>
            <a:avLst/>
            <a:gdLst/>
            <a:ahLst/>
            <a:cxnLst/>
            <a:rect l="l" t="t" r="r" b="b"/>
            <a:pathLst>
              <a:path w="2527173" h="4114800">
                <a:moveTo>
                  <a:pt x="0" y="0"/>
                </a:moveTo>
                <a:lnTo>
                  <a:pt x="2527173" y="0"/>
                </a:lnTo>
                <a:lnTo>
                  <a:pt x="25271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8" name="Freeform 4">
            <a:extLst>
              <a:ext uri="{FF2B5EF4-FFF2-40B4-BE49-F238E27FC236}">
                <a16:creationId xmlns:a16="http://schemas.microsoft.com/office/drawing/2014/main" id="{7046DEC1-834D-48EF-BAE9-7A9E6C24100C}"/>
              </a:ext>
            </a:extLst>
          </p:cNvPr>
          <p:cNvSpPr/>
          <p:nvPr/>
        </p:nvSpPr>
        <p:spPr>
          <a:xfrm>
            <a:off x="6918984" y="4329590"/>
            <a:ext cx="1910125" cy="1473836"/>
          </a:xfrm>
          <a:custGeom>
            <a:avLst/>
            <a:gdLst/>
            <a:ahLst/>
            <a:cxnLst/>
            <a:rect l="l" t="t" r="r" b="b"/>
            <a:pathLst>
              <a:path w="3336086" h="2482139">
                <a:moveTo>
                  <a:pt x="0" y="0"/>
                </a:moveTo>
                <a:lnTo>
                  <a:pt x="3336086" y="0"/>
                </a:lnTo>
                <a:lnTo>
                  <a:pt x="3336086" y="2482139"/>
                </a:lnTo>
                <a:lnTo>
                  <a:pt x="0" y="24821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4EFA0097-75B1-D2C7-0C5B-5B79AAC8B777}"/>
              </a:ext>
            </a:extLst>
          </p:cNvPr>
          <p:cNvPicPr>
            <a:picLocks noChangeAspect="1"/>
          </p:cNvPicPr>
          <p:nvPr/>
        </p:nvPicPr>
        <p:blipFill>
          <a:blip r:embed="rId11"/>
          <a:stretch>
            <a:fillRect/>
          </a:stretch>
        </p:blipFill>
        <p:spPr>
          <a:xfrm>
            <a:off x="272512" y="1562153"/>
            <a:ext cx="10626249" cy="4499238"/>
          </a:xfrm>
          <a:prstGeom prst="rect">
            <a:avLst/>
          </a:prstGeom>
        </p:spPr>
      </p:pic>
    </p:spTree>
    <p:extLst>
      <p:ext uri="{BB962C8B-B14F-4D97-AF65-F5344CB8AC3E}">
        <p14:creationId xmlns:p14="http://schemas.microsoft.com/office/powerpoint/2010/main" val="78502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931D0-9CF0-87DF-C33D-9FD1E85F8D3B}"/>
              </a:ext>
            </a:extLst>
          </p:cNvPr>
          <p:cNvPicPr>
            <a:picLocks noChangeAspect="1"/>
          </p:cNvPicPr>
          <p:nvPr/>
        </p:nvPicPr>
        <p:blipFill>
          <a:blip r:embed="rId2"/>
          <a:stretch>
            <a:fillRect/>
          </a:stretch>
        </p:blipFill>
        <p:spPr>
          <a:xfrm>
            <a:off x="2979885" y="684803"/>
            <a:ext cx="6653213" cy="5618665"/>
          </a:xfrm>
          <a:prstGeom prst="rect">
            <a:avLst/>
          </a:prstGeom>
        </p:spPr>
      </p:pic>
    </p:spTree>
    <p:extLst>
      <p:ext uri="{BB962C8B-B14F-4D97-AF65-F5344CB8AC3E}">
        <p14:creationId xmlns:p14="http://schemas.microsoft.com/office/powerpoint/2010/main" val="3229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777F2FC-DDCD-8F2D-825A-A141A6EE25DF}"/>
              </a:ext>
            </a:extLst>
          </p:cNvPr>
          <p:cNvSpPr txBox="1"/>
          <p:nvPr/>
        </p:nvSpPr>
        <p:spPr>
          <a:xfrm>
            <a:off x="1796902" y="394365"/>
            <a:ext cx="882502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cs typeface="Times New Roman" panose="02020603050405020304" pitchFamily="18" charset="0"/>
              </a:rPr>
              <a:t>Khi đi sơ tán, cần mang theo những vật dụng</a:t>
            </a:r>
            <a:r>
              <a:rPr lang="en-US" sz="3200" b="1" dirty="0">
                <a:latin typeface="Cambria" panose="02040503050406030204" pitchFamily="18" charset="0"/>
                <a:ea typeface="Cambria" panose="02040503050406030204" pitchFamily="18" charset="0"/>
                <a:cs typeface="Times New Roman" panose="02020603050405020304" pitchFamily="18" charset="0"/>
              </a:rPr>
              <a:t>:</a:t>
            </a:r>
            <a:r>
              <a:rPr lang="vi-VN" sz="3200" b="1" dirty="0">
                <a:latin typeface="Cambria" panose="02040503050406030204" pitchFamily="18" charset="0"/>
                <a:ea typeface="Cambria" panose="02040503050406030204" pitchFamily="18" charset="0"/>
                <a:cs typeface="Times New Roman" panose="02020603050405020304" pitchFamily="18" charset="0"/>
              </a:rPr>
              <a:t> </a:t>
            </a:r>
            <a:endParaRPr lang="en-US" sz="3200" b="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2">
            <a:extLst>
              <a:ext uri="{FF2B5EF4-FFF2-40B4-BE49-F238E27FC236}">
                <a16:creationId xmlns:a16="http://schemas.microsoft.com/office/drawing/2014/main" id="{1D491860-BB4F-30B5-5A49-61090D2FC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54" y="1240710"/>
            <a:ext cx="3130718" cy="214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442BA604-50EC-EDC3-DC90-A860F0432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245" y="1219928"/>
            <a:ext cx="3033224" cy="214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A568BE2F-CE94-0D90-DE6A-EFD8AE883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669" y="1056838"/>
            <a:ext cx="2733549" cy="251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a:extLst>
              <a:ext uri="{FF2B5EF4-FFF2-40B4-BE49-F238E27FC236}">
                <a16:creationId xmlns:a16="http://schemas.microsoft.com/office/drawing/2014/main" id="{F0BE0250-833D-8261-0EB3-184FA98D2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2624" y="3790463"/>
            <a:ext cx="2569693" cy="223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a:extLst>
              <a:ext uri="{FF2B5EF4-FFF2-40B4-BE49-F238E27FC236}">
                <a16:creationId xmlns:a16="http://schemas.microsoft.com/office/drawing/2014/main" id="{88D8BF9C-600A-B2DD-A319-734F6B1E2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328" y="3790463"/>
            <a:ext cx="2436808" cy="218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a:extLst>
              <a:ext uri="{FF2B5EF4-FFF2-40B4-BE49-F238E27FC236}">
                <a16:creationId xmlns:a16="http://schemas.microsoft.com/office/drawing/2014/main" id="{BC7874C3-9414-CEB8-0092-5F313DDD12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0669" y="3629123"/>
            <a:ext cx="2555043" cy="255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8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FFDB44C-AF24-6063-5E49-DA921DADA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652" y="1181985"/>
            <a:ext cx="4235162"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a:extLst>
              <a:ext uri="{FF2B5EF4-FFF2-40B4-BE49-F238E27FC236}">
                <a16:creationId xmlns:a16="http://schemas.microsoft.com/office/drawing/2014/main" id="{698BDEB7-4BAE-BEF0-4D7E-DB2B02A27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514" y="1181984"/>
            <a:ext cx="4129451" cy="297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BF998A64-6CB9-1903-58ED-1977D9C7B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414" y="4158548"/>
            <a:ext cx="3886200" cy="243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A6948AAC-902D-38AA-9D3D-3EF548825702}"/>
              </a:ext>
            </a:extLst>
          </p:cNvPr>
          <p:cNvSpPr txBox="1"/>
          <p:nvPr/>
        </p:nvSpPr>
        <p:spPr>
          <a:xfrm>
            <a:off x="2062716" y="394365"/>
            <a:ext cx="8825024"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cs typeface="Times New Roman" panose="02020603050405020304" pitchFamily="18" charset="0"/>
              </a:rPr>
              <a:t>Những nơi nào an toàn cần di chuyển đến </a:t>
            </a:r>
            <a:endParaRPr lang="en-US" sz="32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5809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148</Words>
  <Application>Microsoft Office PowerPoint</Application>
  <PresentationFormat>Widescreen</PresentationFormat>
  <Paragraphs>22</Paragraphs>
  <Slides>15</Slides>
  <Notes>3</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15</vt:i4>
      </vt:variant>
    </vt:vector>
  </HeadingPairs>
  <TitlesOfParts>
    <vt:vector size="39" baseType="lpstr">
      <vt:lpstr>微软雅黑</vt:lpstr>
      <vt:lpstr>SimSun</vt:lpstr>
      <vt:lpstr>Aptos</vt:lpstr>
      <vt:lpstr>Aptos Display</vt:lpstr>
      <vt:lpstr>Arial</vt:lpstr>
      <vt:lpstr>Bebas Neue</vt:lpstr>
      <vt:lpstr>Calibri</vt:lpstr>
      <vt:lpstr>Cambria</vt:lpstr>
      <vt:lpstr>Chau Philomene One</vt:lpstr>
      <vt:lpstr>等线</vt:lpstr>
      <vt:lpstr>Didact Gothic</vt:lpstr>
      <vt:lpstr>Livvic</vt:lpstr>
      <vt:lpstr>Roboto Condensed Light</vt:lpstr>
      <vt:lpstr>Rubik</vt:lpstr>
      <vt:lpstr>Times New Roman</vt:lpstr>
      <vt:lpstr>Utm AVO</vt:lpstr>
      <vt:lpstr>包图主题2</vt:lpstr>
      <vt:lpstr>1_Office 主题</vt:lpstr>
      <vt:lpstr>Office 主题​​</vt:lpstr>
      <vt:lpstr>Eco-Friendly School Center by Slidesgo</vt:lpstr>
      <vt:lpstr>9_Office Theme</vt:lpstr>
      <vt:lpstr>3_Office Theme</vt:lpstr>
      <vt:lpstr>8_Office Theme</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16</cp:revision>
  <dcterms:created xsi:type="dcterms:W3CDTF">2022-01-08T06:23:13Z</dcterms:created>
  <dcterms:modified xsi:type="dcterms:W3CDTF">2025-05-17T15:57:21Z</dcterms:modified>
</cp:coreProperties>
</file>