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7" r:id="rId2"/>
    <p:sldMasterId id="2147483709" r:id="rId3"/>
    <p:sldMasterId id="2147483820" r:id="rId4"/>
    <p:sldMasterId id="2147483833" r:id="rId5"/>
    <p:sldMasterId id="2147483845" r:id="rId6"/>
    <p:sldMasterId id="2147483857" r:id="rId7"/>
    <p:sldMasterId id="2147483869" r:id="rId8"/>
    <p:sldMasterId id="2147483881" r:id="rId9"/>
    <p:sldMasterId id="2147483893" r:id="rId10"/>
    <p:sldMasterId id="2147483905" r:id="rId11"/>
    <p:sldMasterId id="2147483917" r:id="rId12"/>
  </p:sldMasterIdLst>
  <p:notesMasterIdLst>
    <p:notesMasterId r:id="rId39"/>
  </p:notesMasterIdLst>
  <p:handoutMasterIdLst>
    <p:handoutMasterId r:id="rId40"/>
  </p:handoutMasterIdLst>
  <p:sldIdLst>
    <p:sldId id="1817239695" r:id="rId13"/>
    <p:sldId id="256" r:id="rId14"/>
    <p:sldId id="2007577149" r:id="rId15"/>
    <p:sldId id="2007577150" r:id="rId16"/>
    <p:sldId id="2007577151" r:id="rId17"/>
    <p:sldId id="295" r:id="rId18"/>
    <p:sldId id="2007577138" r:id="rId19"/>
    <p:sldId id="2007577139" r:id="rId20"/>
    <p:sldId id="2007577140" r:id="rId21"/>
    <p:sldId id="2007577141" r:id="rId22"/>
    <p:sldId id="2007577142" r:id="rId23"/>
    <p:sldId id="2007577143" r:id="rId24"/>
    <p:sldId id="314" r:id="rId25"/>
    <p:sldId id="310" r:id="rId26"/>
    <p:sldId id="2007577152" r:id="rId27"/>
    <p:sldId id="2007577133" r:id="rId28"/>
    <p:sldId id="2007577148" r:id="rId29"/>
    <p:sldId id="291" r:id="rId30"/>
    <p:sldId id="2007577144" r:id="rId31"/>
    <p:sldId id="2007577145" r:id="rId32"/>
    <p:sldId id="2007577146" r:id="rId33"/>
    <p:sldId id="2007577147" r:id="rId34"/>
    <p:sldId id="301" r:id="rId35"/>
    <p:sldId id="303" r:id="rId36"/>
    <p:sldId id="308" r:id="rId37"/>
    <p:sldId id="28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20F698-7F64-4C89-A7C5-F75E3435CD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9DEB6-4F54-41AD-88E0-7108366863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C9CE0-E96F-495C-AF75-C97741EC6A91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2F77B-46AB-4697-9068-E4331D17F4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FB8F7-3222-4A23-A5ED-F4E95F9299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6E37B-C356-4B58-B7BC-75DF4ECC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B58777-778F-4F60-A500-CFC1ED8179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5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77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6750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72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46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5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34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150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879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151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1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63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354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284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32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00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41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312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7470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7694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3495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187712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469018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82239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603700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00084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1515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8990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17/5/2025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84267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39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0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8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8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4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2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521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01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33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6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8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9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98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90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157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7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8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08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98941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32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97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57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30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28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09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27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90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65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9881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2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28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8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9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621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31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70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53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05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09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220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27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462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06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38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69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7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19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03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2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293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80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33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276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3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95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96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27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4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9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700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5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11797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531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87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65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802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734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499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8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8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7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0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2025/5/17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6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1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7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31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1.svg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.svg"/><Relationship Id="rId11" Type="http://schemas.openxmlformats.org/officeDocument/2006/relationships/image" Target="../media/image4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yellow text&#10;&#10;AI-generated content may be incorrect.">
            <a:extLst>
              <a:ext uri="{FF2B5EF4-FFF2-40B4-BE49-F238E27FC236}">
                <a16:creationId xmlns:a16="http://schemas.microsoft.com/office/drawing/2014/main" id="{AC4A47F0-274A-E7F2-5AF1-8B70116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82" y="3440605"/>
            <a:ext cx="7547502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05637" y="99446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68586" y="2355617"/>
            <a:ext cx="4719916" cy="1947836"/>
            <a:chOff x="8219531" y="1952072"/>
            <a:chExt cx="9222876" cy="292175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219531" y="1952072"/>
              <a:ext cx="9222876" cy="2921754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14776" y="2164205"/>
              <a:ext cx="7524879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Chằng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chống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nhà</a:t>
              </a:r>
              <a:r>
                <a:rPr lang="en-US" sz="36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cửa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</a:t>
              </a:r>
              <a:r>
                <a:rPr lang="en-US" sz="3600" i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ể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hạn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chế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thiệt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hại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7EED3-CDE9-42A5-853F-134C01519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858" y="1561093"/>
            <a:ext cx="5095057" cy="3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1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26902" y="88813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96000" y="2419412"/>
            <a:ext cx="5513767" cy="1947836"/>
            <a:chOff x="6709872" y="2047764"/>
            <a:chExt cx="10774088" cy="292175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6709872" y="2047764"/>
              <a:ext cx="10774088" cy="2921754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26279" y="2164205"/>
              <a:ext cx="10002528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Tích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trữ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tiết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kiệm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nước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sạch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phòng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hạn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hán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F3F3B-3B07-44D8-AE05-E9AB836F6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33" y="1537761"/>
            <a:ext cx="4783531" cy="38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8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024" y="0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89850" y="2419412"/>
            <a:ext cx="4983867" cy="1947836"/>
            <a:chOff x="8261084" y="2047764"/>
            <a:chExt cx="9222876" cy="292175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261084" y="2047764"/>
              <a:ext cx="9222876" cy="2921754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642805" y="2164205"/>
              <a:ext cx="8841155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Trồng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bảo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vê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̣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sườn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đồi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bờ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nhằm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hạn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chê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́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sạt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lơ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̃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đất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….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EA541-9A8F-4F1F-A7BA-2DFE37CD4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47" y="1692959"/>
            <a:ext cx="4983868" cy="37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92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6153" t="29477" r="5299" b="17625"/>
          <a:stretch>
            <a:fillRect/>
          </a:stretch>
        </p:blipFill>
        <p:spPr>
          <a:xfrm>
            <a:off x="6102945" y="4430360"/>
            <a:ext cx="6096000" cy="2048434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 flipH="1">
            <a:off x="-1463873" y="3362"/>
            <a:ext cx="7936024" cy="2922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96119" y="145269"/>
            <a:ext cx="12270109" cy="7161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t="10165" r="30448" b="22425"/>
          <a:stretch/>
        </p:blipFill>
        <p:spPr>
          <a:xfrm>
            <a:off x="590550" y="-250136"/>
            <a:ext cx="11372849" cy="423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3025" y="1784178"/>
            <a:ext cx="9867900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defTabSz="609630">
              <a:lnSpc>
                <a:spcPts val="5154"/>
              </a:lnSpc>
              <a:buFont typeface="Arial" panose="020B0604020202020204" pitchFamily="34" charset="0"/>
              <a:buChar char="•"/>
            </a:pPr>
            <a:r>
              <a:rPr lang="vi-VN" sz="3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hoặc người thân của em đã bao giờ gặp thiên tai chưa? </a:t>
            </a:r>
            <a:endParaRPr lang="en-US" sz="3334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 defTabSz="609630">
              <a:lnSpc>
                <a:spcPts val="5154"/>
              </a:lnSpc>
              <a:buFont typeface="Arial" panose="020B0604020202020204" pitchFamily="34" charset="0"/>
              <a:buChar char="•"/>
            </a:pPr>
            <a:r>
              <a:rPr lang="vi-VN" sz="3334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đó, em và người thân đã làm gì?</a:t>
            </a:r>
            <a:endParaRPr lang="en-US" sz="3334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56000" y="735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1.94444E-6 0.6986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0800" y="2687295"/>
            <a:ext cx="12242800" cy="2935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l="5020" t="28869" r="13765" b="46559"/>
          <a:stretch/>
        </p:blipFill>
        <p:spPr>
          <a:xfrm>
            <a:off x="-50800" y="2187133"/>
            <a:ext cx="12242800" cy="2066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511" y="3243091"/>
            <a:ext cx="12231511" cy="306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30892" b="40293"/>
          <a:stretch>
            <a:fillRect/>
          </a:stretch>
        </p:blipFill>
        <p:spPr>
          <a:xfrm>
            <a:off x="-17457" y="5347302"/>
            <a:ext cx="12349840" cy="1510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40721" r="78632" b="41633"/>
          <a:stretch>
            <a:fillRect/>
          </a:stretch>
        </p:blipFill>
        <p:spPr>
          <a:xfrm>
            <a:off x="-818883" y="5148011"/>
            <a:ext cx="3806024" cy="17679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78533" t="36334" r="4348" b="48274"/>
          <a:stretch>
            <a:fillRect/>
          </a:stretch>
        </p:blipFill>
        <p:spPr>
          <a:xfrm>
            <a:off x="8156952" y="4876440"/>
            <a:ext cx="4035048" cy="20407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9522" t="43333" r="6943" b="26438"/>
          <a:stretch>
            <a:fillRect/>
          </a:stretch>
        </p:blipFill>
        <p:spPr>
          <a:xfrm>
            <a:off x="-50800" y="295953"/>
            <a:ext cx="12209457" cy="24852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rcRect t="51672" b="33647"/>
          <a:stretch/>
        </p:blipFill>
        <p:spPr>
          <a:xfrm>
            <a:off x="52734" y="-25400"/>
            <a:ext cx="12209457" cy="100824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52565" y="-246035"/>
            <a:ext cx="12443835" cy="716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00998" y="1508004"/>
            <a:ext cx="2551555" cy="51376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57679" y="3568231"/>
            <a:ext cx="2038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22517E"/>
                </a:solidFill>
                <a:latin typeface="Coiny" panose="020B0604020202020204" charset="0"/>
                <a:cs typeface="Calibri" panose="020F0502020204030204" pitchFamily="34" charset="0"/>
              </a:rPr>
              <a:t>lớp</a:t>
            </a:r>
            <a:endParaRPr lang="en-US" sz="4000" b="1" dirty="0">
              <a:solidFill>
                <a:srgbClr val="22517E"/>
              </a:solidFill>
              <a:latin typeface="Coiny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301345" h="10287000">
                <a:moveTo>
                  <a:pt x="0" y="0"/>
                </a:moveTo>
                <a:lnTo>
                  <a:pt x="12301345" y="0"/>
                </a:lnTo>
                <a:lnTo>
                  <a:pt x="12301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AC63E-FF46-C799-3847-B01841A95907}"/>
              </a:ext>
            </a:extLst>
          </p:cNvPr>
          <p:cNvSpPr/>
          <p:nvPr/>
        </p:nvSpPr>
        <p:spPr>
          <a:xfrm>
            <a:off x="287079" y="297711"/>
            <a:ext cx="11578856" cy="620941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8938C-C97C-0357-76E2-F36BD64941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173" y="5331880"/>
            <a:ext cx="1965962" cy="15261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A4DE0A-D4A7-CC61-6F80-E0AA21B04203}"/>
              </a:ext>
            </a:extLst>
          </p:cNvPr>
          <p:cNvSpPr/>
          <p:nvPr/>
        </p:nvSpPr>
        <p:spPr>
          <a:xfrm>
            <a:off x="2642896" y="174814"/>
            <a:ext cx="7424835" cy="616733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biện pháp phòng chống thiên tai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60004D-559F-97DA-8361-C4EBB8571F8C}"/>
              </a:ext>
            </a:extLst>
          </p:cNvPr>
          <p:cNvGrpSpPr/>
          <p:nvPr/>
        </p:nvGrpSpPr>
        <p:grpSpPr>
          <a:xfrm>
            <a:off x="458134" y="1143035"/>
            <a:ext cx="9172405" cy="790785"/>
            <a:chOff x="4437279" y="4854169"/>
            <a:chExt cx="4152099" cy="1017329"/>
          </a:xfrm>
        </p:grpSpPr>
        <p:sp>
          <p:nvSpPr>
            <p:cNvPr id="10" name="Rounded Rectangular Callout 34">
              <a:extLst>
                <a:ext uri="{FF2B5EF4-FFF2-40B4-BE49-F238E27FC236}">
                  <a16:creationId xmlns:a16="http://schemas.microsoft.com/office/drawing/2014/main" id="{F77B3CA8-9093-F81F-7753-E7FE367A4CC5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65B3F0-6959-4A1C-B247-07903DA4E8BB}"/>
                </a:ext>
              </a:extLst>
            </p:cNvPr>
            <p:cNvSpPr/>
            <p:nvPr/>
          </p:nvSpPr>
          <p:spPr>
            <a:xfrm>
              <a:off x="4570280" y="4964672"/>
              <a:ext cx="3881845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trú dưới gốc cây khi có giông sét vì dễ bị sét đánh.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4A7654-D119-2AEE-DF8E-87745F3D88C6}"/>
              </a:ext>
            </a:extLst>
          </p:cNvPr>
          <p:cNvGrpSpPr/>
          <p:nvPr/>
        </p:nvGrpSpPr>
        <p:grpSpPr>
          <a:xfrm>
            <a:off x="233265" y="2182275"/>
            <a:ext cx="11037247" cy="1077833"/>
            <a:chOff x="4437279" y="4854169"/>
            <a:chExt cx="4152099" cy="1386611"/>
          </a:xfrm>
        </p:grpSpPr>
        <p:sp>
          <p:nvSpPr>
            <p:cNvPr id="14" name="Rounded Rectangular Callout 34">
              <a:extLst>
                <a:ext uri="{FF2B5EF4-FFF2-40B4-BE49-F238E27FC236}">
                  <a16:creationId xmlns:a16="http://schemas.microsoft.com/office/drawing/2014/main" id="{1EC68D4D-53C4-F28B-9E65-8C3075B9D771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4C5A65-B5B2-2DB0-6808-EA979425A447}"/>
                </a:ext>
              </a:extLst>
            </p:cNvPr>
            <p:cNvSpPr/>
            <p:nvPr/>
          </p:nvSpPr>
          <p:spPr>
            <a:xfrm>
              <a:off x="4570280" y="4964672"/>
              <a:ext cx="3881845" cy="1276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Lắng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tivi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loa,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kịp</a:t>
              </a:r>
              <a:r>
                <a:rPr lang="en-US" sz="2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endParaRPr kumimoji="0" lang="nl-NL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C87034-2E4C-9A05-2E72-557682367AD6}"/>
              </a:ext>
            </a:extLst>
          </p:cNvPr>
          <p:cNvGrpSpPr/>
          <p:nvPr/>
        </p:nvGrpSpPr>
        <p:grpSpPr>
          <a:xfrm>
            <a:off x="761339" y="3171882"/>
            <a:ext cx="9360651" cy="790785"/>
            <a:chOff x="3985341" y="4491100"/>
            <a:chExt cx="4237313" cy="1017329"/>
          </a:xfrm>
        </p:grpSpPr>
        <p:sp>
          <p:nvSpPr>
            <p:cNvPr id="17" name="Rounded Rectangular Callout 34">
              <a:extLst>
                <a:ext uri="{FF2B5EF4-FFF2-40B4-BE49-F238E27FC236}">
                  <a16:creationId xmlns:a16="http://schemas.microsoft.com/office/drawing/2014/main" id="{2AA1FC19-E3A6-DDCA-3EE8-723DE3BF5E64}"/>
                </a:ext>
              </a:extLst>
            </p:cNvPr>
            <p:cNvSpPr/>
            <p:nvPr/>
          </p:nvSpPr>
          <p:spPr>
            <a:xfrm>
              <a:off x="3985341" y="4491100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0A289F6-D5CB-94C3-1456-3218494F9BD4}"/>
                </a:ext>
              </a:extLst>
            </p:cNvPr>
            <p:cNvSpPr/>
            <p:nvPr/>
          </p:nvSpPr>
          <p:spPr>
            <a:xfrm>
              <a:off x="4340809" y="4663748"/>
              <a:ext cx="3881845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 sơ tán theo hướng dẫn của chính quyền địa phương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7E7434-62F9-96EE-E915-125129045CFB}"/>
              </a:ext>
            </a:extLst>
          </p:cNvPr>
          <p:cNvGrpSpPr/>
          <p:nvPr/>
        </p:nvGrpSpPr>
        <p:grpSpPr>
          <a:xfrm>
            <a:off x="761339" y="4117776"/>
            <a:ext cx="9172405" cy="790785"/>
            <a:chOff x="4437279" y="4854169"/>
            <a:chExt cx="4152099" cy="1017329"/>
          </a:xfrm>
        </p:grpSpPr>
        <p:sp>
          <p:nvSpPr>
            <p:cNvPr id="21" name="Rounded Rectangular Callout 34">
              <a:extLst>
                <a:ext uri="{FF2B5EF4-FFF2-40B4-BE49-F238E27FC236}">
                  <a16:creationId xmlns:a16="http://schemas.microsoft.com/office/drawing/2014/main" id="{9490BD66-365C-1BD9-D449-6CC95E59B91C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5F246A-031A-9729-4B19-CB9728F8583F}"/>
                </a:ext>
              </a:extLst>
            </p:cNvPr>
            <p:cNvSpPr/>
            <p:nvPr/>
          </p:nvSpPr>
          <p:spPr>
            <a:xfrm>
              <a:off x="4570280" y="4964672"/>
              <a:ext cx="3881845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Chằng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chống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A26A05-5005-5825-8558-0E42094EE6FD}"/>
              </a:ext>
            </a:extLst>
          </p:cNvPr>
          <p:cNvGrpSpPr/>
          <p:nvPr/>
        </p:nvGrpSpPr>
        <p:grpSpPr>
          <a:xfrm>
            <a:off x="761339" y="5064070"/>
            <a:ext cx="9172405" cy="790785"/>
            <a:chOff x="4437279" y="4854169"/>
            <a:chExt cx="4152099" cy="1017329"/>
          </a:xfrm>
        </p:grpSpPr>
        <p:sp>
          <p:nvSpPr>
            <p:cNvPr id="24" name="Rounded Rectangular Callout 34">
              <a:extLst>
                <a:ext uri="{FF2B5EF4-FFF2-40B4-BE49-F238E27FC236}">
                  <a16:creationId xmlns:a16="http://schemas.microsoft.com/office/drawing/2014/main" id="{21173FB4-9E7C-EF39-F23B-F265C0C4BD2A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B447CB-B0A9-D410-09B2-0526B782ADCD}"/>
                </a:ext>
              </a:extLst>
            </p:cNvPr>
            <p:cNvSpPr/>
            <p:nvPr/>
          </p:nvSpPr>
          <p:spPr>
            <a:xfrm>
              <a:off x="4570280" y="4964672"/>
              <a:ext cx="3881845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iết kiệm và tích trữ nước sạch phòng chống hạn hán.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A218351-59C1-9D3D-05FB-392E6D6DBBB3}"/>
              </a:ext>
            </a:extLst>
          </p:cNvPr>
          <p:cNvGrpSpPr/>
          <p:nvPr/>
        </p:nvGrpSpPr>
        <p:grpSpPr>
          <a:xfrm>
            <a:off x="1203643" y="6034818"/>
            <a:ext cx="9172405" cy="790785"/>
            <a:chOff x="4437279" y="4854169"/>
            <a:chExt cx="4152099" cy="1017329"/>
          </a:xfrm>
        </p:grpSpPr>
        <p:sp>
          <p:nvSpPr>
            <p:cNvPr id="27" name="Rounded Rectangular Callout 34">
              <a:extLst>
                <a:ext uri="{FF2B5EF4-FFF2-40B4-BE49-F238E27FC236}">
                  <a16:creationId xmlns:a16="http://schemas.microsoft.com/office/drawing/2014/main" id="{60545650-9AA0-7642-8687-067ECD20E807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3C05C3-7C65-7D8C-84F9-8C76AA089063}"/>
                </a:ext>
              </a:extLst>
            </p:cNvPr>
            <p:cNvSpPr/>
            <p:nvPr/>
          </p:nvSpPr>
          <p:spPr>
            <a:xfrm>
              <a:off x="4570280" y="4964672"/>
              <a:ext cx="3881845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 cây để bảo vệ sườn núi, bờ sông nhằm hạn chế sạt lở đất </a:t>
              </a:r>
              <a:endPara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2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 flipH="1">
            <a:off x="-1463873" y="3362"/>
            <a:ext cx="7936024" cy="2922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57150" y="-204203"/>
            <a:ext cx="12270109" cy="7161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636078-0B2F-49E0-93A0-035505D451F1}"/>
              </a:ext>
            </a:extLst>
          </p:cNvPr>
          <p:cNvGrpSpPr/>
          <p:nvPr/>
        </p:nvGrpSpPr>
        <p:grpSpPr>
          <a:xfrm>
            <a:off x="-687539" y="-40020"/>
            <a:ext cx="12668046" cy="1275090"/>
            <a:chOff x="-396025" y="173453"/>
            <a:chExt cx="12900499" cy="1603163"/>
          </a:xfrm>
        </p:grpSpPr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8B05600D-6A65-4120-BCA7-31DE2EFE841A}"/>
                </a:ext>
              </a:extLst>
            </p:cNvPr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2311F9-139C-4E49-AA8C-A511E995D16C}"/>
                </a:ext>
              </a:extLst>
            </p:cNvPr>
            <p:cNvSpPr txBox="1"/>
            <p:nvPr/>
          </p:nvSpPr>
          <p:spPr>
            <a:xfrm>
              <a:off x="1574433" y="496271"/>
              <a:ext cx="10930041" cy="119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/>
                <a:t>2. Quan sát và cho biết các bạn trong mỗi hình sau đang gặp thiên tai nào. Nhận xét cách xử lí của các bạn trong mỗi hình.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862EE9-02DA-4FD8-A485-15C89AC5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F3DDC00-582A-4799-9D6B-7949AEA5F1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613" y="1382789"/>
            <a:ext cx="8078749" cy="54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1.94444E-6 0.6986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0800" y="2687295"/>
            <a:ext cx="12242800" cy="2935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l="5020" t="28869" r="13765" b="46559"/>
          <a:stretch/>
        </p:blipFill>
        <p:spPr>
          <a:xfrm>
            <a:off x="-50800" y="2187133"/>
            <a:ext cx="12242800" cy="2066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511" y="3243091"/>
            <a:ext cx="12231511" cy="306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30892" b="40293"/>
          <a:stretch>
            <a:fillRect/>
          </a:stretch>
        </p:blipFill>
        <p:spPr>
          <a:xfrm>
            <a:off x="-17457" y="5347302"/>
            <a:ext cx="12349840" cy="1510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40721" r="78632" b="41633"/>
          <a:stretch>
            <a:fillRect/>
          </a:stretch>
        </p:blipFill>
        <p:spPr>
          <a:xfrm>
            <a:off x="-818883" y="5148011"/>
            <a:ext cx="3806024" cy="17679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78533" t="36334" r="4348" b="48274"/>
          <a:stretch>
            <a:fillRect/>
          </a:stretch>
        </p:blipFill>
        <p:spPr>
          <a:xfrm>
            <a:off x="8156952" y="4876440"/>
            <a:ext cx="4035048" cy="20407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9522" t="43333" r="6943" b="26438"/>
          <a:stretch>
            <a:fillRect/>
          </a:stretch>
        </p:blipFill>
        <p:spPr>
          <a:xfrm>
            <a:off x="-50800" y="295953"/>
            <a:ext cx="12209457" cy="24852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rcRect t="51672" b="33647"/>
          <a:stretch/>
        </p:blipFill>
        <p:spPr>
          <a:xfrm>
            <a:off x="52734" y="-25400"/>
            <a:ext cx="12209457" cy="100824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152565" y="-246035"/>
            <a:ext cx="12443835" cy="716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00998" y="1508004"/>
            <a:ext cx="2551555" cy="51376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57679" y="3568231"/>
            <a:ext cx="20381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oiny" panose="020B060402020202020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oiny" panose="020B060402020202020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4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6865" y="88813"/>
            <a:ext cx="10054265" cy="1435187"/>
            <a:chOff x="-396025" y="173453"/>
            <a:chExt cx="12949867" cy="2152782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88653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96000" y="2419412"/>
            <a:ext cx="5513767" cy="2802093"/>
            <a:chOff x="6709872" y="2047764"/>
            <a:chExt cx="10774088" cy="488623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6709872" y="2047764"/>
              <a:ext cx="10774088" cy="48862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600" dirty="0">
                <a:solidFill>
                  <a:srgbClr val="F7964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42686" y="2164205"/>
              <a:ext cx="9196970" cy="445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Mưa</a:t>
              </a:r>
              <a:r>
                <a:rPr lang="en-US" sz="32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bão</a:t>
              </a:r>
              <a:endPara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Em muốn về nhà nhưng chị đã khuyên em không nên về vì trời đang mưa, gió to rất nguy hiểm.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7E12E-BA45-452B-BDD2-BDEE2701A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01" y="1893605"/>
            <a:ext cx="5291122" cy="33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2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6865" y="88813"/>
            <a:ext cx="10054265" cy="1435187"/>
            <a:chOff x="-396025" y="173453"/>
            <a:chExt cx="12949867" cy="2152782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88653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96000" y="2379861"/>
            <a:ext cx="5513767" cy="2862322"/>
            <a:chOff x="6709872" y="1978796"/>
            <a:chExt cx="10774088" cy="499125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6709872" y="2047764"/>
              <a:ext cx="10774088" cy="48862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25791" y="1978796"/>
              <a:ext cx="9196970" cy="4991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Lũ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lụt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Nước ngập vào nhà, em đòi nghịch nước nhưng anh ngăn cản vì có thể bị điện giật.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2489CD-2BF0-498E-BBD3-F931F0D2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02" y="1760985"/>
            <a:ext cx="5215676" cy="34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6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301345" h="10287000">
                <a:moveTo>
                  <a:pt x="0" y="0"/>
                </a:moveTo>
                <a:lnTo>
                  <a:pt x="12301345" y="0"/>
                </a:lnTo>
                <a:lnTo>
                  <a:pt x="12301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6793" y="-169071"/>
            <a:ext cx="2472620" cy="254909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0" y="4035056"/>
            <a:ext cx="1995055" cy="2743200"/>
          </a:xfrm>
          <a:custGeom>
            <a:avLst/>
            <a:gdLst/>
            <a:ahLst/>
            <a:cxnLst/>
            <a:rect l="l" t="t" r="r" b="b"/>
            <a:pathLst>
              <a:path w="2992582" h="4114800">
                <a:moveTo>
                  <a:pt x="0" y="0"/>
                </a:moveTo>
                <a:lnTo>
                  <a:pt x="2992582" y="0"/>
                </a:lnTo>
                <a:lnTo>
                  <a:pt x="2992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1BF99-796C-884A-BA83-28925BC5D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213" y="1925518"/>
            <a:ext cx="8529043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D74DE-18C8-A28E-7575-FE9018EE1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110" y="713194"/>
            <a:ext cx="4419983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6865" y="88813"/>
            <a:ext cx="10054265" cy="1435187"/>
            <a:chOff x="-396025" y="173453"/>
            <a:chExt cx="12949867" cy="2152782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88653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96000" y="2419412"/>
            <a:ext cx="5513767" cy="2802093"/>
            <a:chOff x="6709872" y="2047764"/>
            <a:chExt cx="10774088" cy="488623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6709872" y="2047764"/>
              <a:ext cx="10774088" cy="48862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42684" y="2164205"/>
              <a:ext cx="9831556" cy="445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Mưa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bão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Trời mưa, gió to giông sét Hà rủ Lan trú dưới gốc cây nhưng Lan ngăn lại vì trú dưới gốc cây dễ bị sét đánh.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419CE5-F256-471A-91CF-EF7C4E2BF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262" y="1728748"/>
            <a:ext cx="4719917" cy="43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6865" y="88813"/>
            <a:ext cx="10054265" cy="1435187"/>
            <a:chOff x="-396025" y="173453"/>
            <a:chExt cx="12949867" cy="2152782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886539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96000" y="2419412"/>
            <a:ext cx="5513767" cy="2929097"/>
            <a:chOff x="6709872" y="2047764"/>
            <a:chExt cx="10774088" cy="510770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6709872" y="2047764"/>
              <a:ext cx="10774088" cy="48862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342686" y="2164205"/>
              <a:ext cx="9416029" cy="4991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Lũ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lụt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 lũ , Hà muốn về nhà nhưng Lan khuyên bạn không về, có lũ nguy hiểm lắm.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057EF-BB87-47FE-A483-FBAE662A6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92" y="1938457"/>
            <a:ext cx="4138688" cy="38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6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6153" t="29477" r="5299" b="17625"/>
          <a:stretch>
            <a:fillRect/>
          </a:stretch>
        </p:blipFill>
        <p:spPr>
          <a:xfrm>
            <a:off x="6102945" y="4430360"/>
            <a:ext cx="6096000" cy="2048434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 flipH="1">
            <a:off x="-1463873" y="3362"/>
            <a:ext cx="7936024" cy="2922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96119" y="145269"/>
            <a:ext cx="12270109" cy="7161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3" t="10165" r="30448" b="22425"/>
          <a:stretch/>
        </p:blipFill>
        <p:spPr>
          <a:xfrm>
            <a:off x="590550" y="-250136"/>
            <a:ext cx="11372849" cy="40006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3025" y="1784178"/>
            <a:ext cx="9867900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609630" rtl="0" eaLnBrk="1" fontAlgn="auto" latinLnBrk="0" hangingPunct="1">
              <a:lnSpc>
                <a:spcPts val="51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cần làm gì để phòng tránh nguy hiểm khi có mưa bão, lũ lụt? </a:t>
            </a:r>
            <a:endParaRPr kumimoji="0" lang="en-US" sz="3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56000" y="735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1.94444E-6 0.6986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191" t="32546" r="5349" b="34975"/>
          <a:stretch>
            <a:fillRect/>
          </a:stretch>
        </p:blipFill>
        <p:spPr>
          <a:xfrm>
            <a:off x="-261113" y="1629007"/>
            <a:ext cx="12609333" cy="25750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196"/>
          <a:stretch>
            <a:fillRect/>
          </a:stretch>
        </p:blipFill>
        <p:spPr>
          <a:xfrm>
            <a:off x="150236" y="1216948"/>
            <a:ext cx="12197984" cy="6298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t="48984" r="10628" b="35307"/>
          <a:stretch/>
        </p:blipFill>
        <p:spPr>
          <a:xfrm>
            <a:off x="-78111" y="-25400"/>
            <a:ext cx="12348220" cy="1220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0" y="0"/>
            <a:ext cx="3077580" cy="15380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5645" y="0"/>
            <a:ext cx="8035817" cy="803581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50848"/>
          <a:stretch>
            <a:fillRect/>
          </a:stretch>
        </p:blipFill>
        <p:spPr>
          <a:xfrm>
            <a:off x="0" y="3429000"/>
            <a:ext cx="12192000" cy="33707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500157" y="73420"/>
            <a:ext cx="7936024" cy="292207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623544" y="1591748"/>
            <a:ext cx="4568456" cy="1450883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2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ắng nghe thông tin về thiên tai, cần sơ tán đến nơi an toàn khi có thiên tai</a:t>
            </a:r>
            <a:endParaRPr lang="en-US" sz="26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29675" y="4423400"/>
            <a:ext cx="7924800" cy="1562904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hằng chống nhà cửa để hạn chế thiệt hại, trồng cây bảo vệ sườn đồi, bờ sông. </a:t>
            </a:r>
            <a:endParaRPr lang="en-US" sz="2800" dirty="0">
              <a:solidFill>
                <a:srgbClr val="22517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5440" y="2719656"/>
            <a:ext cx="6680030" cy="1086799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trú dưới gốc cây khi có giông sét</a:t>
            </a:r>
            <a:endParaRPr lang="en-US" sz="3600" dirty="0">
              <a:solidFill>
                <a:srgbClr val="22517E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33998" y="295205"/>
            <a:ext cx="8586443" cy="1100786"/>
            <a:chOff x="-396025" y="160788"/>
            <a:chExt cx="12879664" cy="1651180"/>
          </a:xfrm>
        </p:grpSpPr>
        <p:sp>
          <p:nvSpPr>
            <p:cNvPr id="20" name="Rounded Rectangle 19"/>
            <p:cNvSpPr/>
            <p:nvPr/>
          </p:nvSpPr>
          <p:spPr>
            <a:xfrm>
              <a:off x="1263117" y="160788"/>
              <a:ext cx="11220522" cy="1615828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31954" y="196140"/>
              <a:ext cx="10930042" cy="161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Cách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phòng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tránh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nguy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hiểm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có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bão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lụt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98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1.25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0800" y="2687295"/>
            <a:ext cx="12242800" cy="2935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4"/>
          <a:srcRect l="5020" t="28869" r="13765" b="46559"/>
          <a:stretch/>
        </p:blipFill>
        <p:spPr>
          <a:xfrm>
            <a:off x="-50800" y="2187133"/>
            <a:ext cx="12242800" cy="20661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9511" y="3243091"/>
            <a:ext cx="12231511" cy="306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30892" b="40293"/>
          <a:stretch>
            <a:fillRect/>
          </a:stretch>
        </p:blipFill>
        <p:spPr>
          <a:xfrm>
            <a:off x="-17457" y="5347302"/>
            <a:ext cx="12349840" cy="15106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40721" r="78632" b="41633"/>
          <a:stretch>
            <a:fillRect/>
          </a:stretch>
        </p:blipFill>
        <p:spPr>
          <a:xfrm>
            <a:off x="-812800" y="5129887"/>
            <a:ext cx="3806024" cy="1767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9522" t="43333" r="6943" b="26438"/>
          <a:stretch>
            <a:fillRect/>
          </a:stretch>
        </p:blipFill>
        <p:spPr>
          <a:xfrm>
            <a:off x="-50800" y="295953"/>
            <a:ext cx="12209457" cy="24852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rcRect t="51672" b="33647"/>
          <a:stretch/>
        </p:blipFill>
        <p:spPr>
          <a:xfrm>
            <a:off x="52734" y="-25400"/>
            <a:ext cx="12209457" cy="100824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423663" y="450833"/>
            <a:ext cx="7467600" cy="1915660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3200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có thiên  tai xảy ra, chúng ta cần chú ý lắng nghe thông tin và thực hiện theo hướng dẫn từ chính quyền địa phương.</a:t>
            </a:r>
            <a:endParaRPr lang="en-US" sz="3200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12216" r="25162" b="23097"/>
          <a:stretch/>
        </p:blipFill>
        <p:spPr>
          <a:xfrm rot="192548">
            <a:off x="9260770" y="1815420"/>
            <a:ext cx="2930178" cy="18011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78533" t="36334" r="4348" b="48274"/>
          <a:stretch>
            <a:fillRect/>
          </a:stretch>
        </p:blipFill>
        <p:spPr>
          <a:xfrm>
            <a:off x="8156952" y="4876440"/>
            <a:ext cx="4035048" cy="204077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34" y="2442236"/>
            <a:ext cx="3179449" cy="266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05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5801" t="35046" r="4094" b="30939"/>
          <a:stretch>
            <a:fillRect/>
          </a:stretch>
        </p:blipFill>
        <p:spPr>
          <a:xfrm>
            <a:off x="-295552" y="-165683"/>
            <a:ext cx="12826495" cy="27235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/>
          <a:srcRect l="8846" t="34435" r="15452" b="50832"/>
          <a:stretch/>
        </p:blipFill>
        <p:spPr>
          <a:xfrm>
            <a:off x="-50800" y="5511801"/>
            <a:ext cx="12242800" cy="13401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6153" t="29477" r="5299" b="17625"/>
          <a:stretch>
            <a:fillRect/>
          </a:stretch>
        </p:blipFill>
        <p:spPr>
          <a:xfrm>
            <a:off x="6088266" y="4066026"/>
            <a:ext cx="6096000" cy="2048434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 l="13162" t="11393" b="31764"/>
          <a:stretch>
            <a:fillRect/>
          </a:stretch>
        </p:blipFill>
        <p:spPr>
          <a:xfrm>
            <a:off x="5035795" y="357159"/>
            <a:ext cx="7936024" cy="29220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/>
          <a:srcRect l="13162" t="11393" b="31764"/>
          <a:stretch>
            <a:fillRect/>
          </a:stretch>
        </p:blipFill>
        <p:spPr>
          <a:xfrm flipH="1">
            <a:off x="-421997" y="36689"/>
            <a:ext cx="7936024" cy="29220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101122"/>
            <a:ext cx="7196637" cy="1068775"/>
            <a:chOff x="-396025" y="173453"/>
            <a:chExt cx="10794955" cy="1603163"/>
          </a:xfrm>
        </p:grpSpPr>
        <p:sp>
          <p:nvSpPr>
            <p:cNvPr id="17" name="Rounded Rectangle 16"/>
            <p:cNvSpPr/>
            <p:nvPr/>
          </p:nvSpPr>
          <p:spPr>
            <a:xfrm>
              <a:off x="1263117" y="439696"/>
              <a:ext cx="4108983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22031" y="680116"/>
              <a:ext cx="8576899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2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5058" y="2995453"/>
            <a:ext cx="3747365" cy="313635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5248134" y="1445086"/>
            <a:ext cx="6148585" cy="1507551"/>
            <a:chOff x="8610599" y="2348308"/>
            <a:chExt cx="9222877" cy="1966042"/>
          </a:xfrm>
        </p:grpSpPr>
        <p:sp>
          <p:nvSpPr>
            <p:cNvPr id="38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610599" y="2348308"/>
              <a:ext cx="9222877" cy="175857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8805933" y="2513856"/>
              <a:ext cx="8832207" cy="1800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25400" indent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Chia sẻ về một số hiện tượng thiên tai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tránh</a:t>
              </a:r>
              <a:r>
                <a: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những rủi ro do thiên tai với người thân.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08447" y="3229263"/>
            <a:ext cx="6148585" cy="1236412"/>
            <a:chOff x="8610598" y="2348308"/>
            <a:chExt cx="9222877" cy="2318333"/>
          </a:xfrm>
        </p:grpSpPr>
        <p:sp>
          <p:nvSpPr>
            <p:cNvPr id="41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610598" y="2348308"/>
              <a:ext cx="9222877" cy="23183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805932" y="2543811"/>
              <a:ext cx="8832207" cy="1246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cần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làm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đê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phòng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tránh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những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rủi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ro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do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tai.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76DD19-EF17-4CAA-9B0C-466E12BE98D0}"/>
              </a:ext>
            </a:extLst>
          </p:cNvPr>
          <p:cNvGrpSpPr/>
          <p:nvPr/>
        </p:nvGrpSpPr>
        <p:grpSpPr>
          <a:xfrm>
            <a:off x="5378357" y="4878354"/>
            <a:ext cx="6148585" cy="1160940"/>
            <a:chOff x="8610598" y="2348308"/>
            <a:chExt cx="9222877" cy="2318333"/>
          </a:xfrm>
        </p:grpSpPr>
        <p:sp>
          <p:nvSpPr>
            <p:cNvPr id="22" name="Speech Bubble: Rectangle with Corners Rounded 6">
              <a:extLst>
                <a:ext uri="{FF2B5EF4-FFF2-40B4-BE49-F238E27FC236}">
                  <a16:creationId xmlns:a16="http://schemas.microsoft.com/office/drawing/2014/main" id="{0077EF2E-5F7A-4967-A4DD-2E4CA0E45741}"/>
                </a:ext>
              </a:extLst>
            </p:cNvPr>
            <p:cNvSpPr/>
            <p:nvPr/>
          </p:nvSpPr>
          <p:spPr>
            <a:xfrm flipH="1">
              <a:off x="8610598" y="2348308"/>
              <a:ext cx="9222877" cy="2318333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2400" dirty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624AB5-8E68-4FCD-A1DC-C294AD7E358A}"/>
                </a:ext>
              </a:extLst>
            </p:cNvPr>
            <p:cNvSpPr/>
            <p:nvPr/>
          </p:nvSpPr>
          <p:spPr>
            <a:xfrm>
              <a:off x="8805932" y="2543811"/>
              <a:ext cx="8832207" cy="1246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cần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làm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đê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̉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phòng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tránh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những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rủi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ro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do </a:t>
              </a:r>
              <a:r>
                <a:rPr lang="en-US" sz="24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thiên</a:t>
              </a:r>
              <a:r>
                <a:rPr lang="en-US" sz="24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tai.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71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8.64198E-7 L -4.86111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19753E-6 L 1.38889E-6 0.6986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"/>
            <a:ext cx="12192000" cy="6114459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191" t="32546" r="5349" b="34975"/>
          <a:stretch>
            <a:fillRect/>
          </a:stretch>
        </p:blipFill>
        <p:spPr>
          <a:xfrm>
            <a:off x="-261113" y="1629007"/>
            <a:ext cx="12609333" cy="25750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196"/>
          <a:stretch>
            <a:fillRect/>
          </a:stretch>
        </p:blipFill>
        <p:spPr>
          <a:xfrm>
            <a:off x="150236" y="1216948"/>
            <a:ext cx="12197984" cy="6298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rcRect t="48984" r="10628" b="35307"/>
          <a:stretch/>
        </p:blipFill>
        <p:spPr>
          <a:xfrm>
            <a:off x="-78111" y="-25400"/>
            <a:ext cx="12348220" cy="12209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0" y="0"/>
            <a:ext cx="3077580" cy="15380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25645" y="0"/>
            <a:ext cx="8035817" cy="803581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t="50848"/>
          <a:stretch>
            <a:fillRect/>
          </a:stretch>
        </p:blipFill>
        <p:spPr>
          <a:xfrm>
            <a:off x="0" y="3429000"/>
            <a:ext cx="12192000" cy="33707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7"/>
          <a:srcRect r="15288"/>
          <a:stretch/>
        </p:blipFill>
        <p:spPr>
          <a:xfrm>
            <a:off x="614191" y="1992779"/>
            <a:ext cx="6076131" cy="40346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7869" y="254175"/>
            <a:ext cx="7936024" cy="2922076"/>
          </a:xfrm>
          <a:prstGeom prst="rect">
            <a:avLst/>
          </a:prstGeom>
        </p:spPr>
      </p:pic>
      <p:pic>
        <p:nvPicPr>
          <p:cNvPr id="15" name="Picture 1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A06A28EE-C543-81F2-D531-E5A8C15A5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06" y="1702054"/>
            <a:ext cx="8129357" cy="2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2.08333E-7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059975E4-463A-40E2-97D1-CED135672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6" y="3301208"/>
            <a:ext cx="8031270" cy="188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9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301345" h="10287000">
                <a:moveTo>
                  <a:pt x="0" y="0"/>
                </a:moveTo>
                <a:lnTo>
                  <a:pt x="12301345" y="0"/>
                </a:lnTo>
                <a:lnTo>
                  <a:pt x="12301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AC63E-FF46-C799-3847-B01841A95907}"/>
              </a:ext>
            </a:extLst>
          </p:cNvPr>
          <p:cNvSpPr/>
          <p:nvPr/>
        </p:nvSpPr>
        <p:spPr>
          <a:xfrm>
            <a:off x="287079" y="297711"/>
            <a:ext cx="11578856" cy="620941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942A2-17E4-3F35-D833-85E2C8510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03925"/>
            <a:ext cx="6073074" cy="3926827"/>
          </a:xfrm>
          <a:prstGeom prst="roundRect">
            <a:avLst>
              <a:gd name="adj" fmla="val 12784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C1B217-FFB0-72F4-4D55-7F0A375AE498}"/>
              </a:ext>
            </a:extLst>
          </p:cNvPr>
          <p:cNvSpPr txBox="1"/>
          <p:nvPr/>
        </p:nvSpPr>
        <p:spPr>
          <a:xfrm>
            <a:off x="637953" y="427237"/>
            <a:ext cx="110999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ra? Theo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6762CE-053E-4F35-8B10-19093745C4D4}"/>
              </a:ext>
            </a:extLst>
          </p:cNvPr>
          <p:cNvGrpSpPr/>
          <p:nvPr/>
        </p:nvGrpSpPr>
        <p:grpSpPr>
          <a:xfrm>
            <a:off x="6559419" y="2042230"/>
            <a:ext cx="5734023" cy="1934348"/>
            <a:chOff x="2358167" y="1820779"/>
            <a:chExt cx="6334631" cy="412282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BDBB13-F755-EF98-DD09-D53F3EC94D06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D986629-892D-9E0E-EAEA-513AC06D3587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4889668"/>
                <a:gd name="connsiteY0" fmla="*/ 0 h 1536299"/>
                <a:gd name="connsiteX1" fmla="*/ 641090 w 4889668"/>
                <a:gd name="connsiteY1" fmla="*/ 0 h 1536299"/>
                <a:gd name="connsiteX2" fmla="*/ 1037696 w 4889668"/>
                <a:gd name="connsiteY2" fmla="*/ 0 h 1536299"/>
                <a:gd name="connsiteX3" fmla="*/ 1629889 w 4889668"/>
                <a:gd name="connsiteY3" fmla="*/ 0 h 1536299"/>
                <a:gd name="connsiteX4" fmla="*/ 2173186 w 4889668"/>
                <a:gd name="connsiteY4" fmla="*/ 0 h 1536299"/>
                <a:gd name="connsiteX5" fmla="*/ 2716482 w 4889668"/>
                <a:gd name="connsiteY5" fmla="*/ 0 h 1536299"/>
                <a:gd name="connsiteX6" fmla="*/ 3210882 w 4889668"/>
                <a:gd name="connsiteY6" fmla="*/ 0 h 1536299"/>
                <a:gd name="connsiteX7" fmla="*/ 3851972 w 4889668"/>
                <a:gd name="connsiteY7" fmla="*/ 0 h 1536299"/>
                <a:gd name="connsiteX8" fmla="*/ 4395268 w 4889668"/>
                <a:gd name="connsiteY8" fmla="*/ 0 h 1536299"/>
                <a:gd name="connsiteX9" fmla="*/ 4889668 w 4889668"/>
                <a:gd name="connsiteY9" fmla="*/ 0 h 1536299"/>
                <a:gd name="connsiteX10" fmla="*/ 4889668 w 4889668"/>
                <a:gd name="connsiteY10" fmla="*/ 527462 h 1536299"/>
                <a:gd name="connsiteX11" fmla="*/ 4889668 w 4889668"/>
                <a:gd name="connsiteY11" fmla="*/ 1054925 h 1536299"/>
                <a:gd name="connsiteX12" fmla="*/ 4889668 w 4889668"/>
                <a:gd name="connsiteY12" fmla="*/ 1536299 h 1536299"/>
                <a:gd name="connsiteX13" fmla="*/ 4493062 w 4889668"/>
                <a:gd name="connsiteY13" fmla="*/ 1536299 h 1536299"/>
                <a:gd name="connsiteX14" fmla="*/ 3998662 w 4889668"/>
                <a:gd name="connsiteY14" fmla="*/ 1536299 h 1536299"/>
                <a:gd name="connsiteX15" fmla="*/ 3553159 w 4889668"/>
                <a:gd name="connsiteY15" fmla="*/ 1536299 h 1536299"/>
                <a:gd name="connsiteX16" fmla="*/ 2912069 w 4889668"/>
                <a:gd name="connsiteY16" fmla="*/ 1536299 h 1536299"/>
                <a:gd name="connsiteX17" fmla="*/ 2515463 w 4889668"/>
                <a:gd name="connsiteY17" fmla="*/ 1536299 h 1536299"/>
                <a:gd name="connsiteX18" fmla="*/ 1923269 w 4889668"/>
                <a:gd name="connsiteY18" fmla="*/ 1536299 h 1536299"/>
                <a:gd name="connsiteX19" fmla="*/ 1379973 w 4889668"/>
                <a:gd name="connsiteY19" fmla="*/ 1536299 h 1536299"/>
                <a:gd name="connsiteX20" fmla="*/ 787780 w 4889668"/>
                <a:gd name="connsiteY20" fmla="*/ 1536299 h 1536299"/>
                <a:gd name="connsiteX21" fmla="*/ 0 w 4889668"/>
                <a:gd name="connsiteY21" fmla="*/ 1536299 h 1536299"/>
                <a:gd name="connsiteX22" fmla="*/ 0 w 4889668"/>
                <a:gd name="connsiteY22" fmla="*/ 1039562 h 1536299"/>
                <a:gd name="connsiteX23" fmla="*/ 0 w 4889668"/>
                <a:gd name="connsiteY23" fmla="*/ 558188 h 1536299"/>
                <a:gd name="connsiteX24" fmla="*/ 0 w 4889668"/>
                <a:gd name="connsiteY24" fmla="*/ 0 h 1536299"/>
                <a:gd name="connsiteX0" fmla="*/ 0 w 4889668"/>
                <a:gd name="connsiteY0" fmla="*/ 0 h 1536299"/>
                <a:gd name="connsiteX1" fmla="*/ 494400 w 4889668"/>
                <a:gd name="connsiteY1" fmla="*/ 0 h 1536299"/>
                <a:gd name="connsiteX2" fmla="*/ 1135490 w 4889668"/>
                <a:gd name="connsiteY2" fmla="*/ 0 h 1536299"/>
                <a:gd name="connsiteX3" fmla="*/ 1580993 w 4889668"/>
                <a:gd name="connsiteY3" fmla="*/ 0 h 1536299"/>
                <a:gd name="connsiteX4" fmla="*/ 2075392 w 4889668"/>
                <a:gd name="connsiteY4" fmla="*/ 0 h 1536299"/>
                <a:gd name="connsiteX5" fmla="*/ 2471999 w 4889668"/>
                <a:gd name="connsiteY5" fmla="*/ 0 h 1536299"/>
                <a:gd name="connsiteX6" fmla="*/ 3064192 w 4889668"/>
                <a:gd name="connsiteY6" fmla="*/ 0 h 1536299"/>
                <a:gd name="connsiteX7" fmla="*/ 3705282 w 4889668"/>
                <a:gd name="connsiteY7" fmla="*/ 0 h 1536299"/>
                <a:gd name="connsiteX8" fmla="*/ 4248578 w 4889668"/>
                <a:gd name="connsiteY8" fmla="*/ 0 h 1536299"/>
                <a:gd name="connsiteX9" fmla="*/ 4889668 w 4889668"/>
                <a:gd name="connsiteY9" fmla="*/ 0 h 1536299"/>
                <a:gd name="connsiteX10" fmla="*/ 4889668 w 4889668"/>
                <a:gd name="connsiteY10" fmla="*/ 512099 h 1536299"/>
                <a:gd name="connsiteX11" fmla="*/ 4889668 w 4889668"/>
                <a:gd name="connsiteY11" fmla="*/ 1024199 h 1536299"/>
                <a:gd name="connsiteX12" fmla="*/ 4889668 w 4889668"/>
                <a:gd name="connsiteY12" fmla="*/ 1536299 h 1536299"/>
                <a:gd name="connsiteX13" fmla="*/ 4346372 w 4889668"/>
                <a:gd name="connsiteY13" fmla="*/ 1536299 h 1536299"/>
                <a:gd name="connsiteX14" fmla="*/ 3754178 w 4889668"/>
                <a:gd name="connsiteY14" fmla="*/ 1536299 h 1536299"/>
                <a:gd name="connsiteX15" fmla="*/ 3113089 w 4889668"/>
                <a:gd name="connsiteY15" fmla="*/ 1536299 h 1536299"/>
                <a:gd name="connsiteX16" fmla="*/ 2569792 w 4889668"/>
                <a:gd name="connsiteY16" fmla="*/ 1536299 h 1536299"/>
                <a:gd name="connsiteX17" fmla="*/ 2075392 w 4889668"/>
                <a:gd name="connsiteY17" fmla="*/ 1536299 h 1536299"/>
                <a:gd name="connsiteX18" fmla="*/ 1629889 w 4889668"/>
                <a:gd name="connsiteY18" fmla="*/ 1536299 h 1536299"/>
                <a:gd name="connsiteX19" fmla="*/ 1086593 w 4889668"/>
                <a:gd name="connsiteY19" fmla="*/ 1536299 h 1536299"/>
                <a:gd name="connsiteX20" fmla="*/ 592193 w 4889668"/>
                <a:gd name="connsiteY20" fmla="*/ 1536299 h 1536299"/>
                <a:gd name="connsiteX21" fmla="*/ 0 w 4889668"/>
                <a:gd name="connsiteY21" fmla="*/ 1536299 h 1536299"/>
                <a:gd name="connsiteX22" fmla="*/ 0 w 4889668"/>
                <a:gd name="connsiteY22" fmla="*/ 993473 h 1536299"/>
                <a:gd name="connsiteX23" fmla="*/ 0 w 4889668"/>
                <a:gd name="connsiteY23" fmla="*/ 496736 h 1536299"/>
                <a:gd name="connsiteX24" fmla="*/ 0 w 4889668"/>
                <a:gd name="connsiteY24" fmla="*/ 0 h 153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89668" h="1536299" fill="none" extrusionOk="0">
                  <a:moveTo>
                    <a:pt x="0" y="0"/>
                  </a:moveTo>
                  <a:cubicBezTo>
                    <a:pt x="242440" y="-21898"/>
                    <a:pt x="448973" y="10099"/>
                    <a:pt x="641090" y="0"/>
                  </a:cubicBezTo>
                  <a:cubicBezTo>
                    <a:pt x="843812" y="-39469"/>
                    <a:pt x="942412" y="28332"/>
                    <a:pt x="1037696" y="0"/>
                  </a:cubicBezTo>
                  <a:cubicBezTo>
                    <a:pt x="1151952" y="-18695"/>
                    <a:pt x="1411252" y="-8962"/>
                    <a:pt x="1629889" y="0"/>
                  </a:cubicBezTo>
                  <a:cubicBezTo>
                    <a:pt x="1804956" y="-20047"/>
                    <a:pt x="1966401" y="-28816"/>
                    <a:pt x="2173186" y="0"/>
                  </a:cubicBezTo>
                  <a:cubicBezTo>
                    <a:pt x="2360760" y="-15148"/>
                    <a:pt x="2480162" y="50210"/>
                    <a:pt x="2716482" y="0"/>
                  </a:cubicBezTo>
                  <a:cubicBezTo>
                    <a:pt x="2933626" y="-42483"/>
                    <a:pt x="3097505" y="2299"/>
                    <a:pt x="3210882" y="0"/>
                  </a:cubicBezTo>
                  <a:cubicBezTo>
                    <a:pt x="3364185" y="-41176"/>
                    <a:pt x="3719520" y="70377"/>
                    <a:pt x="3851972" y="0"/>
                  </a:cubicBezTo>
                  <a:cubicBezTo>
                    <a:pt x="4017906" y="-106338"/>
                    <a:pt x="4268183" y="75362"/>
                    <a:pt x="4395268" y="0"/>
                  </a:cubicBezTo>
                  <a:cubicBezTo>
                    <a:pt x="4524697" y="-81089"/>
                    <a:pt x="4719961" y="73436"/>
                    <a:pt x="4889668" y="0"/>
                  </a:cubicBezTo>
                  <a:cubicBezTo>
                    <a:pt x="4893827" y="272071"/>
                    <a:pt x="4842851" y="317597"/>
                    <a:pt x="4889668" y="527462"/>
                  </a:cubicBezTo>
                  <a:cubicBezTo>
                    <a:pt x="4933684" y="721526"/>
                    <a:pt x="4875526" y="838762"/>
                    <a:pt x="4889668" y="1054925"/>
                  </a:cubicBezTo>
                  <a:cubicBezTo>
                    <a:pt x="4926981" y="1283988"/>
                    <a:pt x="4829152" y="1397990"/>
                    <a:pt x="4889668" y="1536299"/>
                  </a:cubicBezTo>
                  <a:cubicBezTo>
                    <a:pt x="4822348" y="1542266"/>
                    <a:pt x="4673512" y="1515687"/>
                    <a:pt x="4493062" y="1536299"/>
                  </a:cubicBezTo>
                  <a:cubicBezTo>
                    <a:pt x="4334005" y="1583407"/>
                    <a:pt x="4155353" y="1514156"/>
                    <a:pt x="3998662" y="1536299"/>
                  </a:cubicBezTo>
                  <a:cubicBezTo>
                    <a:pt x="3873949" y="1544884"/>
                    <a:pt x="3687753" y="1533559"/>
                    <a:pt x="3553159" y="1536299"/>
                  </a:cubicBezTo>
                  <a:cubicBezTo>
                    <a:pt x="3445442" y="1514465"/>
                    <a:pt x="3160937" y="1511413"/>
                    <a:pt x="2912069" y="1536299"/>
                  </a:cubicBezTo>
                  <a:cubicBezTo>
                    <a:pt x="2661356" y="1567058"/>
                    <a:pt x="2640141" y="1500409"/>
                    <a:pt x="2515463" y="1536299"/>
                  </a:cubicBezTo>
                  <a:cubicBezTo>
                    <a:pt x="2412907" y="1583475"/>
                    <a:pt x="2122029" y="1533642"/>
                    <a:pt x="1923269" y="1536299"/>
                  </a:cubicBezTo>
                  <a:cubicBezTo>
                    <a:pt x="1691579" y="1521830"/>
                    <a:pt x="1597268" y="1484820"/>
                    <a:pt x="1379973" y="1536299"/>
                  </a:cubicBezTo>
                  <a:cubicBezTo>
                    <a:pt x="1138447" y="1612594"/>
                    <a:pt x="1035721" y="1525897"/>
                    <a:pt x="787780" y="1536299"/>
                  </a:cubicBezTo>
                  <a:cubicBezTo>
                    <a:pt x="561088" y="1530564"/>
                    <a:pt x="196269" y="1465948"/>
                    <a:pt x="0" y="1536299"/>
                  </a:cubicBezTo>
                  <a:cubicBezTo>
                    <a:pt x="-28510" y="1405055"/>
                    <a:pt x="11481" y="1168537"/>
                    <a:pt x="0" y="1039562"/>
                  </a:cubicBezTo>
                  <a:cubicBezTo>
                    <a:pt x="-25139" y="898826"/>
                    <a:pt x="37289" y="682633"/>
                    <a:pt x="0" y="558188"/>
                  </a:cubicBezTo>
                  <a:cubicBezTo>
                    <a:pt x="-25048" y="446425"/>
                    <a:pt x="-4090" y="153023"/>
                    <a:pt x="0" y="0"/>
                  </a:cubicBezTo>
                  <a:close/>
                </a:path>
                <a:path w="4889668" h="1536299" stroke="0" extrusionOk="0">
                  <a:moveTo>
                    <a:pt x="0" y="0"/>
                  </a:moveTo>
                  <a:cubicBezTo>
                    <a:pt x="147735" y="-60733"/>
                    <a:pt x="330413" y="67377"/>
                    <a:pt x="494400" y="0"/>
                  </a:cubicBezTo>
                  <a:cubicBezTo>
                    <a:pt x="592769" y="-74235"/>
                    <a:pt x="783034" y="5411"/>
                    <a:pt x="1135490" y="0"/>
                  </a:cubicBezTo>
                  <a:cubicBezTo>
                    <a:pt x="1448319" y="-17117"/>
                    <a:pt x="1417461" y="-4036"/>
                    <a:pt x="1580993" y="0"/>
                  </a:cubicBezTo>
                  <a:cubicBezTo>
                    <a:pt x="1747113" y="12186"/>
                    <a:pt x="1880081" y="13421"/>
                    <a:pt x="2075392" y="0"/>
                  </a:cubicBezTo>
                  <a:cubicBezTo>
                    <a:pt x="2272277" y="-10143"/>
                    <a:pt x="2325981" y="1664"/>
                    <a:pt x="2471999" y="0"/>
                  </a:cubicBezTo>
                  <a:cubicBezTo>
                    <a:pt x="2618976" y="-26613"/>
                    <a:pt x="2877186" y="3671"/>
                    <a:pt x="3064192" y="0"/>
                  </a:cubicBezTo>
                  <a:cubicBezTo>
                    <a:pt x="3235647" y="-11684"/>
                    <a:pt x="3397075" y="771"/>
                    <a:pt x="3705282" y="0"/>
                  </a:cubicBezTo>
                  <a:cubicBezTo>
                    <a:pt x="4022381" y="-2991"/>
                    <a:pt x="4132948" y="8596"/>
                    <a:pt x="4248578" y="0"/>
                  </a:cubicBezTo>
                  <a:cubicBezTo>
                    <a:pt x="4318369" y="-58600"/>
                    <a:pt x="4680543" y="37425"/>
                    <a:pt x="4889668" y="0"/>
                  </a:cubicBezTo>
                  <a:cubicBezTo>
                    <a:pt x="4948551" y="234492"/>
                    <a:pt x="4842318" y="279286"/>
                    <a:pt x="4889668" y="512099"/>
                  </a:cubicBezTo>
                  <a:cubicBezTo>
                    <a:pt x="4935428" y="728345"/>
                    <a:pt x="4818971" y="803829"/>
                    <a:pt x="4889668" y="1024199"/>
                  </a:cubicBezTo>
                  <a:cubicBezTo>
                    <a:pt x="4939052" y="1242996"/>
                    <a:pt x="4826871" y="1356126"/>
                    <a:pt x="4889668" y="1536299"/>
                  </a:cubicBezTo>
                  <a:cubicBezTo>
                    <a:pt x="4664579" y="1511431"/>
                    <a:pt x="4511358" y="1481916"/>
                    <a:pt x="4346372" y="1536299"/>
                  </a:cubicBezTo>
                  <a:cubicBezTo>
                    <a:pt x="4216749" y="1560838"/>
                    <a:pt x="3975847" y="1436620"/>
                    <a:pt x="3754178" y="1536299"/>
                  </a:cubicBezTo>
                  <a:cubicBezTo>
                    <a:pt x="3542222" y="1556039"/>
                    <a:pt x="3344796" y="1552746"/>
                    <a:pt x="3113089" y="1536299"/>
                  </a:cubicBezTo>
                  <a:cubicBezTo>
                    <a:pt x="2871777" y="1542805"/>
                    <a:pt x="2705380" y="1480347"/>
                    <a:pt x="2569792" y="1536299"/>
                  </a:cubicBezTo>
                  <a:cubicBezTo>
                    <a:pt x="2455731" y="1592180"/>
                    <a:pt x="2225345" y="1443274"/>
                    <a:pt x="2075392" y="1536299"/>
                  </a:cubicBezTo>
                  <a:cubicBezTo>
                    <a:pt x="1906250" y="1585725"/>
                    <a:pt x="1743805" y="1525506"/>
                    <a:pt x="1629889" y="1536299"/>
                  </a:cubicBezTo>
                  <a:cubicBezTo>
                    <a:pt x="1554369" y="1522511"/>
                    <a:pt x="1317635" y="1515197"/>
                    <a:pt x="1086593" y="1536299"/>
                  </a:cubicBezTo>
                  <a:cubicBezTo>
                    <a:pt x="883452" y="1562811"/>
                    <a:pt x="802896" y="1519922"/>
                    <a:pt x="592193" y="1536299"/>
                  </a:cubicBezTo>
                  <a:cubicBezTo>
                    <a:pt x="366914" y="1572544"/>
                    <a:pt x="271485" y="1500881"/>
                    <a:pt x="0" y="1536299"/>
                  </a:cubicBezTo>
                  <a:cubicBezTo>
                    <a:pt x="-52602" y="1285081"/>
                    <a:pt x="27765" y="1147686"/>
                    <a:pt x="0" y="993473"/>
                  </a:cubicBezTo>
                  <a:cubicBezTo>
                    <a:pt x="13277" y="827393"/>
                    <a:pt x="48425" y="665327"/>
                    <a:pt x="0" y="496736"/>
                  </a:cubicBezTo>
                  <a:cubicBezTo>
                    <a:pt x="-56094" y="350756"/>
                    <a:pt x="-2882" y="249439"/>
                    <a:pt x="0" y="0"/>
                  </a:cubicBezTo>
                  <a:close/>
                </a:path>
                <a:path w="4889668" h="1536299" fill="none" stroke="0" extrusionOk="0">
                  <a:moveTo>
                    <a:pt x="0" y="0"/>
                  </a:moveTo>
                  <a:cubicBezTo>
                    <a:pt x="260202" y="-17016"/>
                    <a:pt x="496327" y="10117"/>
                    <a:pt x="641090" y="0"/>
                  </a:cubicBezTo>
                  <a:cubicBezTo>
                    <a:pt x="813626" y="-12491"/>
                    <a:pt x="917060" y="23853"/>
                    <a:pt x="1037696" y="0"/>
                  </a:cubicBezTo>
                  <a:cubicBezTo>
                    <a:pt x="1133703" y="-2706"/>
                    <a:pt x="1485900" y="43167"/>
                    <a:pt x="1629889" y="0"/>
                  </a:cubicBezTo>
                  <a:cubicBezTo>
                    <a:pt x="1814658" y="-42237"/>
                    <a:pt x="1988994" y="6634"/>
                    <a:pt x="2173186" y="0"/>
                  </a:cubicBezTo>
                  <a:cubicBezTo>
                    <a:pt x="2361951" y="-3197"/>
                    <a:pt x="2468706" y="44082"/>
                    <a:pt x="2716482" y="0"/>
                  </a:cubicBezTo>
                  <a:cubicBezTo>
                    <a:pt x="2963162" y="-23183"/>
                    <a:pt x="3088424" y="-12427"/>
                    <a:pt x="3210882" y="0"/>
                  </a:cubicBezTo>
                  <a:cubicBezTo>
                    <a:pt x="3333484" y="561"/>
                    <a:pt x="3715544" y="68196"/>
                    <a:pt x="3851972" y="0"/>
                  </a:cubicBezTo>
                  <a:cubicBezTo>
                    <a:pt x="3990010" y="-79716"/>
                    <a:pt x="4271337" y="87305"/>
                    <a:pt x="4395268" y="0"/>
                  </a:cubicBezTo>
                  <a:cubicBezTo>
                    <a:pt x="4536520" y="-7000"/>
                    <a:pt x="4723171" y="64248"/>
                    <a:pt x="4889668" y="0"/>
                  </a:cubicBezTo>
                  <a:cubicBezTo>
                    <a:pt x="4910408" y="246285"/>
                    <a:pt x="4859859" y="323908"/>
                    <a:pt x="4889668" y="527462"/>
                  </a:cubicBezTo>
                  <a:cubicBezTo>
                    <a:pt x="4932471" y="715731"/>
                    <a:pt x="4859808" y="807758"/>
                    <a:pt x="4889668" y="1054925"/>
                  </a:cubicBezTo>
                  <a:cubicBezTo>
                    <a:pt x="4924566" y="1305287"/>
                    <a:pt x="4853957" y="1389087"/>
                    <a:pt x="4889668" y="1536299"/>
                  </a:cubicBezTo>
                  <a:cubicBezTo>
                    <a:pt x="4795985" y="1520622"/>
                    <a:pt x="4637061" y="1553467"/>
                    <a:pt x="4493062" y="1536299"/>
                  </a:cubicBezTo>
                  <a:cubicBezTo>
                    <a:pt x="4320720" y="1548936"/>
                    <a:pt x="4158436" y="1490501"/>
                    <a:pt x="3998662" y="1536299"/>
                  </a:cubicBezTo>
                  <a:cubicBezTo>
                    <a:pt x="3832048" y="1610058"/>
                    <a:pt x="3731976" y="1516558"/>
                    <a:pt x="3553159" y="1536299"/>
                  </a:cubicBezTo>
                  <a:cubicBezTo>
                    <a:pt x="3387039" y="1501056"/>
                    <a:pt x="3126838" y="1465055"/>
                    <a:pt x="2912069" y="1536299"/>
                  </a:cubicBezTo>
                  <a:cubicBezTo>
                    <a:pt x="2662887" y="1564975"/>
                    <a:pt x="2632152" y="1498008"/>
                    <a:pt x="2515463" y="1536299"/>
                  </a:cubicBezTo>
                  <a:cubicBezTo>
                    <a:pt x="2396983" y="1555045"/>
                    <a:pt x="2156319" y="1546034"/>
                    <a:pt x="1923269" y="1536299"/>
                  </a:cubicBezTo>
                  <a:cubicBezTo>
                    <a:pt x="1716881" y="1566314"/>
                    <a:pt x="1617986" y="1491182"/>
                    <a:pt x="1379973" y="1536299"/>
                  </a:cubicBezTo>
                  <a:cubicBezTo>
                    <a:pt x="1158870" y="1607026"/>
                    <a:pt x="1009881" y="1524221"/>
                    <a:pt x="787780" y="1536299"/>
                  </a:cubicBezTo>
                  <a:cubicBezTo>
                    <a:pt x="562345" y="1584614"/>
                    <a:pt x="202006" y="1516677"/>
                    <a:pt x="0" y="1536299"/>
                  </a:cubicBezTo>
                  <a:cubicBezTo>
                    <a:pt x="-31786" y="1392915"/>
                    <a:pt x="52365" y="1166686"/>
                    <a:pt x="0" y="1039562"/>
                  </a:cubicBezTo>
                  <a:cubicBezTo>
                    <a:pt x="-62167" y="891566"/>
                    <a:pt x="59590" y="686650"/>
                    <a:pt x="0" y="558188"/>
                  </a:cubicBezTo>
                  <a:cubicBezTo>
                    <a:pt x="-42674" y="437584"/>
                    <a:pt x="20721" y="17543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Google Shape;5317;p41">
            <a:extLst>
              <a:ext uri="{FF2B5EF4-FFF2-40B4-BE49-F238E27FC236}">
                <a16:creationId xmlns:a16="http://schemas.microsoft.com/office/drawing/2014/main" id="{2AB93F61-1087-8EC5-CE70-5EFC91056FDD}"/>
              </a:ext>
            </a:extLst>
          </p:cNvPr>
          <p:cNvSpPr txBox="1">
            <a:spLocks/>
          </p:cNvSpPr>
          <p:nvPr/>
        </p:nvSpPr>
        <p:spPr>
          <a:xfrm>
            <a:off x="7025768" y="2517152"/>
            <a:ext cx="462298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16EA41-CC33-4C7F-D97D-0826085E2E28}"/>
              </a:ext>
            </a:extLst>
          </p:cNvPr>
          <p:cNvGrpSpPr/>
          <p:nvPr/>
        </p:nvGrpSpPr>
        <p:grpSpPr>
          <a:xfrm>
            <a:off x="6652725" y="4236876"/>
            <a:ext cx="5734023" cy="2196433"/>
            <a:chOff x="2358167" y="1820779"/>
            <a:chExt cx="6334631" cy="41228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113201-C332-DB81-4C0A-D87E0B01DEEA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BCD07094-A3AC-0945-A198-CFF1328F491A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Google Shape;5317;p41">
            <a:extLst>
              <a:ext uri="{FF2B5EF4-FFF2-40B4-BE49-F238E27FC236}">
                <a16:creationId xmlns:a16="http://schemas.microsoft.com/office/drawing/2014/main" id="{B6525000-6481-01EC-9D0E-58CF54167219}"/>
              </a:ext>
            </a:extLst>
          </p:cNvPr>
          <p:cNvSpPr txBox="1">
            <a:spLocks/>
          </p:cNvSpPr>
          <p:nvPr/>
        </p:nvSpPr>
        <p:spPr>
          <a:xfrm>
            <a:off x="7093658" y="4530076"/>
            <a:ext cx="4781486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27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chủ động phòng tránh bão như kiên cố nhà cửa, di chuyển vật nuôi đến nơi trú bão an toàn,....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290339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301345" h="10287000">
                <a:moveTo>
                  <a:pt x="0" y="0"/>
                </a:moveTo>
                <a:lnTo>
                  <a:pt x="12301345" y="0"/>
                </a:lnTo>
                <a:lnTo>
                  <a:pt x="12301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AC63E-FF46-C799-3847-B01841A95907}"/>
              </a:ext>
            </a:extLst>
          </p:cNvPr>
          <p:cNvSpPr/>
          <p:nvPr/>
        </p:nvSpPr>
        <p:spPr>
          <a:xfrm>
            <a:off x="287079" y="297711"/>
            <a:ext cx="11578856" cy="6209413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5B8B0-A9F1-CDB5-478A-FB2DA4324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256" y="1458514"/>
            <a:ext cx="6060992" cy="47934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185D18-91A6-53A0-AD06-62E80B23613A}"/>
              </a:ext>
            </a:extLst>
          </p:cNvPr>
          <p:cNvGrpSpPr/>
          <p:nvPr/>
        </p:nvGrpSpPr>
        <p:grpSpPr>
          <a:xfrm>
            <a:off x="-687539" y="-40020"/>
            <a:ext cx="12668046" cy="1333974"/>
            <a:chOff x="-396025" y="173453"/>
            <a:chExt cx="12900499" cy="1677198"/>
          </a:xfrm>
        </p:grpSpPr>
        <p:sp>
          <p:nvSpPr>
            <p:cNvPr id="9" name="Rounded Rectangle 18">
              <a:extLst>
                <a:ext uri="{FF2B5EF4-FFF2-40B4-BE49-F238E27FC236}">
                  <a16:creationId xmlns:a16="http://schemas.microsoft.com/office/drawing/2014/main" id="{888FD972-7DB6-D1D3-5D0F-A40B9684F457}"/>
                </a:ext>
              </a:extLst>
            </p:cNvPr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EA4689-8003-7AC8-CDF0-EF49BC0BFCBB}"/>
                </a:ext>
              </a:extLst>
            </p:cNvPr>
            <p:cNvSpPr txBox="1"/>
            <p:nvPr/>
          </p:nvSpPr>
          <p:spPr>
            <a:xfrm>
              <a:off x="1574433" y="496271"/>
              <a:ext cx="10930041" cy="135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các hình dưới đây và 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ê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u biện pháp phòng chống thiên tai.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FC051B1-0AC2-04E8-BF43-D18F580E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 flipH="1">
            <a:off x="-1463873" y="3362"/>
            <a:ext cx="7936024" cy="2922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/>
        </p:blipFill>
        <p:spPr>
          <a:xfrm>
            <a:off x="-57150" y="-204203"/>
            <a:ext cx="12270109" cy="7161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A830CC-D266-42EE-82DD-01B8038FA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55" y="622998"/>
            <a:ext cx="11028298" cy="455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-1.94444E-6 0.6986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376865" y="88813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89851" y="2419412"/>
            <a:ext cx="4719916" cy="2301444"/>
            <a:chOff x="8261084" y="2047764"/>
            <a:chExt cx="9222876" cy="345216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261084" y="2047764"/>
              <a:ext cx="9222876" cy="3452165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14776" y="2164205"/>
              <a:ext cx="8263348" cy="3093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bạn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nên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nấp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dưới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tán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gốc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trời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giông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sét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vì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dê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̃ bị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sét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đánh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20551-0118-49FE-A3CC-F8CE835C3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33" y="1468119"/>
            <a:ext cx="5250057" cy="41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54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26903" y="0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241312" y="2419412"/>
            <a:ext cx="5368455" cy="2325916"/>
            <a:chOff x="8261084" y="2047764"/>
            <a:chExt cx="9222876" cy="2943228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261084" y="2047764"/>
              <a:ext cx="9222876" cy="2921754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52415" y="2070024"/>
              <a:ext cx="8859242" cy="292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Mọi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người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đang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lắng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nghe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thông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tin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̀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thiên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tai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có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cách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xử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lý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an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toàn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hiệu</a:t>
              </a:r>
              <a:r>
                <a:rPr lang="en-US" sz="36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quả.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26C44-F2CE-4807-A075-4719362AC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1591716"/>
            <a:ext cx="4914900" cy="406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4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542011"/>
          </a:xfrm>
          <a:prstGeom prst="rect">
            <a:avLst/>
          </a:prstGeom>
          <a:solidFill>
            <a:srgbClr val="C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l="5801" t="35046" r="4094" b="30939"/>
          <a:stretch>
            <a:fillRect/>
          </a:stretch>
        </p:blipFill>
        <p:spPr>
          <a:xfrm>
            <a:off x="-152400" y="-233867"/>
            <a:ext cx="12749790" cy="27072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/>
          <a:srcRect l="8846" t="34435" r="15452" b="50832"/>
          <a:stretch/>
        </p:blipFill>
        <p:spPr>
          <a:xfrm>
            <a:off x="-57150" y="5881733"/>
            <a:ext cx="12242800" cy="134011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4"/>
          <a:srcRect l="13162" t="11393" b="31764"/>
          <a:stretch>
            <a:fillRect/>
          </a:stretch>
        </p:blipFill>
        <p:spPr>
          <a:xfrm>
            <a:off x="4249626" y="100055"/>
            <a:ext cx="7936024" cy="292207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0186" y="0"/>
            <a:ext cx="10054265" cy="1068775"/>
            <a:chOff x="-396025" y="173453"/>
            <a:chExt cx="12949867" cy="1603163"/>
          </a:xfrm>
        </p:grpSpPr>
        <p:sp>
          <p:nvSpPr>
            <p:cNvPr id="19" name="Rounded Rectangle 18"/>
            <p:cNvSpPr/>
            <p:nvPr/>
          </p:nvSpPr>
          <p:spPr>
            <a:xfrm>
              <a:off x="1263118" y="439696"/>
              <a:ext cx="11220521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23801" y="696256"/>
              <a:ext cx="10930041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êu biện pháp phòng chống thiên tai.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025" y="173453"/>
              <a:ext cx="2773250" cy="1559953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889851" y="2419412"/>
            <a:ext cx="4719916" cy="2016619"/>
            <a:chOff x="8261084" y="2047764"/>
            <a:chExt cx="9222876" cy="302492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Speech Bubble: Rectangle with Corners Rounded 6">
              <a:extLst>
                <a:ext uri="{FF2B5EF4-FFF2-40B4-BE49-F238E27FC236}">
                  <a16:creationId xmlns:a16="http://schemas.microsoft.com/office/drawing/2014/main" id="{B9388779-80E8-4258-A350-D089AFC0049E}"/>
                </a:ext>
              </a:extLst>
            </p:cNvPr>
            <p:cNvSpPr/>
            <p:nvPr/>
          </p:nvSpPr>
          <p:spPr>
            <a:xfrm flipH="1">
              <a:off x="8261084" y="2047764"/>
              <a:ext cx="9222876" cy="2921754"/>
            </a:xfrm>
            <a:prstGeom prst="wedgeRoundRectCallout">
              <a:avLst>
                <a:gd name="adj1" fmla="val 59436"/>
                <a:gd name="adj2" fmla="val 1366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14776" y="2164205"/>
              <a:ext cx="7524879" cy="290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Cần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sơ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tán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đến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nơi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an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toàn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có </a:t>
              </a:r>
              <a:r>
                <a:rPr lang="en-US" sz="4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thiên</a:t>
              </a:r>
              <a:r>
                <a:rPr lang="en-US" sz="4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tai.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45234" r="6091" b="26716"/>
          <a:stretch/>
        </p:blipFill>
        <p:spPr>
          <a:xfrm>
            <a:off x="-152400" y="4861425"/>
            <a:ext cx="12365359" cy="1555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A8FAE-BFE7-4FFC-BE75-1F695743F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4" y="1594911"/>
            <a:ext cx="4549406" cy="36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45679E-6 L 1.66667E-6 0.6986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749</Words>
  <Application>Microsoft Office PowerPoint</Application>
  <PresentationFormat>Widescreen</PresentationFormat>
  <Paragraphs>51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SimSun</vt:lpstr>
      <vt:lpstr>Aptos</vt:lpstr>
      <vt:lpstr>Aptos Display</vt:lpstr>
      <vt:lpstr>Arial</vt:lpstr>
      <vt:lpstr>Arial-Rounded</vt:lpstr>
      <vt:lpstr>Arial-SGK-TV</vt:lpstr>
      <vt:lpstr>Averta Std CY Bold</vt:lpstr>
      <vt:lpstr>Calibri</vt:lpstr>
      <vt:lpstr>Cambria</vt:lpstr>
      <vt:lpstr>Coiny</vt:lpstr>
      <vt:lpstr>Gloria Hallelujah</vt:lpstr>
      <vt:lpstr>Quicksand Medium</vt:lpstr>
      <vt:lpstr>Times New Roman</vt:lpstr>
      <vt:lpstr>Hoạt động</vt:lpstr>
      <vt:lpstr>Office 主题</vt:lpstr>
      <vt:lpstr>1_Office 主题</vt:lpstr>
      <vt:lpstr>3_Office Theme</vt:lpstr>
      <vt:lpstr>Office Theme</vt:lpstr>
      <vt:lpstr>1_Office Theme</vt:lpstr>
      <vt:lpstr>2_Office Theme</vt:lpstr>
      <vt:lpstr>4_Office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68</cp:revision>
  <dcterms:created xsi:type="dcterms:W3CDTF">2021-07-12T00:56:13Z</dcterms:created>
  <dcterms:modified xsi:type="dcterms:W3CDTF">2025-05-17T15:55:51Z</dcterms:modified>
</cp:coreProperties>
</file>