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5" r:id="rId2"/>
    <p:sldMasterId id="2147483717" r:id="rId3"/>
    <p:sldMasterId id="2147483763" r:id="rId4"/>
    <p:sldMasterId id="2147483775" r:id="rId5"/>
    <p:sldMasterId id="2147483787" r:id="rId6"/>
  </p:sldMasterIdLst>
  <p:notesMasterIdLst>
    <p:notesMasterId r:id="rId18"/>
  </p:notesMasterIdLst>
  <p:handoutMasterIdLst>
    <p:handoutMasterId r:id="rId19"/>
  </p:handoutMasterIdLst>
  <p:sldIdLst>
    <p:sldId id="279" r:id="rId7"/>
    <p:sldId id="324" r:id="rId8"/>
    <p:sldId id="2007577127" r:id="rId9"/>
    <p:sldId id="291" r:id="rId10"/>
    <p:sldId id="280" r:id="rId11"/>
    <p:sldId id="338" r:id="rId12"/>
    <p:sldId id="2007577128" r:id="rId13"/>
    <p:sldId id="288" r:id="rId14"/>
    <p:sldId id="293" r:id="rId15"/>
    <p:sldId id="292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3ABFF"/>
    <a:srgbClr val="DB93FF"/>
    <a:srgbClr val="CC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D79F0-8940-491D-97BF-74C221A53C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16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63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9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6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4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7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0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5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14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6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4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8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45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4414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3899-AD5E-4F91-8FD2-15380235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1D1-0CEE-4570-AD35-BC9BD13DA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12E0-C495-4909-8E7C-88E369A9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6984-AA3E-4731-A5CF-5C891E3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2661-6397-493B-80A5-7B084B1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441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748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0875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81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4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7799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204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840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20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9440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749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27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3899-AD5E-4F91-8FD2-15380235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1D1-0CEE-4570-AD35-BC9BD13D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12E0-C495-4909-8E7C-88E369A9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6984-AA3E-4731-A5CF-5C891E3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2661-6397-493B-80A5-7B084B1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6145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2048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564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1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173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872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861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132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967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067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99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43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412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78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1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464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22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98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70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695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492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11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1A756-0A23-49EA-B53A-860727F16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4AF4-4BA9-44F0-8BDB-0D1F08032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0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1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6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1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1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FE4E4E3-7DB1-4E2F-9DA1-DEEBAC5BCD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14324"/>
            <a:ext cx="1181099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DC699C9-A24B-44C8-8DC1-D6506C9C6E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314324"/>
            <a:ext cx="1181099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27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4888-36E2-4C69-8C8C-FC1AAA8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9FCE-C867-4C37-9B39-BE96F546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AE27-B855-4766-A3E1-EE6DA81B3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FAAE-A888-445D-8B84-CA7ABB1D50BF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3232-9A6E-46EB-B9A3-2E3EC723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DD26-CA84-4C85-A04F-D6877EB9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746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sv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B584E6-05CE-46CF-8A6E-0F3C9A799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893" y="2098869"/>
            <a:ext cx="5681964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37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12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A226A5-214B-4ED4-B86E-B41227F062CE}"/>
              </a:ext>
            </a:extLst>
          </p:cNvPr>
          <p:cNvGrpSpPr/>
          <p:nvPr/>
        </p:nvGrpSpPr>
        <p:grpSpPr>
          <a:xfrm>
            <a:off x="2278140" y="1118398"/>
            <a:ext cx="7635719" cy="3085452"/>
            <a:chOff x="2278140" y="1118398"/>
            <a:chExt cx="7635719" cy="3085452"/>
          </a:xfrm>
        </p:grpSpPr>
        <p:sp>
          <p:nvSpPr>
            <p:cNvPr id="6" name="Google Shape;174;p4">
              <a:extLst>
                <a:ext uri="{FF2B5EF4-FFF2-40B4-BE49-F238E27FC236}">
                  <a16:creationId xmlns:a16="http://schemas.microsoft.com/office/drawing/2014/main" id="{725B5BCA-3327-4F40-8C95-A3875CEF8CDF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B22856-F8DC-4EE1-BE98-71E047115686}"/>
                </a:ext>
              </a:extLst>
            </p:cNvPr>
            <p:cNvSpPr txBox="1"/>
            <p:nvPr/>
          </p:nvSpPr>
          <p:spPr>
            <a:xfrm>
              <a:off x="2782958" y="1691628"/>
              <a:ext cx="67983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…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6E98D6-1495-458F-B4E4-218480B3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00" y="2426971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7B23C3-22F2-440E-8A36-6D799872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978" y="2554133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074A1B-F2BC-48F7-A875-AA7408D5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B17838-7268-48D5-85CB-B888633A8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CBA0E1C-3087-48CF-9364-BEFF740DE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BA63824-BAC3-4E51-9FBD-669C71021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3AB36E-7EDE-444C-A4A8-2168B45C6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4" y="-101600"/>
            <a:ext cx="12181172" cy="69596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D9303D-3062-4FA5-B16A-6BA1A4E12148}"/>
              </a:ext>
            </a:extLst>
          </p:cNvPr>
          <p:cNvSpPr/>
          <p:nvPr/>
        </p:nvSpPr>
        <p:spPr>
          <a:xfrm>
            <a:off x="871487" y="229113"/>
            <a:ext cx="10597554" cy="4383528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231C55-AC66-4DBD-A380-BCE5766B5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47" y="4046374"/>
            <a:ext cx="5591469" cy="2743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CC6A1-56CA-4915-8FF5-FC19001BE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71" y="4405440"/>
            <a:ext cx="4717231" cy="2380254"/>
          </a:xfrm>
          <a:prstGeom prst="rect">
            <a:avLst/>
          </a:prstGeom>
        </p:spPr>
      </p:pic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67C34662-8920-49EA-F140-3C7B0B52D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78" y="1089601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4;p10"/>
          <p:cNvSpPr/>
          <p:nvPr/>
        </p:nvSpPr>
        <p:spPr>
          <a:xfrm>
            <a:off x="3782131" y="2207700"/>
            <a:ext cx="957949" cy="13842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 w="38100" cap="flat" cmpd="sng">
                <a:solidFill>
                  <a:prstClr val="black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5B9BD5"/>
              </a:solidFill>
              <a:effectLst/>
              <a:uLnTx/>
              <a:uFillTx/>
              <a:latin typeface="#9Slide03 AmpleSoft Bold" pitchFamily="2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11" y="-225246"/>
            <a:ext cx="1523956" cy="150886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321701" y="1116419"/>
            <a:ext cx="7792479" cy="5243283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87" y="2535301"/>
            <a:ext cx="8559526" cy="29385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E3355-520C-0E32-EC15-C980CF2A1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800" y="1002144"/>
            <a:ext cx="476138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2DDB4-B334-49B4-B6D0-0927ED3AB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793" y="1435081"/>
            <a:ext cx="498086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6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AB6E62B-BE50-419B-9425-140916DD33FD}"/>
              </a:ext>
            </a:extLst>
          </p:cNvPr>
          <p:cNvGrpSpPr/>
          <p:nvPr/>
        </p:nvGrpSpPr>
        <p:grpSpPr>
          <a:xfrm>
            <a:off x="2343149" y="91346"/>
            <a:ext cx="7082747" cy="965930"/>
            <a:chOff x="1369972" y="182880"/>
            <a:chExt cx="9622236" cy="1325563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id="{147F9771-EACF-43B8-95FC-611F202F1285}"/>
                </a:ext>
              </a:extLst>
            </p:cNvPr>
            <p:cNvSpPr/>
            <p:nvPr/>
          </p:nvSpPr>
          <p:spPr>
            <a:xfrm>
              <a:off x="1369972" y="182880"/>
              <a:ext cx="9203136" cy="1325563"/>
            </a:xfrm>
            <a:prstGeom prst="snip2Diag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7F12FE-DA12-4F42-AD43-54D301DBDCC8}"/>
                </a:ext>
              </a:extLst>
            </p:cNvPr>
            <p:cNvSpPr txBox="1"/>
            <p:nvPr/>
          </p:nvSpPr>
          <p:spPr>
            <a:xfrm>
              <a:off x="1506220" y="247823"/>
              <a:ext cx="94859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Thực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hiện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các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động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tác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sau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598E71-CE5E-492D-A4C4-2FA07D9D62A9}"/>
              </a:ext>
            </a:extLst>
          </p:cNvPr>
          <p:cNvGrpSpPr/>
          <p:nvPr/>
        </p:nvGrpSpPr>
        <p:grpSpPr>
          <a:xfrm>
            <a:off x="707843" y="1454496"/>
            <a:ext cx="10826931" cy="1612554"/>
            <a:chOff x="4191454" y="1049107"/>
            <a:chExt cx="6238240" cy="161255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9B18FF6-227E-457C-9086-0CFB38C6A35D}"/>
                </a:ext>
              </a:extLst>
            </p:cNvPr>
            <p:cNvSpPr/>
            <p:nvPr/>
          </p:nvSpPr>
          <p:spPr>
            <a:xfrm>
              <a:off x="4191454" y="1049107"/>
              <a:ext cx="6238240" cy="161255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46C993-84E8-4100-BBC4-6289E4437E96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 -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Đặt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tay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lên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ngực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,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theo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dõi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nhịp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thở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1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phút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.</a:t>
              </a:r>
            </a:p>
            <a:p>
              <a:pPr algn="just"/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-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Hãy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chạy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hoặc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nhảy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tại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chỗ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1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phút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,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sau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đó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theo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dõi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nhịp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thở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FD4AEE-523B-4AFC-B3B9-57A71E60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3243262"/>
            <a:ext cx="4819650" cy="3435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13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B3D73A1-5AD9-495F-A95B-574760A2DE5B}"/>
              </a:ext>
            </a:extLst>
          </p:cNvPr>
          <p:cNvGrpSpPr/>
          <p:nvPr/>
        </p:nvGrpSpPr>
        <p:grpSpPr>
          <a:xfrm>
            <a:off x="312275" y="2470588"/>
            <a:ext cx="5584333" cy="2829442"/>
            <a:chOff x="435126" y="3007428"/>
            <a:chExt cx="6069814" cy="30385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8EB2C9-61BF-424A-A82C-654C6FD8B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9C4ACF-AE38-4078-B2B5-5A4F48E9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A72F11-4AD8-478F-B8E6-8F732BDFC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770D15-1ABB-47A0-AC5C-B66BF0B85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1FDAB6-8B0E-4FEC-871C-F5456BEC1010}"/>
              </a:ext>
            </a:extLst>
          </p:cNvPr>
          <p:cNvGrpSpPr/>
          <p:nvPr/>
        </p:nvGrpSpPr>
        <p:grpSpPr>
          <a:xfrm>
            <a:off x="5934075" y="609599"/>
            <a:ext cx="6096000" cy="1685925"/>
            <a:chOff x="6096000" y="-30480"/>
            <a:chExt cx="609600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F27C7789-FE41-4745-A3FA-04979097E0AD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C8787F-9C11-4517-88AA-DA3B5AD88D04}"/>
                </a:ext>
              </a:extLst>
            </p:cNvPr>
            <p:cNvSpPr txBox="1"/>
            <p:nvPr/>
          </p:nvSpPr>
          <p:spPr>
            <a:xfrm>
              <a:off x="6332506" y="161887"/>
              <a:ext cx="5806838" cy="2103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thở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0F71FF-F7C6-47B7-82EF-470D5D6CE98B}"/>
              </a:ext>
            </a:extLst>
          </p:cNvPr>
          <p:cNvGrpSpPr/>
          <p:nvPr/>
        </p:nvGrpSpPr>
        <p:grpSpPr>
          <a:xfrm>
            <a:off x="5895975" y="2886075"/>
            <a:ext cx="6096000" cy="2019300"/>
            <a:chOff x="6096000" y="-30480"/>
            <a:chExt cx="6096000" cy="3393440"/>
          </a:xfrm>
        </p:grpSpPr>
        <p:sp>
          <p:nvSpPr>
            <p:cNvPr id="42" name="Flowchart: Document 41">
              <a:extLst>
                <a:ext uri="{FF2B5EF4-FFF2-40B4-BE49-F238E27FC236}">
                  <a16:creationId xmlns:a16="http://schemas.microsoft.com/office/drawing/2014/main" id="{3A4897AA-2C3F-4789-A74E-83B01E036CF9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9A39FB-38F3-4378-840F-73969BF47CED}"/>
                </a:ext>
              </a:extLst>
            </p:cNvPr>
            <p:cNvSpPr txBox="1"/>
            <p:nvPr/>
          </p:nvSpPr>
          <p:spPr>
            <a:xfrm>
              <a:off x="6332506" y="161887"/>
              <a:ext cx="5806838" cy="309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9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647756-8E6E-CBE3-C210-C6A6E344E150}"/>
              </a:ext>
            </a:extLst>
          </p:cNvPr>
          <p:cNvGrpSpPr/>
          <p:nvPr/>
        </p:nvGrpSpPr>
        <p:grpSpPr>
          <a:xfrm>
            <a:off x="3849125" y="1405989"/>
            <a:ext cx="7620000" cy="4595255"/>
            <a:chOff x="496667" y="1218441"/>
            <a:chExt cx="4408210" cy="394014"/>
          </a:xfrm>
        </p:grpSpPr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089D1F9C-31BC-8E2B-C8F9-59996855C5B5}"/>
                </a:ext>
              </a:extLst>
            </p:cNvPr>
            <p:cNvSpPr/>
            <p:nvPr/>
          </p:nvSpPr>
          <p:spPr>
            <a:xfrm>
              <a:off x="496667" y="1218441"/>
              <a:ext cx="4408210" cy="39401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6683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003A0E-03A2-5BED-4FAA-CF3A453B3B8D}"/>
                </a:ext>
              </a:extLst>
            </p:cNvPr>
            <p:cNvSpPr txBox="1"/>
            <p:nvPr/>
          </p:nvSpPr>
          <p:spPr>
            <a:xfrm>
              <a:off x="603059" y="1228556"/>
              <a:ext cx="4092075" cy="37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nhịp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chậm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nhịp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gấp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phối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hô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hấp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,…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200" y1="45185" x2="59843" y2="51302"/>
                        <a14:foregroundMark x1="37795" y1="56875" x2="48153" y2="57420"/>
                        <a14:foregroundMark x1="52756" y1="57420" x2="60206" y2="56693"/>
                        <a14:foregroundMark x1="54088" y1="74621" x2="56087" y2="78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700" y="1092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453554-1D18-4780-8D55-697591AD2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107" y="1328372"/>
            <a:ext cx="502963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18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482EB1-8A73-4A19-AAD7-D16B788E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BA7E-6A91-4E0D-84D8-0B9F37C7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54" y="113056"/>
            <a:ext cx="1725318" cy="1731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43DE9-16FC-410E-962F-6EE3327E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273" y="2976323"/>
            <a:ext cx="1548429" cy="36628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7FEF8-7AC7-4E7B-95A0-57F780B00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2" y="3052028"/>
            <a:ext cx="1695582" cy="358709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7C420-F3DB-4647-9AE5-BD01FC0DBA5F}"/>
              </a:ext>
            </a:extLst>
          </p:cNvPr>
          <p:cNvSpPr txBox="1"/>
          <p:nvPr/>
        </p:nvSpPr>
        <p:spPr>
          <a:xfrm>
            <a:off x="1192760" y="1819726"/>
            <a:ext cx="588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</a:rPr>
              <a:t>Hằng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ngày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thao </a:t>
            </a:r>
            <a:r>
              <a:rPr lang="en-US" sz="3200" b="1" dirty="0" err="1">
                <a:solidFill>
                  <a:srgbClr val="FFFF00"/>
                </a:solidFill>
              </a:rPr>
              <a:t>chưa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B546D6-1A67-4133-97BA-596E6B1A4260}"/>
              </a:ext>
            </a:extLst>
          </p:cNvPr>
          <p:cNvSpPr txBox="1"/>
          <p:nvPr/>
        </p:nvSpPr>
        <p:spPr>
          <a:xfrm>
            <a:off x="1345160" y="2848426"/>
            <a:ext cx="588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</a:rPr>
              <a:t>Việc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thể</a:t>
            </a:r>
            <a:r>
              <a:rPr lang="en-US" sz="3200" b="1" dirty="0">
                <a:solidFill>
                  <a:srgbClr val="FFFF00"/>
                </a:solidFill>
              </a:rPr>
              <a:t> thao </a:t>
            </a:r>
            <a:r>
              <a:rPr lang="en-US" sz="3200" b="1" dirty="0" err="1">
                <a:solidFill>
                  <a:srgbClr val="FFFF00"/>
                </a:solidFill>
              </a:rPr>
              <a:t>hàng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ngày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tác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gì</a:t>
            </a:r>
            <a:r>
              <a:rPr lang="en-US" sz="3200" b="1" dirty="0">
                <a:solidFill>
                  <a:srgbClr val="FFFF00"/>
                </a:solidFill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67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5BA3CC00-C390-48FF-94C8-55DF1712A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C385AD8-B56F-4E00-B189-8316AADA51A7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4F69153-00CB-4575-8CEB-884B9D60C26D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56F307-3A5D-4BD4-9DD5-989327CEA690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Các</a:t>
              </a:r>
              <a:r>
                <a:rPr lang="en-US" sz="4000" b="1" dirty="0">
                  <a:solidFill>
                    <a:srgbClr val="00B0F0"/>
                  </a:solidFill>
                  <a:latin typeface="Calibri Light" panose="020F0302020204030204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Calibri Light" panose="020F0302020204030204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khác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nghe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góp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ý 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6DACA-87F8-4106-A923-88091226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86D612-27D8-4EFF-B4BA-4BA4CD620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BAEB06-CB6F-43AD-9509-252AB6E2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00DB3-44A0-441E-9EFD-B85F9098C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8DE3A9F-80C3-4261-94A3-DC6CBF78AC34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ABA1F29-9704-4F9E-9E3E-E6CB783D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CBCA8-76F5-4CB0-A4CD-CB75E986E27A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SVN-Kitten" pitchFamily="50" charset="-93"/>
                  <a:ea typeface="+mn-ea"/>
                  <a:cs typeface="+mn-cs"/>
                </a:rPr>
                <a:t>sẻ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SVN-Kitten" pitchFamily="50" charset="-9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145</Words>
  <Application>Microsoft Office PowerPoint</Application>
  <PresentationFormat>Widescreen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宋体</vt:lpstr>
      <vt:lpstr>#9Slide03 AmpleSoft Bold</vt:lpstr>
      <vt:lpstr>Arial</vt:lpstr>
      <vt:lpstr>Calibri</vt:lpstr>
      <vt:lpstr>Calibri Light</vt:lpstr>
      <vt:lpstr>Cambria</vt:lpstr>
      <vt:lpstr>Open Sans</vt:lpstr>
      <vt:lpstr>黑体</vt:lpstr>
      <vt:lpstr>SVN-Kitten</vt:lpstr>
      <vt:lpstr>Times New Roman</vt:lpstr>
      <vt:lpstr>思源黑体 CN</vt:lpstr>
      <vt:lpstr>自定义设计方案</vt:lpstr>
      <vt:lpstr>Office 主题</vt:lpstr>
      <vt:lpstr>1_Office 主题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60</cp:revision>
  <dcterms:created xsi:type="dcterms:W3CDTF">2021-07-24T01:07:49Z</dcterms:created>
  <dcterms:modified xsi:type="dcterms:W3CDTF">2025-04-20T03:47:19Z</dcterms:modified>
</cp:coreProperties>
</file>