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5" r:id="rId2"/>
    <p:sldMasterId id="2147483688" r:id="rId3"/>
    <p:sldMasterId id="2147483700" r:id="rId4"/>
  </p:sldMasterIdLst>
  <p:notesMasterIdLst>
    <p:notesMasterId r:id="rId25"/>
  </p:notesMasterIdLst>
  <p:sldIdLst>
    <p:sldId id="257" r:id="rId5"/>
    <p:sldId id="283" r:id="rId6"/>
    <p:sldId id="275" r:id="rId7"/>
    <p:sldId id="276" r:id="rId8"/>
    <p:sldId id="277" r:id="rId9"/>
    <p:sldId id="278" r:id="rId10"/>
    <p:sldId id="279" r:id="rId11"/>
    <p:sldId id="285" r:id="rId12"/>
    <p:sldId id="30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05" r:id="rId22"/>
    <p:sldId id="302" r:id="rId23"/>
    <p:sldId id="280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等线" panose="020B0604020202020204" charset="-122"/>
      <p:regular r:id="rId28"/>
    </p:embeddedFont>
    <p:embeddedFont>
      <p:font typeface="等线 Light" panose="020B0604020202020204" charset="-122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82"/>
    <a:srgbClr val="FF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44" y="-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688F7-5648-4E22-B1B4-2906A952DE4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B4EA9-C9E4-4037-9437-695027E9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4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61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44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18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3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6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57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7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4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69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28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0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700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8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3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76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9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81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873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37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65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84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8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76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75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8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9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92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067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63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383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865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370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29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71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2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4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3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9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6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7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8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2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3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2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0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-7184572"/>
            <a:ext cx="1037029" cy="1763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-7282544"/>
            <a:ext cx="1037029" cy="1763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12324320"/>
            <a:ext cx="1037029" cy="1763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12226348"/>
            <a:ext cx="1037029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5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-7184572"/>
            <a:ext cx="1037029" cy="1763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-7282544"/>
            <a:ext cx="1037029" cy="1763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3702" y="12324320"/>
            <a:ext cx="1037029" cy="1763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041" y="12226348"/>
            <a:ext cx="1037029" cy="176348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048000" y="158342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16"/>
              </a:rPr>
              <a:t>https://www.facebook.com/groups/629898828017053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06E8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01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214413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5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2.jp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12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image" Target="../media/image49.png"/><Relationship Id="rId12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audio" Target="../media/audio7.wav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7.wav"/><Relationship Id="rId7" Type="http://schemas.openxmlformats.org/officeDocument/2006/relationships/image" Target="../media/image49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gif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gif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slide" Target="slide5.xml"/><Relationship Id="rId5" Type="http://schemas.microsoft.com/office/2007/relationships/hdphoto" Target="../media/hdphoto4.wdp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23.jpeg"/><Relationship Id="rId5" Type="http://schemas.openxmlformats.org/officeDocument/2006/relationships/image" Target="../media/image26.gif"/><Relationship Id="rId15" Type="http://schemas.openxmlformats.org/officeDocument/2006/relationships/image" Target="../media/image30.jpeg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jpe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11" Type="http://schemas.openxmlformats.org/officeDocument/2006/relationships/image" Target="../media/image30.jpeg"/><Relationship Id="rId5" Type="http://schemas.openxmlformats.org/officeDocument/2006/relationships/image" Target="../media/image32.gif"/><Relationship Id="rId10" Type="http://schemas.openxmlformats.org/officeDocument/2006/relationships/image" Target="../media/image29.jpeg"/><Relationship Id="rId4" Type="http://schemas.openxmlformats.org/officeDocument/2006/relationships/image" Target="../media/image18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12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11" Type="http://schemas.openxmlformats.org/officeDocument/2006/relationships/image" Target="../media/image19.gif"/><Relationship Id="rId5" Type="http://schemas.openxmlformats.org/officeDocument/2006/relationships/image" Target="../media/image18.png"/><Relationship Id="rId10" Type="http://schemas.openxmlformats.org/officeDocument/2006/relationships/image" Target="../media/image25.jpeg"/><Relationship Id="rId4" Type="http://schemas.openxmlformats.org/officeDocument/2006/relationships/audio" Target="../media/audio4.wav"/><Relationship Id="rId9" Type="http://schemas.openxmlformats.org/officeDocument/2006/relationships/image" Target="../media/image21.jpeg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sp>
        <p:nvSpPr>
          <p:cNvPr id="2" name="流程图: 终止 1">
            <a:extLst>
              <a:ext uri="{FF2B5EF4-FFF2-40B4-BE49-F238E27FC236}">
                <a16:creationId xmlns:a16="http://schemas.microsoft.com/office/drawing/2014/main" xmlns="" id="{5915C925-B933-48DB-831D-5B33F53F54CE}"/>
              </a:ext>
            </a:extLst>
          </p:cNvPr>
          <p:cNvSpPr/>
          <p:nvPr/>
        </p:nvSpPr>
        <p:spPr>
          <a:xfrm>
            <a:off x="5856112" y="4233530"/>
            <a:ext cx="2554220" cy="507831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4" name="PA-文本框 88">
            <a:extLst>
              <a:ext uri="{FF2B5EF4-FFF2-40B4-BE49-F238E27FC236}">
                <a16:creationId xmlns:a16="http://schemas.microsoft.com/office/drawing/2014/main" xmlns="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90777" y="4114023"/>
            <a:ext cx="2084891" cy="620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字魂131号-酷乐潮玩体" panose="00000500000000000000" pitchFamily="2" charset="-122"/>
                <a:cs typeface="+mn-ea"/>
                <a:sym typeface="+mn-lt"/>
              </a:rPr>
              <a:t>32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字魂131号-酷乐潮玩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44492" y="371359"/>
            <a:ext cx="5777236" cy="1793183"/>
            <a:chOff x="2734304" y="407422"/>
            <a:chExt cx="5777236" cy="1793183"/>
          </a:xfrm>
        </p:grpSpPr>
        <p:sp>
          <p:nvSpPr>
            <p:cNvPr id="16" name="PA-文本框 88">
              <a:extLst>
                <a:ext uri="{FF2B5EF4-FFF2-40B4-BE49-F238E27FC236}">
                  <a16:creationId xmlns:a16="http://schemas.microsoft.com/office/drawing/2014/main" xmlns="" id="{968276D9-B57A-45C2-B2D1-514AA5493EE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64515">
              <a:off x="2734304" y="555921"/>
              <a:ext cx="5777236" cy="16301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err="1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000" b="0" i="0" u="none" strike="noStrike" kern="1200" cap="none" spc="0" normalizeH="0" baseline="0" noProof="0" dirty="0">
                  <a:ln w="57150">
                    <a:solidFill>
                      <a:srgbClr val="00B0F0"/>
                    </a:solidFill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4 </a:t>
              </a:r>
            </a:p>
          </p:txBody>
        </p:sp>
        <p:sp>
          <p:nvSpPr>
            <p:cNvPr id="25" name="PA-文本框 88">
              <a:extLst>
                <a:ext uri="{FF2B5EF4-FFF2-40B4-BE49-F238E27FC236}">
                  <a16:creationId xmlns:a16="http://schemas.microsoft.com/office/drawing/2014/main" xmlns="" id="{968276D9-B57A-45C2-B2D1-514AA5493EE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 rot="21276244">
              <a:off x="2810046" y="407422"/>
              <a:ext cx="5518010" cy="17931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Toán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4</a:t>
              </a:r>
              <a:r>
                <a:rPr kumimoji="0" lang="en-US" altLang="zh-CN" sz="8800" b="0" i="0" u="none" strike="noStrike" kern="1200" cap="none" spc="0" normalizeH="0" baseline="0" noProof="0" dirty="0">
                  <a:ln w="57150">
                    <a:noFill/>
                  </a:ln>
                  <a:solidFill>
                    <a:srgbClr val="5B9BD5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Apple" panose="02040603050506020204" pitchFamily="18" charset="0"/>
                  <a:ea typeface="字魂131号-酷乐潮玩体" panose="00000500000000000000" pitchFamily="2" charset="-122"/>
                  <a:cs typeface="+mn-ea"/>
                  <a:sym typeface="+mn-lt"/>
                </a:rPr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75246" y="2189735"/>
            <a:ext cx="832785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D1E8EA2-5531-4F29-BE64-529067DDD55C}"/>
              </a:ext>
            </a:extLst>
          </p:cNvPr>
          <p:cNvSpPr/>
          <p:nvPr/>
        </p:nvSpPr>
        <p:spPr>
          <a:xfrm>
            <a:off x="3330557" y="903538"/>
            <a:ext cx="5211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Vẽ góc tù (theo mẫu)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794" t="46928" r="67057" b="40590"/>
          <a:stretch/>
        </p:blipFill>
        <p:spPr>
          <a:xfrm>
            <a:off x="764377" y="1488313"/>
            <a:ext cx="6565484" cy="32580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1E8EA2-5531-4F29-BE64-529067DDD55C}"/>
              </a:ext>
            </a:extLst>
          </p:cNvPr>
          <p:cNvSpPr/>
          <p:nvPr/>
        </p:nvSpPr>
        <p:spPr>
          <a:xfrm>
            <a:off x="1974434" y="5038759"/>
            <a:ext cx="5377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MỜI BẠN THỰC HÀNH NHÉ!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65" y="592642"/>
            <a:ext cx="5328366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2: Trong các hình ảnh dưới đây, em thấy hình nào có số đo góc là 90   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306" t="49386" r="58014" b="31702"/>
          <a:stretch/>
        </p:blipFill>
        <p:spPr>
          <a:xfrm>
            <a:off x="1193532" y="2308530"/>
            <a:ext cx="9962147" cy="35706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41945" y="2213811"/>
            <a:ext cx="3436219" cy="3975233"/>
          </a:xfrm>
          <a:prstGeom prst="ellipse">
            <a:avLst/>
          </a:prstGeom>
          <a:noFill/>
          <a:ln w="28575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2800" y="1333771"/>
            <a:ext cx="735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1E8EA2-5531-4F29-BE64-529067DDD55C}"/>
              </a:ext>
            </a:extLst>
          </p:cNvPr>
          <p:cNvSpPr/>
          <p:nvPr/>
        </p:nvSpPr>
        <p:spPr>
          <a:xfrm>
            <a:off x="702143" y="903539"/>
            <a:ext cx="10617166" cy="29511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3: Dùng thước đo góc để đo các góc đỉnh G: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GN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GA, GE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 GN, GM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img.loigiaihay.com/picture/2023/0310/20_2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04" y="1866324"/>
            <a:ext cx="7303147" cy="39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xmlns="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xmlns="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BE813E-A264-2B51-F324-8306DC91DE23}"/>
              </a:ext>
            </a:extLst>
          </p:cNvPr>
          <p:cNvSpPr txBox="1"/>
          <p:nvPr/>
        </p:nvSpPr>
        <p:spPr>
          <a:xfrm>
            <a:off x="1444686" y="261292"/>
            <a:ext cx="9200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GN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xmlns="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4D4C3F9-E1A7-4A5A-5C77-4458EEE79BAF}"/>
              </a:ext>
            </a:extLst>
          </p:cNvPr>
          <p:cNvGrpSpPr/>
          <p:nvPr/>
        </p:nvGrpSpPr>
        <p:grpSpPr>
          <a:xfrm>
            <a:off x="63958" y="4305559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xmlns="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xmlns="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94A842-107C-13A6-444E-52E14C8664F1}"/>
              </a:ext>
            </a:extLst>
          </p:cNvPr>
          <p:cNvGrpSpPr/>
          <p:nvPr/>
        </p:nvGrpSpPr>
        <p:grpSpPr>
          <a:xfrm>
            <a:off x="5842418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xmlns="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2212D96-A716-5310-2D53-A99990A8A486}"/>
              </a:ext>
            </a:extLst>
          </p:cNvPr>
          <p:cNvSpPr txBox="1"/>
          <p:nvPr/>
        </p:nvSpPr>
        <p:spPr>
          <a:xfrm>
            <a:off x="2017088" y="326515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982EA57-78B7-A5FC-696E-76843D5D6AB2}"/>
              </a:ext>
            </a:extLst>
          </p:cNvPr>
          <p:cNvSpPr txBox="1"/>
          <p:nvPr/>
        </p:nvSpPr>
        <p:spPr>
          <a:xfrm>
            <a:off x="1540386" y="511289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9DEDF9-D60D-CA8F-8136-DD53E455128F}"/>
              </a:ext>
            </a:extLst>
          </p:cNvPr>
          <p:cNvSpPr txBox="1"/>
          <p:nvPr/>
        </p:nvSpPr>
        <p:spPr>
          <a:xfrm>
            <a:off x="7608255" y="3087000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0AD589-F338-4048-6B2C-EC2C7510BEE3}"/>
              </a:ext>
            </a:extLst>
          </p:cNvPr>
          <p:cNvSpPr txBox="1"/>
          <p:nvPr/>
        </p:nvSpPr>
        <p:spPr>
          <a:xfrm>
            <a:off x="7509303" y="4997725"/>
            <a:ext cx="161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258983" y="3175397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63136" y="326510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17630" y="3110073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78952" y="509122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02156" y="497581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39" name="Picture 2" descr="https://img.loigiaihay.com/picture/2023/0310/20_23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05" y="1126016"/>
            <a:ext cx="4122782" cy="22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8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xmlns="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xmlns="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9090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GA, GE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xmlns="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xmlns="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xmlns="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xmlns="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982EA57-78B7-A5FC-696E-76843D5D6AB2}"/>
              </a:ext>
            </a:extLst>
          </p:cNvPr>
          <p:cNvSpPr txBox="1"/>
          <p:nvPr/>
        </p:nvSpPr>
        <p:spPr>
          <a:xfrm>
            <a:off x="1884111" y="5110195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9DEDF9-D60D-CA8F-8136-DD53E455128F}"/>
              </a:ext>
            </a:extLst>
          </p:cNvPr>
          <p:cNvSpPr txBox="1"/>
          <p:nvPr/>
        </p:nvSpPr>
        <p:spPr>
          <a:xfrm>
            <a:off x="7641012" y="333903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0AD589-F338-4048-6B2C-EC2C7510BEE3}"/>
              </a:ext>
            </a:extLst>
          </p:cNvPr>
          <p:cNvSpPr txBox="1"/>
          <p:nvPr/>
        </p:nvSpPr>
        <p:spPr>
          <a:xfrm>
            <a:off x="7812383" y="5071730"/>
            <a:ext cx="1405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27974" y="3179755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713" y="511678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23522" y="330553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99614" y="5101738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41" name="Picture 2" descr="https://img.loigiaihay.com/picture/2023/0310/20_23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91" y="1103740"/>
            <a:ext cx="4660052" cy="253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xmlns="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xmlns="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3BE813E-A264-2B51-F324-8306DC91DE23}"/>
              </a:ext>
            </a:extLst>
          </p:cNvPr>
          <p:cNvSpPr txBox="1"/>
          <p:nvPr/>
        </p:nvSpPr>
        <p:spPr>
          <a:xfrm>
            <a:off x="1346539" y="242576"/>
            <a:ext cx="89621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đỉnh G, cạnh GN, GM có số đo bằng ...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xmlns="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xmlns="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xmlns="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xmlns="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2212D96-A716-5310-2D53-A99990A8A486}"/>
              </a:ext>
            </a:extLst>
          </p:cNvPr>
          <p:cNvSpPr txBox="1"/>
          <p:nvPr/>
        </p:nvSpPr>
        <p:spPr>
          <a:xfrm>
            <a:off x="2092372" y="313233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982EA57-78B7-A5FC-696E-76843D5D6AB2}"/>
              </a:ext>
            </a:extLst>
          </p:cNvPr>
          <p:cNvSpPr txBox="1"/>
          <p:nvPr/>
        </p:nvSpPr>
        <p:spPr>
          <a:xfrm>
            <a:off x="1523493" y="5135368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9DEDF9-D60D-CA8F-8136-DD53E455128F}"/>
              </a:ext>
            </a:extLst>
          </p:cNvPr>
          <p:cNvSpPr txBox="1"/>
          <p:nvPr/>
        </p:nvSpPr>
        <p:spPr>
          <a:xfrm>
            <a:off x="7375393" y="3277949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A0AD589-F338-4048-6B2C-EC2C7510BEE3}"/>
              </a:ext>
            </a:extLst>
          </p:cNvPr>
          <p:cNvSpPr txBox="1"/>
          <p:nvPr/>
        </p:nvSpPr>
        <p:spPr>
          <a:xfrm>
            <a:off x="7135118" y="5076398"/>
            <a:ext cx="2459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60</a:t>
            </a: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xmlns="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18561" y="324005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1602" y="5164086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71197" y="3327782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95642" y="5052764"/>
            <a:ext cx="12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rPr>
              <a:t>o</a:t>
            </a:r>
            <a:endParaRPr kumimoji="0" lang="en-US" sz="2000" b="1" i="0" u="none" strike="noStrike" kern="800" cap="none" spc="0" normalizeH="0" baseline="0" noProof="0" dirty="0">
              <a:ln w="22225">
                <a:noFill/>
              </a:ln>
              <a:solidFill>
                <a:srgbClr val="385723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41" name="Picture 2" descr="https://img.loigiaihay.com/picture/2023/0310/20_23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93" y="1092796"/>
            <a:ext cx="4016124" cy="218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1E8EA2-5531-4F29-BE64-529067DDD55C}"/>
              </a:ext>
            </a:extLst>
          </p:cNvPr>
          <p:cNvSpPr/>
          <p:nvPr/>
        </p:nvSpPr>
        <p:spPr>
          <a:xfrm>
            <a:off x="702142" y="767352"/>
            <a:ext cx="657414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4: Đ, S?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nhọn, góc tù, góc vuông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hình bên có góc bẹt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img.loigiaihay.com/picture/2023/0310/20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79" y="1428833"/>
            <a:ext cx="3242538" cy="296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70449" y="2616003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2175" y="4416496"/>
            <a:ext cx="1011677" cy="1011677"/>
          </a:xfrm>
          <a:prstGeom prst="rect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448" y="2519684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2174" y="4320177"/>
            <a:ext cx="1011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533" y="2685143"/>
            <a:ext cx="4895512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trong </a:t>
            </a:r>
            <a:r>
              <a:rPr lang="vi-VN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Chuẩn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Số có nhiều chữ số (tiết</a:t>
            </a:r>
            <a:r>
              <a:rPr kumimoji="0" lang="en-GB" sz="3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1)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 HƯỚNG HỌC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20" y="2709920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3964" y="1034924"/>
            <a:ext cx="98374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1547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7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68" name="Oval 67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4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600204" y="718481"/>
            <a:ext cx="10500851" cy="27413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 lớn hơn góc nào?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nhọn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694" y="198520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5076856" y="991555"/>
            <a:ext cx="2525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0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tù lớn hơn góc vuông là 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 hay sai?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66000" y="5524501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488618"/>
            <a:ext cx="4683803" cy="787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8499" y="53322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1489" y="1879450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5041948" y="1016090"/>
            <a:ext cx="2525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5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7" grpId="0"/>
      <p:bldP spid="10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bẹt gấp mấy lần góc vuông?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5215860" y="1103403"/>
            <a:ext cx="2525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274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 cố sử dụng đơn vị đo góc, thực hiện được thao tác đo góc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góc nhọn, góc vuông, góc tù và góc bẹt </a:t>
            </a:r>
            <a:r>
              <a:rPr lang="vi-VN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28600" algn="just">
              <a:lnSpc>
                <a:spcPct val="11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434</Words>
  <Application>Microsoft Office PowerPoint</Application>
  <PresentationFormat>Widescreen</PresentationFormat>
  <Paragraphs>81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Calibri Light</vt:lpstr>
      <vt:lpstr>思源黑体 CN Light</vt:lpstr>
      <vt:lpstr>Arial-Rounded</vt:lpstr>
      <vt:lpstr>Bungee Inline</vt:lpstr>
      <vt:lpstr>等线</vt:lpstr>
      <vt:lpstr>等线 Light</vt:lpstr>
      <vt:lpstr>方正少儿简体</vt:lpstr>
      <vt:lpstr>UTM Avo</vt:lpstr>
      <vt:lpstr>SVN-Apple</vt:lpstr>
      <vt:lpstr>UTM Cookies</vt:lpstr>
      <vt:lpstr>字魂131号-酷乐潮玩体</vt:lpstr>
      <vt:lpstr>Cambria</vt:lpstr>
      <vt:lpstr>Arial</vt:lpstr>
      <vt:lpstr>UTM Seagull</vt:lpstr>
      <vt:lpstr>Calibri</vt:lpstr>
      <vt:lpstr>Times New Roman</vt:lpstr>
      <vt:lpstr>2_Office Theme</vt:lpstr>
      <vt:lpstr>2_Office 主题​​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Lan Anh</cp:lastModifiedBy>
  <cp:revision>11</cp:revision>
  <dcterms:created xsi:type="dcterms:W3CDTF">2023-08-02T13:13:38Z</dcterms:created>
  <dcterms:modified xsi:type="dcterms:W3CDTF">2024-10-06T15:16:27Z</dcterms:modified>
</cp:coreProperties>
</file>