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  <p:sldMasterId id="2147483699" r:id="rId4"/>
  </p:sldMasterIdLst>
  <p:notesMasterIdLst>
    <p:notesMasterId r:id="rId33"/>
  </p:notesMasterIdLst>
  <p:handoutMasterIdLst>
    <p:handoutMasterId r:id="rId34"/>
  </p:handoutMasterIdLst>
  <p:sldIdLst>
    <p:sldId id="7737" r:id="rId5"/>
    <p:sldId id="256" r:id="rId6"/>
    <p:sldId id="2007579155" r:id="rId7"/>
    <p:sldId id="331" r:id="rId8"/>
    <p:sldId id="295" r:id="rId9"/>
    <p:sldId id="260" r:id="rId10"/>
    <p:sldId id="296" r:id="rId11"/>
    <p:sldId id="293" r:id="rId12"/>
    <p:sldId id="299" r:id="rId13"/>
    <p:sldId id="292" r:id="rId14"/>
    <p:sldId id="301" r:id="rId15"/>
    <p:sldId id="294" r:id="rId16"/>
    <p:sldId id="304" r:id="rId17"/>
    <p:sldId id="310" r:id="rId18"/>
    <p:sldId id="306" r:id="rId19"/>
    <p:sldId id="311" r:id="rId20"/>
    <p:sldId id="308" r:id="rId21"/>
    <p:sldId id="309" r:id="rId22"/>
    <p:sldId id="2007579157" r:id="rId23"/>
    <p:sldId id="2007579159" r:id="rId24"/>
    <p:sldId id="2007579164" r:id="rId25"/>
    <p:sldId id="2007579162" r:id="rId26"/>
    <p:sldId id="2007579163" r:id="rId27"/>
    <p:sldId id="2007579160" r:id="rId28"/>
    <p:sldId id="2007579165" r:id="rId29"/>
    <p:sldId id="2007579166" r:id="rId30"/>
    <p:sldId id="2007579161" r:id="rId31"/>
    <p:sldId id="445" r:id="rId32"/>
  </p:sldIdLst>
  <p:sldSz cx="12192000" cy="6858000"/>
  <p:notesSz cx="6858000" cy="9144000"/>
  <p:embeddedFontLst>
    <p:embeddedFont>
      <p:font typeface="#9Slide07 HoneyCream" panose="020B0604020202020204" charset="0"/>
      <p:regular r:id="rId35"/>
    </p:embeddedFont>
    <p:embeddedFont>
      <p:font typeface="#9Slide07 IcielStormtrooper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DengXian" panose="02010600030101010101" pitchFamily="2" charset="-122"/>
      <p:regular r:id="rId47"/>
      <p:bold r:id="rId48"/>
    </p:embeddedFont>
    <p:embeddedFont>
      <p:font typeface="DengXian Light" panose="02010600030101010101" pitchFamily="2" charset="-122"/>
      <p:regular r:id="rId49"/>
    </p:embeddedFont>
    <p:embeddedFont>
      <p:font typeface="Vogue-ExtraBold" panose="020B0500000000000000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4660"/>
  </p:normalViewPr>
  <p:slideViewPr>
    <p:cSldViewPr snapToGrid="0">
      <p:cViewPr>
        <p:scale>
          <a:sx n="50" d="100"/>
          <a:sy n="50" d="100"/>
        </p:scale>
        <p:origin x="-5" y="6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7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75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91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86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3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55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29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22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9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45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18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4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11" Type="http://schemas.openxmlformats.org/officeDocument/2006/relationships/image" Target="../media/image31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32.svg"/><Relationship Id="rId4" Type="http://schemas.openxmlformats.org/officeDocument/2006/relationships/image" Target="../media/image38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11" Type="http://schemas.openxmlformats.org/officeDocument/2006/relationships/image" Target="../media/image31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5" Type="http://schemas.openxmlformats.org/officeDocument/2006/relationships/image" Target="../media/image36.sv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11" Type="http://schemas.openxmlformats.org/officeDocument/2006/relationships/image" Target="../media/image31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/>
          <p:cNvSpPr/>
          <p:nvPr/>
        </p:nvSpPr>
        <p:spPr>
          <a:xfrm>
            <a:off x="466165" y="502024"/>
            <a:ext cx="11440084" cy="589687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012123" y="873125"/>
            <a:ext cx="61683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Phòng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dục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Đào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quận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Biên</a:t>
            </a:r>
            <a:endParaRPr kumimoji="0" lang="en-US" sz="2400" b="0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SVN-Genica Pro" panose="00000900000000000000" charset="0"/>
              <a:ea typeface="+mn-ea"/>
              <a:cs typeface="SVN-Genica Pro" panose="000009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Tiểu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Phúc</a:t>
            </a:r>
            <a:r>
              <a:rPr kumimoji="0" lang="en-US" sz="24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Lợi</a:t>
            </a:r>
            <a:endParaRPr kumimoji="0" lang="en-US" sz="2400" b="0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uLnTx/>
              <a:uFillTx/>
              <a:latin typeface="SVN-Genica Pro" panose="00000900000000000000" charset="0"/>
              <a:ea typeface="+mn-ea"/>
              <a:cs typeface="SVN-Genica Pro" panose="000009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227294" y="1882775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TOÁN  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39270" y="3698587"/>
            <a:ext cx="2693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SVN-Genica Pro" panose="00000900000000000000" charset="0"/>
              <a:ea typeface="+mn-ea"/>
              <a:cs typeface="SVN-Genica Pro" panose="000009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(Trang 48)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486911" y="5723890"/>
            <a:ext cx="32175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Năm học 2023 - 2024</a:t>
            </a:r>
          </a:p>
        </p:txBody>
      </p:sp>
      <p:pic>
        <p:nvPicPr>
          <p:cNvPr id="7" name="Picture 6" descr="Logo trườ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5" y="693420"/>
            <a:ext cx="1189355" cy="11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629</Words>
  <Application>Microsoft Office PowerPoint</Application>
  <PresentationFormat>Màn hình rộng</PresentationFormat>
  <Paragraphs>172</Paragraphs>
  <Slides>28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28</vt:i4>
      </vt:variant>
    </vt:vector>
  </HeadingPairs>
  <TitlesOfParts>
    <vt:vector size="48" baseType="lpstr">
      <vt:lpstr>思源黑体 CN Bold</vt:lpstr>
      <vt:lpstr>SVN-Genica Pro</vt:lpstr>
      <vt:lpstr>Arial</vt:lpstr>
      <vt:lpstr>DengXian</vt:lpstr>
      <vt:lpstr>Cambria</vt:lpstr>
      <vt:lpstr>Times New Roman</vt:lpstr>
      <vt:lpstr>DengXian Light</vt:lpstr>
      <vt:lpstr>SVN-Ready</vt:lpstr>
      <vt:lpstr>Vogue-ExtraBold</vt:lpstr>
      <vt:lpstr>SVN-Newton</vt:lpstr>
      <vt:lpstr>UTM Avo</vt:lpstr>
      <vt:lpstr>思源黑体 CN Medium</vt:lpstr>
      <vt:lpstr>#9Slide07 IcielStormtrooper</vt:lpstr>
      <vt:lpstr>Calibri</vt:lpstr>
      <vt:lpstr>Calibri Light</vt:lpstr>
      <vt:lpstr>#9Slide07 HoneyCream</vt:lpstr>
      <vt:lpstr>Office Theme</vt:lpstr>
      <vt:lpstr>Office 主题​​</vt:lpstr>
      <vt:lpstr>Chủ đề Office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Ha Nguyen</cp:lastModifiedBy>
  <cp:revision>23</cp:revision>
  <dcterms:created xsi:type="dcterms:W3CDTF">2023-06-29T12:53:50Z</dcterms:created>
  <dcterms:modified xsi:type="dcterms:W3CDTF">2023-09-27T05:33:31Z</dcterms:modified>
</cp:coreProperties>
</file>