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19"/>
  </p:notesMasterIdLst>
  <p:sldIdLst>
    <p:sldId id="409" r:id="rId3"/>
    <p:sldId id="410" r:id="rId4"/>
    <p:sldId id="411" r:id="rId5"/>
    <p:sldId id="257" r:id="rId6"/>
    <p:sldId id="258" r:id="rId7"/>
    <p:sldId id="259" r:id="rId8"/>
    <p:sldId id="430" r:id="rId9"/>
    <p:sldId id="431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29" r:id="rId18"/>
  </p:sldIdLst>
  <p:sldSz cx="12192000" cy="6858000"/>
  <p:notesSz cx="6858000" cy="9144000"/>
  <p:embeddedFontLst>
    <p:embeddedFont>
      <p:font typeface="Caveat Brush" panose="020B0604020202020204" charset="0"/>
      <p:regular r:id="rId20"/>
    </p:embeddedFont>
    <p:embeddedFont>
      <p:font typeface="Vogue-ExtraBold" panose="020B0500000000000000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5 IcielRukola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#9Slide07 SVNDessert Menu Scrip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5 VL Fadilla" panose="020B0604020202020204" charset="0"/>
      <p:regular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32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0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8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7.png"/><Relationship Id="rId2" Type="http://schemas.openxmlformats.org/officeDocument/2006/relationships/tags" Target="../tags/tag22.xml"/><Relationship Id="rId16" Type="http://schemas.openxmlformats.org/officeDocument/2006/relationships/image" Target="../media/image31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4.png"/><Relationship Id="rId5" Type="http://schemas.openxmlformats.org/officeDocument/2006/relationships/tags" Target="../tags/tag11.xml"/><Relationship Id="rId10" Type="http://schemas.openxmlformats.org/officeDocument/2006/relationships/image" Target="../media/image8.png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tags" Target="../tags/tag15.xml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tags" Target="../tags/tag16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tags" Target="../tags/tag19.xml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tags" Target="../tags/tag20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xmlns="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xmlns="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77" y="506522"/>
            <a:ext cx="4264514" cy="28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95823" y="630615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Nam chạy nhanh nên ngã nhào.</a:t>
            </a: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/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92" y="2419969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Thỏ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vui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 </a:t>
            </a:r>
            <a:r>
              <a:rPr lang="en-US" sz="4400" b="1" dirty="0" err="1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người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Người</a:t>
            </a:r>
            <a:r>
              <a:rPr lang="en-US" sz="4400" b="1" noProof="0" dirty="0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chiến</a:t>
            </a:r>
            <a:r>
              <a:rPr lang="en-US" sz="4400" b="1" noProof="0" dirty="0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 smtClean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thắng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871282" y="238042"/>
            <a:ext cx="11029986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64810" y="561871"/>
            <a:ext cx="1122718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 smtClean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Thỏ rất vui khi là người chiến thắng.</a:t>
            </a:r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/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15" y="2337759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459</Words>
  <Application>Microsoft Office PowerPoint</Application>
  <PresentationFormat>Widescreen</PresentationFormat>
  <Paragraphs>69</Paragraphs>
  <Slides>16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包图简圆体</vt:lpstr>
      <vt:lpstr>Caveat Brush</vt:lpstr>
      <vt:lpstr>Vogue-ExtraBold</vt:lpstr>
      <vt:lpstr>SVN-Newton</vt:lpstr>
      <vt:lpstr>Cambria</vt:lpstr>
      <vt:lpstr>Baloo 2</vt:lpstr>
      <vt:lpstr>Arial</vt:lpstr>
      <vt:lpstr>SVN-Ready</vt:lpstr>
      <vt:lpstr>#9Slide05 IcielRukola</vt:lpstr>
      <vt:lpstr>#9Slide07 HoneyCream</vt:lpstr>
      <vt:lpstr>#9Slide07 SVNDessert Menu Scrip</vt:lpstr>
      <vt:lpstr>Calibri</vt:lpstr>
      <vt:lpstr>Times New Roman</vt:lpstr>
      <vt:lpstr>#9Slide05 VL Fadilla</vt:lpstr>
      <vt:lpstr>Calibri Light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Từ nào sau đây là động từ?</vt:lpstr>
      <vt:lpstr>Nam chạy nhanh nên ngã nhào. Câu trên có bao nhiêu động từ?</vt:lpstr>
      <vt:lpstr>Thỏ rất vui khi là người chiến thắng.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Lan Anh</cp:lastModifiedBy>
  <cp:revision>27</cp:revision>
  <dcterms:created xsi:type="dcterms:W3CDTF">2023-06-29T12:54:31Z</dcterms:created>
  <dcterms:modified xsi:type="dcterms:W3CDTF">2024-10-20T17:29:46Z</dcterms:modified>
</cp:coreProperties>
</file>