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6EDB5F-8A10-4B8E-BF7D-A46DDD6F0DDB}" v="1" dt="2025-11-18T02:14:33.3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ảo Nguyễn" userId="9ec3e4e99a16812e" providerId="LiveId" clId="{5B32BB24-3E4D-42A2-BF0E-63019DA42C90}"/>
    <pc:docChg chg="undo custSel addSld delSld modSld">
      <pc:chgData name="Thảo Nguyễn" userId="9ec3e4e99a16812e" providerId="LiveId" clId="{5B32BB24-3E4D-42A2-BF0E-63019DA42C90}" dt="2025-11-18T02:14:50.220" v="30" actId="20577"/>
      <pc:docMkLst>
        <pc:docMk/>
      </pc:docMkLst>
      <pc:sldChg chg="addSp delSp modSp add mod setBg delDesignElem">
        <pc:chgData name="Thảo Nguyễn" userId="9ec3e4e99a16812e" providerId="LiveId" clId="{5B32BB24-3E4D-42A2-BF0E-63019DA42C90}" dt="2025-11-18T02:14:50.220" v="30" actId="20577"/>
        <pc:sldMkLst>
          <pc:docMk/>
          <pc:sldMk cId="424288729" sldId="265"/>
        </pc:sldMkLst>
        <pc:spChg chg="mod">
          <ac:chgData name="Thảo Nguyễn" userId="9ec3e4e99a16812e" providerId="LiveId" clId="{5B32BB24-3E4D-42A2-BF0E-63019DA42C90}" dt="2025-11-18T02:14:50.220" v="30" actId="20577"/>
          <ac:spMkLst>
            <pc:docMk/>
            <pc:sldMk cId="424288729" sldId="265"/>
            <ac:spMk id="2" creationId="{10BE56AD-64D8-D1B7-2DF1-0F134C89B4C0}"/>
          </ac:spMkLst>
        </pc:spChg>
        <pc:spChg chg="del">
          <ac:chgData name="Thảo Nguyễn" userId="9ec3e4e99a16812e" providerId="LiveId" clId="{5B32BB24-3E4D-42A2-BF0E-63019DA42C90}" dt="2025-11-18T02:14:40.894" v="5" actId="478"/>
          <ac:spMkLst>
            <pc:docMk/>
            <pc:sldMk cId="424288729" sldId="265"/>
            <ac:spMk id="3" creationId="{56281F94-549A-FE41-535A-1BA7A44A6318}"/>
          </ac:spMkLst>
        </pc:spChg>
        <pc:spChg chg="add del mod">
          <ac:chgData name="Thảo Nguyễn" userId="9ec3e4e99a16812e" providerId="LiveId" clId="{5B32BB24-3E4D-42A2-BF0E-63019DA42C90}" dt="2025-11-18T02:14:42.934" v="6" actId="478"/>
          <ac:spMkLst>
            <pc:docMk/>
            <pc:sldMk cId="424288729" sldId="265"/>
            <ac:spMk id="5" creationId="{96F7640A-994A-159D-AFC6-4A3146282F96}"/>
          </ac:spMkLst>
        </pc:spChg>
        <pc:spChg chg="del">
          <ac:chgData name="Thảo Nguyễn" userId="9ec3e4e99a16812e" providerId="LiveId" clId="{5B32BB24-3E4D-42A2-BF0E-63019DA42C90}" dt="2025-11-18T02:14:33.380" v="4"/>
          <ac:spMkLst>
            <pc:docMk/>
            <pc:sldMk cId="424288729" sldId="265"/>
            <ac:spMk id="8" creationId="{1772D985-4064-3D85-B95A-72C4F8F562CD}"/>
          </ac:spMkLst>
        </pc:spChg>
        <pc:spChg chg="del">
          <ac:chgData name="Thảo Nguyễn" userId="9ec3e4e99a16812e" providerId="LiveId" clId="{5B32BB24-3E4D-42A2-BF0E-63019DA42C90}" dt="2025-11-18T02:14:33.380" v="4"/>
          <ac:spMkLst>
            <pc:docMk/>
            <pc:sldMk cId="424288729" sldId="265"/>
            <ac:spMk id="10" creationId="{EB0BC7CA-68AB-C995-458F-4B743771CA69}"/>
          </ac:spMkLst>
        </pc:spChg>
        <pc:spChg chg="del">
          <ac:chgData name="Thảo Nguyễn" userId="9ec3e4e99a16812e" providerId="LiveId" clId="{5B32BB24-3E4D-42A2-BF0E-63019DA42C90}" dt="2025-11-18T02:14:33.380" v="4"/>
          <ac:spMkLst>
            <pc:docMk/>
            <pc:sldMk cId="424288729" sldId="265"/>
            <ac:spMk id="12" creationId="{A41D8F52-8558-1D1E-7ED6-A7EFE45E0BFC}"/>
          </ac:spMkLst>
        </pc:spChg>
        <pc:spChg chg="del">
          <ac:chgData name="Thảo Nguyễn" userId="9ec3e4e99a16812e" providerId="LiveId" clId="{5B32BB24-3E4D-42A2-BF0E-63019DA42C90}" dt="2025-11-18T02:14:45.021" v="7" actId="478"/>
          <ac:spMkLst>
            <pc:docMk/>
            <pc:sldMk cId="424288729" sldId="265"/>
            <ac:spMk id="15" creationId="{292DB76A-8DE2-53C2-886A-581676E91168}"/>
          </ac:spMkLst>
        </pc:spChg>
        <pc:spChg chg="del">
          <ac:chgData name="Thảo Nguyễn" userId="9ec3e4e99a16812e" providerId="LiveId" clId="{5B32BB24-3E4D-42A2-BF0E-63019DA42C90}" dt="2025-11-18T02:14:33.380" v="4"/>
          <ac:spMkLst>
            <pc:docMk/>
            <pc:sldMk cId="424288729" sldId="265"/>
            <ac:spMk id="16" creationId="{D33019E1-B81D-FA97-D19B-4E12544CBE67}"/>
          </ac:spMkLst>
        </pc:spChg>
        <pc:spChg chg="del">
          <ac:chgData name="Thảo Nguyễn" userId="9ec3e4e99a16812e" providerId="LiveId" clId="{5B32BB24-3E4D-42A2-BF0E-63019DA42C90}" dt="2025-11-18T02:14:33.380" v="4"/>
          <ac:spMkLst>
            <pc:docMk/>
            <pc:sldMk cId="424288729" sldId="265"/>
            <ac:spMk id="18" creationId="{F482C524-05F6-07AA-378E-23A4381D6285}"/>
          </ac:spMkLst>
        </pc:spChg>
        <pc:spChg chg="del">
          <ac:chgData name="Thảo Nguyễn" userId="9ec3e4e99a16812e" providerId="LiveId" clId="{5B32BB24-3E4D-42A2-BF0E-63019DA42C90}" dt="2025-11-18T02:14:33.380" v="4"/>
          <ac:spMkLst>
            <pc:docMk/>
            <pc:sldMk cId="424288729" sldId="265"/>
            <ac:spMk id="20" creationId="{7CFC04AE-45BC-F8AD-6D4B-C5CE841C859E}"/>
          </ac:spMkLst>
        </pc:spChg>
        <pc:spChg chg="del">
          <ac:chgData name="Thảo Nguyễn" userId="9ec3e4e99a16812e" providerId="LiveId" clId="{5B32BB24-3E4D-42A2-BF0E-63019DA42C90}" dt="2025-11-18T02:14:33.380" v="4"/>
          <ac:spMkLst>
            <pc:docMk/>
            <pc:sldMk cId="424288729" sldId="265"/>
            <ac:spMk id="22" creationId="{989D0EE6-3BC2-1A5F-4471-930746D6969B}"/>
          </ac:spMkLst>
        </pc:spChg>
        <pc:spChg chg="del">
          <ac:chgData name="Thảo Nguyễn" userId="9ec3e4e99a16812e" providerId="LiveId" clId="{5B32BB24-3E4D-42A2-BF0E-63019DA42C90}" dt="2025-11-18T02:14:33.380" v="4"/>
          <ac:spMkLst>
            <pc:docMk/>
            <pc:sldMk cId="424288729" sldId="265"/>
            <ac:spMk id="24" creationId="{56F96F16-FB42-F41B-843E-36EA0C02356C}"/>
          </ac:spMkLst>
        </pc:spChg>
        <pc:spChg chg="del">
          <ac:chgData name="Thảo Nguyễn" userId="9ec3e4e99a16812e" providerId="LiveId" clId="{5B32BB24-3E4D-42A2-BF0E-63019DA42C90}" dt="2025-11-18T02:14:33.380" v="4"/>
          <ac:spMkLst>
            <pc:docMk/>
            <pc:sldMk cId="424288729" sldId="265"/>
            <ac:spMk id="26" creationId="{D3D76990-793D-BF6C-1881-B527A6D7D69A}"/>
          </ac:spMkLst>
        </pc:spChg>
        <pc:spChg chg="del">
          <ac:chgData name="Thảo Nguyễn" userId="9ec3e4e99a16812e" providerId="LiveId" clId="{5B32BB24-3E4D-42A2-BF0E-63019DA42C90}" dt="2025-11-18T02:14:33.380" v="4"/>
          <ac:spMkLst>
            <pc:docMk/>
            <pc:sldMk cId="424288729" sldId="265"/>
            <ac:spMk id="28" creationId="{5468A0EB-6F9C-D73E-5AAA-9F097648A3AA}"/>
          </ac:spMkLst>
        </pc:spChg>
      </pc:sldChg>
      <pc:sldChg chg="add del">
        <pc:chgData name="Thảo Nguyễn" userId="9ec3e4e99a16812e" providerId="LiveId" clId="{5B32BB24-3E4D-42A2-BF0E-63019DA42C90}" dt="2025-11-18T02:14:25.065" v="2" actId="47"/>
        <pc:sldMkLst>
          <pc:docMk/>
          <pc:sldMk cId="2185718609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BFC7-8298-4889-9ED8-1F1FD60E3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3D417-5CC8-4982-A500-6634B9FFA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3F7F9-89EE-40F7-845B-FA013DD6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6E19D-E4F5-4F74-854F-D3D37DC87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0E4DD-0C2E-44F4-B934-87046F65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9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8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8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81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06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93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45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96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9DBE-2BCD-4064-9198-E51077E8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CB39B-D827-429E-9D74-40203EA9D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62BCC-39A4-4796-885E-987EE57FB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1BB35-EB4A-4176-83F4-1D13082D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6AF28-E53A-4204-9301-410CF2F3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18ECA-6A9C-44BE-9241-D998732F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6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FEBA8-D6A5-464E-B920-4D7904E0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ED09A7-8816-40B3-B2E6-BB4B4B234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BE2A0-85C3-4D54-9B97-91BB27766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AAEED-0055-4048-8A60-83595CF23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3D958-8649-40F3-B23C-FBD4689A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5C6C0-3814-4129-A836-E4BC53F4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02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FCC0-4BB3-4851-AF18-03BB5693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B6754-503A-4C49-9F8E-4B66D3661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D60DD-1C89-43FF-A667-40A9DC360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E35D2-4917-48B5-9733-5BD64EE6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B98CE-4BA1-4310-BF3F-41848E9D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04CA4-6925-4425-8C4F-A80F1DA2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4BD7F-E41E-4707-8CDE-BB2E818EB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8E99-52BB-420A-9BC4-985A5A07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778CE-DAB4-4D50-9E76-35595B83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3ABB8-AC85-4473-BF28-C44CAB6F3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43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C7AC49-F853-49D4-98ED-F2DCCA3D3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6AA75-E0A6-443C-8494-EC4C5DC6B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F2762-1D0C-41C2-AE25-15E9B216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D95FC-D66C-4462-8863-1ED5ADE20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C2951-B4F3-4E46-9E5B-D555BEEF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7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74347-5DD5-42C4-8970-7CFA6C7F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F6FE0-D32C-4D1D-8E9C-C80C42EC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4EE37-6BDE-4AB1-A7FA-1DD5A0940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8833F-3137-4398-8922-ED5E404B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55D5E-DBB2-4BB9-83EF-167149DE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2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626F-3D8F-4ADE-A5E9-BB02C9DD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9F09-31A0-43CB-82A8-348D55632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64015-D527-45B2-A4FF-D493F4DAA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3ABD4-758E-4A60-ADB0-E88A49FC3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86705-90D6-4DB2-A7F6-AF8828DF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41060-5682-4AA6-BBF5-AEB89511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4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2422-97DB-4B33-B96A-51BB5B44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07239-99F0-49F5-8334-DC541A7D9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5AF34-542F-4265-B1EF-2DC687780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9B2A8C-3A5A-45EE-A6D3-8D4970FAA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7BFBB7-2565-4773-BB9F-865D8B3E9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68D72A-D91B-457E-AC78-DA0DCE3F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A49527-7C3E-4399-AC38-75219A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B7F780-C3A8-4927-A7AA-F3EAC74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5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BA812-0E59-4316-A714-9AE5A345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5B4A4-F63A-416E-99AA-AA8A4741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13EF5-1588-496F-88CB-1189F4EF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692C4-82A2-4165-AC6B-AABF2CF5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4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0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6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0288B3-F481-466A-9B2D-DAF862B93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67D63-4324-4785-8240-9080817DA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554EF-7929-4579-8939-CC62888D3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4E3B6-B220-474F-958C-8722257BBED5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1B25A-1183-4E4E-BE52-D3BB5E987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6C3A1-9A56-4A63-BC58-A39CED413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2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62" r:id="rId14"/>
    <p:sldLayoutId id="2147483661" r:id="rId15"/>
    <p:sldLayoutId id="2147483660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2839C-079B-465E-888A-24BE1D2D8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4122" y="1549047"/>
            <a:ext cx="3312734" cy="686656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26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285E6-EB5B-4967-A204-74BB2670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546" y="2322964"/>
            <a:ext cx="6812713" cy="2150719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en-US" sz="540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SỐ CÓ HAI CHỮ SỐ CHO SỐ CÓ MỘT CHỮ SỐ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B238E93-12F0-4DB4-98A3-60129E682832}"/>
              </a:ext>
            </a:extLst>
          </p:cNvPr>
          <p:cNvSpPr txBox="1">
            <a:spLocks/>
          </p:cNvSpPr>
          <p:nvPr/>
        </p:nvSpPr>
        <p:spPr>
          <a:xfrm>
            <a:off x="4406718" y="4782447"/>
            <a:ext cx="3312734" cy="686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(Tiết 1)</a:t>
            </a:r>
          </a:p>
        </p:txBody>
      </p:sp>
    </p:spTree>
    <p:extLst>
      <p:ext uri="{BB962C8B-B14F-4D97-AF65-F5344CB8AC3E}">
        <p14:creationId xmlns:p14="http://schemas.microsoft.com/office/powerpoint/2010/main" val="3873819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9C2E1-D4B0-C64C-3900-31B1A1240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E56AD-64D8-D1B7-2DF1-0F134C89B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546" y="2322964"/>
            <a:ext cx="6812713" cy="2150719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540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 DỤNG</a:t>
            </a:r>
            <a:endParaRPr lang="en-US" sz="5400" dirty="0">
              <a:solidFill>
                <a:srgbClr val="08080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88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0EDCD2-9690-4636-ADC8-D34A1928580C}"/>
              </a:ext>
            </a:extLst>
          </p:cNvPr>
          <p:cNvSpPr txBox="1"/>
          <p:nvPr/>
        </p:nvSpPr>
        <p:spPr>
          <a:xfrm>
            <a:off x="1676400" y="258864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7AFC9F-6635-4360-B05C-31E3400FABED}"/>
              </a:ext>
            </a:extLst>
          </p:cNvPr>
          <p:cNvCxnSpPr/>
          <p:nvPr/>
        </p:nvCxnSpPr>
        <p:spPr>
          <a:xfrm>
            <a:off x="2660374" y="2697973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11E3BC-1042-454A-B7D2-CD7F33D32E78}"/>
              </a:ext>
            </a:extLst>
          </p:cNvPr>
          <p:cNvCxnSpPr>
            <a:cxnSpLocks/>
          </p:cNvCxnSpPr>
          <p:nvPr/>
        </p:nvCxnSpPr>
        <p:spPr>
          <a:xfrm>
            <a:off x="2640496" y="3419639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4CD10AD-CAA2-4516-BF92-1D467FDEA85C}"/>
              </a:ext>
            </a:extLst>
          </p:cNvPr>
          <p:cNvSpPr txBox="1"/>
          <p:nvPr/>
        </p:nvSpPr>
        <p:spPr>
          <a:xfrm>
            <a:off x="2869095" y="259800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323480-C850-4A17-B13C-4639A8ECE613}"/>
              </a:ext>
            </a:extLst>
          </p:cNvPr>
          <p:cNvSpPr txBox="1"/>
          <p:nvPr/>
        </p:nvSpPr>
        <p:spPr>
          <a:xfrm>
            <a:off x="8554720" y="257928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134AB4-02B4-4F2B-AA4D-70D1B5012B94}"/>
              </a:ext>
            </a:extLst>
          </p:cNvPr>
          <p:cNvCxnSpPr/>
          <p:nvPr/>
        </p:nvCxnSpPr>
        <p:spPr>
          <a:xfrm>
            <a:off x="9538694" y="2688612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6C4BE00-641F-4DDD-AF4A-5BF93DA2AAC5}"/>
              </a:ext>
            </a:extLst>
          </p:cNvPr>
          <p:cNvSpPr txBox="1"/>
          <p:nvPr/>
        </p:nvSpPr>
        <p:spPr>
          <a:xfrm>
            <a:off x="9747415" y="258864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5CAC67-2742-4DD1-8929-82D1DBE6F60D}"/>
              </a:ext>
            </a:extLst>
          </p:cNvPr>
          <p:cNvCxnSpPr>
            <a:cxnSpLocks/>
          </p:cNvCxnSpPr>
          <p:nvPr/>
        </p:nvCxnSpPr>
        <p:spPr>
          <a:xfrm>
            <a:off x="9538694" y="3410278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22B6CCFA-DEAA-41AE-93E8-2B2FDBC8264A}"/>
              </a:ext>
            </a:extLst>
          </p:cNvPr>
          <p:cNvSpPr txBox="1">
            <a:spLocks/>
          </p:cNvSpPr>
          <p:nvPr/>
        </p:nvSpPr>
        <p:spPr>
          <a:xfrm>
            <a:off x="1304181" y="576152"/>
            <a:ext cx="3312734" cy="686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Tính:</a:t>
            </a:r>
          </a:p>
        </p:txBody>
      </p:sp>
    </p:spTree>
    <p:extLst>
      <p:ext uri="{BB962C8B-B14F-4D97-AF65-F5344CB8AC3E}">
        <p14:creationId xmlns:p14="http://schemas.microsoft.com/office/powerpoint/2010/main" val="208964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B92610-731D-4A95-A92B-9985C28D6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0" t="20435" r="2745" b="30433"/>
          <a:stretch/>
        </p:blipFill>
        <p:spPr>
          <a:xfrm>
            <a:off x="0" y="1"/>
            <a:ext cx="12159336" cy="550627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5E23D7-587F-479D-B7F3-8CD731AAA2D3}"/>
              </a:ext>
            </a:extLst>
          </p:cNvPr>
          <p:cNvSpPr/>
          <p:nvPr/>
        </p:nvSpPr>
        <p:spPr>
          <a:xfrm>
            <a:off x="4114800" y="5774635"/>
            <a:ext cx="5724939" cy="9342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 : 2 = ?</a:t>
            </a:r>
          </a:p>
        </p:txBody>
      </p:sp>
    </p:spTree>
    <p:extLst>
      <p:ext uri="{BB962C8B-B14F-4D97-AF65-F5344CB8AC3E}">
        <p14:creationId xmlns:p14="http://schemas.microsoft.com/office/powerpoint/2010/main" val="143968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A6A083-3335-42D8-9E00-44F6E06AE7C4}"/>
              </a:ext>
            </a:extLst>
          </p:cNvPr>
          <p:cNvSpPr txBox="1"/>
          <p:nvPr/>
        </p:nvSpPr>
        <p:spPr>
          <a:xfrm>
            <a:off x="914400" y="844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07B2DC-99FA-4D86-89D0-9AFD3D1B058E}"/>
              </a:ext>
            </a:extLst>
          </p:cNvPr>
          <p:cNvCxnSpPr/>
          <p:nvPr/>
        </p:nvCxnSpPr>
        <p:spPr>
          <a:xfrm>
            <a:off x="1898374" y="954157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C201DB-789F-4930-A9BA-63B6A7FEBD8E}"/>
              </a:ext>
            </a:extLst>
          </p:cNvPr>
          <p:cNvCxnSpPr>
            <a:cxnSpLocks/>
          </p:cNvCxnSpPr>
          <p:nvPr/>
        </p:nvCxnSpPr>
        <p:spPr>
          <a:xfrm>
            <a:off x="1878496" y="1675823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F68607F-D1BD-4AFD-A755-5AE6EF0AF675}"/>
              </a:ext>
            </a:extLst>
          </p:cNvPr>
          <p:cNvSpPr txBox="1"/>
          <p:nvPr/>
        </p:nvSpPr>
        <p:spPr>
          <a:xfrm>
            <a:off x="2107095" y="85418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EF7FCB-C1CF-41EF-8524-9E490381DD0A}"/>
              </a:ext>
            </a:extLst>
          </p:cNvPr>
          <p:cNvSpPr txBox="1"/>
          <p:nvPr/>
        </p:nvSpPr>
        <p:spPr>
          <a:xfrm>
            <a:off x="2107095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1A90DF-854B-42DD-96D9-AF347D070F70}"/>
              </a:ext>
            </a:extLst>
          </p:cNvPr>
          <p:cNvSpPr txBox="1"/>
          <p:nvPr/>
        </p:nvSpPr>
        <p:spPr>
          <a:xfrm>
            <a:off x="924339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494D89-18DA-4349-98C7-CCC3F71E336C}"/>
              </a:ext>
            </a:extLst>
          </p:cNvPr>
          <p:cNvCxnSpPr/>
          <p:nvPr/>
        </p:nvCxnSpPr>
        <p:spPr>
          <a:xfrm>
            <a:off x="725557" y="255543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DF1D007-2EFD-4A5F-B1B3-94D125FF1E1E}"/>
              </a:ext>
            </a:extLst>
          </p:cNvPr>
          <p:cNvSpPr txBox="1"/>
          <p:nvPr/>
        </p:nvSpPr>
        <p:spPr>
          <a:xfrm>
            <a:off x="894522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478C1F-FE24-4E42-9C92-1B613A71F714}"/>
              </a:ext>
            </a:extLst>
          </p:cNvPr>
          <p:cNvSpPr txBox="1"/>
          <p:nvPr/>
        </p:nvSpPr>
        <p:spPr>
          <a:xfrm>
            <a:off x="1306997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2BC44E-500F-4E13-9347-64EEA2575AA0}"/>
              </a:ext>
            </a:extLst>
          </p:cNvPr>
          <p:cNvSpPr txBox="1"/>
          <p:nvPr/>
        </p:nvSpPr>
        <p:spPr>
          <a:xfrm>
            <a:off x="2479812" y="173437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CB2AB8-B7C6-4A97-887F-AB08DE6238C4}"/>
              </a:ext>
            </a:extLst>
          </p:cNvPr>
          <p:cNvSpPr txBox="1"/>
          <p:nvPr/>
        </p:nvSpPr>
        <p:spPr>
          <a:xfrm>
            <a:off x="1311965" y="33406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F977E1-0B49-4AC7-8FCC-266C10970A66}"/>
              </a:ext>
            </a:extLst>
          </p:cNvPr>
          <p:cNvSpPr txBox="1"/>
          <p:nvPr/>
        </p:nvSpPr>
        <p:spPr>
          <a:xfrm>
            <a:off x="1306997" y="40573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EF4D340-43B9-4C30-B664-87482A593CD8}"/>
              </a:ext>
            </a:extLst>
          </p:cNvPr>
          <p:cNvCxnSpPr/>
          <p:nvPr/>
        </p:nvCxnSpPr>
        <p:spPr>
          <a:xfrm>
            <a:off x="810040" y="410147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9629FF0-CA7B-4254-A9D4-F1DDE1713074}"/>
              </a:ext>
            </a:extLst>
          </p:cNvPr>
          <p:cNvSpPr txBox="1"/>
          <p:nvPr/>
        </p:nvSpPr>
        <p:spPr>
          <a:xfrm>
            <a:off x="3691054" y="906381"/>
            <a:ext cx="7359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chia 2 được 2, viết 2.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981484-82B0-411D-9DA8-F5515F17B200}"/>
              </a:ext>
            </a:extLst>
          </p:cNvPr>
          <p:cNvSpPr txBox="1"/>
          <p:nvPr/>
        </p:nvSpPr>
        <p:spPr>
          <a:xfrm>
            <a:off x="4282714" y="1614267"/>
            <a:ext cx="830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nhân 2 bằng 4; 4 trừ 4 bằng 0.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C63BE5-0FA3-447F-ACDF-FB3D1E7F89F7}"/>
              </a:ext>
            </a:extLst>
          </p:cNvPr>
          <p:cNvSpPr txBox="1"/>
          <p:nvPr/>
        </p:nvSpPr>
        <p:spPr>
          <a:xfrm>
            <a:off x="3691054" y="2336392"/>
            <a:ext cx="7359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Hạ 8; 8 chia 2 được 4, viết 4.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23622C-021F-43E6-90BB-379C17313E32}"/>
              </a:ext>
            </a:extLst>
          </p:cNvPr>
          <p:cNvSpPr txBox="1"/>
          <p:nvPr/>
        </p:nvSpPr>
        <p:spPr>
          <a:xfrm>
            <a:off x="4282714" y="3030039"/>
            <a:ext cx="830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nhân 2 bằng 8; 8 trừ 8 bằng 0.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71DF297-E5D9-4770-9E7D-4F62EE944880}"/>
              </a:ext>
            </a:extLst>
          </p:cNvPr>
          <p:cNvSpPr/>
          <p:nvPr/>
        </p:nvSpPr>
        <p:spPr>
          <a:xfrm>
            <a:off x="581438" y="5283960"/>
            <a:ext cx="5724939" cy="9342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 : 2 = 24</a:t>
            </a:r>
          </a:p>
        </p:txBody>
      </p:sp>
    </p:spTree>
    <p:extLst>
      <p:ext uri="{BB962C8B-B14F-4D97-AF65-F5344CB8AC3E}">
        <p14:creationId xmlns:p14="http://schemas.microsoft.com/office/powerpoint/2010/main" val="341720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995B41D-8F70-492E-B1D5-62E1A85A4DEB}"/>
              </a:ext>
            </a:extLst>
          </p:cNvPr>
          <p:cNvGrpSpPr/>
          <p:nvPr/>
        </p:nvGrpSpPr>
        <p:grpSpPr>
          <a:xfrm>
            <a:off x="0" y="0"/>
            <a:ext cx="12219736" cy="5943600"/>
            <a:chOff x="0" y="0"/>
            <a:chExt cx="12219736" cy="5943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C42B15D-FD2C-4149-A348-6B1061F2F9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103" t="20869" b="17826"/>
            <a:stretch/>
          </p:blipFill>
          <p:spPr>
            <a:xfrm>
              <a:off x="0" y="0"/>
              <a:ext cx="12219736" cy="59436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FD31DC8-9910-4C9F-95E1-3E87FBB197DB}"/>
                </a:ext>
              </a:extLst>
            </p:cNvPr>
            <p:cNvSpPr/>
            <p:nvPr/>
          </p:nvSpPr>
          <p:spPr>
            <a:xfrm>
              <a:off x="2415209" y="0"/>
              <a:ext cx="7663069" cy="9044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5725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1F216C-2460-4D3E-BEEA-B0638BECEB3B}"/>
              </a:ext>
            </a:extLst>
          </p:cNvPr>
          <p:cNvSpPr txBox="1"/>
          <p:nvPr/>
        </p:nvSpPr>
        <p:spPr>
          <a:xfrm>
            <a:off x="914400" y="844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5B4953-7794-4F1D-BB27-11DDCEACF5A0}"/>
              </a:ext>
            </a:extLst>
          </p:cNvPr>
          <p:cNvSpPr txBox="1"/>
          <p:nvPr/>
        </p:nvSpPr>
        <p:spPr>
          <a:xfrm>
            <a:off x="2107095" y="85418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122D7-D746-4D51-AC8E-50FE0494018B}"/>
              </a:ext>
            </a:extLst>
          </p:cNvPr>
          <p:cNvSpPr txBox="1"/>
          <p:nvPr/>
        </p:nvSpPr>
        <p:spPr>
          <a:xfrm>
            <a:off x="924339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FD0DA5-7F34-4D62-82AC-027D887C627A}"/>
              </a:ext>
            </a:extLst>
          </p:cNvPr>
          <p:cNvCxnSpPr/>
          <p:nvPr/>
        </p:nvCxnSpPr>
        <p:spPr>
          <a:xfrm>
            <a:off x="725557" y="255543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C6659D1-26AF-4C19-B60A-DF6E212DD0ED}"/>
              </a:ext>
            </a:extLst>
          </p:cNvPr>
          <p:cNvSpPr txBox="1"/>
          <p:nvPr/>
        </p:nvSpPr>
        <p:spPr>
          <a:xfrm>
            <a:off x="894522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03E5C5-E2D6-4E03-AF54-D00D2826271A}"/>
              </a:ext>
            </a:extLst>
          </p:cNvPr>
          <p:cNvSpPr txBox="1"/>
          <p:nvPr/>
        </p:nvSpPr>
        <p:spPr>
          <a:xfrm>
            <a:off x="1306997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FDBDD-D9A0-4587-BDAE-5529E686E31A}"/>
              </a:ext>
            </a:extLst>
          </p:cNvPr>
          <p:cNvSpPr txBox="1"/>
          <p:nvPr/>
        </p:nvSpPr>
        <p:spPr>
          <a:xfrm>
            <a:off x="1311965" y="33406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FED31-D99E-4C8C-9EEE-88CA5C08A8C7}"/>
              </a:ext>
            </a:extLst>
          </p:cNvPr>
          <p:cNvSpPr txBox="1"/>
          <p:nvPr/>
        </p:nvSpPr>
        <p:spPr>
          <a:xfrm>
            <a:off x="1306997" y="40573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BA0277-6293-4216-9FE2-B49D0686700C}"/>
              </a:ext>
            </a:extLst>
          </p:cNvPr>
          <p:cNvCxnSpPr/>
          <p:nvPr/>
        </p:nvCxnSpPr>
        <p:spPr>
          <a:xfrm>
            <a:off x="810040" y="410147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AFD17D-CBAA-40F6-AFC7-4B246F085360}"/>
              </a:ext>
            </a:extLst>
          </p:cNvPr>
          <p:cNvCxnSpPr/>
          <p:nvPr/>
        </p:nvCxnSpPr>
        <p:spPr>
          <a:xfrm>
            <a:off x="1898374" y="954157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6E032A-04C2-4E66-A9B1-8BE0CFD5186C}"/>
              </a:ext>
            </a:extLst>
          </p:cNvPr>
          <p:cNvCxnSpPr>
            <a:cxnSpLocks/>
          </p:cNvCxnSpPr>
          <p:nvPr/>
        </p:nvCxnSpPr>
        <p:spPr>
          <a:xfrm>
            <a:off x="1878496" y="1675823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3B7D41-5103-40C9-BECA-136D51130B6F}"/>
              </a:ext>
            </a:extLst>
          </p:cNvPr>
          <p:cNvSpPr txBox="1"/>
          <p:nvPr/>
        </p:nvSpPr>
        <p:spPr>
          <a:xfrm>
            <a:off x="2107095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048F61-A722-46BE-80AF-C6C77BE254CC}"/>
              </a:ext>
            </a:extLst>
          </p:cNvPr>
          <p:cNvSpPr txBox="1"/>
          <p:nvPr/>
        </p:nvSpPr>
        <p:spPr>
          <a:xfrm>
            <a:off x="3710605" y="86801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CF8439-11E9-487A-84DB-9B0EAFE0F07B}"/>
              </a:ext>
            </a:extLst>
          </p:cNvPr>
          <p:cNvSpPr txBox="1"/>
          <p:nvPr/>
        </p:nvSpPr>
        <p:spPr>
          <a:xfrm>
            <a:off x="4903300" y="877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60A95-796E-49DD-B3D5-712EE278C3B5}"/>
              </a:ext>
            </a:extLst>
          </p:cNvPr>
          <p:cNvSpPr txBox="1"/>
          <p:nvPr/>
        </p:nvSpPr>
        <p:spPr>
          <a:xfrm>
            <a:off x="4903300" y="174763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51680B-BC5F-4A68-8FDA-1511892CAEAC}"/>
              </a:ext>
            </a:extLst>
          </p:cNvPr>
          <p:cNvSpPr txBox="1"/>
          <p:nvPr/>
        </p:nvSpPr>
        <p:spPr>
          <a:xfrm>
            <a:off x="3720544" y="174763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FCBE81-D2E2-444F-9841-C5EA20357C74}"/>
              </a:ext>
            </a:extLst>
          </p:cNvPr>
          <p:cNvCxnSpPr/>
          <p:nvPr/>
        </p:nvCxnSpPr>
        <p:spPr>
          <a:xfrm>
            <a:off x="3521762" y="2578630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D4519F5-F43C-4281-888F-7F084E24422D}"/>
              </a:ext>
            </a:extLst>
          </p:cNvPr>
          <p:cNvSpPr txBox="1"/>
          <p:nvPr/>
        </p:nvSpPr>
        <p:spPr>
          <a:xfrm>
            <a:off x="3690727" y="2647124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78D38C-71E6-4B90-9519-6930EED49631}"/>
              </a:ext>
            </a:extLst>
          </p:cNvPr>
          <p:cNvSpPr txBox="1"/>
          <p:nvPr/>
        </p:nvSpPr>
        <p:spPr>
          <a:xfrm>
            <a:off x="4103202" y="2647124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1634F6-F771-4E23-973F-BD3A70D58A5F}"/>
              </a:ext>
            </a:extLst>
          </p:cNvPr>
          <p:cNvSpPr txBox="1"/>
          <p:nvPr/>
        </p:nvSpPr>
        <p:spPr>
          <a:xfrm>
            <a:off x="5276017" y="175757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453224-1516-46FC-A6CA-D858357E43F0}"/>
              </a:ext>
            </a:extLst>
          </p:cNvPr>
          <p:cNvSpPr txBox="1"/>
          <p:nvPr/>
        </p:nvSpPr>
        <p:spPr>
          <a:xfrm>
            <a:off x="4108170" y="336382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15367F-553D-45D1-98EB-B0C1C093E3FF}"/>
              </a:ext>
            </a:extLst>
          </p:cNvPr>
          <p:cNvSpPr txBox="1"/>
          <p:nvPr/>
        </p:nvSpPr>
        <p:spPr>
          <a:xfrm>
            <a:off x="4103202" y="408051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B609F6-6E43-4E86-86D1-FD3C31F4ACB6}"/>
              </a:ext>
            </a:extLst>
          </p:cNvPr>
          <p:cNvCxnSpPr/>
          <p:nvPr/>
        </p:nvCxnSpPr>
        <p:spPr>
          <a:xfrm>
            <a:off x="3606245" y="4124666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D99923E-723F-43FC-B3E0-348892C80440}"/>
              </a:ext>
            </a:extLst>
          </p:cNvPr>
          <p:cNvCxnSpPr/>
          <p:nvPr/>
        </p:nvCxnSpPr>
        <p:spPr>
          <a:xfrm>
            <a:off x="4707832" y="967411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76082D-4505-442E-87A7-11DE698E91F4}"/>
              </a:ext>
            </a:extLst>
          </p:cNvPr>
          <p:cNvCxnSpPr>
            <a:cxnSpLocks/>
          </p:cNvCxnSpPr>
          <p:nvPr/>
        </p:nvCxnSpPr>
        <p:spPr>
          <a:xfrm>
            <a:off x="4687954" y="1689077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6255753-74EF-43AB-8C6C-3D5A31BC7131}"/>
              </a:ext>
            </a:extLst>
          </p:cNvPr>
          <p:cNvSpPr txBox="1"/>
          <p:nvPr/>
        </p:nvSpPr>
        <p:spPr>
          <a:xfrm>
            <a:off x="6407417" y="89121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118C55-0747-4A3F-B592-26F14596961B}"/>
              </a:ext>
            </a:extLst>
          </p:cNvPr>
          <p:cNvSpPr txBox="1"/>
          <p:nvPr/>
        </p:nvSpPr>
        <p:spPr>
          <a:xfrm>
            <a:off x="7600112" y="90057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2BBD70-C02E-4816-84A5-0B579CD757E0}"/>
              </a:ext>
            </a:extLst>
          </p:cNvPr>
          <p:cNvSpPr txBox="1"/>
          <p:nvPr/>
        </p:nvSpPr>
        <p:spPr>
          <a:xfrm>
            <a:off x="7600112" y="1770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A83979-1A44-4359-8D77-94123EB0A022}"/>
              </a:ext>
            </a:extLst>
          </p:cNvPr>
          <p:cNvSpPr txBox="1"/>
          <p:nvPr/>
        </p:nvSpPr>
        <p:spPr>
          <a:xfrm>
            <a:off x="6417356" y="1770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E93C667-0C9A-44F8-ACAA-A0EA69FB88CF}"/>
              </a:ext>
            </a:extLst>
          </p:cNvPr>
          <p:cNvCxnSpPr/>
          <p:nvPr/>
        </p:nvCxnSpPr>
        <p:spPr>
          <a:xfrm>
            <a:off x="6218574" y="260182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99700EB-9C41-4877-979C-B2A3737C3EEF}"/>
              </a:ext>
            </a:extLst>
          </p:cNvPr>
          <p:cNvSpPr txBox="1"/>
          <p:nvPr/>
        </p:nvSpPr>
        <p:spPr>
          <a:xfrm>
            <a:off x="6387539" y="267031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3F2147-987E-4932-ADCF-7360E7D964AB}"/>
              </a:ext>
            </a:extLst>
          </p:cNvPr>
          <p:cNvSpPr txBox="1"/>
          <p:nvPr/>
        </p:nvSpPr>
        <p:spPr>
          <a:xfrm>
            <a:off x="6800014" y="267031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9BA756-441B-45DB-A2B1-C13D4FEAD7F5}"/>
              </a:ext>
            </a:extLst>
          </p:cNvPr>
          <p:cNvSpPr txBox="1"/>
          <p:nvPr/>
        </p:nvSpPr>
        <p:spPr>
          <a:xfrm>
            <a:off x="7972829" y="1780765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B0422E-2ED0-4BC9-9E51-A75F3FB5D45F}"/>
              </a:ext>
            </a:extLst>
          </p:cNvPr>
          <p:cNvSpPr txBox="1"/>
          <p:nvPr/>
        </p:nvSpPr>
        <p:spPr>
          <a:xfrm>
            <a:off x="6804982" y="338701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F2FCCD-9574-4350-8748-CF3CB867DCDE}"/>
              </a:ext>
            </a:extLst>
          </p:cNvPr>
          <p:cNvSpPr txBox="1"/>
          <p:nvPr/>
        </p:nvSpPr>
        <p:spPr>
          <a:xfrm>
            <a:off x="6800014" y="410370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9031ED3-862B-4CCB-9E4E-C3DF4EA14A95}"/>
              </a:ext>
            </a:extLst>
          </p:cNvPr>
          <p:cNvCxnSpPr/>
          <p:nvPr/>
        </p:nvCxnSpPr>
        <p:spPr>
          <a:xfrm>
            <a:off x="6303057" y="4147859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FF1AD04-E358-4831-B083-7AF5A230B200}"/>
              </a:ext>
            </a:extLst>
          </p:cNvPr>
          <p:cNvCxnSpPr/>
          <p:nvPr/>
        </p:nvCxnSpPr>
        <p:spPr>
          <a:xfrm>
            <a:off x="7434462" y="950848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D7D49F4-0DCF-4A72-96E9-8DC1D664637E}"/>
              </a:ext>
            </a:extLst>
          </p:cNvPr>
          <p:cNvCxnSpPr>
            <a:cxnSpLocks/>
          </p:cNvCxnSpPr>
          <p:nvPr/>
        </p:nvCxnSpPr>
        <p:spPr>
          <a:xfrm>
            <a:off x="7414584" y="1672514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933C8EF-C267-41BE-8D26-0D7C08CB536B}"/>
              </a:ext>
            </a:extLst>
          </p:cNvPr>
          <p:cNvSpPr txBox="1"/>
          <p:nvPr/>
        </p:nvSpPr>
        <p:spPr>
          <a:xfrm>
            <a:off x="9312954" y="85476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247DD2-1660-4D51-A0DA-6FEA3FEB26A4}"/>
              </a:ext>
            </a:extLst>
          </p:cNvPr>
          <p:cNvSpPr txBox="1"/>
          <p:nvPr/>
        </p:nvSpPr>
        <p:spPr>
          <a:xfrm>
            <a:off x="10505649" y="8641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81E860-BAC6-4499-BCE1-2ACC8D14F20A}"/>
              </a:ext>
            </a:extLst>
          </p:cNvPr>
          <p:cNvSpPr txBox="1"/>
          <p:nvPr/>
        </p:nvSpPr>
        <p:spPr>
          <a:xfrm>
            <a:off x="10505649" y="1734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813EDA-2E5B-4637-BD2E-82C0C4AC5762}"/>
              </a:ext>
            </a:extLst>
          </p:cNvPr>
          <p:cNvSpPr txBox="1"/>
          <p:nvPr/>
        </p:nvSpPr>
        <p:spPr>
          <a:xfrm>
            <a:off x="9322893" y="1734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46AF-70A3-4111-BA45-6A746D847C0A}"/>
              </a:ext>
            </a:extLst>
          </p:cNvPr>
          <p:cNvCxnSpPr/>
          <p:nvPr/>
        </p:nvCxnSpPr>
        <p:spPr>
          <a:xfrm>
            <a:off x="9124111" y="256537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EBA8AA3-98F1-47AC-B954-89A1DF532692}"/>
              </a:ext>
            </a:extLst>
          </p:cNvPr>
          <p:cNvSpPr txBox="1"/>
          <p:nvPr/>
        </p:nvSpPr>
        <p:spPr>
          <a:xfrm>
            <a:off x="9293076" y="26338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657A358-BC50-49A4-B006-FEF752374E22}"/>
              </a:ext>
            </a:extLst>
          </p:cNvPr>
          <p:cNvSpPr txBox="1"/>
          <p:nvPr/>
        </p:nvSpPr>
        <p:spPr>
          <a:xfrm>
            <a:off x="9705551" y="26338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BAA6FE-2EA5-429E-BB3F-51B6C820E19D}"/>
              </a:ext>
            </a:extLst>
          </p:cNvPr>
          <p:cNvSpPr txBox="1"/>
          <p:nvPr/>
        </p:nvSpPr>
        <p:spPr>
          <a:xfrm>
            <a:off x="10878366" y="174431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7177590-586E-4738-AA5F-B2357641D4A9}"/>
              </a:ext>
            </a:extLst>
          </p:cNvPr>
          <p:cNvSpPr txBox="1"/>
          <p:nvPr/>
        </p:nvSpPr>
        <p:spPr>
          <a:xfrm>
            <a:off x="9710519" y="335056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BDB3D12-932A-408D-A204-AFD90EF61F1E}"/>
              </a:ext>
            </a:extLst>
          </p:cNvPr>
          <p:cNvSpPr txBox="1"/>
          <p:nvPr/>
        </p:nvSpPr>
        <p:spPr>
          <a:xfrm>
            <a:off x="9705551" y="406726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46B126C-895D-4234-BD5D-295A09C0D868}"/>
              </a:ext>
            </a:extLst>
          </p:cNvPr>
          <p:cNvCxnSpPr/>
          <p:nvPr/>
        </p:nvCxnSpPr>
        <p:spPr>
          <a:xfrm>
            <a:off x="9208594" y="411141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0957CA2-543A-4601-AE99-3B5513735DEC}"/>
              </a:ext>
            </a:extLst>
          </p:cNvPr>
          <p:cNvCxnSpPr/>
          <p:nvPr/>
        </p:nvCxnSpPr>
        <p:spPr>
          <a:xfrm>
            <a:off x="10369815" y="934285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BBE8FEA-E26B-4972-A359-0413F0BCF9FB}"/>
              </a:ext>
            </a:extLst>
          </p:cNvPr>
          <p:cNvCxnSpPr>
            <a:cxnSpLocks/>
          </p:cNvCxnSpPr>
          <p:nvPr/>
        </p:nvCxnSpPr>
        <p:spPr>
          <a:xfrm>
            <a:off x="10349937" y="1655951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1335E64-453F-41AA-8ADF-84E41F331A30}"/>
              </a:ext>
            </a:extLst>
          </p:cNvPr>
          <p:cNvSpPr/>
          <p:nvPr/>
        </p:nvSpPr>
        <p:spPr>
          <a:xfrm>
            <a:off x="596348" y="695739"/>
            <a:ext cx="2637180" cy="448642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B27B6C1-AEC8-4B33-87BA-A8E4CC320457}"/>
              </a:ext>
            </a:extLst>
          </p:cNvPr>
          <p:cNvSpPr/>
          <p:nvPr/>
        </p:nvSpPr>
        <p:spPr>
          <a:xfrm>
            <a:off x="3382614" y="682497"/>
            <a:ext cx="2637180" cy="448642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3227A9B-FF58-4675-A57D-474DB3505C29}"/>
              </a:ext>
            </a:extLst>
          </p:cNvPr>
          <p:cNvSpPr/>
          <p:nvPr/>
        </p:nvSpPr>
        <p:spPr>
          <a:xfrm>
            <a:off x="6168880" y="669255"/>
            <a:ext cx="2637180" cy="448642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B62BA54-368B-4FB7-8679-19B4D66A170C}"/>
              </a:ext>
            </a:extLst>
          </p:cNvPr>
          <p:cNvSpPr/>
          <p:nvPr/>
        </p:nvSpPr>
        <p:spPr>
          <a:xfrm>
            <a:off x="8955146" y="656013"/>
            <a:ext cx="2637180" cy="448642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/>
      <p:bldP spid="24" grpId="0"/>
      <p:bldP spid="25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44" grpId="0"/>
      <p:bldP spid="45" grpId="0"/>
      <p:bldP spid="47" grpId="0"/>
      <p:bldP spid="48" grpId="0"/>
      <p:bldP spid="49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536713" y="477078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321904" y="515731"/>
            <a:ext cx="608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 nhẩm (theo mẫu).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1F13BE-2DF2-4A72-AC36-30C9FA16626D}"/>
              </a:ext>
            </a:extLst>
          </p:cNvPr>
          <p:cNvSpPr/>
          <p:nvPr/>
        </p:nvSpPr>
        <p:spPr>
          <a:xfrm>
            <a:off x="324678" y="1659835"/>
            <a:ext cx="6460434" cy="28425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Mẫu: 90 : 3 = ?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Nhẩm: 9 chục : 3 = 3 chục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90 : 3 = 30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0D2D38-7E2B-4BE4-A953-291B4D744C17}"/>
              </a:ext>
            </a:extLst>
          </p:cNvPr>
          <p:cNvSpPr txBox="1"/>
          <p:nvPr/>
        </p:nvSpPr>
        <p:spPr>
          <a:xfrm>
            <a:off x="7096539" y="1659835"/>
            <a:ext cx="4462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: 2             80 : 4</a:t>
            </a:r>
          </a:p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 : 9             60 : 3</a:t>
            </a:r>
          </a:p>
        </p:txBody>
      </p:sp>
    </p:spTree>
    <p:extLst>
      <p:ext uri="{BB962C8B-B14F-4D97-AF65-F5344CB8AC3E}">
        <p14:creationId xmlns:p14="http://schemas.microsoft.com/office/powerpoint/2010/main" val="2470674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536713" y="477078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321904" y="515731"/>
            <a:ext cx="608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 nhẩm (theo mẫu).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0D2D38-7E2B-4BE4-A953-291B4D744C17}"/>
              </a:ext>
            </a:extLst>
          </p:cNvPr>
          <p:cNvSpPr txBox="1"/>
          <p:nvPr/>
        </p:nvSpPr>
        <p:spPr>
          <a:xfrm>
            <a:off x="795129" y="1391477"/>
            <a:ext cx="8676861" cy="2363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: 2                                    80 : 4</a:t>
            </a:r>
          </a:p>
          <a:p>
            <a:pPr>
              <a:lnSpc>
                <a:spcPct val="200000"/>
              </a:lnSpc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 : 9                                    60 :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6E0D5B-10C7-4EAA-9438-A2A62A1AA60A}"/>
              </a:ext>
            </a:extLst>
          </p:cNvPr>
          <p:cNvSpPr txBox="1"/>
          <p:nvPr/>
        </p:nvSpPr>
        <p:spPr>
          <a:xfrm>
            <a:off x="2206487" y="1865293"/>
            <a:ext cx="164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21C1D-FC16-40CA-99DC-EAF2AA1ECDAA}"/>
              </a:ext>
            </a:extLst>
          </p:cNvPr>
          <p:cNvSpPr txBox="1"/>
          <p:nvPr/>
        </p:nvSpPr>
        <p:spPr>
          <a:xfrm>
            <a:off x="2206487" y="3046995"/>
            <a:ext cx="164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FE0F23-67E1-4942-BA91-EB24089EEDC1}"/>
              </a:ext>
            </a:extLst>
          </p:cNvPr>
          <p:cNvSpPr txBox="1"/>
          <p:nvPr/>
        </p:nvSpPr>
        <p:spPr>
          <a:xfrm>
            <a:off x="7510671" y="1844359"/>
            <a:ext cx="164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55B2DD-AEA4-46AE-A184-35EBB3865401}"/>
              </a:ext>
            </a:extLst>
          </p:cNvPr>
          <p:cNvSpPr txBox="1"/>
          <p:nvPr/>
        </p:nvSpPr>
        <p:spPr>
          <a:xfrm>
            <a:off x="7510671" y="3032831"/>
            <a:ext cx="164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</a:t>
            </a:r>
          </a:p>
        </p:txBody>
      </p:sp>
    </p:spTree>
    <p:extLst>
      <p:ext uri="{BB962C8B-B14F-4D97-AF65-F5344CB8AC3E}">
        <p14:creationId xmlns:p14="http://schemas.microsoft.com/office/powerpoint/2010/main" val="254664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536713" y="477078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321904" y="515731"/>
            <a:ext cx="608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Tìm thừa số.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BDB2C7-B84B-48B2-8BDE-10B437C2D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71" t="21884" r="30734" b="27826"/>
          <a:stretch/>
        </p:blipFill>
        <p:spPr>
          <a:xfrm>
            <a:off x="2007704" y="1223617"/>
            <a:ext cx="9201203" cy="56343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E7BFA0-7F5F-4FEC-A0AC-2B105BA561E6}"/>
              </a:ext>
            </a:extLst>
          </p:cNvPr>
          <p:cNvSpPr/>
          <p:nvPr/>
        </p:nvSpPr>
        <p:spPr>
          <a:xfrm rot="20515755">
            <a:off x="5526157" y="1903983"/>
            <a:ext cx="76531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D30841-CBBB-453C-8DE0-42BCA0B70FC9}"/>
              </a:ext>
            </a:extLst>
          </p:cNvPr>
          <p:cNvSpPr/>
          <p:nvPr/>
        </p:nvSpPr>
        <p:spPr>
          <a:xfrm rot="634965">
            <a:off x="8179598" y="1994644"/>
            <a:ext cx="744354" cy="787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6908E1-2D21-4902-9805-318D37FF38FA}"/>
              </a:ext>
            </a:extLst>
          </p:cNvPr>
          <p:cNvSpPr/>
          <p:nvPr/>
        </p:nvSpPr>
        <p:spPr>
          <a:xfrm rot="634965">
            <a:off x="7886023" y="3603297"/>
            <a:ext cx="744354" cy="787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A3B6FD-DB74-4D25-8303-DBDCFF7723A3}"/>
              </a:ext>
            </a:extLst>
          </p:cNvPr>
          <p:cNvSpPr/>
          <p:nvPr/>
        </p:nvSpPr>
        <p:spPr>
          <a:xfrm rot="20904490">
            <a:off x="6453869" y="5595267"/>
            <a:ext cx="744354" cy="787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14785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203</Words>
  <Application>Microsoft Office PowerPoint</Application>
  <PresentationFormat>Widescreen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Office Theme</vt:lpstr>
      <vt:lpstr>CHIA SỐ CÓ HAI CHỮ SỐ CHO SỐ CÓ MỘT CHỮ SỐ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CHIA SỐ CÓ HAI CHỮ SỐ CHO SỐ CÓ MỘT CHỮ SỐ</dc:title>
  <dc:creator>Phuong Bui</dc:creator>
  <cp:lastModifiedBy>Thảo Nguyễn</cp:lastModifiedBy>
  <cp:revision>4</cp:revision>
  <dcterms:created xsi:type="dcterms:W3CDTF">2022-08-04T06:43:22Z</dcterms:created>
  <dcterms:modified xsi:type="dcterms:W3CDTF">2025-11-18T02:14:50Z</dcterms:modified>
</cp:coreProperties>
</file>