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39" r:id="rId4"/>
    <p:sldMasterId id="2147483763" r:id="rId5"/>
  </p:sldMasterIdLst>
  <p:notesMasterIdLst>
    <p:notesMasterId r:id="rId26"/>
  </p:notesMasterIdLst>
  <p:sldIdLst>
    <p:sldId id="257" r:id="rId6"/>
    <p:sldId id="11088407" r:id="rId7"/>
    <p:sldId id="11088408" r:id="rId8"/>
    <p:sldId id="261" r:id="rId9"/>
    <p:sldId id="11088409" r:id="rId10"/>
    <p:sldId id="11088410" r:id="rId11"/>
    <p:sldId id="11088411" r:id="rId12"/>
    <p:sldId id="1431" r:id="rId13"/>
    <p:sldId id="1432" r:id="rId14"/>
    <p:sldId id="11088412" r:id="rId15"/>
    <p:sldId id="11088413" r:id="rId16"/>
    <p:sldId id="11088414" r:id="rId17"/>
    <p:sldId id="11088415" r:id="rId18"/>
    <p:sldId id="1433" r:id="rId19"/>
    <p:sldId id="1434" r:id="rId20"/>
    <p:sldId id="11088417" r:id="rId21"/>
    <p:sldId id="9441" r:id="rId22"/>
    <p:sldId id="11088425" r:id="rId23"/>
    <p:sldId id="11088424" r:id="rId24"/>
    <p:sldId id="944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021" autoAdjust="0"/>
  </p:normalViewPr>
  <p:slideViewPr>
    <p:cSldViewPr snapToGrid="0">
      <p:cViewPr varScale="1">
        <p:scale>
          <a:sx n="61" d="100"/>
          <a:sy n="61" d="100"/>
        </p:scale>
        <p:origin x="8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Nguyễn" userId="9ec3e4e99a16812e" providerId="LiveId" clId="{5B32BB24-3E4D-42A2-BF0E-63019DA42C90}"/>
    <pc:docChg chg="delSld delMainMaster">
      <pc:chgData name="Thảo Nguyễn" userId="9ec3e4e99a16812e" providerId="LiveId" clId="{5B32BB24-3E4D-42A2-BF0E-63019DA42C90}" dt="2025-10-01T09:56:15.569" v="13" actId="47"/>
      <pc:docMkLst>
        <pc:docMk/>
      </pc:docMkLst>
      <pc:sldChg chg="del">
        <pc:chgData name="Thảo Nguyễn" userId="9ec3e4e99a16812e" providerId="LiveId" clId="{5B32BB24-3E4D-42A2-BF0E-63019DA42C90}" dt="2025-10-01T09:55:15.747" v="3" actId="47"/>
        <pc:sldMkLst>
          <pc:docMk/>
          <pc:sldMk cId="2222366687" sldId="259"/>
        </pc:sldMkLst>
      </pc:sldChg>
      <pc:sldChg chg="del">
        <pc:chgData name="Thảo Nguyễn" userId="9ec3e4e99a16812e" providerId="LiveId" clId="{5B32BB24-3E4D-42A2-BF0E-63019DA42C90}" dt="2025-10-01T09:55:12.919" v="0" actId="47"/>
        <pc:sldMkLst>
          <pc:docMk/>
          <pc:sldMk cId="4256606636" sldId="269"/>
        </pc:sldMkLst>
      </pc:sldChg>
      <pc:sldChg chg="del">
        <pc:chgData name="Thảo Nguyễn" userId="9ec3e4e99a16812e" providerId="LiveId" clId="{5B32BB24-3E4D-42A2-BF0E-63019DA42C90}" dt="2025-10-01T09:55:28.477" v="7" actId="47"/>
        <pc:sldMkLst>
          <pc:docMk/>
          <pc:sldMk cId="0" sldId="284"/>
        </pc:sldMkLst>
      </pc:sldChg>
      <pc:sldChg chg="del">
        <pc:chgData name="Thảo Nguyễn" userId="9ec3e4e99a16812e" providerId="LiveId" clId="{5B32BB24-3E4D-42A2-BF0E-63019DA42C90}" dt="2025-10-01T09:56:08.957" v="11" actId="47"/>
        <pc:sldMkLst>
          <pc:docMk/>
          <pc:sldMk cId="1866332052" sldId="404"/>
        </pc:sldMkLst>
      </pc:sldChg>
      <pc:sldChg chg="del">
        <pc:chgData name="Thảo Nguyễn" userId="9ec3e4e99a16812e" providerId="LiveId" clId="{5B32BB24-3E4D-42A2-BF0E-63019DA42C90}" dt="2025-10-01T09:55:13.887" v="1" actId="47"/>
        <pc:sldMkLst>
          <pc:docMk/>
          <pc:sldMk cId="1845692472" sldId="11088396"/>
        </pc:sldMkLst>
      </pc:sldChg>
      <pc:sldChg chg="del">
        <pc:chgData name="Thảo Nguyễn" userId="9ec3e4e99a16812e" providerId="LiveId" clId="{5B32BB24-3E4D-42A2-BF0E-63019DA42C90}" dt="2025-10-01T09:55:14.848" v="2" actId="47"/>
        <pc:sldMkLst>
          <pc:docMk/>
          <pc:sldMk cId="3780785463" sldId="11088397"/>
        </pc:sldMkLst>
      </pc:sldChg>
      <pc:sldChg chg="del">
        <pc:chgData name="Thảo Nguyễn" userId="9ec3e4e99a16812e" providerId="LiveId" clId="{5B32BB24-3E4D-42A2-BF0E-63019DA42C90}" dt="2025-10-01T09:55:18.786" v="5" actId="47"/>
        <pc:sldMkLst>
          <pc:docMk/>
          <pc:sldMk cId="3816397524" sldId="11088398"/>
        </pc:sldMkLst>
      </pc:sldChg>
      <pc:sldChg chg="del">
        <pc:chgData name="Thảo Nguyễn" userId="9ec3e4e99a16812e" providerId="LiveId" clId="{5B32BB24-3E4D-42A2-BF0E-63019DA42C90}" dt="2025-10-01T09:55:19.602" v="6" actId="47"/>
        <pc:sldMkLst>
          <pc:docMk/>
          <pc:sldMk cId="1496477199" sldId="11088399"/>
        </pc:sldMkLst>
      </pc:sldChg>
      <pc:sldChg chg="del">
        <pc:chgData name="Thảo Nguyễn" userId="9ec3e4e99a16812e" providerId="LiveId" clId="{5B32BB24-3E4D-42A2-BF0E-63019DA42C90}" dt="2025-10-01T09:56:03.913" v="10" actId="47"/>
        <pc:sldMkLst>
          <pc:docMk/>
          <pc:sldMk cId="2499980362" sldId="11088416"/>
        </pc:sldMkLst>
      </pc:sldChg>
      <pc:sldChg chg="del">
        <pc:chgData name="Thảo Nguyễn" userId="9ec3e4e99a16812e" providerId="LiveId" clId="{5B32BB24-3E4D-42A2-BF0E-63019DA42C90}" dt="2025-10-01T09:55:50.871" v="9" actId="47"/>
        <pc:sldMkLst>
          <pc:docMk/>
          <pc:sldMk cId="3433856365" sldId="11088418"/>
        </pc:sldMkLst>
      </pc:sldChg>
      <pc:sldChg chg="del">
        <pc:chgData name="Thảo Nguyễn" userId="9ec3e4e99a16812e" providerId="LiveId" clId="{5B32BB24-3E4D-42A2-BF0E-63019DA42C90}" dt="2025-10-01T09:56:15.569" v="13" actId="47"/>
        <pc:sldMkLst>
          <pc:docMk/>
          <pc:sldMk cId="868407942" sldId="11088420"/>
        </pc:sldMkLst>
      </pc:sldChg>
      <pc:sldChg chg="del">
        <pc:chgData name="Thảo Nguyễn" userId="9ec3e4e99a16812e" providerId="LiveId" clId="{5B32BB24-3E4D-42A2-BF0E-63019DA42C90}" dt="2025-10-01T09:55:18.026" v="4" actId="47"/>
        <pc:sldMkLst>
          <pc:docMk/>
          <pc:sldMk cId="1978334542" sldId="11088421"/>
        </pc:sldMkLst>
      </pc:sldChg>
      <pc:sldChg chg="del">
        <pc:chgData name="Thảo Nguyễn" userId="9ec3e4e99a16812e" providerId="LiveId" clId="{5B32BB24-3E4D-42A2-BF0E-63019DA42C90}" dt="2025-10-01T09:55:47.014" v="8" actId="47"/>
        <pc:sldMkLst>
          <pc:docMk/>
          <pc:sldMk cId="0" sldId="11088423"/>
        </pc:sldMkLst>
      </pc:sldChg>
      <pc:sldChg chg="del">
        <pc:chgData name="Thảo Nguyễn" userId="9ec3e4e99a16812e" providerId="LiveId" clId="{5B32BB24-3E4D-42A2-BF0E-63019DA42C90}" dt="2025-10-01T09:56:10.645" v="12" actId="47"/>
        <pc:sldMkLst>
          <pc:docMk/>
          <pc:sldMk cId="3886396084" sldId="11088426"/>
        </pc:sldMkLst>
      </pc:sldChg>
      <pc:sldMasterChg chg="del delSldLayout">
        <pc:chgData name="Thảo Nguyễn" userId="9ec3e4e99a16812e" providerId="LiveId" clId="{5B32BB24-3E4D-42A2-BF0E-63019DA42C90}" dt="2025-10-01T09:55:19.602" v="6" actId="47"/>
        <pc:sldMasterMkLst>
          <pc:docMk/>
          <pc:sldMasterMk cId="789828775" sldId="2147483751"/>
        </pc:sldMasterMkLst>
        <pc:sldLayoutChg chg="del">
          <pc:chgData name="Thảo Nguyễn" userId="9ec3e4e99a16812e" providerId="LiveId" clId="{5B32BB24-3E4D-42A2-BF0E-63019DA42C90}" dt="2025-10-01T09:55:19.602" v="6" actId="47"/>
          <pc:sldLayoutMkLst>
            <pc:docMk/>
            <pc:sldMasterMk cId="789828775" sldId="2147483751"/>
            <pc:sldLayoutMk cId="3716481798" sldId="2147483752"/>
          </pc:sldLayoutMkLst>
        </pc:sldLayoutChg>
        <pc:sldLayoutChg chg="del">
          <pc:chgData name="Thảo Nguyễn" userId="9ec3e4e99a16812e" providerId="LiveId" clId="{5B32BB24-3E4D-42A2-BF0E-63019DA42C90}" dt="2025-10-01T09:55:19.602" v="6" actId="47"/>
          <pc:sldLayoutMkLst>
            <pc:docMk/>
            <pc:sldMasterMk cId="789828775" sldId="2147483751"/>
            <pc:sldLayoutMk cId="2820816538" sldId="2147483753"/>
          </pc:sldLayoutMkLst>
        </pc:sldLayoutChg>
        <pc:sldLayoutChg chg="del">
          <pc:chgData name="Thảo Nguyễn" userId="9ec3e4e99a16812e" providerId="LiveId" clId="{5B32BB24-3E4D-42A2-BF0E-63019DA42C90}" dt="2025-10-01T09:55:19.602" v="6" actId="47"/>
          <pc:sldLayoutMkLst>
            <pc:docMk/>
            <pc:sldMasterMk cId="789828775" sldId="2147483751"/>
            <pc:sldLayoutMk cId="2116210303" sldId="2147483754"/>
          </pc:sldLayoutMkLst>
        </pc:sldLayoutChg>
        <pc:sldLayoutChg chg="del">
          <pc:chgData name="Thảo Nguyễn" userId="9ec3e4e99a16812e" providerId="LiveId" clId="{5B32BB24-3E4D-42A2-BF0E-63019DA42C90}" dt="2025-10-01T09:55:19.602" v="6" actId="47"/>
          <pc:sldLayoutMkLst>
            <pc:docMk/>
            <pc:sldMasterMk cId="789828775" sldId="2147483751"/>
            <pc:sldLayoutMk cId="933539650" sldId="2147483755"/>
          </pc:sldLayoutMkLst>
        </pc:sldLayoutChg>
        <pc:sldLayoutChg chg="del">
          <pc:chgData name="Thảo Nguyễn" userId="9ec3e4e99a16812e" providerId="LiveId" clId="{5B32BB24-3E4D-42A2-BF0E-63019DA42C90}" dt="2025-10-01T09:55:19.602" v="6" actId="47"/>
          <pc:sldLayoutMkLst>
            <pc:docMk/>
            <pc:sldMasterMk cId="789828775" sldId="2147483751"/>
            <pc:sldLayoutMk cId="3705459609" sldId="2147483756"/>
          </pc:sldLayoutMkLst>
        </pc:sldLayoutChg>
        <pc:sldLayoutChg chg="del">
          <pc:chgData name="Thảo Nguyễn" userId="9ec3e4e99a16812e" providerId="LiveId" clId="{5B32BB24-3E4D-42A2-BF0E-63019DA42C90}" dt="2025-10-01T09:55:19.602" v="6" actId="47"/>
          <pc:sldLayoutMkLst>
            <pc:docMk/>
            <pc:sldMasterMk cId="789828775" sldId="2147483751"/>
            <pc:sldLayoutMk cId="1072223084" sldId="2147483757"/>
          </pc:sldLayoutMkLst>
        </pc:sldLayoutChg>
        <pc:sldLayoutChg chg="del">
          <pc:chgData name="Thảo Nguyễn" userId="9ec3e4e99a16812e" providerId="LiveId" clId="{5B32BB24-3E4D-42A2-BF0E-63019DA42C90}" dt="2025-10-01T09:55:19.602" v="6" actId="47"/>
          <pc:sldLayoutMkLst>
            <pc:docMk/>
            <pc:sldMasterMk cId="789828775" sldId="2147483751"/>
            <pc:sldLayoutMk cId="2480829525" sldId="2147483758"/>
          </pc:sldLayoutMkLst>
        </pc:sldLayoutChg>
        <pc:sldLayoutChg chg="del">
          <pc:chgData name="Thảo Nguyễn" userId="9ec3e4e99a16812e" providerId="LiveId" clId="{5B32BB24-3E4D-42A2-BF0E-63019DA42C90}" dt="2025-10-01T09:55:19.602" v="6" actId="47"/>
          <pc:sldLayoutMkLst>
            <pc:docMk/>
            <pc:sldMasterMk cId="789828775" sldId="2147483751"/>
            <pc:sldLayoutMk cId="3114216587" sldId="2147483759"/>
          </pc:sldLayoutMkLst>
        </pc:sldLayoutChg>
        <pc:sldLayoutChg chg="del">
          <pc:chgData name="Thảo Nguyễn" userId="9ec3e4e99a16812e" providerId="LiveId" clId="{5B32BB24-3E4D-42A2-BF0E-63019DA42C90}" dt="2025-10-01T09:55:19.602" v="6" actId="47"/>
          <pc:sldLayoutMkLst>
            <pc:docMk/>
            <pc:sldMasterMk cId="789828775" sldId="2147483751"/>
            <pc:sldLayoutMk cId="3223648526" sldId="2147483760"/>
          </pc:sldLayoutMkLst>
        </pc:sldLayoutChg>
        <pc:sldLayoutChg chg="del">
          <pc:chgData name="Thảo Nguyễn" userId="9ec3e4e99a16812e" providerId="LiveId" clId="{5B32BB24-3E4D-42A2-BF0E-63019DA42C90}" dt="2025-10-01T09:55:19.602" v="6" actId="47"/>
          <pc:sldLayoutMkLst>
            <pc:docMk/>
            <pc:sldMasterMk cId="789828775" sldId="2147483751"/>
            <pc:sldLayoutMk cId="3374942590" sldId="2147483761"/>
          </pc:sldLayoutMkLst>
        </pc:sldLayoutChg>
        <pc:sldLayoutChg chg="del">
          <pc:chgData name="Thảo Nguyễn" userId="9ec3e4e99a16812e" providerId="LiveId" clId="{5B32BB24-3E4D-42A2-BF0E-63019DA42C90}" dt="2025-10-01T09:55:19.602" v="6" actId="47"/>
          <pc:sldLayoutMkLst>
            <pc:docMk/>
            <pc:sldMasterMk cId="789828775" sldId="2147483751"/>
            <pc:sldLayoutMk cId="1233987433" sldId="2147483762"/>
          </pc:sldLayoutMkLst>
        </pc:sldLayoutChg>
      </pc:sldMasterChg>
      <pc:sldMasterChg chg="del delSldLayout">
        <pc:chgData name="Thảo Nguyễn" userId="9ec3e4e99a16812e" providerId="LiveId" clId="{5B32BB24-3E4D-42A2-BF0E-63019DA42C90}" dt="2025-10-01T09:56:08.957" v="11" actId="47"/>
        <pc:sldMasterMkLst>
          <pc:docMk/>
          <pc:sldMasterMk cId="1075773826" sldId="2147483775"/>
        </pc:sldMasterMkLst>
        <pc:sldLayoutChg chg="del">
          <pc:chgData name="Thảo Nguyễn" userId="9ec3e4e99a16812e" providerId="LiveId" clId="{5B32BB24-3E4D-42A2-BF0E-63019DA42C90}" dt="2025-10-01T09:56:08.957" v="11" actId="47"/>
          <pc:sldLayoutMkLst>
            <pc:docMk/>
            <pc:sldMasterMk cId="1075773826" sldId="2147483775"/>
            <pc:sldLayoutMk cId="3998686105" sldId="2147483776"/>
          </pc:sldLayoutMkLst>
        </pc:sldLayoutChg>
        <pc:sldLayoutChg chg="del">
          <pc:chgData name="Thảo Nguyễn" userId="9ec3e4e99a16812e" providerId="LiveId" clId="{5B32BB24-3E4D-42A2-BF0E-63019DA42C90}" dt="2025-10-01T09:56:08.957" v="11" actId="47"/>
          <pc:sldLayoutMkLst>
            <pc:docMk/>
            <pc:sldMasterMk cId="1075773826" sldId="2147483775"/>
            <pc:sldLayoutMk cId="289214907" sldId="2147483777"/>
          </pc:sldLayoutMkLst>
        </pc:sldLayoutChg>
        <pc:sldLayoutChg chg="del">
          <pc:chgData name="Thảo Nguyễn" userId="9ec3e4e99a16812e" providerId="LiveId" clId="{5B32BB24-3E4D-42A2-BF0E-63019DA42C90}" dt="2025-10-01T09:56:08.957" v="11" actId="47"/>
          <pc:sldLayoutMkLst>
            <pc:docMk/>
            <pc:sldMasterMk cId="1075773826" sldId="2147483775"/>
            <pc:sldLayoutMk cId="35021633" sldId="2147483778"/>
          </pc:sldLayoutMkLst>
        </pc:sldLayoutChg>
        <pc:sldLayoutChg chg="del">
          <pc:chgData name="Thảo Nguyễn" userId="9ec3e4e99a16812e" providerId="LiveId" clId="{5B32BB24-3E4D-42A2-BF0E-63019DA42C90}" dt="2025-10-01T09:56:08.957" v="11" actId="47"/>
          <pc:sldLayoutMkLst>
            <pc:docMk/>
            <pc:sldMasterMk cId="1075773826" sldId="2147483775"/>
            <pc:sldLayoutMk cId="4142534811" sldId="2147483779"/>
          </pc:sldLayoutMkLst>
        </pc:sldLayoutChg>
        <pc:sldLayoutChg chg="del">
          <pc:chgData name="Thảo Nguyễn" userId="9ec3e4e99a16812e" providerId="LiveId" clId="{5B32BB24-3E4D-42A2-BF0E-63019DA42C90}" dt="2025-10-01T09:56:08.957" v="11" actId="47"/>
          <pc:sldLayoutMkLst>
            <pc:docMk/>
            <pc:sldMasterMk cId="1075773826" sldId="2147483775"/>
            <pc:sldLayoutMk cId="465943445" sldId="2147483780"/>
          </pc:sldLayoutMkLst>
        </pc:sldLayoutChg>
        <pc:sldLayoutChg chg="del">
          <pc:chgData name="Thảo Nguyễn" userId="9ec3e4e99a16812e" providerId="LiveId" clId="{5B32BB24-3E4D-42A2-BF0E-63019DA42C90}" dt="2025-10-01T09:56:08.957" v="11" actId="47"/>
          <pc:sldLayoutMkLst>
            <pc:docMk/>
            <pc:sldMasterMk cId="1075773826" sldId="2147483775"/>
            <pc:sldLayoutMk cId="368999838" sldId="2147483781"/>
          </pc:sldLayoutMkLst>
        </pc:sldLayoutChg>
        <pc:sldLayoutChg chg="del">
          <pc:chgData name="Thảo Nguyễn" userId="9ec3e4e99a16812e" providerId="LiveId" clId="{5B32BB24-3E4D-42A2-BF0E-63019DA42C90}" dt="2025-10-01T09:56:08.957" v="11" actId="47"/>
          <pc:sldLayoutMkLst>
            <pc:docMk/>
            <pc:sldMasterMk cId="1075773826" sldId="2147483775"/>
            <pc:sldLayoutMk cId="1651353288" sldId="2147483782"/>
          </pc:sldLayoutMkLst>
        </pc:sldLayoutChg>
        <pc:sldLayoutChg chg="del">
          <pc:chgData name="Thảo Nguyễn" userId="9ec3e4e99a16812e" providerId="LiveId" clId="{5B32BB24-3E4D-42A2-BF0E-63019DA42C90}" dt="2025-10-01T09:56:08.957" v="11" actId="47"/>
          <pc:sldLayoutMkLst>
            <pc:docMk/>
            <pc:sldMasterMk cId="1075773826" sldId="2147483775"/>
            <pc:sldLayoutMk cId="690307595" sldId="2147483783"/>
          </pc:sldLayoutMkLst>
        </pc:sldLayoutChg>
        <pc:sldLayoutChg chg="del">
          <pc:chgData name="Thảo Nguyễn" userId="9ec3e4e99a16812e" providerId="LiveId" clId="{5B32BB24-3E4D-42A2-BF0E-63019DA42C90}" dt="2025-10-01T09:56:08.957" v="11" actId="47"/>
          <pc:sldLayoutMkLst>
            <pc:docMk/>
            <pc:sldMasterMk cId="1075773826" sldId="2147483775"/>
            <pc:sldLayoutMk cId="49299257" sldId="2147483784"/>
          </pc:sldLayoutMkLst>
        </pc:sldLayoutChg>
        <pc:sldLayoutChg chg="del">
          <pc:chgData name="Thảo Nguyễn" userId="9ec3e4e99a16812e" providerId="LiveId" clId="{5B32BB24-3E4D-42A2-BF0E-63019DA42C90}" dt="2025-10-01T09:56:08.957" v="11" actId="47"/>
          <pc:sldLayoutMkLst>
            <pc:docMk/>
            <pc:sldMasterMk cId="1075773826" sldId="2147483775"/>
            <pc:sldLayoutMk cId="4082786716" sldId="2147483785"/>
          </pc:sldLayoutMkLst>
        </pc:sldLayoutChg>
        <pc:sldLayoutChg chg="del">
          <pc:chgData name="Thảo Nguyễn" userId="9ec3e4e99a16812e" providerId="LiveId" clId="{5B32BB24-3E4D-42A2-BF0E-63019DA42C90}" dt="2025-10-01T09:56:08.957" v="11" actId="47"/>
          <pc:sldLayoutMkLst>
            <pc:docMk/>
            <pc:sldMasterMk cId="1075773826" sldId="2147483775"/>
            <pc:sldLayoutMk cId="2647959648" sldId="2147483786"/>
          </pc:sldLayoutMkLst>
        </pc:sldLayoutChg>
        <pc:sldLayoutChg chg="del">
          <pc:chgData name="Thảo Nguyễn" userId="9ec3e4e99a16812e" providerId="LiveId" clId="{5B32BB24-3E4D-42A2-BF0E-63019DA42C90}" dt="2025-10-01T09:56:08.957" v="11" actId="47"/>
          <pc:sldLayoutMkLst>
            <pc:docMk/>
            <pc:sldMasterMk cId="1075773826" sldId="2147483775"/>
            <pc:sldLayoutMk cId="1010376425" sldId="2147483787"/>
          </pc:sldLayoutMkLst>
        </pc:sldLayoutChg>
      </pc:sldMasterChg>
      <pc:sldMasterChg chg="del delSldLayout">
        <pc:chgData name="Thảo Nguyễn" userId="9ec3e4e99a16812e" providerId="LiveId" clId="{5B32BB24-3E4D-42A2-BF0E-63019DA42C90}" dt="2025-10-01T09:56:10.645" v="12" actId="47"/>
        <pc:sldMasterMkLst>
          <pc:docMk/>
          <pc:sldMasterMk cId="974453423" sldId="2147483788"/>
        </pc:sldMasterMkLst>
        <pc:sldLayoutChg chg="del">
          <pc:chgData name="Thảo Nguyễn" userId="9ec3e4e99a16812e" providerId="LiveId" clId="{5B32BB24-3E4D-42A2-BF0E-63019DA42C90}" dt="2025-10-01T09:56:10.645" v="12" actId="47"/>
          <pc:sldLayoutMkLst>
            <pc:docMk/>
            <pc:sldMasterMk cId="974453423" sldId="2147483788"/>
            <pc:sldLayoutMk cId="940191294" sldId="2147483789"/>
          </pc:sldLayoutMkLst>
        </pc:sldLayoutChg>
        <pc:sldLayoutChg chg="del">
          <pc:chgData name="Thảo Nguyễn" userId="9ec3e4e99a16812e" providerId="LiveId" clId="{5B32BB24-3E4D-42A2-BF0E-63019DA42C90}" dt="2025-10-01T09:56:10.645" v="12" actId="47"/>
          <pc:sldLayoutMkLst>
            <pc:docMk/>
            <pc:sldMasterMk cId="974453423" sldId="2147483788"/>
            <pc:sldLayoutMk cId="3254436173" sldId="2147483790"/>
          </pc:sldLayoutMkLst>
        </pc:sldLayoutChg>
        <pc:sldLayoutChg chg="del">
          <pc:chgData name="Thảo Nguyễn" userId="9ec3e4e99a16812e" providerId="LiveId" clId="{5B32BB24-3E4D-42A2-BF0E-63019DA42C90}" dt="2025-10-01T09:56:10.645" v="12" actId="47"/>
          <pc:sldLayoutMkLst>
            <pc:docMk/>
            <pc:sldMasterMk cId="974453423" sldId="2147483788"/>
            <pc:sldLayoutMk cId="2700961723" sldId="2147483791"/>
          </pc:sldLayoutMkLst>
        </pc:sldLayoutChg>
        <pc:sldLayoutChg chg="del">
          <pc:chgData name="Thảo Nguyễn" userId="9ec3e4e99a16812e" providerId="LiveId" clId="{5B32BB24-3E4D-42A2-BF0E-63019DA42C90}" dt="2025-10-01T09:56:10.645" v="12" actId="47"/>
          <pc:sldLayoutMkLst>
            <pc:docMk/>
            <pc:sldMasterMk cId="974453423" sldId="2147483788"/>
            <pc:sldLayoutMk cId="2690485011" sldId="2147483792"/>
          </pc:sldLayoutMkLst>
        </pc:sldLayoutChg>
        <pc:sldLayoutChg chg="del">
          <pc:chgData name="Thảo Nguyễn" userId="9ec3e4e99a16812e" providerId="LiveId" clId="{5B32BB24-3E4D-42A2-BF0E-63019DA42C90}" dt="2025-10-01T09:56:10.645" v="12" actId="47"/>
          <pc:sldLayoutMkLst>
            <pc:docMk/>
            <pc:sldMasterMk cId="974453423" sldId="2147483788"/>
            <pc:sldLayoutMk cId="3563914811" sldId="2147483793"/>
          </pc:sldLayoutMkLst>
        </pc:sldLayoutChg>
        <pc:sldLayoutChg chg="del">
          <pc:chgData name="Thảo Nguyễn" userId="9ec3e4e99a16812e" providerId="LiveId" clId="{5B32BB24-3E4D-42A2-BF0E-63019DA42C90}" dt="2025-10-01T09:56:10.645" v="12" actId="47"/>
          <pc:sldLayoutMkLst>
            <pc:docMk/>
            <pc:sldMasterMk cId="974453423" sldId="2147483788"/>
            <pc:sldLayoutMk cId="1380683720" sldId="2147483794"/>
          </pc:sldLayoutMkLst>
        </pc:sldLayoutChg>
        <pc:sldLayoutChg chg="del">
          <pc:chgData name="Thảo Nguyễn" userId="9ec3e4e99a16812e" providerId="LiveId" clId="{5B32BB24-3E4D-42A2-BF0E-63019DA42C90}" dt="2025-10-01T09:56:10.645" v="12" actId="47"/>
          <pc:sldLayoutMkLst>
            <pc:docMk/>
            <pc:sldMasterMk cId="974453423" sldId="2147483788"/>
            <pc:sldLayoutMk cId="2169406288" sldId="2147483795"/>
          </pc:sldLayoutMkLst>
        </pc:sldLayoutChg>
        <pc:sldLayoutChg chg="del">
          <pc:chgData name="Thảo Nguyễn" userId="9ec3e4e99a16812e" providerId="LiveId" clId="{5B32BB24-3E4D-42A2-BF0E-63019DA42C90}" dt="2025-10-01T09:56:10.645" v="12" actId="47"/>
          <pc:sldLayoutMkLst>
            <pc:docMk/>
            <pc:sldMasterMk cId="974453423" sldId="2147483788"/>
            <pc:sldLayoutMk cId="3144419301" sldId="2147483796"/>
          </pc:sldLayoutMkLst>
        </pc:sldLayoutChg>
        <pc:sldLayoutChg chg="del">
          <pc:chgData name="Thảo Nguyễn" userId="9ec3e4e99a16812e" providerId="LiveId" clId="{5B32BB24-3E4D-42A2-BF0E-63019DA42C90}" dt="2025-10-01T09:56:10.645" v="12" actId="47"/>
          <pc:sldLayoutMkLst>
            <pc:docMk/>
            <pc:sldMasterMk cId="974453423" sldId="2147483788"/>
            <pc:sldLayoutMk cId="3771095547" sldId="2147483797"/>
          </pc:sldLayoutMkLst>
        </pc:sldLayoutChg>
        <pc:sldLayoutChg chg="del">
          <pc:chgData name="Thảo Nguyễn" userId="9ec3e4e99a16812e" providerId="LiveId" clId="{5B32BB24-3E4D-42A2-BF0E-63019DA42C90}" dt="2025-10-01T09:56:10.645" v="12" actId="47"/>
          <pc:sldLayoutMkLst>
            <pc:docMk/>
            <pc:sldMasterMk cId="974453423" sldId="2147483788"/>
            <pc:sldLayoutMk cId="2619971634" sldId="2147483798"/>
          </pc:sldLayoutMkLst>
        </pc:sldLayoutChg>
        <pc:sldLayoutChg chg="del">
          <pc:chgData name="Thảo Nguyễn" userId="9ec3e4e99a16812e" providerId="LiveId" clId="{5B32BB24-3E4D-42A2-BF0E-63019DA42C90}" dt="2025-10-01T09:56:10.645" v="12" actId="47"/>
          <pc:sldLayoutMkLst>
            <pc:docMk/>
            <pc:sldMasterMk cId="974453423" sldId="2147483788"/>
            <pc:sldLayoutMk cId="335696408" sldId="2147483799"/>
          </pc:sldLayoutMkLst>
        </pc:sldLayoutChg>
        <pc:sldLayoutChg chg="del">
          <pc:chgData name="Thảo Nguyễn" userId="9ec3e4e99a16812e" providerId="LiveId" clId="{5B32BB24-3E4D-42A2-BF0E-63019DA42C90}" dt="2025-10-01T09:56:10.645" v="12" actId="47"/>
          <pc:sldLayoutMkLst>
            <pc:docMk/>
            <pc:sldMasterMk cId="974453423" sldId="2147483788"/>
            <pc:sldLayoutMk cId="1424311916" sldId="2147483800"/>
          </pc:sldLayoutMkLst>
        </pc:sldLayoutChg>
        <pc:sldLayoutChg chg="del">
          <pc:chgData name="Thảo Nguyễn" userId="9ec3e4e99a16812e" providerId="LiveId" clId="{5B32BB24-3E4D-42A2-BF0E-63019DA42C90}" dt="2025-10-01T09:56:10.645" v="12" actId="47"/>
          <pc:sldLayoutMkLst>
            <pc:docMk/>
            <pc:sldMasterMk cId="974453423" sldId="2147483788"/>
            <pc:sldLayoutMk cId="3732928948" sldId="2147483801"/>
          </pc:sldLayoutMkLst>
        </pc:sldLayoutChg>
      </pc:sldMasterChg>
      <pc:sldMasterChg chg="del delSldLayout">
        <pc:chgData name="Thảo Nguyễn" userId="9ec3e4e99a16812e" providerId="LiveId" clId="{5B32BB24-3E4D-42A2-BF0E-63019DA42C90}" dt="2025-10-01T09:55:28.477" v="7" actId="47"/>
        <pc:sldMasterMkLst>
          <pc:docMk/>
          <pc:sldMasterMk cId="3150825376" sldId="2147483802"/>
        </pc:sldMasterMkLst>
        <pc:sldLayoutChg chg="del">
          <pc:chgData name="Thảo Nguyễn" userId="9ec3e4e99a16812e" providerId="LiveId" clId="{5B32BB24-3E4D-42A2-BF0E-63019DA42C90}" dt="2025-10-01T09:55:28.477" v="7" actId="47"/>
          <pc:sldLayoutMkLst>
            <pc:docMk/>
            <pc:sldMasterMk cId="3150825376" sldId="2147483802"/>
            <pc:sldLayoutMk cId="4276018066" sldId="2147483803"/>
          </pc:sldLayoutMkLst>
        </pc:sldLayoutChg>
        <pc:sldLayoutChg chg="del">
          <pc:chgData name="Thảo Nguyễn" userId="9ec3e4e99a16812e" providerId="LiveId" clId="{5B32BB24-3E4D-42A2-BF0E-63019DA42C90}" dt="2025-10-01T09:55:28.477" v="7" actId="47"/>
          <pc:sldLayoutMkLst>
            <pc:docMk/>
            <pc:sldMasterMk cId="3150825376" sldId="2147483802"/>
            <pc:sldLayoutMk cId="1352614938" sldId="2147483804"/>
          </pc:sldLayoutMkLst>
        </pc:sldLayoutChg>
        <pc:sldLayoutChg chg="del">
          <pc:chgData name="Thảo Nguyễn" userId="9ec3e4e99a16812e" providerId="LiveId" clId="{5B32BB24-3E4D-42A2-BF0E-63019DA42C90}" dt="2025-10-01T09:55:28.477" v="7" actId="47"/>
          <pc:sldLayoutMkLst>
            <pc:docMk/>
            <pc:sldMasterMk cId="3150825376" sldId="2147483802"/>
            <pc:sldLayoutMk cId="2389636992" sldId="2147483805"/>
          </pc:sldLayoutMkLst>
        </pc:sldLayoutChg>
        <pc:sldLayoutChg chg="del">
          <pc:chgData name="Thảo Nguyễn" userId="9ec3e4e99a16812e" providerId="LiveId" clId="{5B32BB24-3E4D-42A2-BF0E-63019DA42C90}" dt="2025-10-01T09:55:28.477" v="7" actId="47"/>
          <pc:sldLayoutMkLst>
            <pc:docMk/>
            <pc:sldMasterMk cId="3150825376" sldId="2147483802"/>
            <pc:sldLayoutMk cId="733950558" sldId="2147483806"/>
          </pc:sldLayoutMkLst>
        </pc:sldLayoutChg>
        <pc:sldLayoutChg chg="del">
          <pc:chgData name="Thảo Nguyễn" userId="9ec3e4e99a16812e" providerId="LiveId" clId="{5B32BB24-3E4D-42A2-BF0E-63019DA42C90}" dt="2025-10-01T09:55:28.477" v="7" actId="47"/>
          <pc:sldLayoutMkLst>
            <pc:docMk/>
            <pc:sldMasterMk cId="3150825376" sldId="2147483802"/>
            <pc:sldLayoutMk cId="2455241339" sldId="2147483807"/>
          </pc:sldLayoutMkLst>
        </pc:sldLayoutChg>
        <pc:sldLayoutChg chg="del">
          <pc:chgData name="Thảo Nguyễn" userId="9ec3e4e99a16812e" providerId="LiveId" clId="{5B32BB24-3E4D-42A2-BF0E-63019DA42C90}" dt="2025-10-01T09:55:28.477" v="7" actId="47"/>
          <pc:sldLayoutMkLst>
            <pc:docMk/>
            <pc:sldMasterMk cId="3150825376" sldId="2147483802"/>
            <pc:sldLayoutMk cId="701071404" sldId="2147483808"/>
          </pc:sldLayoutMkLst>
        </pc:sldLayoutChg>
        <pc:sldLayoutChg chg="del">
          <pc:chgData name="Thảo Nguyễn" userId="9ec3e4e99a16812e" providerId="LiveId" clId="{5B32BB24-3E4D-42A2-BF0E-63019DA42C90}" dt="2025-10-01T09:55:28.477" v="7" actId="47"/>
          <pc:sldLayoutMkLst>
            <pc:docMk/>
            <pc:sldMasterMk cId="3150825376" sldId="2147483802"/>
            <pc:sldLayoutMk cId="3343876735" sldId="2147483809"/>
          </pc:sldLayoutMkLst>
        </pc:sldLayoutChg>
        <pc:sldLayoutChg chg="del">
          <pc:chgData name="Thảo Nguyễn" userId="9ec3e4e99a16812e" providerId="LiveId" clId="{5B32BB24-3E4D-42A2-BF0E-63019DA42C90}" dt="2025-10-01T09:55:28.477" v="7" actId="47"/>
          <pc:sldLayoutMkLst>
            <pc:docMk/>
            <pc:sldMasterMk cId="3150825376" sldId="2147483802"/>
            <pc:sldLayoutMk cId="3847111001" sldId="2147483810"/>
          </pc:sldLayoutMkLst>
        </pc:sldLayoutChg>
        <pc:sldLayoutChg chg="del">
          <pc:chgData name="Thảo Nguyễn" userId="9ec3e4e99a16812e" providerId="LiveId" clId="{5B32BB24-3E4D-42A2-BF0E-63019DA42C90}" dt="2025-10-01T09:55:28.477" v="7" actId="47"/>
          <pc:sldLayoutMkLst>
            <pc:docMk/>
            <pc:sldMasterMk cId="3150825376" sldId="2147483802"/>
            <pc:sldLayoutMk cId="3678695925" sldId="2147483811"/>
          </pc:sldLayoutMkLst>
        </pc:sldLayoutChg>
        <pc:sldLayoutChg chg="del">
          <pc:chgData name="Thảo Nguyễn" userId="9ec3e4e99a16812e" providerId="LiveId" clId="{5B32BB24-3E4D-42A2-BF0E-63019DA42C90}" dt="2025-10-01T09:55:28.477" v="7" actId="47"/>
          <pc:sldLayoutMkLst>
            <pc:docMk/>
            <pc:sldMasterMk cId="3150825376" sldId="2147483802"/>
            <pc:sldLayoutMk cId="3016364477" sldId="2147483812"/>
          </pc:sldLayoutMkLst>
        </pc:sldLayoutChg>
        <pc:sldLayoutChg chg="del">
          <pc:chgData name="Thảo Nguyễn" userId="9ec3e4e99a16812e" providerId="LiveId" clId="{5B32BB24-3E4D-42A2-BF0E-63019DA42C90}" dt="2025-10-01T09:55:28.477" v="7" actId="47"/>
          <pc:sldLayoutMkLst>
            <pc:docMk/>
            <pc:sldMasterMk cId="3150825376" sldId="2147483802"/>
            <pc:sldLayoutMk cId="2552762548" sldId="214748381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8FF6-1167-4D9B-8C3C-0F876A6B12AC}"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21C9C-B73F-4FE7-AAD6-5F5C70EB60EF}" type="slidenum">
              <a:rPr lang="en-US" smtClean="0"/>
              <a:t>‹#›</a:t>
            </a:fld>
            <a:endParaRPr lang="en-US"/>
          </a:p>
        </p:txBody>
      </p:sp>
    </p:spTree>
    <p:extLst>
      <p:ext uri="{BB962C8B-B14F-4D97-AF65-F5344CB8AC3E}">
        <p14:creationId xmlns:p14="http://schemas.microsoft.com/office/powerpoint/2010/main" val="1209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6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4951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157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14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4834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5656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18</a:t>
            </a:fld>
            <a:endParaRPr lang="en-US"/>
          </a:p>
        </p:txBody>
      </p:sp>
    </p:spTree>
    <p:extLst>
      <p:ext uri="{BB962C8B-B14F-4D97-AF65-F5344CB8AC3E}">
        <p14:creationId xmlns:p14="http://schemas.microsoft.com/office/powerpoint/2010/main" val="2721671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8433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864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138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6854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97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4042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4347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8070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85043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61693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66929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6EFF0AD-39B3-4D90-8037-AD92088F0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6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6E4722B-71F0-4F41-89DB-CB5F294F02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A066B6-E035-44AB-8A3F-EC1F72072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0" y="-188566"/>
            <a:ext cx="2543587" cy="2543587"/>
          </a:xfrm>
          <a:prstGeom prst="rect">
            <a:avLst/>
          </a:prstGeom>
        </p:spPr>
      </p:pic>
    </p:spTree>
    <p:extLst>
      <p:ext uri="{BB962C8B-B14F-4D97-AF65-F5344CB8AC3E}">
        <p14:creationId xmlns:p14="http://schemas.microsoft.com/office/powerpoint/2010/main" val="855795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a16="http://schemas.microsoft.com/office/drawing/2014/main"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376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31301A-3C78-4FC0-B459-5EB8314812FE}"/>
              </a:ext>
            </a:extLst>
          </p:cNvPr>
          <p:cNvSpPr>
            <a:spLocks noGrp="1"/>
          </p:cNvSpPr>
          <p:nvPr>
            <p:ph type="dt" sz="half" idx="10"/>
          </p:nvPr>
        </p:nvSpPr>
        <p:spPr/>
        <p:txBody>
          <a:bodyPr/>
          <a:lstStyle/>
          <a:p>
            <a:fld id="{A759D546-96EE-4D21-A47C-92A9066D43E1}"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61309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87C2D4C-331B-427F-88A0-CF8AA77D5EF0}"/>
              </a:ext>
            </a:extLst>
          </p:cNvPr>
          <p:cNvSpPr>
            <a:spLocks noGrp="1"/>
          </p:cNvSpPr>
          <p:nvPr>
            <p:ph type="dt" sz="half" idx="10"/>
          </p:nvPr>
        </p:nvSpPr>
        <p:spPr/>
        <p:txBody>
          <a:bodyPr/>
          <a:lstStyle/>
          <a:p>
            <a:fld id="{A759D546-96EE-4D21-A47C-92A9066D43E1}" type="datetimeFigureOut">
              <a:rPr lang="zh-CN" altLang="en-US" smtClean="0"/>
              <a:t>2025/10/1</a:t>
            </a:fld>
            <a:endParaRPr lang="zh-CN" altLang="en-US"/>
          </a:p>
        </p:txBody>
      </p:sp>
      <p:sp>
        <p:nvSpPr>
          <p:cNvPr id="8" name="页脚占位符 7">
            <a:extLst>
              <a:ext uri="{FF2B5EF4-FFF2-40B4-BE49-F238E27FC236}">
                <a16:creationId xmlns:a16="http://schemas.microsoft.com/office/drawing/2014/main"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8352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DCFED8-3DB9-4AFE-8486-29D3C107FDA5}"/>
              </a:ext>
            </a:extLst>
          </p:cNvPr>
          <p:cNvSpPr>
            <a:spLocks noGrp="1"/>
          </p:cNvSpPr>
          <p:nvPr>
            <p:ph type="dt" sz="half" idx="10"/>
          </p:nvPr>
        </p:nvSpPr>
        <p:spPr/>
        <p:txBody>
          <a:bodyPr/>
          <a:lstStyle/>
          <a:p>
            <a:fld id="{A759D546-96EE-4D21-A47C-92A9066D43E1}" type="datetimeFigureOut">
              <a:rPr lang="zh-CN" altLang="en-US" smtClean="0"/>
              <a:t>2025/10/1</a:t>
            </a:fld>
            <a:endParaRPr lang="zh-CN" altLang="en-US"/>
          </a:p>
        </p:txBody>
      </p:sp>
      <p:sp>
        <p:nvSpPr>
          <p:cNvPr id="4" name="页脚占位符 3">
            <a:extLst>
              <a:ext uri="{FF2B5EF4-FFF2-40B4-BE49-F238E27FC236}">
                <a16:creationId xmlns:a16="http://schemas.microsoft.com/office/drawing/2014/main"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734278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42B12F-76C9-4E73-BE64-CABC9B186BBE}"/>
              </a:ext>
            </a:extLst>
          </p:cNvPr>
          <p:cNvSpPr>
            <a:spLocks noGrp="1"/>
          </p:cNvSpPr>
          <p:nvPr>
            <p:ph type="dt" sz="half" idx="10"/>
          </p:nvPr>
        </p:nvSpPr>
        <p:spPr/>
        <p:txBody>
          <a:bodyPr/>
          <a:lstStyle/>
          <a:p>
            <a:fld id="{A759D546-96EE-4D21-A47C-92A9066D43E1}" type="datetimeFigureOut">
              <a:rPr lang="zh-CN" altLang="en-US" smtClean="0"/>
              <a:t>2025/10/1</a:t>
            </a:fld>
            <a:endParaRPr lang="zh-CN" altLang="en-US"/>
          </a:p>
        </p:txBody>
      </p:sp>
      <p:sp>
        <p:nvSpPr>
          <p:cNvPr id="3" name="页脚占位符 2">
            <a:extLst>
              <a:ext uri="{FF2B5EF4-FFF2-40B4-BE49-F238E27FC236}">
                <a16:creationId xmlns:a16="http://schemas.microsoft.com/office/drawing/2014/main"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29199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C89585F-A509-4968-B140-0087E1A7B905}"/>
              </a:ext>
            </a:extLst>
          </p:cNvPr>
          <p:cNvSpPr>
            <a:spLocks noGrp="1"/>
          </p:cNvSpPr>
          <p:nvPr>
            <p:ph type="dt" sz="half" idx="10"/>
          </p:nvPr>
        </p:nvSpPr>
        <p:spPr/>
        <p:txBody>
          <a:bodyPr/>
          <a:lstStyle/>
          <a:p>
            <a:fld id="{A759D546-96EE-4D21-A47C-92A9066D43E1}"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81979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824EE04-F161-4881-AED1-0E8AD13F9D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3549" y="592484"/>
            <a:ext cx="1569661" cy="1569661"/>
          </a:xfrm>
          <a:prstGeom prst="rect">
            <a:avLst/>
          </a:prstGeom>
        </p:spPr>
      </p:pic>
    </p:spTree>
    <p:extLst>
      <p:ext uri="{BB962C8B-B14F-4D97-AF65-F5344CB8AC3E}">
        <p14:creationId xmlns:p14="http://schemas.microsoft.com/office/powerpoint/2010/main" val="1387585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72089F-6437-4304-9750-21B682EB39C0}"/>
              </a:ext>
            </a:extLst>
          </p:cNvPr>
          <p:cNvSpPr>
            <a:spLocks noGrp="1"/>
          </p:cNvSpPr>
          <p:nvPr>
            <p:ph type="dt" sz="half" idx="10"/>
          </p:nvPr>
        </p:nvSpPr>
        <p:spPr/>
        <p:txBody>
          <a:bodyPr/>
          <a:lstStyle/>
          <a:p>
            <a:fld id="{A759D546-96EE-4D21-A47C-92A9066D43E1}"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902627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A0D398-C156-4CCE-9B8E-E569296E6916}"/>
              </a:ext>
            </a:extLst>
          </p:cNvPr>
          <p:cNvSpPr>
            <a:spLocks noGrp="1"/>
          </p:cNvSpPr>
          <p:nvPr>
            <p:ph type="dt" sz="half" idx="10"/>
          </p:nvPr>
        </p:nvSpPr>
        <p:spPr/>
        <p:txBody>
          <a:bodyPr/>
          <a:lstStyle/>
          <a:p>
            <a:fld id="{A759D546-96EE-4D21-A47C-92A9066D43E1}"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5987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E7EE-7EC3-4D4E-8DF3-332DB7568128}"/>
              </a:ext>
            </a:extLst>
          </p:cNvPr>
          <p:cNvSpPr>
            <a:spLocks noGrp="1"/>
          </p:cNvSpPr>
          <p:nvPr>
            <p:ph type="dt" sz="half" idx="10"/>
          </p:nvPr>
        </p:nvSpPr>
        <p:spPr/>
        <p:txBody>
          <a:bodyPr/>
          <a:lstStyle/>
          <a:p>
            <a:fld id="{A759D546-96EE-4D21-A47C-92A9066D43E1}"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81401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5863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02183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67989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4285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946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1266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392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325994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121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5924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000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1265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490650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74850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048111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880514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2025/10/1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311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2025/10/1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70937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9142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2025/10/1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2945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98339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569185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10779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62462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2136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1441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1D6594-CD83-4AFD-94C1-F777BBD339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8375" y="-114742"/>
            <a:ext cx="2238375" cy="2238375"/>
          </a:xfrm>
          <a:prstGeom prst="rect">
            <a:avLst/>
          </a:prstGeom>
        </p:spPr>
      </p:pic>
    </p:spTree>
    <p:extLst>
      <p:ext uri="{BB962C8B-B14F-4D97-AF65-F5344CB8AC3E}">
        <p14:creationId xmlns:p14="http://schemas.microsoft.com/office/powerpoint/2010/main" val="4133004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2784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211133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22099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9985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9754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38733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549165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73896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918829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6469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018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8591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2025/10/1</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915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F0B6EEB-7BBA-4C8A-B9BB-28A3688A8E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92475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9208B9C0-F957-4E7A-ADE9-FA3FA2A767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622604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81A846A-4700-4B86-90E6-90119E925F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064106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2025/10/1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56C3FE82-BE8B-4021-89EA-7084E7BD20D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358536255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2025/10/1</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424937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notesSlide" Target="../notesSlides/notesSlide4.xml"/><Relationship Id="rId4"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5.xml"/><Relationship Id="rId5" Type="http://schemas.openxmlformats.org/officeDocument/2006/relationships/slideLayout" Target="../slideLayouts/slideLayout25.xml"/><Relationship Id="rId4"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0544F70-1D05-4A3F-AF98-5DA538025BEC}"/>
              </a:ext>
            </a:extLst>
          </p:cNvPr>
          <p:cNvPicPr>
            <a:picLocks noChangeAspect="1"/>
          </p:cNvPicPr>
          <p:nvPr/>
        </p:nvPicPr>
        <p:blipFill rotWithShape="1">
          <a:blip r:embed="rId2">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id="{083DE9EA-DA41-4FFD-BA57-31D98CA33C8C}"/>
              </a:ext>
            </a:extLst>
          </p:cNvPr>
          <p:cNvPicPr>
            <a:picLocks noChangeAspect="1"/>
          </p:cNvPicPr>
          <p:nvPr/>
        </p:nvPicPr>
        <p:blipFill rotWithShape="1">
          <a:blip r:embed="rId2">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id="{6B451D9C-E880-4EC4-A5D0-E70602129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pic>
        <p:nvPicPr>
          <p:cNvPr id="11" name="Picture 10">
            <a:extLst>
              <a:ext uri="{FF2B5EF4-FFF2-40B4-BE49-F238E27FC236}">
                <a16:creationId xmlns:a16="http://schemas.microsoft.com/office/drawing/2014/main" id="{81698709-CA43-4E4C-87E2-77AC8295980B}"/>
              </a:ext>
            </a:extLst>
          </p:cNvPr>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6096000" y="43452"/>
            <a:ext cx="4245610" cy="1599565"/>
          </a:xfrm>
          <a:prstGeom prst="rect">
            <a:avLst/>
          </a:prstGeom>
          <a:noFill/>
          <a:ln w="9525">
            <a:noFill/>
          </a:ln>
        </p:spPr>
      </p:pic>
      <p:pic>
        <p:nvPicPr>
          <p:cNvPr id="14" name="Picture 13">
            <a:extLst>
              <a:ext uri="{FF2B5EF4-FFF2-40B4-BE49-F238E27FC236}">
                <a16:creationId xmlns:a16="http://schemas.microsoft.com/office/drawing/2014/main" id="{77CBCCDC-CBDE-4445-955A-494F3E3C47F2}"/>
              </a:ext>
            </a:extLst>
          </p:cNvPr>
          <p:cNvPicPr>
            <a:picLocks noChangeAspect="1"/>
          </p:cNvPicPr>
          <p:nvPr/>
        </p:nvPicPr>
        <p:blipFill>
          <a:blip r:embed="rId5"/>
          <a:stretch>
            <a:fillRect/>
          </a:stretch>
        </p:blipFill>
        <p:spPr>
          <a:xfrm>
            <a:off x="6527718" y="630504"/>
            <a:ext cx="3706689" cy="859611"/>
          </a:xfrm>
          <a:prstGeom prst="rect">
            <a:avLst/>
          </a:prstGeom>
        </p:spPr>
      </p:pic>
      <p:pic>
        <p:nvPicPr>
          <p:cNvPr id="4" name="Picture 3">
            <a:extLst>
              <a:ext uri="{FF2B5EF4-FFF2-40B4-BE49-F238E27FC236}">
                <a16:creationId xmlns:a16="http://schemas.microsoft.com/office/drawing/2014/main" id="{FF5CE1F5-0AE0-46B3-AA4E-034D43B92619}"/>
              </a:ext>
            </a:extLst>
          </p:cNvPr>
          <p:cNvPicPr>
            <a:picLocks noChangeAspect="1"/>
          </p:cNvPicPr>
          <p:nvPr/>
        </p:nvPicPr>
        <p:blipFill>
          <a:blip r:embed="rId6"/>
          <a:stretch>
            <a:fillRect/>
          </a:stretch>
        </p:blipFill>
        <p:spPr>
          <a:xfrm>
            <a:off x="5071255" y="2393279"/>
            <a:ext cx="7120745" cy="2706859"/>
          </a:xfrm>
          <a:prstGeom prst="rect">
            <a:avLst/>
          </a:prstGeom>
        </p:spPr>
      </p:pic>
      <p:sp>
        <p:nvSpPr>
          <p:cNvPr id="2" name="Rectangle 1">
            <a:extLst>
              <a:ext uri="{FF2B5EF4-FFF2-40B4-BE49-F238E27FC236}">
                <a16:creationId xmlns:a16="http://schemas.microsoft.com/office/drawing/2014/main" id="{9F874AE3-593D-F6E2-67B2-4FFA2D2D3409}"/>
              </a:ext>
            </a:extLst>
          </p:cNvPr>
          <p:cNvSpPr/>
          <p:nvPr/>
        </p:nvSpPr>
        <p:spPr>
          <a:xfrm>
            <a:off x="-1545771" y="0"/>
            <a:ext cx="1295709" cy="1330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19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3007360" y="422737"/>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753028" y="1923652"/>
            <a:ext cx="6743647" cy="3186827"/>
          </a:xfrm>
          <a:prstGeom prst="wedgeRoundRectCallout">
            <a:avLst>
              <a:gd name="adj1" fmla="val 49424"/>
              <a:gd name="adj2" fmla="val 6739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FF0000"/>
                </a:solidFill>
                <a:latin typeface="Arial" panose="020B0604020202020204" pitchFamily="34" charset="0"/>
                <a:cs typeface="Arial" panose="020B0604020202020204" pitchFamily="34" charset="0"/>
              </a:rPr>
              <a:t>Không</a:t>
            </a:r>
            <a:r>
              <a:rPr lang="en-US" sz="3200" b="1" kern="0" dirty="0">
                <a:solidFill>
                  <a:srgbClr val="FF0000"/>
                </a:solidFill>
                <a:latin typeface="Arial" panose="020B0604020202020204" pitchFamily="34" charset="0"/>
                <a:cs typeface="Arial" panose="020B0604020202020204" pitchFamily="34" charset="0"/>
              </a:rPr>
              <a:t> 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ồng tình</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algn="just"/>
            <a:r>
              <a:rPr kumimoji="0" 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=&gt; </a:t>
            </a:r>
            <a:r>
              <a:rPr lang="en-US" sz="3200" noProof="0" dirty="0">
                <a:latin typeface="Arial" panose="020B0604020202020204" pitchFamily="34" charset="0"/>
                <a:cs typeface="Arial" panose="020B0604020202020204" pitchFamily="34" charset="0"/>
              </a:rPr>
              <a:t>V</a:t>
            </a:r>
            <a:r>
              <a:rPr lang="en-US" sz="3200" dirty="0">
                <a:latin typeface="Arial" panose="020B0604020202020204" pitchFamily="34" charset="0"/>
                <a:cs typeface="Arial" panose="020B0604020202020204" pitchFamily="34" charset="0"/>
              </a:rPr>
              <a:t>ì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hè</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hưởng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872041B8-72BB-4D4C-8AF7-80A3FD95BF00}"/>
              </a:ext>
            </a:extLst>
          </p:cNvPr>
          <p:cNvPicPr>
            <a:picLocks noChangeAspect="1"/>
          </p:cNvPicPr>
          <p:nvPr/>
        </p:nvPicPr>
        <p:blipFill>
          <a:blip r:embed="rId4"/>
          <a:stretch>
            <a:fillRect/>
          </a:stretch>
        </p:blipFill>
        <p:spPr>
          <a:xfrm>
            <a:off x="695324" y="1552178"/>
            <a:ext cx="3952875" cy="4783308"/>
          </a:xfrm>
          <a:prstGeom prst="rect">
            <a:avLst/>
          </a:prstGeom>
          <a:ln>
            <a:noFill/>
          </a:ln>
          <a:effectLst>
            <a:softEdge rad="112500"/>
          </a:effectLst>
        </p:spPr>
      </p:pic>
      <p:sp>
        <p:nvSpPr>
          <p:cNvPr id="2" name="Rectangle 1">
            <a:extLst>
              <a:ext uri="{FF2B5EF4-FFF2-40B4-BE49-F238E27FC236}">
                <a16:creationId xmlns:a16="http://schemas.microsoft.com/office/drawing/2014/main" id="{523BBCC1-A5C4-1AAC-1E66-B57568D24966}"/>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31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5078DA27-5B71-47BB-A9B3-6B210041D0FD}"/>
              </a:ext>
            </a:extLst>
          </p:cNvPr>
          <p:cNvPicPr>
            <a:picLocks noChangeAspect="1"/>
          </p:cNvPicPr>
          <p:nvPr/>
        </p:nvPicPr>
        <p:blipFill>
          <a:blip r:embed="rId3"/>
          <a:stretch>
            <a:fillRect/>
          </a:stretch>
        </p:blipFill>
        <p:spPr>
          <a:xfrm>
            <a:off x="3596422" y="2434728"/>
            <a:ext cx="4999153" cy="1780186"/>
          </a:xfrm>
          <a:prstGeom prst="rect">
            <a:avLst/>
          </a:prstGeom>
        </p:spPr>
      </p:pic>
      <p:sp>
        <p:nvSpPr>
          <p:cNvPr id="3" name="Rectangle 2">
            <a:extLst>
              <a:ext uri="{FF2B5EF4-FFF2-40B4-BE49-F238E27FC236}">
                <a16:creationId xmlns:a16="http://schemas.microsoft.com/office/drawing/2014/main" id="{C7CE4349-4B64-382E-AE1E-1A3C25B5ED13}"/>
              </a:ext>
            </a:extLst>
          </p:cNvPr>
          <p:cNvSpPr/>
          <p:nvPr/>
        </p:nvSpPr>
        <p:spPr>
          <a:xfrm>
            <a:off x="-1872343" y="0"/>
            <a:ext cx="1589314" cy="16981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3C3CB4B-A398-CE48-3F44-2D7D58C0718B}"/>
              </a:ext>
            </a:extLst>
          </p:cNvPr>
          <p:cNvSpPr/>
          <p:nvPr/>
        </p:nvSpPr>
        <p:spPr>
          <a:xfrm>
            <a:off x="-1872343" y="-150725"/>
            <a:ext cx="1589313" cy="19703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852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722881" y="1798320"/>
            <a:ext cx="7477759" cy="12801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3.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Xử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lí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tình</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huống</a:t>
            </a:r>
            <a:endParaRPr kumimoji="0" lang="en-US" altLang="zh-CN" sz="6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2" name="Rectangle 1">
            <a:extLst>
              <a:ext uri="{FF2B5EF4-FFF2-40B4-BE49-F238E27FC236}">
                <a16:creationId xmlns:a16="http://schemas.microsoft.com/office/drawing/2014/main"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51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64698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3.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Nếu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gặp</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tình</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huống</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sau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em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sẽ</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nói</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và</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làm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gì</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a:t>
            </a:r>
          </a:p>
        </p:txBody>
      </p:sp>
      <p:pic>
        <p:nvPicPr>
          <p:cNvPr id="4" name="Picture 3">
            <a:extLst>
              <a:ext uri="{FF2B5EF4-FFF2-40B4-BE49-F238E27FC236}">
                <a16:creationId xmlns:a16="http://schemas.microsoft.com/office/drawing/2014/main" id="{6A0D5554-6657-4554-A359-1939FE955AC7}"/>
              </a:ext>
            </a:extLst>
          </p:cNvPr>
          <p:cNvPicPr>
            <a:picLocks noChangeAspect="1"/>
          </p:cNvPicPr>
          <p:nvPr/>
        </p:nvPicPr>
        <p:blipFill>
          <a:blip r:embed="rId4"/>
          <a:stretch>
            <a:fillRect/>
          </a:stretch>
        </p:blipFill>
        <p:spPr>
          <a:xfrm>
            <a:off x="513557" y="1167686"/>
            <a:ext cx="5133975" cy="3286125"/>
          </a:xfrm>
          <a:prstGeom prst="rect">
            <a:avLst/>
          </a:prstGeom>
          <a:ln>
            <a:noFill/>
          </a:ln>
          <a:effectLst>
            <a:softEdge rad="112500"/>
          </a:effectLst>
        </p:spPr>
      </p:pic>
      <p:pic>
        <p:nvPicPr>
          <p:cNvPr id="11" name="Picture 10">
            <a:extLst>
              <a:ext uri="{FF2B5EF4-FFF2-40B4-BE49-F238E27FC236}">
                <a16:creationId xmlns:a16="http://schemas.microsoft.com/office/drawing/2014/main" id="{859479C7-123F-44D4-BD58-15AF81C259D0}"/>
              </a:ext>
            </a:extLst>
          </p:cNvPr>
          <p:cNvPicPr>
            <a:picLocks noChangeAspect="1"/>
          </p:cNvPicPr>
          <p:nvPr/>
        </p:nvPicPr>
        <p:blipFill>
          <a:blip r:embed="rId5"/>
          <a:stretch>
            <a:fillRect/>
          </a:stretch>
        </p:blipFill>
        <p:spPr>
          <a:xfrm>
            <a:off x="5830888" y="1177210"/>
            <a:ext cx="5334000" cy="3267075"/>
          </a:xfrm>
          <a:prstGeom prst="rect">
            <a:avLst/>
          </a:prstGeom>
          <a:ln>
            <a:noFill/>
          </a:ln>
          <a:effectLst>
            <a:softEdge rad="112500"/>
          </a:effectLst>
        </p:spPr>
      </p:pic>
      <p:sp>
        <p:nvSpPr>
          <p:cNvPr id="29" name="圆角矩形 1">
            <a:extLst>
              <a:ext uri="{FF2B5EF4-FFF2-40B4-BE49-F238E27FC236}">
                <a16:creationId xmlns:a16="http://schemas.microsoft.com/office/drawing/2014/main" id="{0FB32E4B-4956-4054-A017-7995A64E9B45}"/>
              </a:ext>
            </a:extLst>
          </p:cNvPr>
          <p:cNvSpPr/>
          <p:nvPr/>
        </p:nvSpPr>
        <p:spPr>
          <a:xfrm>
            <a:off x="193040"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24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1: </a:t>
            </a:r>
            <a:r>
              <a:rPr lang="vi-VN" altLang="zh-CN" sz="2400" b="1" dirty="0">
                <a:solidFill>
                  <a:srgbClr val="FF0000"/>
                </a:solidFill>
                <a:latin typeface="Calibri" panose="020F0502020204030204" charset="0"/>
                <a:ea typeface="FZHei-B01S" panose="03000509000000000000" pitchFamily="65" charset="-122"/>
                <a:cs typeface="Calibri" panose="020F0502020204030204" charset="0"/>
                <a:sym typeface="+mn-lt"/>
              </a:rPr>
              <a:t>Khi đến giờ đổ rác các bác lao công sẽ gõ kẻng cho mọi người xuống đổ rác. Bạn nam đang vội đi đá bóng nên bạn vứt luôn rác xuống sân.</a:t>
            </a:r>
            <a:endParaRPr kumimoji="0" lang="en-US" altLang="zh-CN" sz="24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30" name="圆角矩形 1">
            <a:extLst>
              <a:ext uri="{FF2B5EF4-FFF2-40B4-BE49-F238E27FC236}">
                <a16:creationId xmlns:a16="http://schemas.microsoft.com/office/drawing/2014/main" id="{F30FE475-D1FB-46A3-A71A-8A674F87B74D}"/>
              </a:ext>
            </a:extLst>
          </p:cNvPr>
          <p:cNvSpPr/>
          <p:nvPr/>
        </p:nvSpPr>
        <p:spPr>
          <a:xfrm>
            <a:off x="6048375"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36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2</a:t>
            </a:r>
            <a:r>
              <a:rPr lang="vi-VN" altLang="zh-CN" sz="3600" b="1" dirty="0">
                <a:solidFill>
                  <a:srgbClr val="FF0000"/>
                </a:solidFill>
                <a:latin typeface="Calibri" panose="020F0502020204030204" charset="0"/>
                <a:ea typeface="FZHei-B01S" panose="03000509000000000000" pitchFamily="65" charset="-122"/>
                <a:cs typeface="Calibri" panose="020F0502020204030204" charset="0"/>
                <a:sym typeface="+mn-lt"/>
              </a:rPr>
              <a:t>: Một bác đang cho chú chó đi vệ sinh ngoài đường. </a:t>
            </a:r>
            <a:endParaRPr kumimoji="0" lang="en-US" altLang="zh-CN" sz="36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12" name="Rectangle 11">
            <a:extLst>
              <a:ext uri="{FF2B5EF4-FFF2-40B4-BE49-F238E27FC236}">
                <a16:creationId xmlns:a16="http://schemas.microsoft.com/office/drawing/2014/main" id="{F70D21EA-E7E4-53D2-EAE0-D8B98952161B}"/>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372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23;p13">
            <a:extLst>
              <a:ext uri="{FF2B5EF4-FFF2-40B4-BE49-F238E27FC236}">
                <a16:creationId xmlns:a16="http://schemas.microsoft.com/office/drawing/2014/main" id="{C4777619-8ED2-4248-A76D-352014BA73CF}"/>
              </a:ext>
            </a:extLst>
          </p:cNvPr>
          <p:cNvGrpSpPr/>
          <p:nvPr/>
        </p:nvGrpSpPr>
        <p:grpSpPr>
          <a:xfrm>
            <a:off x="184197" y="2103915"/>
            <a:ext cx="3937329" cy="2650169"/>
            <a:chOff x="5876916" y="975793"/>
            <a:chExt cx="4684259" cy="2641495"/>
          </a:xfrm>
        </p:grpSpPr>
        <p:grpSp>
          <p:nvGrpSpPr>
            <p:cNvPr id="7" name="Google Shape;1024;p13">
              <a:extLst>
                <a:ext uri="{FF2B5EF4-FFF2-40B4-BE49-F238E27FC236}">
                  <a16:creationId xmlns:a16="http://schemas.microsoft.com/office/drawing/2014/main" id="{DFA8A23A-460B-46AC-B34B-9B2C73355CA9}"/>
                </a:ext>
              </a:extLst>
            </p:cNvPr>
            <p:cNvGrpSpPr/>
            <p:nvPr/>
          </p:nvGrpSpPr>
          <p:grpSpPr>
            <a:xfrm>
              <a:off x="5876916" y="975793"/>
              <a:ext cx="4684259" cy="2113916"/>
              <a:chOff x="2387762" y="551055"/>
              <a:chExt cx="7051289" cy="3182111"/>
            </a:xfrm>
          </p:grpSpPr>
          <p:pic>
            <p:nvPicPr>
              <p:cNvPr id="9" name="Google Shape;1025;p13" descr="2">
                <a:extLst>
                  <a:ext uri="{FF2B5EF4-FFF2-40B4-BE49-F238E27FC236}">
                    <a16:creationId xmlns:a16="http://schemas.microsoft.com/office/drawing/2014/main" id="{6FB47BCE-9F53-4816-BDB8-DA47831C772A}"/>
                  </a:ext>
                </a:extLst>
              </p:cNvPr>
              <p:cNvPicPr preferRelativeResize="0"/>
              <p:nvPr/>
            </p:nvPicPr>
            <p:blipFill rotWithShape="1">
              <a:blip r:embed="rId3">
                <a:alphaModFix/>
              </a:blip>
              <a:srcRect/>
              <a:stretch/>
            </p:blipFill>
            <p:spPr>
              <a:xfrm>
                <a:off x="4238307" y="551055"/>
                <a:ext cx="3689350" cy="3127375"/>
              </a:xfrm>
              <a:prstGeom prst="rect">
                <a:avLst/>
              </a:prstGeom>
              <a:noFill/>
              <a:ln>
                <a:noFill/>
              </a:ln>
            </p:spPr>
          </p:pic>
          <p:pic>
            <p:nvPicPr>
              <p:cNvPr id="10" name="Google Shape;1026;p13" descr="1">
                <a:extLst>
                  <a:ext uri="{FF2B5EF4-FFF2-40B4-BE49-F238E27FC236}">
                    <a16:creationId xmlns:a16="http://schemas.microsoft.com/office/drawing/2014/main" id="{9F015607-6085-44A8-A24A-E403CB5F7446}"/>
                  </a:ext>
                </a:extLst>
              </p:cNvPr>
              <p:cNvPicPr preferRelativeResize="0"/>
              <p:nvPr/>
            </p:nvPicPr>
            <p:blipFill rotWithShape="1">
              <a:blip r:embed="rId4">
                <a:alphaModFix/>
              </a:blip>
              <a:srcRect/>
              <a:stretch/>
            </p:blipFill>
            <p:spPr>
              <a:xfrm>
                <a:off x="5999058" y="790165"/>
                <a:ext cx="3439993" cy="2915633"/>
              </a:xfrm>
              <a:prstGeom prst="rect">
                <a:avLst/>
              </a:prstGeom>
              <a:noFill/>
              <a:ln>
                <a:noFill/>
              </a:ln>
            </p:spPr>
          </p:pic>
          <p:pic>
            <p:nvPicPr>
              <p:cNvPr id="11" name="Google Shape;1027;p13" descr="3">
                <a:extLst>
                  <a:ext uri="{FF2B5EF4-FFF2-40B4-BE49-F238E27FC236}">
                    <a16:creationId xmlns:a16="http://schemas.microsoft.com/office/drawing/2014/main" id="{4ED2D8A5-58C2-4FA8-BDD2-874109B108BD}"/>
                  </a:ext>
                </a:extLst>
              </p:cNvPr>
              <p:cNvPicPr preferRelativeResize="0"/>
              <p:nvPr/>
            </p:nvPicPr>
            <p:blipFill rotWithShape="1">
              <a:blip r:embed="rId5">
                <a:alphaModFix/>
              </a:blip>
              <a:srcRect/>
              <a:stretch/>
            </p:blipFill>
            <p:spPr>
              <a:xfrm flipH="1">
                <a:off x="2387762" y="872971"/>
                <a:ext cx="3374585" cy="2860195"/>
              </a:xfrm>
              <a:prstGeom prst="rect">
                <a:avLst/>
              </a:prstGeom>
              <a:noFill/>
              <a:ln>
                <a:noFill/>
              </a:ln>
            </p:spPr>
          </p:pic>
        </p:grpSp>
        <p:sp>
          <p:nvSpPr>
            <p:cNvPr id="8" name="Google Shape;1028;p13">
              <a:extLst>
                <a:ext uri="{FF2B5EF4-FFF2-40B4-BE49-F238E27FC236}">
                  <a16:creationId xmlns:a16="http://schemas.microsoft.com/office/drawing/2014/main" id="{3DA6352F-E0A6-45D9-ACA8-3571C2A6550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grpSp>
        <p:nvGrpSpPr>
          <p:cNvPr id="3" name="Group 2">
            <a:extLst>
              <a:ext uri="{FF2B5EF4-FFF2-40B4-BE49-F238E27FC236}">
                <a16:creationId xmlns:a16="http://schemas.microsoft.com/office/drawing/2014/main" id="{B1FF2262-576B-4016-B1DF-F7CF492B9B32}"/>
              </a:ext>
            </a:extLst>
          </p:cNvPr>
          <p:cNvGrpSpPr/>
          <p:nvPr/>
        </p:nvGrpSpPr>
        <p:grpSpPr>
          <a:xfrm>
            <a:off x="4500881" y="447040"/>
            <a:ext cx="5803028" cy="2892899"/>
            <a:chOff x="5019041" y="737979"/>
            <a:chExt cx="5803028" cy="3278909"/>
          </a:xfrm>
        </p:grpSpPr>
        <p:grpSp>
          <p:nvGrpSpPr>
            <p:cNvPr id="12" name="Group 11">
              <a:extLst>
                <a:ext uri="{FF2B5EF4-FFF2-40B4-BE49-F238E27FC236}">
                  <a16:creationId xmlns:a16="http://schemas.microsoft.com/office/drawing/2014/main" id="{7049BD6D-4862-4FC5-81A5-D36047E6E361}"/>
                </a:ext>
              </a:extLst>
            </p:cNvPr>
            <p:cNvGrpSpPr/>
            <p:nvPr/>
          </p:nvGrpSpPr>
          <p:grpSpPr>
            <a:xfrm>
              <a:off x="5019041" y="737979"/>
              <a:ext cx="5803028" cy="3278909"/>
              <a:chOff x="4457" y="2084"/>
              <a:chExt cx="9858" cy="5771"/>
            </a:xfrm>
            <a:solidFill>
              <a:schemeClr val="accent4">
                <a:lumMod val="60000"/>
                <a:lumOff val="40000"/>
              </a:schemeClr>
            </a:solidFill>
          </p:grpSpPr>
          <p:sp>
            <p:nvSpPr>
              <p:cNvPr id="13" name="椭圆 42">
                <a:extLst>
                  <a:ext uri="{FF2B5EF4-FFF2-40B4-BE49-F238E27FC236}">
                    <a16:creationId xmlns:a16="http://schemas.microsoft.com/office/drawing/2014/main" id="{1A4BFE66-1BD9-4DDA-A83C-19DD5A915432}"/>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42">
                <a:extLst>
                  <a:ext uri="{FF2B5EF4-FFF2-40B4-BE49-F238E27FC236}">
                    <a16:creationId xmlns:a16="http://schemas.microsoft.com/office/drawing/2014/main" id="{3F537DB6-6DD4-4B4E-9C9B-BD2B416F2829}"/>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椭圆 42">
                <a:extLst>
                  <a:ext uri="{FF2B5EF4-FFF2-40B4-BE49-F238E27FC236}">
                    <a16:creationId xmlns:a16="http://schemas.microsoft.com/office/drawing/2014/main" id="{9E588477-8878-4F5F-B2AC-C67A2C676399}"/>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椭圆 42">
                <a:extLst>
                  <a:ext uri="{FF2B5EF4-FFF2-40B4-BE49-F238E27FC236}">
                    <a16:creationId xmlns:a16="http://schemas.microsoft.com/office/drawing/2014/main" id="{1C0741C0-9CA1-4503-9453-5E4B72126739}"/>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椭圆 42">
                <a:extLst>
                  <a:ext uri="{FF2B5EF4-FFF2-40B4-BE49-F238E27FC236}">
                    <a16:creationId xmlns:a16="http://schemas.microsoft.com/office/drawing/2014/main" id="{D3CA7CE4-4154-4CE2-AF1F-26B2A250328E}"/>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 name="TextBox 1">
              <a:extLst>
                <a:ext uri="{FF2B5EF4-FFF2-40B4-BE49-F238E27FC236}">
                  <a16:creationId xmlns:a16="http://schemas.microsoft.com/office/drawing/2014/main" id="{6F2BF3F0-84E9-4040-ABE3-128B14EA1B5C}"/>
                </a:ext>
              </a:extLst>
            </p:cNvPr>
            <p:cNvSpPr txBox="1"/>
            <p:nvPr/>
          </p:nvSpPr>
          <p:spPr>
            <a:xfrm>
              <a:off x="5635339" y="1723571"/>
              <a:ext cx="4925790" cy="1569660"/>
            </a:xfrm>
            <a:prstGeom prst="rect">
              <a:avLst/>
            </a:prstGeom>
            <a:noFill/>
          </p:spPr>
          <p:txBody>
            <a:bodyPr wrap="square" rtlCol="0">
              <a:spAutoFit/>
            </a:bodyPr>
            <a:lstStyle/>
            <a:p>
              <a:pPr algn="ctr"/>
              <a:r>
                <a:rPr lang="en-US" sz="3200" dirty="0" err="1">
                  <a:latin typeface="Arial" panose="020B0604020202020204" pitchFamily="34" charset="0"/>
                  <a:cs typeface="Arial" panose="020B0604020202020204" pitchFamily="34" charset="0"/>
                </a:rPr>
                <a:t>Thảo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đưa ra cách xử lí phù hợp trong hai tình huống trên. </a:t>
              </a:r>
              <a:endParaRPr lang="en-US" sz="32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4BA34FF-61A9-4643-8864-941FB950B21E}"/>
              </a:ext>
            </a:extLst>
          </p:cNvPr>
          <p:cNvGrpSpPr/>
          <p:nvPr/>
        </p:nvGrpSpPr>
        <p:grpSpPr>
          <a:xfrm>
            <a:off x="4339471" y="3340440"/>
            <a:ext cx="6964515" cy="2842646"/>
            <a:chOff x="513557" y="1167686"/>
            <a:chExt cx="10651331" cy="3286125"/>
          </a:xfrm>
        </p:grpSpPr>
        <p:pic>
          <p:nvPicPr>
            <p:cNvPr id="18" name="Picture 17">
              <a:extLst>
                <a:ext uri="{FF2B5EF4-FFF2-40B4-BE49-F238E27FC236}">
                  <a16:creationId xmlns:a16="http://schemas.microsoft.com/office/drawing/2014/main" id="{561B0E84-ACA3-4759-B31B-09CC4E569F98}"/>
                </a:ext>
              </a:extLst>
            </p:cNvPr>
            <p:cNvPicPr>
              <a:picLocks noChangeAspect="1"/>
            </p:cNvPicPr>
            <p:nvPr/>
          </p:nvPicPr>
          <p:blipFill>
            <a:blip r:embed="rId6"/>
            <a:stretch>
              <a:fillRect/>
            </a:stretch>
          </p:blipFill>
          <p:spPr>
            <a:xfrm>
              <a:off x="513557" y="1167686"/>
              <a:ext cx="5133975" cy="3286125"/>
            </a:xfrm>
            <a:prstGeom prst="rect">
              <a:avLst/>
            </a:prstGeom>
            <a:ln>
              <a:noFill/>
            </a:ln>
            <a:effectLst>
              <a:softEdge rad="112500"/>
            </a:effectLst>
          </p:spPr>
        </p:pic>
        <p:pic>
          <p:nvPicPr>
            <p:cNvPr id="19" name="Picture 18">
              <a:extLst>
                <a:ext uri="{FF2B5EF4-FFF2-40B4-BE49-F238E27FC236}">
                  <a16:creationId xmlns:a16="http://schemas.microsoft.com/office/drawing/2014/main" id="{D12A32C4-7C42-4EE9-9869-0891BA36FDFE}"/>
                </a:ext>
              </a:extLst>
            </p:cNvPr>
            <p:cNvPicPr>
              <a:picLocks noChangeAspect="1"/>
            </p:cNvPicPr>
            <p:nvPr/>
          </p:nvPicPr>
          <p:blipFill>
            <a:blip r:embed="rId7"/>
            <a:stretch>
              <a:fillRect/>
            </a:stretch>
          </p:blipFill>
          <p:spPr>
            <a:xfrm>
              <a:off x="5830888" y="1177210"/>
              <a:ext cx="5334000" cy="3267075"/>
            </a:xfrm>
            <a:prstGeom prst="rect">
              <a:avLst/>
            </a:prstGeom>
            <a:ln>
              <a:noFill/>
            </a:ln>
            <a:effectLst>
              <a:softEdge rad="112500"/>
            </a:effectLst>
          </p:spPr>
        </p:pic>
      </p:grpSp>
      <p:sp>
        <p:nvSpPr>
          <p:cNvPr id="21" name="Rectangle 20">
            <a:extLst>
              <a:ext uri="{FF2B5EF4-FFF2-40B4-BE49-F238E27FC236}">
                <a16:creationId xmlns:a16="http://schemas.microsoft.com/office/drawing/2014/main" id="{1AB0E281-E44A-2D96-EF0D-80D8C1263E15}"/>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6512560" y="1759131"/>
            <a:ext cx="5000171" cy="2921726"/>
          </a:xfrm>
          <a:prstGeom prst="wedgeRoundRectCallout">
            <a:avLst>
              <a:gd name="adj1" fmla="val 63165"/>
              <a:gd name="adj2" fmla="val 73012"/>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3200" b="1" kern="0" dirty="0">
                <a:solidFill>
                  <a:schemeClr val="accent6">
                    <a:lumMod val="75000"/>
                  </a:schemeClr>
                </a:solidFill>
                <a:cs typeface="Arial" panose="020B0604020202020204" pitchFamily="34" charset="0"/>
              </a:rPr>
              <a:t>Em sẽ nhắc nhở bạn nam nên trực tiếp bỏ rác vào xe chở rác chứ không nên vứt ra đường như thế.</a:t>
            </a:r>
            <a:endParaRPr lang="en-US" sz="3200" dirty="0">
              <a:solidFill>
                <a:schemeClr val="accent6">
                  <a:lumMod val="7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D1707BA-58B3-479C-A8DA-9C78BEB4D7C1}"/>
              </a:ext>
            </a:extLst>
          </p:cNvPr>
          <p:cNvPicPr>
            <a:picLocks noChangeAspect="1"/>
          </p:cNvPicPr>
          <p:nvPr/>
        </p:nvPicPr>
        <p:blipFill>
          <a:blip r:embed="rId4"/>
          <a:stretch>
            <a:fillRect/>
          </a:stretch>
        </p:blipFill>
        <p:spPr>
          <a:xfrm>
            <a:off x="595676" y="1759131"/>
            <a:ext cx="5083766" cy="4500155"/>
          </a:xfrm>
          <a:prstGeom prst="rect">
            <a:avLst/>
          </a:prstGeom>
          <a:ln>
            <a:noFill/>
          </a:ln>
          <a:effectLst>
            <a:softEdge rad="112500"/>
          </a:effectLst>
        </p:spPr>
      </p:pic>
      <p:sp>
        <p:nvSpPr>
          <p:cNvPr id="5" name="Rectangle 4">
            <a:extLst>
              <a:ext uri="{FF2B5EF4-FFF2-40B4-BE49-F238E27FC236}">
                <a16:creationId xmlns:a16="http://schemas.microsoft.com/office/drawing/2014/main" id="{9486DBB8-CB01-0F94-22E8-FEB763E9B18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12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6259284" y="1730828"/>
            <a:ext cx="5334001" cy="3015344"/>
          </a:xfrm>
          <a:prstGeom prst="wedgeRoundRectCallout">
            <a:avLst>
              <a:gd name="adj1" fmla="val 57381"/>
              <a:gd name="adj2" fmla="val 68240"/>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2800" b="1" kern="0" dirty="0">
                <a:solidFill>
                  <a:schemeClr val="accent6">
                    <a:lumMod val="75000"/>
                  </a:schemeClr>
                </a:solidFill>
                <a:cs typeface="Arial" panose="020B0604020202020204" pitchFamily="34" charset="0"/>
              </a:rPr>
              <a:t>Em sẽ nhắc nhở chủ của chú chó là việc làm đó rất mất vệ sinh đường phố và có thể bốc mùi gây ảnh hưởng đến những người xung quanh.</a:t>
            </a:r>
            <a:endParaRPr kumimoji="0" lang="en-US" sz="2800" b="0"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6FD8BE9-2A43-4744-BAEB-14AAE369E9A6}"/>
              </a:ext>
            </a:extLst>
          </p:cNvPr>
          <p:cNvPicPr>
            <a:picLocks noChangeAspect="1"/>
          </p:cNvPicPr>
          <p:nvPr/>
        </p:nvPicPr>
        <p:blipFill>
          <a:blip r:embed="rId4"/>
          <a:stretch>
            <a:fillRect/>
          </a:stretch>
        </p:blipFill>
        <p:spPr>
          <a:xfrm>
            <a:off x="460103" y="2142411"/>
            <a:ext cx="5334000" cy="4138647"/>
          </a:xfrm>
          <a:prstGeom prst="rect">
            <a:avLst/>
          </a:prstGeom>
          <a:ln>
            <a:noFill/>
          </a:ln>
          <a:effectLst>
            <a:softEdge rad="112500"/>
          </a:effectLst>
        </p:spPr>
      </p:pic>
      <p:sp>
        <p:nvSpPr>
          <p:cNvPr id="6" name="Rectangle 5">
            <a:extLst>
              <a:ext uri="{FF2B5EF4-FFF2-40B4-BE49-F238E27FC236}">
                <a16:creationId xmlns:a16="http://schemas.microsoft.com/office/drawing/2014/main" id="{ED1E7746-719E-0AA4-6EA3-B06A93C2DDBF}"/>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010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a:cs typeface="+mn-ea"/>
              <a:sym typeface="+mn-lt"/>
            </a:endParaRPr>
          </a:p>
        </p:txBody>
      </p:sp>
      <p:pic>
        <p:nvPicPr>
          <p:cNvPr id="5" name="1">
            <a:extLst>
              <a:ext uri="{FF2B5EF4-FFF2-40B4-BE49-F238E27FC236}">
                <a16:creationId xmlns:a16="http://schemas.microsoft.com/office/drawing/2014/main" id="{052C581A-BA03-4AD5-BA7F-1615585EA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281" y="1116422"/>
            <a:ext cx="6910030" cy="4697938"/>
          </a:xfrm>
          <a:prstGeom prst="rect">
            <a:avLst/>
          </a:prstGeom>
        </p:spPr>
      </p:pic>
      <p:grpSp>
        <p:nvGrpSpPr>
          <p:cNvPr id="6" name="2">
            <a:extLst>
              <a:ext uri="{FF2B5EF4-FFF2-40B4-BE49-F238E27FC236}">
                <a16:creationId xmlns:a16="http://schemas.microsoft.com/office/drawing/2014/main" id="{7C4DC74C-6719-4B3B-B5E3-E640F4596D1C}"/>
              </a:ext>
            </a:extLst>
          </p:cNvPr>
          <p:cNvGrpSpPr/>
          <p:nvPr/>
        </p:nvGrpSpPr>
        <p:grpSpPr>
          <a:xfrm flipH="1">
            <a:off x="7682815" y="1918966"/>
            <a:ext cx="3315045" cy="4560038"/>
            <a:chOff x="4273550" y="536575"/>
            <a:chExt cx="1779587" cy="2447926"/>
          </a:xfrm>
        </p:grpSpPr>
        <p:sp>
          <p:nvSpPr>
            <p:cNvPr id="7" name="Freeform 71">
              <a:extLst>
                <a:ext uri="{FF2B5EF4-FFF2-40B4-BE49-F238E27FC236}">
                  <a16:creationId xmlns:a16="http://schemas.microsoft.com/office/drawing/2014/main" id="{E484846A-68A8-4754-8D8E-7712E09B14DA}"/>
                </a:ext>
              </a:extLst>
            </p:cNvPr>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8" name="Freeform 72">
              <a:extLst>
                <a:ext uri="{FF2B5EF4-FFF2-40B4-BE49-F238E27FC236}">
                  <a16:creationId xmlns:a16="http://schemas.microsoft.com/office/drawing/2014/main" id="{A651B04C-3C74-4A68-A41B-EAC49D9B42DA}"/>
                </a:ext>
              </a:extLst>
            </p:cNvPr>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9" name="Freeform 73">
              <a:extLst>
                <a:ext uri="{FF2B5EF4-FFF2-40B4-BE49-F238E27FC236}">
                  <a16:creationId xmlns:a16="http://schemas.microsoft.com/office/drawing/2014/main" id="{AEEDE74F-3863-48AA-BAD7-A1D2BDAEF004}"/>
                </a:ext>
              </a:extLst>
            </p:cNvPr>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 name="Freeform 74">
              <a:extLst>
                <a:ext uri="{FF2B5EF4-FFF2-40B4-BE49-F238E27FC236}">
                  <a16:creationId xmlns:a16="http://schemas.microsoft.com/office/drawing/2014/main" id="{086E9BBF-950D-45DC-9C6B-3C95BE190CEC}"/>
                </a:ext>
              </a:extLst>
            </p:cNvPr>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75">
              <a:extLst>
                <a:ext uri="{FF2B5EF4-FFF2-40B4-BE49-F238E27FC236}">
                  <a16:creationId xmlns:a16="http://schemas.microsoft.com/office/drawing/2014/main" id="{63CA1BC0-94FC-469A-A5B8-992426FEF016}"/>
                </a:ext>
              </a:extLst>
            </p:cNvPr>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6">
              <a:extLst>
                <a:ext uri="{FF2B5EF4-FFF2-40B4-BE49-F238E27FC236}">
                  <a16:creationId xmlns:a16="http://schemas.microsoft.com/office/drawing/2014/main" id="{F05E05EA-FA60-47B1-9D4C-A5B0A3C8F54C}"/>
                </a:ext>
              </a:extLst>
            </p:cNvPr>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7">
              <a:extLst>
                <a:ext uri="{FF2B5EF4-FFF2-40B4-BE49-F238E27FC236}">
                  <a16:creationId xmlns:a16="http://schemas.microsoft.com/office/drawing/2014/main" id="{8A14D46B-6B92-4DBD-A729-1C5ADF58A3AC}"/>
                </a:ext>
              </a:extLst>
            </p:cNvPr>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8">
              <a:extLst>
                <a:ext uri="{FF2B5EF4-FFF2-40B4-BE49-F238E27FC236}">
                  <a16:creationId xmlns:a16="http://schemas.microsoft.com/office/drawing/2014/main" id="{2A6EF300-04DB-4B77-BB01-CF8598EA3D2E}"/>
                </a:ext>
              </a:extLst>
            </p:cNvPr>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9">
              <a:extLst>
                <a:ext uri="{FF2B5EF4-FFF2-40B4-BE49-F238E27FC236}">
                  <a16:creationId xmlns:a16="http://schemas.microsoft.com/office/drawing/2014/main" id="{33D79FAC-E10F-4C03-B07F-12C3965C6881}"/>
                </a:ext>
              </a:extLst>
            </p:cNvPr>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Freeform 80">
              <a:extLst>
                <a:ext uri="{FF2B5EF4-FFF2-40B4-BE49-F238E27FC236}">
                  <a16:creationId xmlns:a16="http://schemas.microsoft.com/office/drawing/2014/main" id="{FDBA6D93-05EE-4CD1-AEE8-C41E44D1E2F3}"/>
                </a:ext>
              </a:extLst>
            </p:cNvPr>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81">
              <a:extLst>
                <a:ext uri="{FF2B5EF4-FFF2-40B4-BE49-F238E27FC236}">
                  <a16:creationId xmlns:a16="http://schemas.microsoft.com/office/drawing/2014/main" id="{1F29A360-F992-4B96-B476-79FECED200EC}"/>
                </a:ext>
              </a:extLst>
            </p:cNvPr>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2">
              <a:extLst>
                <a:ext uri="{FF2B5EF4-FFF2-40B4-BE49-F238E27FC236}">
                  <a16:creationId xmlns:a16="http://schemas.microsoft.com/office/drawing/2014/main" id="{D9CB7876-485A-420D-BD9F-B4C08F10AF07}"/>
                </a:ext>
              </a:extLst>
            </p:cNvPr>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3">
              <a:extLst>
                <a:ext uri="{FF2B5EF4-FFF2-40B4-BE49-F238E27FC236}">
                  <a16:creationId xmlns:a16="http://schemas.microsoft.com/office/drawing/2014/main" id="{FAB87906-50CB-4BA4-A7B0-BF80CF76915D}"/>
                </a:ext>
              </a:extLst>
            </p:cNvPr>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4">
              <a:extLst>
                <a:ext uri="{FF2B5EF4-FFF2-40B4-BE49-F238E27FC236}">
                  <a16:creationId xmlns:a16="http://schemas.microsoft.com/office/drawing/2014/main" id="{CA1B6533-112A-4263-AA82-A94E2F2BC904}"/>
                </a:ext>
              </a:extLst>
            </p:cNvPr>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5">
              <a:extLst>
                <a:ext uri="{FF2B5EF4-FFF2-40B4-BE49-F238E27FC236}">
                  <a16:creationId xmlns:a16="http://schemas.microsoft.com/office/drawing/2014/main" id="{CAC73DA8-B086-49C6-AB33-063CA5B84448}"/>
                </a:ext>
              </a:extLst>
            </p:cNvPr>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6">
              <a:extLst>
                <a:ext uri="{FF2B5EF4-FFF2-40B4-BE49-F238E27FC236}">
                  <a16:creationId xmlns:a16="http://schemas.microsoft.com/office/drawing/2014/main" id="{1062B1D0-4001-4AF8-BFD8-0C3FA50FC352}"/>
                </a:ext>
              </a:extLst>
            </p:cNvPr>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7">
              <a:extLst>
                <a:ext uri="{FF2B5EF4-FFF2-40B4-BE49-F238E27FC236}">
                  <a16:creationId xmlns:a16="http://schemas.microsoft.com/office/drawing/2014/main" id="{CD47154F-9A5C-4E16-AA60-2D2E56F88E73}"/>
                </a:ext>
              </a:extLst>
            </p:cNvPr>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8">
              <a:extLst>
                <a:ext uri="{FF2B5EF4-FFF2-40B4-BE49-F238E27FC236}">
                  <a16:creationId xmlns:a16="http://schemas.microsoft.com/office/drawing/2014/main" id="{D952E5F6-0287-4302-A702-065F061ED587}"/>
                </a:ext>
              </a:extLst>
            </p:cNvPr>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9">
              <a:extLst>
                <a:ext uri="{FF2B5EF4-FFF2-40B4-BE49-F238E27FC236}">
                  <a16:creationId xmlns:a16="http://schemas.microsoft.com/office/drawing/2014/main" id="{987C3992-1A42-4AC8-AE57-049490FB5CF5}"/>
                </a:ext>
              </a:extLst>
            </p:cNvPr>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90">
              <a:extLst>
                <a:ext uri="{FF2B5EF4-FFF2-40B4-BE49-F238E27FC236}">
                  <a16:creationId xmlns:a16="http://schemas.microsoft.com/office/drawing/2014/main" id="{BE335DE4-5074-44AE-A0CA-9C2A36005D4F}"/>
                </a:ext>
              </a:extLst>
            </p:cNvPr>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91">
              <a:extLst>
                <a:ext uri="{FF2B5EF4-FFF2-40B4-BE49-F238E27FC236}">
                  <a16:creationId xmlns:a16="http://schemas.microsoft.com/office/drawing/2014/main" id="{C0B4D0C9-3B22-4B3B-9FF4-0DBD1D457A84}"/>
                </a:ext>
              </a:extLst>
            </p:cNvPr>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2">
              <a:extLst>
                <a:ext uri="{FF2B5EF4-FFF2-40B4-BE49-F238E27FC236}">
                  <a16:creationId xmlns:a16="http://schemas.microsoft.com/office/drawing/2014/main" id="{D23761BC-7B11-4596-813C-F4C0F617AEA7}"/>
                </a:ext>
              </a:extLst>
            </p:cNvPr>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3">
              <a:extLst>
                <a:ext uri="{FF2B5EF4-FFF2-40B4-BE49-F238E27FC236}">
                  <a16:creationId xmlns:a16="http://schemas.microsoft.com/office/drawing/2014/main" id="{0F1226C3-CD90-495C-899D-53AE48E59A27}"/>
                </a:ext>
              </a:extLst>
            </p:cNvPr>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4">
              <a:extLst>
                <a:ext uri="{FF2B5EF4-FFF2-40B4-BE49-F238E27FC236}">
                  <a16:creationId xmlns:a16="http://schemas.microsoft.com/office/drawing/2014/main" id="{7985005B-E5FF-4E28-B218-4C5479BCDD8D}"/>
                </a:ext>
              </a:extLst>
            </p:cNvPr>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5">
              <a:extLst>
                <a:ext uri="{FF2B5EF4-FFF2-40B4-BE49-F238E27FC236}">
                  <a16:creationId xmlns:a16="http://schemas.microsoft.com/office/drawing/2014/main" id="{A7B33C22-6C61-4176-9F07-E8050817AF00}"/>
                </a:ext>
              </a:extLst>
            </p:cNvPr>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6">
              <a:extLst>
                <a:ext uri="{FF2B5EF4-FFF2-40B4-BE49-F238E27FC236}">
                  <a16:creationId xmlns:a16="http://schemas.microsoft.com/office/drawing/2014/main" id="{E414F519-910F-4597-B179-D90DAE5CDEA1}"/>
                </a:ext>
              </a:extLst>
            </p:cNvPr>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7">
              <a:extLst>
                <a:ext uri="{FF2B5EF4-FFF2-40B4-BE49-F238E27FC236}">
                  <a16:creationId xmlns:a16="http://schemas.microsoft.com/office/drawing/2014/main" id="{2CD2DF87-2704-487D-BC44-7CC5C0AFD419}"/>
                </a:ext>
              </a:extLst>
            </p:cNvPr>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8">
              <a:extLst>
                <a:ext uri="{FF2B5EF4-FFF2-40B4-BE49-F238E27FC236}">
                  <a16:creationId xmlns:a16="http://schemas.microsoft.com/office/drawing/2014/main" id="{F35C94C3-67BE-49D1-A1CA-0504769256CE}"/>
                </a:ext>
              </a:extLst>
            </p:cNvPr>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9">
              <a:extLst>
                <a:ext uri="{FF2B5EF4-FFF2-40B4-BE49-F238E27FC236}">
                  <a16:creationId xmlns:a16="http://schemas.microsoft.com/office/drawing/2014/main" id="{E5241BEC-5170-497E-88DE-A3B8849FBBA9}"/>
                </a:ext>
              </a:extLst>
            </p:cNvPr>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100">
              <a:extLst>
                <a:ext uri="{FF2B5EF4-FFF2-40B4-BE49-F238E27FC236}">
                  <a16:creationId xmlns:a16="http://schemas.microsoft.com/office/drawing/2014/main" id="{5946DFFC-E51A-4DE8-B207-6D2BDB387A9C}"/>
                </a:ext>
              </a:extLst>
            </p:cNvPr>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1">
              <a:extLst>
                <a:ext uri="{FF2B5EF4-FFF2-40B4-BE49-F238E27FC236}">
                  <a16:creationId xmlns:a16="http://schemas.microsoft.com/office/drawing/2014/main" id="{ABD97345-3714-43E4-821E-C1F306B78651}"/>
                </a:ext>
              </a:extLst>
            </p:cNvPr>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Oval 102">
              <a:extLst>
                <a:ext uri="{FF2B5EF4-FFF2-40B4-BE49-F238E27FC236}">
                  <a16:creationId xmlns:a16="http://schemas.microsoft.com/office/drawing/2014/main" id="{980EDC8D-C107-4DAA-B8A3-83E200E4B643}"/>
                </a:ext>
              </a:extLst>
            </p:cNvPr>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103">
              <a:extLst>
                <a:ext uri="{FF2B5EF4-FFF2-40B4-BE49-F238E27FC236}">
                  <a16:creationId xmlns:a16="http://schemas.microsoft.com/office/drawing/2014/main" id="{2AE650CD-DF12-46C6-834B-4AFC07E688DE}"/>
                </a:ext>
              </a:extLst>
            </p:cNvPr>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4">
              <a:extLst>
                <a:ext uri="{FF2B5EF4-FFF2-40B4-BE49-F238E27FC236}">
                  <a16:creationId xmlns:a16="http://schemas.microsoft.com/office/drawing/2014/main" id="{3E350D1C-B82A-46CA-BB45-F8D61DE35272}"/>
                </a:ext>
              </a:extLst>
            </p:cNvPr>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5">
              <a:extLst>
                <a:ext uri="{FF2B5EF4-FFF2-40B4-BE49-F238E27FC236}">
                  <a16:creationId xmlns:a16="http://schemas.microsoft.com/office/drawing/2014/main" id="{C28C2D01-224C-457D-85FD-DCE827B27942}"/>
                </a:ext>
              </a:extLst>
            </p:cNvPr>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6">
              <a:extLst>
                <a:ext uri="{FF2B5EF4-FFF2-40B4-BE49-F238E27FC236}">
                  <a16:creationId xmlns:a16="http://schemas.microsoft.com/office/drawing/2014/main" id="{C6E107CE-588F-4D8C-BF63-DCD4A2EC70F9}"/>
                </a:ext>
              </a:extLst>
            </p:cNvPr>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7">
              <a:extLst>
                <a:ext uri="{FF2B5EF4-FFF2-40B4-BE49-F238E27FC236}">
                  <a16:creationId xmlns:a16="http://schemas.microsoft.com/office/drawing/2014/main" id="{150725A1-F4F7-47A9-82AC-8D6ACF0C259E}"/>
                </a:ext>
              </a:extLst>
            </p:cNvPr>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8">
              <a:extLst>
                <a:ext uri="{FF2B5EF4-FFF2-40B4-BE49-F238E27FC236}">
                  <a16:creationId xmlns:a16="http://schemas.microsoft.com/office/drawing/2014/main" id="{C3634E98-6A69-4B84-8658-3468B70980CF}"/>
                </a:ext>
              </a:extLst>
            </p:cNvPr>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9">
              <a:extLst>
                <a:ext uri="{FF2B5EF4-FFF2-40B4-BE49-F238E27FC236}">
                  <a16:creationId xmlns:a16="http://schemas.microsoft.com/office/drawing/2014/main" id="{EE4085A4-1F33-45B9-9CB2-BD488C9C82E7}"/>
                </a:ext>
              </a:extLst>
            </p:cNvPr>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10">
              <a:extLst>
                <a:ext uri="{FF2B5EF4-FFF2-40B4-BE49-F238E27FC236}">
                  <a16:creationId xmlns:a16="http://schemas.microsoft.com/office/drawing/2014/main" id="{3801953B-7D3D-4EF7-9573-E989BFC2AD92}"/>
                </a:ext>
              </a:extLst>
            </p:cNvPr>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1">
              <a:extLst>
                <a:ext uri="{FF2B5EF4-FFF2-40B4-BE49-F238E27FC236}">
                  <a16:creationId xmlns:a16="http://schemas.microsoft.com/office/drawing/2014/main" id="{140439D7-CD01-4D5C-A49F-8F395B58B875}"/>
                </a:ext>
              </a:extLst>
            </p:cNvPr>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2">
              <a:extLst>
                <a:ext uri="{FF2B5EF4-FFF2-40B4-BE49-F238E27FC236}">
                  <a16:creationId xmlns:a16="http://schemas.microsoft.com/office/drawing/2014/main" id="{6676357D-95FC-4DFA-A6E6-D6D9EA69D9A2}"/>
                </a:ext>
              </a:extLst>
            </p:cNvPr>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3">
              <a:extLst>
                <a:ext uri="{FF2B5EF4-FFF2-40B4-BE49-F238E27FC236}">
                  <a16:creationId xmlns:a16="http://schemas.microsoft.com/office/drawing/2014/main" id="{AD3732DD-3D2E-4AE2-8BE8-5F36540D7366}"/>
                </a:ext>
              </a:extLst>
            </p:cNvPr>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4">
              <a:extLst>
                <a:ext uri="{FF2B5EF4-FFF2-40B4-BE49-F238E27FC236}">
                  <a16:creationId xmlns:a16="http://schemas.microsoft.com/office/drawing/2014/main" id="{770E8F28-3332-409C-9CF3-B96DE7759429}"/>
                </a:ext>
              </a:extLst>
            </p:cNvPr>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22">
              <a:extLst>
                <a:ext uri="{FF2B5EF4-FFF2-40B4-BE49-F238E27FC236}">
                  <a16:creationId xmlns:a16="http://schemas.microsoft.com/office/drawing/2014/main" id="{2F4762B0-40A5-4FC7-BDF7-71649F3F0CA4}"/>
                </a:ext>
              </a:extLst>
            </p:cNvPr>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4" name="Freeform 123">
              <a:extLst>
                <a:ext uri="{FF2B5EF4-FFF2-40B4-BE49-F238E27FC236}">
                  <a16:creationId xmlns:a16="http://schemas.microsoft.com/office/drawing/2014/main" id="{2A1FBAE1-4068-421D-A61B-8188070190D0}"/>
                </a:ext>
              </a:extLst>
            </p:cNvPr>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55" name="62">
            <a:extLst>
              <a:ext uri="{FF2B5EF4-FFF2-40B4-BE49-F238E27FC236}">
                <a16:creationId xmlns:a16="http://schemas.microsoft.com/office/drawing/2014/main" id="{6E121522-6190-46AC-8D3B-0DA7627BA13F}"/>
              </a:ext>
            </a:extLst>
          </p:cNvPr>
          <p:cNvSpPr txBox="1"/>
          <p:nvPr/>
        </p:nvSpPr>
        <p:spPr>
          <a:xfrm rot="21307475">
            <a:off x="1374537" y="1895053"/>
            <a:ext cx="5778567" cy="2062103"/>
          </a:xfrm>
          <a:prstGeom prst="rect">
            <a:avLst/>
          </a:prstGeom>
          <a:noFill/>
        </p:spPr>
        <p:txBody>
          <a:bodyPr wrap="square" rtlCol="0">
            <a:spAutoFit/>
          </a:bodyPr>
          <a:lstStyle/>
          <a:p>
            <a:pPr lvl="0" algn="ctr">
              <a:defRPr/>
            </a:pP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Chúng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ta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cần</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phải</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làm</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gì</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tăng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sức</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đề</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kháng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phòng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chống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bệnh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Covid - 19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và</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xuất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huyết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endParaRPr kumimoji="0"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56" name="Rectangle 55">
            <a:extLst>
              <a:ext uri="{FF2B5EF4-FFF2-40B4-BE49-F238E27FC236}">
                <a16:creationId xmlns:a16="http://schemas.microsoft.com/office/drawing/2014/main" id="{819914BA-BC85-AF58-7715-2EA5D6D1A35A}"/>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11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14:presetBounceEnd="62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2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BD915-0AD2-5DFF-6CEF-397040DF91B9}"/>
              </a:ext>
            </a:extLst>
          </p:cNvPr>
          <p:cNvPicPr>
            <a:picLocks noChangeAspect="1"/>
          </p:cNvPicPr>
          <p:nvPr/>
        </p:nvPicPr>
        <p:blipFill rotWithShape="1">
          <a:blip r:embed="rId3"/>
          <a:srcRect l="1309"/>
          <a:stretch/>
        </p:blipFill>
        <p:spPr>
          <a:xfrm>
            <a:off x="170823" y="158261"/>
            <a:ext cx="11806812" cy="654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AF23DC82-FC5D-FA3E-543C-AC2B4BC31BBD}"/>
              </a:ext>
            </a:extLst>
          </p:cNvPr>
          <p:cNvSpPr/>
          <p:nvPr/>
        </p:nvSpPr>
        <p:spPr>
          <a:xfrm>
            <a:off x="-1719943" y="87086"/>
            <a:ext cx="1436914" cy="1774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F7A1884-56AF-9CC9-B48B-E46417C7E232}"/>
              </a:ext>
            </a:extLst>
          </p:cNvPr>
          <p:cNvSpPr/>
          <p:nvPr/>
        </p:nvSpPr>
        <p:spPr>
          <a:xfrm>
            <a:off x="9525838" y="1861457"/>
            <a:ext cx="1467060" cy="129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4A0B4C-035C-8E3E-992D-82169CA25C57}"/>
              </a:ext>
            </a:extLst>
          </p:cNvPr>
          <p:cNvSpPr txBox="1"/>
          <p:nvPr/>
        </p:nvSpPr>
        <p:spPr>
          <a:xfrm>
            <a:off x="9445452" y="1954852"/>
            <a:ext cx="1627832" cy="1200329"/>
          </a:xfrm>
          <a:prstGeom prst="rect">
            <a:avLst/>
          </a:prstGeom>
          <a:noFill/>
        </p:spPr>
        <p:txBody>
          <a:bodyPr wrap="square" rtlCol="0">
            <a:spAutoFit/>
          </a:bodyPr>
          <a:lstStyle/>
          <a:p>
            <a:pPr algn="ctr"/>
            <a:r>
              <a:rPr lang="en-US" b="1" dirty="0" err="1">
                <a:latin typeface="#9Slide03 Ample" panose="02000000000000000000" pitchFamily="2" charset="0"/>
              </a:rPr>
              <a:t>Cháu</a:t>
            </a:r>
            <a:r>
              <a:rPr lang="en-US" b="1" dirty="0">
                <a:latin typeface="#9Slide03 Ample" panose="02000000000000000000" pitchFamily="2" charset="0"/>
              </a:rPr>
              <a:t> </a:t>
            </a:r>
            <a:r>
              <a:rPr lang="en-US" b="1" dirty="0" err="1">
                <a:latin typeface="#9Slide03 Ample" panose="02000000000000000000" pitchFamily="2" charset="0"/>
              </a:rPr>
              <a:t>sẽ</a:t>
            </a:r>
            <a:r>
              <a:rPr lang="en-US" b="1" dirty="0">
                <a:latin typeface="#9Slide03 Ample" panose="02000000000000000000" pitchFamily="2" charset="0"/>
              </a:rPr>
              <a:t> </a:t>
            </a:r>
            <a:r>
              <a:rPr lang="en-US" b="1" dirty="0" err="1">
                <a:latin typeface="#9Slide03 Ample" panose="02000000000000000000" pitchFamily="2" charset="0"/>
              </a:rPr>
              <a:t>thường</a:t>
            </a:r>
            <a:r>
              <a:rPr lang="en-US" b="1" dirty="0">
                <a:latin typeface="#9Slide03 Ample" panose="02000000000000000000" pitchFamily="2" charset="0"/>
              </a:rPr>
              <a:t> </a:t>
            </a:r>
            <a:r>
              <a:rPr lang="en-US" b="1" dirty="0" err="1">
                <a:latin typeface="#9Slide03 Ample" panose="02000000000000000000" pitchFamily="2" charset="0"/>
              </a:rPr>
              <a:t>xuyên</a:t>
            </a:r>
            <a:r>
              <a:rPr lang="en-US" b="1" dirty="0">
                <a:latin typeface="#9Slide03 Ample" panose="02000000000000000000" pitchFamily="2" charset="0"/>
              </a:rPr>
              <a:t> </a:t>
            </a:r>
            <a:r>
              <a:rPr lang="en-US" b="1" dirty="0" err="1">
                <a:latin typeface="#9Slide03 Ample" panose="02000000000000000000" pitchFamily="2" charset="0"/>
              </a:rPr>
              <a:t>quét</a:t>
            </a:r>
            <a:r>
              <a:rPr lang="en-US" b="1" dirty="0">
                <a:latin typeface="#9Slide03 Ample" panose="02000000000000000000" pitchFamily="2" charset="0"/>
              </a:rPr>
              <a:t> </a:t>
            </a:r>
            <a:r>
              <a:rPr lang="en-US" b="1" dirty="0" err="1">
                <a:latin typeface="#9Slide03 Ample" panose="02000000000000000000" pitchFamily="2" charset="0"/>
              </a:rPr>
              <a:t>dọn</a:t>
            </a:r>
            <a:r>
              <a:rPr lang="en-US" b="1" dirty="0">
                <a:latin typeface="#9Slide03 Ample" panose="02000000000000000000" pitchFamily="2" charset="0"/>
              </a:rPr>
              <a:t> </a:t>
            </a:r>
            <a:r>
              <a:rPr lang="en-US" b="1" dirty="0" err="1">
                <a:latin typeface="#9Slide03 Ample" panose="02000000000000000000" pitchFamily="2" charset="0"/>
              </a:rPr>
              <a:t>cùng</a:t>
            </a:r>
            <a:r>
              <a:rPr lang="en-US" b="1" dirty="0">
                <a:latin typeface="#9Slide03 Ample" panose="02000000000000000000" pitchFamily="2" charset="0"/>
              </a:rPr>
              <a:t> </a:t>
            </a:r>
            <a:r>
              <a:rPr lang="en-US" b="1" dirty="0" err="1">
                <a:latin typeface="#9Slide03 Ample" panose="02000000000000000000" pitchFamily="2" charset="0"/>
              </a:rPr>
              <a:t>bà</a:t>
            </a:r>
            <a:r>
              <a:rPr lang="en-US" b="1" dirty="0">
                <a:latin typeface="#9Slide03 Ample" panose="02000000000000000000" pitchFamily="2" charset="0"/>
              </a:rPr>
              <a:t> ạ!</a:t>
            </a:r>
          </a:p>
        </p:txBody>
      </p:sp>
      <p:sp>
        <p:nvSpPr>
          <p:cNvPr id="7" name="Rectangle 6">
            <a:extLst>
              <a:ext uri="{FF2B5EF4-FFF2-40B4-BE49-F238E27FC236}">
                <a16:creationId xmlns:a16="http://schemas.microsoft.com/office/drawing/2014/main" id="{696CA3D2-CF9D-08EA-9E33-4268206A8696}"/>
              </a:ext>
            </a:extLst>
          </p:cNvPr>
          <p:cNvSpPr/>
          <p:nvPr/>
        </p:nvSpPr>
        <p:spPr>
          <a:xfrm>
            <a:off x="1386673" y="2170444"/>
            <a:ext cx="4853353" cy="1547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3E141D-EF93-EEB5-2784-3025B729F5E1}"/>
              </a:ext>
            </a:extLst>
          </p:cNvPr>
          <p:cNvSpPr txBox="1"/>
          <p:nvPr/>
        </p:nvSpPr>
        <p:spPr>
          <a:xfrm>
            <a:off x="1386673" y="1820782"/>
            <a:ext cx="5062096" cy="2246769"/>
          </a:xfrm>
          <a:prstGeom prst="rect">
            <a:avLst/>
          </a:prstGeom>
          <a:noFill/>
        </p:spPr>
        <p:txBody>
          <a:bodyPr wrap="square" rtlCol="0">
            <a:spAutoFit/>
          </a:bodyPr>
          <a:lstStyle/>
          <a:p>
            <a:pPr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Chúng ta cần làm những việc phù hợp để giữ gìn vệ sinh xung quanh nhà tạo không gian sống sạch đẹp, bảo vệ sức khỏe, góp phần phòng tránh dịch bệnh,..</a:t>
            </a:r>
            <a:endParaRPr lang="en-US" sz="2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915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mph" presetSubtype="0" grpId="1" nodeType="clickEffect">
                                  <p:stCondLst>
                                    <p:cond delay="0"/>
                                  </p:stCondLst>
                                  <p:iterate type="lt">
                                    <p:tmAbs val="25"/>
                                  </p:iterate>
                                  <p:childTnLst>
                                    <p:set>
                                      <p:cBhvr override="childStyle">
                                        <p:cTn id="13" dur="indefinite"/>
                                        <p:tgtEl>
                                          <p:spTgt spid="6">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669092" y="2034988"/>
            <a:ext cx="6700818" cy="1280160"/>
          </a:xfrm>
          <a:prstGeom prst="roundRect">
            <a:avLst>
              <a:gd name="adj" fmla="val 50000"/>
            </a:avLst>
          </a:prstGeom>
          <a:solidFill>
            <a:srgbClr val="FFECB0"/>
          </a:solidFill>
          <a:ln w="38100">
            <a:solidFill>
              <a:schemeClr val="accent4">
                <a:lumMod val="50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Hoạt</a:t>
            </a:r>
            <a:r>
              <a:rPr kumimoji="0" lang="en-US" altLang="zh-CN" sz="6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động</a:t>
            </a:r>
            <a:r>
              <a:rPr kumimoji="0" lang="en-US" altLang="zh-CN" sz="6000" b="1" i="0" u="none" strike="noStrike" kern="1200" cap="none" spc="0" normalizeH="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nối</a:t>
            </a:r>
            <a:r>
              <a:rPr kumimoji="0" lang="en-US" altLang="zh-CN" sz="6000" b="1" i="0" u="none" strike="noStrike" kern="1200" cap="none" spc="0" normalizeH="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tiếp</a:t>
            </a:r>
            <a:endParaRPr kumimoji="0" lang="en-US" altLang="zh-CN" sz="6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29954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325257" y="2018841"/>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AA1EB8A9-F164-4AB1-97D3-64C55586A2FA}"/>
              </a:ext>
            </a:extLst>
          </p:cNvPr>
          <p:cNvPicPr>
            <a:picLocks noChangeAspect="1"/>
          </p:cNvPicPr>
          <p:nvPr/>
        </p:nvPicPr>
        <p:blipFill>
          <a:blip r:embed="rId3"/>
          <a:stretch>
            <a:fillRect/>
          </a:stretch>
        </p:blipFill>
        <p:spPr>
          <a:xfrm>
            <a:off x="2971799" y="1792471"/>
            <a:ext cx="6248400" cy="2180815"/>
          </a:xfrm>
          <a:prstGeom prst="rect">
            <a:avLst/>
          </a:prstGeom>
        </p:spPr>
      </p:pic>
      <p:sp>
        <p:nvSpPr>
          <p:cNvPr id="2" name="Rectangle 1">
            <a:extLst>
              <a:ext uri="{FF2B5EF4-FFF2-40B4-BE49-F238E27FC236}">
                <a16:creationId xmlns:a16="http://schemas.microsoft.com/office/drawing/2014/main" id="{54AF79F9-FB7A-522E-93AA-E3406B78F6AB}"/>
              </a:ext>
            </a:extLst>
          </p:cNvPr>
          <p:cNvSpPr/>
          <p:nvPr/>
        </p:nvSpPr>
        <p:spPr>
          <a:xfrm>
            <a:off x="-1850571" y="0"/>
            <a:ext cx="1665514" cy="201884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414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F2A41-C58C-4F57-AC36-D1DFA722DC7A}"/>
              </a:ext>
            </a:extLst>
          </p:cNvPr>
          <p:cNvPicPr>
            <a:picLocks noChangeAspect="1"/>
          </p:cNvPicPr>
          <p:nvPr/>
        </p:nvPicPr>
        <p:blipFill>
          <a:blip r:embed="rId3"/>
          <a:stretch>
            <a:fillRect/>
          </a:stretch>
        </p:blipFill>
        <p:spPr>
          <a:xfrm>
            <a:off x="2977973" y="1625537"/>
            <a:ext cx="6723618" cy="225312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2EE1B219-1742-C0FE-ACC7-9F8950BE71AC}"/>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31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123441" y="1361440"/>
            <a:ext cx="833773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1. Hoàn thành sơ đồ những việc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nên làm</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 hoặc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không nên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Illustration. Light Bulb With Rays Of Light. Cartoon Funny.. Royalty  Free Cliparts, Vectors, And Stock Illustration. Image 66658013.">
            <a:extLst>
              <a:ext uri="{FF2B5EF4-FFF2-40B4-BE49-F238E27FC236}">
                <a16:creationId xmlns:a16="http://schemas.microsoft.com/office/drawing/2014/main" id="{F8059E06-1550-4C02-A770-05D061B752D5}"/>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0">
            <a:extLst>
              <a:ext uri="{FF2B5EF4-FFF2-40B4-BE49-F238E27FC236}">
                <a16:creationId xmlns:a16="http://schemas.microsoft.com/office/drawing/2014/main" id="{536B4EBC-FD62-4748-9919-F947263B77DE}"/>
              </a:ext>
            </a:extLst>
          </p:cNvPr>
          <p:cNvSpPr/>
          <p:nvPr/>
        </p:nvSpPr>
        <p:spPr>
          <a:xfrm>
            <a:off x="1470657" y="281643"/>
            <a:ext cx="9730743" cy="919401"/>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1.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Hoàn thành sơ đồ theo gợi ý và chia sẻ với bạn những việc </a:t>
            </a:r>
            <a:r>
              <a:rPr kumimoji="0" lang="vi-VN"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nên làm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hoặc </a:t>
            </a:r>
            <a:r>
              <a:rPr kumimoji="0" lang="vi-VN"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không nên</a:t>
            </a:r>
            <a:r>
              <a:rPr kumimoji="0" lang="vi-VN" sz="2400" b="1" i="1" u="none" strike="noStrike" kern="1200" cap="none" spc="0" normalizeH="0" baseline="0" noProof="0" dirty="0">
                <a:ln>
                  <a:noFill/>
                </a:ln>
                <a:solidFill>
                  <a:srgbClr val="006600"/>
                </a:solidFill>
                <a:effectLst/>
                <a:uLnTx/>
                <a:uFillTx/>
                <a:latin typeface="Arial" panose="020B0604020202020204" pitchFamily="34" charset="0"/>
                <a:ea typeface="+mn-ea"/>
                <a:cs typeface="+mn-cs"/>
              </a:rPr>
              <a:t> làm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để giữ vệ sinh xung quanh nhà.</a:t>
            </a:r>
            <a:endPar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0F288DD-4DF9-4489-923D-4221701EFB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990600" y="1544315"/>
            <a:ext cx="7152545" cy="4396513"/>
          </a:xfrm>
          <a:prstGeom prst="rect">
            <a:avLst/>
          </a:prstGeom>
        </p:spPr>
      </p:pic>
      <p:pic>
        <p:nvPicPr>
          <p:cNvPr id="15" name="Picture 14">
            <a:extLst>
              <a:ext uri="{FF2B5EF4-FFF2-40B4-BE49-F238E27FC236}">
                <a16:creationId xmlns:a16="http://schemas.microsoft.com/office/drawing/2014/main" id="{0845289F-F5F2-4D7D-A0BC-72189552F7E8}"/>
              </a:ext>
            </a:extLst>
          </p:cNvPr>
          <p:cNvPicPr>
            <a:picLocks noChangeAspect="1"/>
          </p:cNvPicPr>
          <p:nvPr/>
        </p:nvPicPr>
        <p:blipFill>
          <a:blip r:embed="rId6"/>
          <a:stretch>
            <a:fillRect/>
          </a:stretch>
        </p:blipFill>
        <p:spPr>
          <a:xfrm>
            <a:off x="8022934" y="1558654"/>
            <a:ext cx="3836015" cy="3114781"/>
          </a:xfrm>
          <a:prstGeom prst="rect">
            <a:avLst/>
          </a:prstGeom>
        </p:spPr>
      </p:pic>
      <p:sp>
        <p:nvSpPr>
          <p:cNvPr id="2" name="Rectangle 1">
            <a:extLst>
              <a:ext uri="{FF2B5EF4-FFF2-40B4-BE49-F238E27FC236}">
                <a16:creationId xmlns:a16="http://schemas.microsoft.com/office/drawing/2014/main" id="{B2DBC130-8384-40A8-4CAA-1DE0F8F3DC59}"/>
              </a:ext>
            </a:extLst>
          </p:cNvPr>
          <p:cNvSpPr/>
          <p:nvPr/>
        </p:nvSpPr>
        <p:spPr>
          <a:xfrm>
            <a:off x="-1458686" y="0"/>
            <a:ext cx="1273629" cy="1544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1056640" y="578794"/>
            <a:ext cx="10471512" cy="584775"/>
          </a:xfrm>
          <a:prstGeom prst="rect">
            <a:avLst/>
          </a:prstGeom>
          <a:noFill/>
        </p:spPr>
        <p:txBody>
          <a:bodyPr wrap="square" rtlCol="0">
            <a:spAutoFit/>
          </a:bodyPr>
          <a:lstStyle/>
          <a:p>
            <a:pPr algn="ctr">
              <a:defRPr/>
            </a:pP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Những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việc</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em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i="1" dirty="0" err="1">
                <a:ln>
                  <a:solidFill>
                    <a:srgbClr val="108539"/>
                  </a:solidFill>
                </a:ln>
                <a:solidFill>
                  <a:schemeClr val="accent6">
                    <a:lumMod val="75000"/>
                  </a:schemeClr>
                </a:solidFill>
                <a:latin typeface="Baloo 2" panose="03080502040302020200" pitchFamily="66" charset="0"/>
                <a:cs typeface="Baloo 2" panose="03080502040302020200" pitchFamily="66" charset="0"/>
              </a:rPr>
              <a:t>nên</a:t>
            </a:r>
            <a:r>
              <a:rPr lang="en-US" sz="3200" b="1" i="1" dirty="0">
                <a:ln>
                  <a:solidFill>
                    <a:srgbClr val="108539"/>
                  </a:solidFill>
                </a:ln>
                <a:solidFill>
                  <a:schemeClr val="accent6">
                    <a:lumMod val="75000"/>
                  </a:schemeClr>
                </a:solidFill>
                <a:latin typeface="Baloo 2" panose="03080502040302020200" pitchFamily="66" charset="0"/>
                <a:cs typeface="Baloo 2" panose="03080502040302020200" pitchFamily="66" charset="0"/>
              </a:rPr>
              <a:t> </a:t>
            </a:r>
            <a:r>
              <a:rPr lang="en-US" sz="3200" b="1" i="1" dirty="0" err="1">
                <a:ln>
                  <a:solidFill>
                    <a:srgbClr val="108539"/>
                  </a:solidFill>
                </a:ln>
                <a:solidFill>
                  <a:schemeClr val="accent6">
                    <a:lumMod val="75000"/>
                  </a:schemeClr>
                </a:solidFill>
                <a:latin typeface="Baloo 2" panose="03080502040302020200" pitchFamily="66" charset="0"/>
                <a:cs typeface="Baloo 2" panose="03080502040302020200" pitchFamily="66" charset="0"/>
              </a:rPr>
              <a:t>làm</a:t>
            </a:r>
            <a:r>
              <a:rPr lang="en-US" sz="3200" b="1" i="1" dirty="0">
                <a:ln>
                  <a:solidFill>
                    <a:srgbClr val="108539"/>
                  </a:solidFill>
                </a:ln>
                <a:solidFill>
                  <a:schemeClr val="accent6">
                    <a:lumMod val="75000"/>
                  </a:schemeClr>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để</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giữ</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vệ</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sinh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xung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quanh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nhà</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674462" y="1335180"/>
            <a:ext cx="9013824"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864" y="3416"/>
                <a:ext cx="14554" cy="2730"/>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hường xuyên quét dọn nhà cửa</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1859323" y="2511161"/>
            <a:ext cx="9343298" cy="2141975"/>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3317"/>
              </a:xfrm>
              <a:prstGeom prst="rect">
                <a:avLst/>
              </a:prstGeom>
              <a:noFill/>
            </p:spPr>
            <p:txBody>
              <a:bodyPr wrap="square" rtlCol="0">
                <a:spAutoFit/>
              </a:bodyPr>
              <a:lstStyle/>
              <a:p>
                <a:pPr algn="just">
                  <a:lnSpc>
                    <a:spcPct val="120000"/>
                  </a:lnSpc>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Trồng cây xanh, nhổ sạch cỏ, xung quanh nhà ở.</a:t>
                </a: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2"/>
              </p:custDataLst>
            </p:nvPr>
          </p:nvPicPr>
          <p:blipFill>
            <a:blip r:embed="rId6" cstate="email"/>
            <a:stretch>
              <a:fillRect/>
            </a:stretch>
          </p:blipFill>
          <p:spPr>
            <a:xfrm rot="19945025">
              <a:off x="674462" y="1335180"/>
              <a:ext cx="1247817" cy="1247817"/>
            </a:xfrm>
            <a:prstGeom prst="rect">
              <a:avLst/>
            </a:prstGeom>
          </p:spPr>
        </p:pic>
      </p:grpSp>
      <p:grpSp>
        <p:nvGrpSpPr>
          <p:cNvPr id="30" name="Group 29">
            <a:extLst>
              <a:ext uri="{FF2B5EF4-FFF2-40B4-BE49-F238E27FC236}">
                <a16:creationId xmlns:a16="http://schemas.microsoft.com/office/drawing/2014/main" id="{74A39AAB-EDF4-4296-8E5B-D47F8265FCCD}"/>
              </a:ext>
            </a:extLst>
          </p:cNvPr>
          <p:cNvGrpSpPr/>
          <p:nvPr/>
        </p:nvGrpSpPr>
        <p:grpSpPr>
          <a:xfrm>
            <a:off x="626539" y="4555454"/>
            <a:ext cx="10421127" cy="1736582"/>
            <a:chOff x="883789" y="3738737"/>
            <a:chExt cx="7329463" cy="1121274"/>
          </a:xfrm>
        </p:grpSpPr>
        <p:grpSp>
          <p:nvGrpSpPr>
            <p:cNvPr id="31" name="组合 18">
              <a:extLst>
                <a:ext uri="{FF2B5EF4-FFF2-40B4-BE49-F238E27FC236}">
                  <a16:creationId xmlns:a16="http://schemas.microsoft.com/office/drawing/2014/main" id="{8AA5FBDF-7FE3-473B-8CAA-720A486E22FD}"/>
                </a:ext>
              </a:extLst>
            </p:cNvPr>
            <p:cNvGrpSpPr/>
            <p:nvPr/>
          </p:nvGrpSpPr>
          <p:grpSpPr>
            <a:xfrm>
              <a:off x="1241740" y="3951172"/>
              <a:ext cx="6971512" cy="849453"/>
              <a:chOff x="1317" y="3053"/>
              <a:chExt cx="16631" cy="3965"/>
            </a:xfrm>
          </p:grpSpPr>
          <p:grpSp>
            <p:nvGrpSpPr>
              <p:cNvPr id="33" name="组合 15">
                <a:extLst>
                  <a:ext uri="{FF2B5EF4-FFF2-40B4-BE49-F238E27FC236}">
                    <a16:creationId xmlns:a16="http://schemas.microsoft.com/office/drawing/2014/main" id="{C5292B85-80D3-491C-81C9-135D5DE435FC}"/>
                  </a:ext>
                </a:extLst>
              </p:cNvPr>
              <p:cNvGrpSpPr/>
              <p:nvPr/>
            </p:nvGrpSpPr>
            <p:grpSpPr>
              <a:xfrm>
                <a:off x="1317" y="3053"/>
                <a:ext cx="16631" cy="3965"/>
                <a:chOff x="1020" y="2328"/>
                <a:chExt cx="10979" cy="8169"/>
              </a:xfrm>
            </p:grpSpPr>
            <p:sp>
              <p:nvSpPr>
                <p:cNvPr id="35" name="圆角矩形 14">
                  <a:extLst>
                    <a:ext uri="{FF2B5EF4-FFF2-40B4-BE49-F238E27FC236}">
                      <a16:creationId xmlns:a16="http://schemas.microsoft.com/office/drawing/2014/main" id="{FFBFC156-B809-4F38-9C70-350BDB185FD4}"/>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圆角矩形 13">
                  <a:extLst>
                    <a:ext uri="{FF2B5EF4-FFF2-40B4-BE49-F238E27FC236}">
                      <a16:creationId xmlns:a16="http://schemas.microsoft.com/office/drawing/2014/main" id="{CA7A9428-60E4-4BB1-BCC2-1D50E06FB947}"/>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4" name="文本框 17">
                <a:extLst>
                  <a:ext uri="{FF2B5EF4-FFF2-40B4-BE49-F238E27FC236}">
                    <a16:creationId xmlns:a16="http://schemas.microsoft.com/office/drawing/2014/main" id="{43B64DFE-E864-458B-9F91-255E4AB4938C}"/>
                  </a:ext>
                </a:extLst>
              </p:cNvPr>
              <p:cNvSpPr txBox="1"/>
              <p:nvPr/>
            </p:nvSpPr>
            <p:spPr>
              <a:xfrm>
                <a:off x="2699" y="3524"/>
                <a:ext cx="14996" cy="3247"/>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P</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hát quang bụi rậm, vứt rác đúng nơi quy định</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32" name="图片 25" descr="卡通人物&#10;&#10;中度可信度描述已自动生成">
              <a:extLst>
                <a:ext uri="{FF2B5EF4-FFF2-40B4-BE49-F238E27FC236}">
                  <a16:creationId xmlns:a16="http://schemas.microsoft.com/office/drawing/2014/main" id="{8DB9528D-6051-4FD8-A624-C3AD193D5517}"/>
                </a:ext>
              </a:extLst>
            </p:cNvPr>
            <p:cNvPicPr>
              <a:picLocks noChangeAspect="1"/>
            </p:cNvPicPr>
            <p:nvPr>
              <p:custDataLst>
                <p:tags r:id="rId1"/>
              </p:custDataLst>
            </p:nvPr>
          </p:nvPicPr>
          <p:blipFill>
            <a:blip r:embed="rId6" cstate="email"/>
            <a:stretch>
              <a:fillRect/>
            </a:stretch>
          </p:blipFill>
          <p:spPr>
            <a:xfrm rot="19945025">
              <a:off x="883789" y="3738737"/>
              <a:ext cx="1121274" cy="1121274"/>
            </a:xfrm>
            <a:prstGeom prst="rect">
              <a:avLst/>
            </a:prstGeom>
          </p:spPr>
        </p:pic>
      </p:grpSp>
      <p:sp>
        <p:nvSpPr>
          <p:cNvPr id="2" name="Rectangle 1">
            <a:extLst>
              <a:ext uri="{FF2B5EF4-FFF2-40B4-BE49-F238E27FC236}">
                <a16:creationId xmlns:a16="http://schemas.microsoft.com/office/drawing/2014/main" id="{551E4D85-DB4A-81AB-C8D5-796FC25E3A8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019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860244" y="447221"/>
            <a:ext cx="104715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Những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việc</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em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không</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nên</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làm</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để</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giữ</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vệ</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sinh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xung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quanh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nhà</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380414" y="1328080"/>
            <a:ext cx="11237530"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305" y="3414"/>
                <a:ext cx="14892" cy="25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ngăn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nắp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vứt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bừa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bãi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0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4"/>
              </p:custDataLst>
            </p:nvPr>
          </p:nvPicPr>
          <p:blipFill>
            <a:blip r:embed="rId7"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1356496" y="2619662"/>
            <a:ext cx="8153852" cy="1171378"/>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Đổ nước thải ra đường.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37" name="Group 36">
            <a:extLst>
              <a:ext uri="{FF2B5EF4-FFF2-40B4-BE49-F238E27FC236}">
                <a16:creationId xmlns:a16="http://schemas.microsoft.com/office/drawing/2014/main" id="{EE353161-F73E-4631-BB0D-5B9BB07004E1}"/>
              </a:ext>
            </a:extLst>
          </p:cNvPr>
          <p:cNvGrpSpPr/>
          <p:nvPr/>
        </p:nvGrpSpPr>
        <p:grpSpPr>
          <a:xfrm>
            <a:off x="728274" y="3994382"/>
            <a:ext cx="7968070" cy="1171378"/>
            <a:chOff x="674462" y="1335180"/>
            <a:chExt cx="6531010" cy="1247817"/>
          </a:xfrm>
        </p:grpSpPr>
        <p:grpSp>
          <p:nvGrpSpPr>
            <p:cNvPr id="38" name="组合 18">
              <a:extLst>
                <a:ext uri="{FF2B5EF4-FFF2-40B4-BE49-F238E27FC236}">
                  <a16:creationId xmlns:a16="http://schemas.microsoft.com/office/drawing/2014/main" id="{766C2D3D-6E03-4D12-AA30-183A1A7C477E}"/>
                </a:ext>
              </a:extLst>
            </p:cNvPr>
            <p:cNvGrpSpPr/>
            <p:nvPr/>
          </p:nvGrpSpPr>
          <p:grpSpPr>
            <a:xfrm>
              <a:off x="1241740" y="1588903"/>
              <a:ext cx="5963732" cy="849453"/>
              <a:chOff x="1317" y="3053"/>
              <a:chExt cx="16681" cy="3965"/>
            </a:xfrm>
          </p:grpSpPr>
          <p:grpSp>
            <p:nvGrpSpPr>
              <p:cNvPr id="40" name="组合 15">
                <a:extLst>
                  <a:ext uri="{FF2B5EF4-FFF2-40B4-BE49-F238E27FC236}">
                    <a16:creationId xmlns:a16="http://schemas.microsoft.com/office/drawing/2014/main" id="{6125BE67-58C4-493B-B27C-7FBBB1962764}"/>
                  </a:ext>
                </a:extLst>
              </p:cNvPr>
              <p:cNvGrpSpPr/>
              <p:nvPr/>
            </p:nvGrpSpPr>
            <p:grpSpPr>
              <a:xfrm>
                <a:off x="1317" y="3053"/>
                <a:ext cx="16681" cy="3965"/>
                <a:chOff x="1020" y="2328"/>
                <a:chExt cx="11012" cy="8169"/>
              </a:xfrm>
            </p:grpSpPr>
            <p:sp>
              <p:nvSpPr>
                <p:cNvPr id="42" name="圆角矩形 14">
                  <a:extLst>
                    <a:ext uri="{FF2B5EF4-FFF2-40B4-BE49-F238E27FC236}">
                      <a16:creationId xmlns:a16="http://schemas.microsoft.com/office/drawing/2014/main" id="{BC86BCBA-1A2F-45BC-A7AE-D12382FEE83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圆角矩形 13">
                  <a:extLst>
                    <a:ext uri="{FF2B5EF4-FFF2-40B4-BE49-F238E27FC236}">
                      <a16:creationId xmlns:a16="http://schemas.microsoft.com/office/drawing/2014/main" id="{3E8012DA-5BB6-43FB-A992-07F171105DBE}"/>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1" name="文本框 17">
                <a:extLst>
                  <a:ext uri="{FF2B5EF4-FFF2-40B4-BE49-F238E27FC236}">
                    <a16:creationId xmlns:a16="http://schemas.microsoft.com/office/drawing/2014/main" id="{AC47026F-DD78-46FC-BFE8-35A03717946F}"/>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Vẽ bậy ra tường.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9" name="图片 25" descr="卡通人物&#10;&#10;中度可信度描述已自动生成">
              <a:extLst>
                <a:ext uri="{FF2B5EF4-FFF2-40B4-BE49-F238E27FC236}">
                  <a16:creationId xmlns:a16="http://schemas.microsoft.com/office/drawing/2014/main" id="{687EE30C-9E00-4037-8F78-E7215BC406E9}"/>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44" name="Group 43">
            <a:extLst>
              <a:ext uri="{FF2B5EF4-FFF2-40B4-BE49-F238E27FC236}">
                <a16:creationId xmlns:a16="http://schemas.microsoft.com/office/drawing/2014/main" id="{BDB6A89A-6B98-464F-B250-CAB804432C80}"/>
              </a:ext>
            </a:extLst>
          </p:cNvPr>
          <p:cNvGrpSpPr/>
          <p:nvPr/>
        </p:nvGrpSpPr>
        <p:grpSpPr>
          <a:xfrm>
            <a:off x="1741204" y="5193585"/>
            <a:ext cx="7957445" cy="1171378"/>
            <a:chOff x="674462" y="1335180"/>
            <a:chExt cx="6531010" cy="1247817"/>
          </a:xfrm>
        </p:grpSpPr>
        <p:grpSp>
          <p:nvGrpSpPr>
            <p:cNvPr id="45" name="组合 18">
              <a:extLst>
                <a:ext uri="{FF2B5EF4-FFF2-40B4-BE49-F238E27FC236}">
                  <a16:creationId xmlns:a16="http://schemas.microsoft.com/office/drawing/2014/main" id="{EB455664-69B2-4AF2-8828-533D0EA63905}"/>
                </a:ext>
              </a:extLst>
            </p:cNvPr>
            <p:cNvGrpSpPr/>
            <p:nvPr/>
          </p:nvGrpSpPr>
          <p:grpSpPr>
            <a:xfrm>
              <a:off x="1241740" y="1588903"/>
              <a:ext cx="5963732" cy="849453"/>
              <a:chOff x="1317" y="3053"/>
              <a:chExt cx="16681" cy="3965"/>
            </a:xfrm>
          </p:grpSpPr>
          <p:grpSp>
            <p:nvGrpSpPr>
              <p:cNvPr id="47" name="组合 15">
                <a:extLst>
                  <a:ext uri="{FF2B5EF4-FFF2-40B4-BE49-F238E27FC236}">
                    <a16:creationId xmlns:a16="http://schemas.microsoft.com/office/drawing/2014/main" id="{D290A7FE-9C17-49F7-8C18-8BD00CC6A766}"/>
                  </a:ext>
                </a:extLst>
              </p:cNvPr>
              <p:cNvGrpSpPr/>
              <p:nvPr/>
            </p:nvGrpSpPr>
            <p:grpSpPr>
              <a:xfrm>
                <a:off x="1317" y="3053"/>
                <a:ext cx="16681" cy="3965"/>
                <a:chOff x="1020" y="2328"/>
                <a:chExt cx="11012" cy="8169"/>
              </a:xfrm>
            </p:grpSpPr>
            <p:sp>
              <p:nvSpPr>
                <p:cNvPr id="49" name="圆角矩形 14">
                  <a:extLst>
                    <a:ext uri="{FF2B5EF4-FFF2-40B4-BE49-F238E27FC236}">
                      <a16:creationId xmlns:a16="http://schemas.microsoft.com/office/drawing/2014/main" id="{5DF4DBD6-B0CA-4AD4-AD2A-7A56AE89F0ED}"/>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圆角矩形 13">
                  <a:extLst>
                    <a:ext uri="{FF2B5EF4-FFF2-40B4-BE49-F238E27FC236}">
                      <a16:creationId xmlns:a16="http://schemas.microsoft.com/office/drawing/2014/main" id="{B6A9FFF8-ACCC-4AE6-ACB7-FB6D49AB56D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8" name="文本框 17">
                <a:extLst>
                  <a:ext uri="{FF2B5EF4-FFF2-40B4-BE49-F238E27FC236}">
                    <a16:creationId xmlns:a16="http://schemas.microsoft.com/office/drawing/2014/main" id="{5A3865E7-40BD-42AE-B018-FB8E010EFBE5}"/>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Dán, phát tờ rơi lung tung.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6" name="图片 25" descr="卡通人物&#10;&#10;中度可信度描述已自动生成">
              <a:extLst>
                <a:ext uri="{FF2B5EF4-FFF2-40B4-BE49-F238E27FC236}">
                  <a16:creationId xmlns:a16="http://schemas.microsoft.com/office/drawing/2014/main" id="{277D0DCC-2133-4DCD-BEAA-16A489AD392C}"/>
                </a:ext>
              </a:extLst>
            </p:cNvPr>
            <p:cNvPicPr>
              <a:picLocks noChangeAspect="1"/>
            </p:cNvPicPr>
            <p:nvPr>
              <p:custDataLst>
                <p:tags r:id="rId1"/>
              </p:custDataLst>
            </p:nvPr>
          </p:nvPicPr>
          <p:blipFill>
            <a:blip r:embed="rId7" cstate="email"/>
            <a:stretch>
              <a:fillRect/>
            </a:stretch>
          </p:blipFill>
          <p:spPr>
            <a:xfrm rot="19945025">
              <a:off x="674462" y="1335180"/>
              <a:ext cx="1247817" cy="1247817"/>
            </a:xfrm>
            <a:prstGeom prst="rect">
              <a:avLst/>
            </a:prstGeom>
          </p:spPr>
        </p:pic>
      </p:grpSp>
      <p:sp>
        <p:nvSpPr>
          <p:cNvPr id="2" name="Rectangle 1">
            <a:extLst>
              <a:ext uri="{FF2B5EF4-FFF2-40B4-BE49-F238E27FC236}">
                <a16:creationId xmlns:a16="http://schemas.microsoft.com/office/drawing/2014/main" id="{81FDC30A-B9CB-C1C4-A271-BDC7DDFB87AE}"/>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82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ppt_x</p:attrName>
                                        </p:attrNameLst>
                                      </p:cBhvr>
                                      <p:tavLst>
                                        <p:tav tm="0" fmla="#ppt_x+(cos(-2*pi*(1-$))*-#ppt_x-sin(-2*pi*(1-$))*(1-#ppt_y))*(1-$)">
                                          <p:val>
                                            <p:fltVal val="0"/>
                                          </p:val>
                                        </p:tav>
                                        <p:tav tm="100000">
                                          <p:val>
                                            <p:fltVal val="1"/>
                                          </p:val>
                                        </p:tav>
                                      </p:tavLst>
                                    </p:anim>
                                    <p:anim calcmode="lin" valueType="num">
                                      <p:cBhvr>
                                        <p:cTn id="34" dur="75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308499" y="1219926"/>
            <a:ext cx="7826102"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2.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Chia sẻ ý kiến về những việc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hoặc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không 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2" name="Rectangle 1">
            <a:extLst>
              <a:ext uri="{FF2B5EF4-FFF2-40B4-BE49-F238E27FC236}">
                <a16:creationId xmlns:a16="http://schemas.microsoft.com/office/drawing/2014/main" id="{FCF822AA-C858-ABE6-3DAF-7332E5064B17}"/>
              </a:ext>
            </a:extLst>
          </p:cNvPr>
          <p:cNvSpPr/>
          <p:nvPr/>
        </p:nvSpPr>
        <p:spPr>
          <a:xfrm>
            <a:off x="-1534886" y="0"/>
            <a:ext cx="1240972" cy="145868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885C029-1FB9-004D-76F9-F0488ECB97C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159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119181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just"/>
            <a:r>
              <a:rPr lang="en-US" altLang="en-US" sz="3200" b="1" dirty="0">
                <a:solidFill>
                  <a:srgbClr val="E53238"/>
                </a:solidFill>
                <a:latin typeface="Calibri" panose="020F0502020204030204" pitchFamily="34" charset="0"/>
                <a:ea typeface="Microsoft YaHei" panose="020B0503020204020204" pitchFamily="34" charset="-122"/>
              </a:rPr>
              <a:t>2. </a:t>
            </a:r>
            <a:r>
              <a:rPr lang="vi-VN" altLang="en-US" sz="3200" b="1" dirty="0">
                <a:solidFill>
                  <a:srgbClr val="E53238"/>
                </a:solidFill>
                <a:latin typeface="Calibri" panose="020F0502020204030204" pitchFamily="34" charset="0"/>
                <a:ea typeface="Microsoft YaHei" panose="020B0503020204020204" pitchFamily="34" charset="-122"/>
              </a:rPr>
              <a:t>Em đồng tình hay không đồng tình với những việc làm nào dưới đây? Vì sao?</a:t>
            </a:r>
            <a:endPar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endParaRPr>
          </a:p>
        </p:txBody>
      </p:sp>
      <p:pic>
        <p:nvPicPr>
          <p:cNvPr id="3" name="Picture 2">
            <a:extLst>
              <a:ext uri="{FF2B5EF4-FFF2-40B4-BE49-F238E27FC236}">
                <a16:creationId xmlns:a16="http://schemas.microsoft.com/office/drawing/2014/main" id="{3625CEF1-8170-4574-8661-AB2787D983ED}"/>
              </a:ext>
            </a:extLst>
          </p:cNvPr>
          <p:cNvPicPr>
            <a:picLocks noChangeAspect="1"/>
          </p:cNvPicPr>
          <p:nvPr/>
        </p:nvPicPr>
        <p:blipFill>
          <a:blip r:embed="rId4"/>
          <a:stretch>
            <a:fillRect/>
          </a:stretch>
        </p:blipFill>
        <p:spPr>
          <a:xfrm>
            <a:off x="1029652" y="1669653"/>
            <a:ext cx="3914775" cy="4429125"/>
          </a:xfrm>
          <a:prstGeom prst="rect">
            <a:avLst/>
          </a:prstGeom>
          <a:ln>
            <a:noFill/>
          </a:ln>
          <a:effectLst>
            <a:softEdge rad="112500"/>
          </a:effectLst>
        </p:spPr>
      </p:pic>
      <p:pic>
        <p:nvPicPr>
          <p:cNvPr id="6" name="Picture 5">
            <a:extLst>
              <a:ext uri="{FF2B5EF4-FFF2-40B4-BE49-F238E27FC236}">
                <a16:creationId xmlns:a16="http://schemas.microsoft.com/office/drawing/2014/main" id="{9BEE3146-4D6F-4133-97FC-0E9BE73311F2}"/>
              </a:ext>
            </a:extLst>
          </p:cNvPr>
          <p:cNvPicPr>
            <a:picLocks noChangeAspect="1"/>
          </p:cNvPicPr>
          <p:nvPr/>
        </p:nvPicPr>
        <p:blipFill>
          <a:blip r:embed="rId5"/>
          <a:stretch>
            <a:fillRect/>
          </a:stretch>
        </p:blipFill>
        <p:spPr>
          <a:xfrm>
            <a:off x="5042219" y="1755378"/>
            <a:ext cx="3790950" cy="4343400"/>
          </a:xfrm>
          <a:prstGeom prst="rect">
            <a:avLst/>
          </a:prstGeom>
          <a:ln>
            <a:noFill/>
          </a:ln>
          <a:effectLst>
            <a:softEdge rad="112500"/>
          </a:effectLst>
        </p:spPr>
      </p:pic>
      <p:grpSp>
        <p:nvGrpSpPr>
          <p:cNvPr id="17" name="Google Shape;1023;p13">
            <a:extLst>
              <a:ext uri="{FF2B5EF4-FFF2-40B4-BE49-F238E27FC236}">
                <a16:creationId xmlns:a16="http://schemas.microsoft.com/office/drawing/2014/main" id="{24721E0E-D51A-4DAB-97CA-E8847D8C4212}"/>
              </a:ext>
            </a:extLst>
          </p:cNvPr>
          <p:cNvGrpSpPr/>
          <p:nvPr/>
        </p:nvGrpSpPr>
        <p:grpSpPr>
          <a:xfrm>
            <a:off x="8497889" y="2348551"/>
            <a:ext cx="3694112" cy="2160897"/>
            <a:chOff x="5876916" y="975793"/>
            <a:chExt cx="4684259" cy="2641495"/>
          </a:xfrm>
        </p:grpSpPr>
        <p:grpSp>
          <p:nvGrpSpPr>
            <p:cNvPr id="18" name="Google Shape;1024;p13">
              <a:extLst>
                <a:ext uri="{FF2B5EF4-FFF2-40B4-BE49-F238E27FC236}">
                  <a16:creationId xmlns:a16="http://schemas.microsoft.com/office/drawing/2014/main" id="{7461D846-8D86-47D2-951C-294700B2553F}"/>
                </a:ext>
              </a:extLst>
            </p:cNvPr>
            <p:cNvGrpSpPr/>
            <p:nvPr/>
          </p:nvGrpSpPr>
          <p:grpSpPr>
            <a:xfrm>
              <a:off x="5876916" y="975793"/>
              <a:ext cx="4684259" cy="2113916"/>
              <a:chOff x="2387762" y="551055"/>
              <a:chExt cx="7051289" cy="3182111"/>
            </a:xfrm>
          </p:grpSpPr>
          <p:pic>
            <p:nvPicPr>
              <p:cNvPr id="20" name="Google Shape;1025;p13" descr="2">
                <a:extLst>
                  <a:ext uri="{FF2B5EF4-FFF2-40B4-BE49-F238E27FC236}">
                    <a16:creationId xmlns:a16="http://schemas.microsoft.com/office/drawing/2014/main" id="{4EBFAF83-B74A-4053-9954-78205D85A203}"/>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21" name="Google Shape;1026;p13" descr="1">
                <a:extLst>
                  <a:ext uri="{FF2B5EF4-FFF2-40B4-BE49-F238E27FC236}">
                    <a16:creationId xmlns:a16="http://schemas.microsoft.com/office/drawing/2014/main" id="{CD64F400-7564-45D4-B8AE-29D8DED0BC2F}"/>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22" name="Google Shape;1027;p13" descr="3">
                <a:extLst>
                  <a:ext uri="{FF2B5EF4-FFF2-40B4-BE49-F238E27FC236}">
                    <a16:creationId xmlns:a16="http://schemas.microsoft.com/office/drawing/2014/main" id="{2B0D65A2-5B2B-4B16-9BD0-53EB7C883367}"/>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19" name="Google Shape;1028;p13">
              <a:extLst>
                <a:ext uri="{FF2B5EF4-FFF2-40B4-BE49-F238E27FC236}">
                  <a16:creationId xmlns:a16="http://schemas.microsoft.com/office/drawing/2014/main" id="{7957D1AE-3FDD-40A1-9E8C-5D145BCF8D3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
        <p:nvSpPr>
          <p:cNvPr id="2" name="Rectangle 1">
            <a:extLst>
              <a:ext uri="{FF2B5EF4-FFF2-40B4-BE49-F238E27FC236}">
                <a16:creationId xmlns:a16="http://schemas.microsoft.com/office/drawing/2014/main" id="{8631E486-D82F-CBF1-31C9-E23B5A3AC86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081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2943498" y="328010"/>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435982" y="1923652"/>
            <a:ext cx="7376606" cy="3186827"/>
          </a:xfrm>
          <a:prstGeom prst="wedgeRoundRectCallout">
            <a:avLst>
              <a:gd name="adj1" fmla="val 52665"/>
              <a:gd name="adj2" fmla="val 65686"/>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latin typeface="Calibri" panose="020F0502020204030204" pitchFamily="34" charset="0"/>
                <a:cs typeface="Calibri" panose="020F0502020204030204" pitchFamily="34" charset="0"/>
              </a:rPr>
              <a:t>Đồng tình</a:t>
            </a:r>
            <a:endParaRPr lang="en-US" sz="3200" b="1" kern="0" dirty="0">
              <a:solidFill>
                <a:srgbClr val="FF0000"/>
              </a:solidFill>
              <a:latin typeface="Calibri" panose="020F0502020204030204" pitchFamily="34" charset="0"/>
              <a:cs typeface="Calibri" panose="020F0502020204030204" pitchFamily="34" charset="0"/>
            </a:endParaRPr>
          </a:p>
          <a:p>
            <a:pPr lvl="0" algn="just"/>
            <a:r>
              <a:rPr lang="en-US" sz="3200" kern="0" dirty="0">
                <a:solidFill>
                  <a:srgbClr val="002060"/>
                </a:solidFill>
                <a:latin typeface="Calibri" panose="020F0502020204030204" pitchFamily="34" charset="0"/>
                <a:cs typeface="Calibri" panose="020F0502020204030204" pitchFamily="34" charset="0"/>
              </a:rPr>
              <a:t>=&gt; </a:t>
            </a:r>
            <a:r>
              <a:rPr lang="en-US" sz="3200" kern="0" dirty="0" err="1">
                <a:solidFill>
                  <a:srgbClr val="002060"/>
                </a:solidFill>
                <a:latin typeface="Calibri" panose="020F0502020204030204" pitchFamily="34" charset="0"/>
                <a:cs typeface="Calibri" panose="020F0502020204030204" pitchFamily="34" charset="0"/>
              </a:rPr>
              <a:t>Vì</a:t>
            </a:r>
            <a:r>
              <a:rPr lang="en-US" sz="3200" kern="0" dirty="0">
                <a:solidFill>
                  <a:srgbClr val="002060"/>
                </a:solidFill>
                <a:latin typeface="Calibri" panose="020F0502020204030204" pitchFamily="34" charset="0"/>
                <a:cs typeface="Calibri" panose="020F0502020204030204" pitchFamily="34" charset="0"/>
              </a:rPr>
              <a:t> </a:t>
            </a:r>
            <a:r>
              <a:rPr lang="vi-VN" sz="3200" kern="0" dirty="0">
                <a:solidFill>
                  <a:srgbClr val="002060"/>
                </a:solidFill>
                <a:latin typeface="Calibri" panose="020F0502020204030204" pitchFamily="34" charset="0"/>
                <a:cs typeface="Calibri" panose="020F0502020204030204" pitchFamily="34" charset="0"/>
              </a:rPr>
              <a:t>mọi người đang vệ sinh khu vực chung trong khu dân cư như quét dọn, lau chùi các lan can, cầu thang,… để giữ chung cư luôn sạch sẽ, thoáng đãng.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EAAEB14-A0FE-4FB2-927E-8DC9B9C12268}"/>
              </a:ext>
            </a:extLst>
          </p:cNvPr>
          <p:cNvPicPr>
            <a:picLocks noChangeAspect="1"/>
          </p:cNvPicPr>
          <p:nvPr/>
        </p:nvPicPr>
        <p:blipFill>
          <a:blip r:embed="rId4"/>
          <a:stretch>
            <a:fillRect/>
          </a:stretch>
        </p:blipFill>
        <p:spPr>
          <a:xfrm>
            <a:off x="379412" y="1480457"/>
            <a:ext cx="3914775" cy="4833257"/>
          </a:xfrm>
          <a:prstGeom prst="rect">
            <a:avLst/>
          </a:prstGeom>
          <a:ln>
            <a:noFill/>
          </a:ln>
          <a:effectLst>
            <a:softEdge rad="112500"/>
          </a:effectLst>
        </p:spPr>
      </p:pic>
      <p:sp>
        <p:nvSpPr>
          <p:cNvPr id="2" name="Rectangle 1">
            <a:extLst>
              <a:ext uri="{FF2B5EF4-FFF2-40B4-BE49-F238E27FC236}">
                <a16:creationId xmlns:a16="http://schemas.microsoft.com/office/drawing/2014/main" id="{76BFF4D7-0656-320F-A98E-75E2E4B422F7}"/>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588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515</Words>
  <Application>Microsoft Office PowerPoint</Application>
  <PresentationFormat>Widescreen</PresentationFormat>
  <Paragraphs>51</Paragraphs>
  <Slides>20</Slides>
  <Notes>19</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20</vt:i4>
      </vt:variant>
    </vt:vector>
  </HeadingPairs>
  <TitlesOfParts>
    <vt:vector size="35" baseType="lpstr">
      <vt:lpstr>等线</vt:lpstr>
      <vt:lpstr>等线 Light</vt:lpstr>
      <vt:lpstr>#9Slide03 Ample</vt:lpstr>
      <vt:lpstr>Arial</vt:lpstr>
      <vt:lpstr>Baloo 2</vt:lpstr>
      <vt:lpstr>Calibri</vt:lpstr>
      <vt:lpstr>Times New Roman</vt:lpstr>
      <vt:lpstr>印品黑体</vt:lpstr>
      <vt:lpstr>字魂105号-简雅黑</vt:lpstr>
      <vt:lpstr>字魂59号-创粗黑</vt:lpstr>
      <vt:lpstr>1_Office 主题​​</vt:lpstr>
      <vt:lpstr>Office 主题​​</vt:lpstr>
      <vt:lpstr>2_Office 主题​​</vt:lpstr>
      <vt:lpstr>4_Office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Thảo Nguyễn</cp:lastModifiedBy>
  <cp:revision>36</cp:revision>
  <dcterms:created xsi:type="dcterms:W3CDTF">2022-07-10T22:58:02Z</dcterms:created>
  <dcterms:modified xsi:type="dcterms:W3CDTF">2025-10-01T09:56:23Z</dcterms:modified>
</cp:coreProperties>
</file>