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4"/>
  </p:notesMasterIdLst>
  <p:sldIdLst>
    <p:sldId id="259" r:id="rId3"/>
    <p:sldId id="280" r:id="rId4"/>
    <p:sldId id="330" r:id="rId5"/>
    <p:sldId id="261" r:id="rId6"/>
    <p:sldId id="272" r:id="rId7"/>
    <p:sldId id="316" r:id="rId8"/>
    <p:sldId id="322" r:id="rId9"/>
    <p:sldId id="331" r:id="rId10"/>
    <p:sldId id="332" r:id="rId11"/>
    <p:sldId id="318" r:id="rId12"/>
    <p:sldId id="320" r:id="rId13"/>
    <p:sldId id="319" r:id="rId14"/>
    <p:sldId id="333" r:id="rId15"/>
    <p:sldId id="335" r:id="rId16"/>
    <p:sldId id="334" r:id="rId17"/>
    <p:sldId id="321" r:id="rId18"/>
    <p:sldId id="314" r:id="rId19"/>
    <p:sldId id="340" r:id="rId20"/>
    <p:sldId id="336" r:id="rId21"/>
    <p:sldId id="271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6" d="100"/>
          <a:sy n="66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5B32BB24-3E4D-42A2-BF0E-63019DA42C90}"/>
    <pc:docChg chg="delSld delMainMaster">
      <pc:chgData name="Thảo Nguyễn" userId="9ec3e4e99a16812e" providerId="LiveId" clId="{5B32BB24-3E4D-42A2-BF0E-63019DA42C90}" dt="2025-10-01T09:59:28.112" v="10" actId="47"/>
      <pc:docMkLst>
        <pc:docMk/>
      </pc:docMkLst>
      <pc:sldChg chg="del">
        <pc:chgData name="Thảo Nguyễn" userId="9ec3e4e99a16812e" providerId="LiveId" clId="{5B32BB24-3E4D-42A2-BF0E-63019DA42C90}" dt="2025-10-01T09:59:28.112" v="10" actId="47"/>
        <pc:sldMkLst>
          <pc:docMk/>
          <pc:sldMk cId="0" sldId="256"/>
        </pc:sldMkLst>
      </pc:sldChg>
      <pc:sldChg chg="del">
        <pc:chgData name="Thảo Nguyễn" userId="9ec3e4e99a16812e" providerId="LiveId" clId="{5B32BB24-3E4D-42A2-BF0E-63019DA42C90}" dt="2025-10-01T09:58:53.313" v="4" actId="47"/>
        <pc:sldMkLst>
          <pc:docMk/>
          <pc:sldMk cId="3009102000" sldId="257"/>
        </pc:sldMkLst>
      </pc:sldChg>
      <pc:sldChg chg="del">
        <pc:chgData name="Thảo Nguyễn" userId="9ec3e4e99a16812e" providerId="LiveId" clId="{5B32BB24-3E4D-42A2-BF0E-63019DA42C90}" dt="2025-10-01T09:58:46.629" v="0" actId="47"/>
        <pc:sldMkLst>
          <pc:docMk/>
          <pc:sldMk cId="3529847283" sldId="258"/>
        </pc:sldMkLst>
      </pc:sldChg>
      <pc:sldChg chg="del">
        <pc:chgData name="Thảo Nguyễn" userId="9ec3e4e99a16812e" providerId="LiveId" clId="{5B32BB24-3E4D-42A2-BF0E-63019DA42C90}" dt="2025-10-01T09:58:48.041" v="2" actId="47"/>
        <pc:sldMkLst>
          <pc:docMk/>
          <pc:sldMk cId="1180440152" sldId="260"/>
        </pc:sldMkLst>
      </pc:sldChg>
      <pc:sldChg chg="del">
        <pc:chgData name="Thảo Nguyễn" userId="9ec3e4e99a16812e" providerId="LiveId" clId="{5B32BB24-3E4D-42A2-BF0E-63019DA42C90}" dt="2025-10-01T09:59:02.773" v="5" actId="47"/>
        <pc:sldMkLst>
          <pc:docMk/>
          <pc:sldMk cId="3565300378" sldId="269"/>
        </pc:sldMkLst>
      </pc:sldChg>
      <pc:sldChg chg="del">
        <pc:chgData name="Thảo Nguyễn" userId="9ec3e4e99a16812e" providerId="LiveId" clId="{5B32BB24-3E4D-42A2-BF0E-63019DA42C90}" dt="2025-10-01T09:59:20.527" v="9" actId="47"/>
        <pc:sldMkLst>
          <pc:docMk/>
          <pc:sldMk cId="4047832621" sldId="294"/>
        </pc:sldMkLst>
      </pc:sldChg>
      <pc:sldChg chg="del">
        <pc:chgData name="Thảo Nguyễn" userId="9ec3e4e99a16812e" providerId="LiveId" clId="{5B32BB24-3E4D-42A2-BF0E-63019DA42C90}" dt="2025-10-01T09:58:47.298" v="1" actId="47"/>
        <pc:sldMkLst>
          <pc:docMk/>
          <pc:sldMk cId="3751554684" sldId="328"/>
        </pc:sldMkLst>
      </pc:sldChg>
      <pc:sldChg chg="del">
        <pc:chgData name="Thảo Nguyễn" userId="9ec3e4e99a16812e" providerId="LiveId" clId="{5B32BB24-3E4D-42A2-BF0E-63019DA42C90}" dt="2025-10-01T09:58:48.790" v="3" actId="47"/>
        <pc:sldMkLst>
          <pc:docMk/>
          <pc:sldMk cId="630848292" sldId="329"/>
        </pc:sldMkLst>
      </pc:sldChg>
      <pc:sldChg chg="del">
        <pc:chgData name="Thảo Nguyễn" userId="9ec3e4e99a16812e" providerId="LiveId" clId="{5B32BB24-3E4D-42A2-BF0E-63019DA42C90}" dt="2025-10-01T09:59:15.448" v="8" actId="47"/>
        <pc:sldMkLst>
          <pc:docMk/>
          <pc:sldMk cId="572971443" sldId="339"/>
        </pc:sldMkLst>
      </pc:sldChg>
      <pc:sldChg chg="del">
        <pc:chgData name="Thảo Nguyễn" userId="9ec3e4e99a16812e" providerId="LiveId" clId="{5B32BB24-3E4D-42A2-BF0E-63019DA42C90}" dt="2025-10-01T09:59:09.616" v="6" actId="47"/>
        <pc:sldMkLst>
          <pc:docMk/>
          <pc:sldMk cId="1538271331" sldId="341"/>
        </pc:sldMkLst>
      </pc:sldChg>
      <pc:sldChg chg="del">
        <pc:chgData name="Thảo Nguyễn" userId="9ec3e4e99a16812e" providerId="LiveId" clId="{5B32BB24-3E4D-42A2-BF0E-63019DA42C90}" dt="2025-10-01T09:59:14.075" v="7" actId="47"/>
        <pc:sldMkLst>
          <pc:docMk/>
          <pc:sldMk cId="528323407" sldId="342"/>
        </pc:sldMkLst>
      </pc:sldChg>
      <pc:sldMasterChg chg="del delSldLayout">
        <pc:chgData name="Thảo Nguyễn" userId="9ec3e4e99a16812e" providerId="LiveId" clId="{5B32BB24-3E4D-42A2-BF0E-63019DA42C90}" dt="2025-10-01T09:58:48.790" v="3" actId="47"/>
        <pc:sldMasterMkLst>
          <pc:docMk/>
          <pc:sldMasterMk cId="3521811618" sldId="2147483697"/>
        </pc:sldMasterMkLst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936471589" sldId="2147483698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3373395675" sldId="2147483699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3847221951" sldId="2147483700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1253090739" sldId="2147483701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2102191739" sldId="2147483702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3199660712" sldId="2147483703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3440521904" sldId="2147483704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3508410081" sldId="2147483705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1389827879" sldId="2147483706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3672532473" sldId="2147483707"/>
          </pc:sldLayoutMkLst>
        </pc:sldLayoutChg>
        <pc:sldLayoutChg chg="del">
          <pc:chgData name="Thảo Nguyễn" userId="9ec3e4e99a16812e" providerId="LiveId" clId="{5B32BB24-3E4D-42A2-BF0E-63019DA42C90}" dt="2025-10-01T09:58:48.790" v="3" actId="47"/>
          <pc:sldLayoutMkLst>
            <pc:docMk/>
            <pc:sldMasterMk cId="3521811618" sldId="2147483697"/>
            <pc:sldLayoutMk cId="1126285768" sldId="2147483708"/>
          </pc:sldLayoutMkLst>
        </pc:sldLayoutChg>
      </pc:sldMasterChg>
      <pc:sldMasterChg chg="del delSldLayout">
        <pc:chgData name="Thảo Nguyễn" userId="9ec3e4e99a16812e" providerId="LiveId" clId="{5B32BB24-3E4D-42A2-BF0E-63019DA42C90}" dt="2025-10-01T09:59:20.527" v="9" actId="47"/>
        <pc:sldMasterMkLst>
          <pc:docMk/>
          <pc:sldMasterMk cId="3165284541" sldId="2147483709"/>
        </pc:sldMasterMkLst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4084496026" sldId="2147483710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3953018904" sldId="2147483711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4247672469" sldId="2147483712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1444434670" sldId="2147483713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1164726077" sldId="2147483714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1266058659" sldId="2147483715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1534495792" sldId="2147483716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2512814315" sldId="2147483717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2545833298" sldId="2147483718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3819068150" sldId="2147483719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3871135698" sldId="2147483720"/>
          </pc:sldLayoutMkLst>
        </pc:sldLayoutChg>
        <pc:sldLayoutChg chg="del">
          <pc:chgData name="Thảo Nguyễn" userId="9ec3e4e99a16812e" providerId="LiveId" clId="{5B32BB24-3E4D-42A2-BF0E-63019DA42C90}" dt="2025-10-01T09:59:20.527" v="9" actId="47"/>
          <pc:sldLayoutMkLst>
            <pc:docMk/>
            <pc:sldMasterMk cId="3165284541" sldId="2147483709"/>
            <pc:sldLayoutMk cId="1569865781" sldId="2147483721"/>
          </pc:sldLayoutMkLst>
        </pc:sldLayoutChg>
      </pc:sldMasterChg>
      <pc:sldMasterChg chg="del delSldLayout">
        <pc:chgData name="Thảo Nguyễn" userId="9ec3e4e99a16812e" providerId="LiveId" clId="{5B32BB24-3E4D-42A2-BF0E-63019DA42C90}" dt="2025-10-01T09:59:28.112" v="10" actId="47"/>
        <pc:sldMasterMkLst>
          <pc:docMk/>
          <pc:sldMasterMk cId="1033090167" sldId="2147483726"/>
        </pc:sldMasterMkLst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2560050233" sldId="2147483727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2275528878" sldId="2147483728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625319567" sldId="2147483729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2226507502" sldId="2147483730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1962613729" sldId="2147483731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475286749" sldId="2147483732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779878595" sldId="2147483733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1512261978" sldId="2147483734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344072770" sldId="2147483735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1918418953" sldId="2147483736"/>
          </pc:sldLayoutMkLst>
        </pc:sldLayoutChg>
        <pc:sldLayoutChg chg="del">
          <pc:chgData name="Thảo Nguyễn" userId="9ec3e4e99a16812e" providerId="LiveId" clId="{5B32BB24-3E4D-42A2-BF0E-63019DA42C90}" dt="2025-10-01T09:59:28.112" v="10" actId="47"/>
          <pc:sldLayoutMkLst>
            <pc:docMk/>
            <pc:sldMasterMk cId="1033090167" sldId="2147483726"/>
            <pc:sldLayoutMk cId="1795990737" sldId="21474837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2" y="3378222"/>
            <a:ext cx="3387112" cy="33803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3CE3D0-C2D2-49BF-8F1C-B6597D186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56" y="2347971"/>
            <a:ext cx="7563560" cy="86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288AF-D508-4C70-82A7-E660F00B4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939" y="2822888"/>
            <a:ext cx="7102456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7266" y="124543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10989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Đặt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bàn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ướt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953515"/>
            <a:chOff x="5667646" y="720179"/>
            <a:chExt cx="6398085" cy="29535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74953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  </a:t>
              </a: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Đặt đèn trên bàn ướt dễ bị giật điện do nước truyền điện, gây nguy hiểm.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E96F70-FC28-4A70-9DDC-D20185A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6" y="1809710"/>
            <a:ext cx="4078889" cy="29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31305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753734"/>
            <a:chOff x="5667646" y="720179"/>
            <a:chExt cx="6398085" cy="37537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sẽ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làm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hỏng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hở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dễ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87DC2A-C7F9-4853-89DF-0CBEF4E2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3" y="1944344"/>
            <a:ext cx="4728293" cy="28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Sờ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tay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bóng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đang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010005"/>
            <a:chOff x="5667646" y="720179"/>
            <a:chExt cx="6398085" cy="30100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80602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Sờ tay vào bóng đèn đang sáng dễ bị bỏng tay hoặc dò rỉ điện gây bị điện giật nguy hiểm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3299BC-8B20-46B5-A79B-508EC310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9" y="1620874"/>
            <a:ext cx="3976626" cy="29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6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768849"/>
            <a:chOff x="5667646" y="720179"/>
            <a:chExt cx="6398085" cy="27688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algn="ctr">
                <a:defRPr/>
              </a:pP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gây chói mắt lâu dài ảnh hưởng thị lực, hại mắt.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F709D9-FC8D-453F-A559-5D6347A1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3" y="1556728"/>
            <a:ext cx="3929776" cy="2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em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cần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947733" y="2614315"/>
            <a:ext cx="6278880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ránh chiếu qua sáng, dọi ánh sáng vào mắt hại 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CA654C78-7569-4F19-BD48-17C36596FA0B}"/>
              </a:ext>
            </a:extLst>
          </p:cNvPr>
          <p:cNvSpPr/>
          <p:nvPr/>
        </p:nvSpPr>
        <p:spPr>
          <a:xfrm flipH="1">
            <a:off x="2902168" y="4790099"/>
            <a:ext cx="8698942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008515"/>
            <a:ext cx="4758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sử dụng đèn học an toàn cần lưu ý điều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643988" y="572229"/>
            <a:ext cx="10556708" cy="801927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đèn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4" name="Sun 23">
            <a:extLst>
              <a:ext uri="{FF2B5EF4-FFF2-40B4-BE49-F238E27FC236}">
                <a16:creationId xmlns:a16="http://schemas.microsoft.com/office/drawing/2014/main" id="{4D71EBFB-9377-4DD8-869D-3AB49CB33C5A}"/>
              </a:ext>
            </a:extLst>
          </p:cNvPr>
          <p:cNvSpPr/>
          <p:nvPr/>
        </p:nvSpPr>
        <p:spPr>
          <a:xfrm>
            <a:off x="2339728" y="181506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2055B-B03B-473F-BDEB-C1B507CF198D}"/>
              </a:ext>
            </a:extLst>
          </p:cNvPr>
          <p:cNvSpPr/>
          <p:nvPr/>
        </p:nvSpPr>
        <p:spPr>
          <a:xfrm>
            <a:off x="2894062" y="4322525"/>
            <a:ext cx="722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đèn khi không sử dụng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0D0BD9B0-932E-4428-B787-645B1D4F390F}"/>
              </a:ext>
            </a:extLst>
          </p:cNvPr>
          <p:cNvSpPr/>
          <p:nvPr/>
        </p:nvSpPr>
        <p:spPr>
          <a:xfrm>
            <a:off x="2339728" y="3230956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99C7FB55-6163-4CB2-845D-B268BC2F9960}"/>
              </a:ext>
            </a:extLst>
          </p:cNvPr>
          <p:cNvSpPr/>
          <p:nvPr/>
        </p:nvSpPr>
        <p:spPr>
          <a:xfrm>
            <a:off x="2310752" y="437235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C1F907-FDC8-4DAB-B246-35B1B09437F0}"/>
              </a:ext>
            </a:extLst>
          </p:cNvPr>
          <p:cNvSpPr/>
          <p:nvPr/>
        </p:nvSpPr>
        <p:spPr>
          <a:xfrm>
            <a:off x="2872201" y="1834579"/>
            <a:ext cx="866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ở vị trí khô ráo-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toàn điện, phía tay trái người ngồi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bị bóng tay người viết che mất chữ viết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DD6503-0396-401E-9F3E-66B5D3BE3D3E}"/>
              </a:ext>
            </a:extLst>
          </p:cNvPr>
          <p:cNvSpPr/>
          <p:nvPr/>
        </p:nvSpPr>
        <p:spPr>
          <a:xfrm>
            <a:off x="2894062" y="3113191"/>
            <a:ext cx="841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độ cao và hướng chiếu sáng của đèn phù 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cao hay thấp quá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9BD84E-370B-4327-83F9-58E6B92305F4}"/>
              </a:ext>
            </a:extLst>
          </p:cNvPr>
          <p:cNvSpPr/>
          <p:nvPr/>
        </p:nvSpPr>
        <p:spPr>
          <a:xfrm>
            <a:off x="2942729" y="5211667"/>
            <a:ext cx="88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DAD4FE4D-E609-47F9-9850-F96FF2FC8F3C}"/>
              </a:ext>
            </a:extLst>
          </p:cNvPr>
          <p:cNvSpPr/>
          <p:nvPr/>
        </p:nvSpPr>
        <p:spPr>
          <a:xfrm>
            <a:off x="2339728" y="5286651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 animBg="1"/>
      <p:bldP spid="30" grpId="0" animBg="1"/>
      <p:bldP spid="31" grpId="0"/>
      <p:bldP spid="33" grpId="0"/>
      <p:bldP spid="3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D7B58-614C-4B2F-825C-EC6A361C66E1}"/>
              </a:ext>
            </a:extLst>
          </p:cNvPr>
          <p:cNvGrpSpPr/>
          <p:nvPr/>
        </p:nvGrpSpPr>
        <p:grpSpPr>
          <a:xfrm>
            <a:off x="-10513" y="-266285"/>
            <a:ext cx="11147383" cy="1783964"/>
            <a:chOff x="5667646" y="720179"/>
            <a:chExt cx="11147383" cy="17839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9188A5-8E84-4132-B351-E3B562ABFDE6}"/>
                </a:ext>
              </a:extLst>
            </p:cNvPr>
            <p:cNvSpPr/>
            <p:nvPr/>
          </p:nvSpPr>
          <p:spPr>
            <a:xfrm>
              <a:off x="6145081" y="1924156"/>
              <a:ext cx="10669948" cy="57998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Cần đảm bảo tuyệt đối về an toàn khi sử dụng đèn học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1012;p37">
              <a:extLst>
                <a:ext uri="{FF2B5EF4-FFF2-40B4-BE49-F238E27FC236}">
                  <a16:creationId xmlns:a16="http://schemas.microsoft.com/office/drawing/2014/main" id="{28BC40CB-6F3D-4AEE-839F-C28CC5EB69E2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" name="Google Shape;1013;p37">
                <a:extLst>
                  <a:ext uri="{FF2B5EF4-FFF2-40B4-BE49-F238E27FC236}">
                    <a16:creationId xmlns:a16="http://schemas.microsoft.com/office/drawing/2014/main" id="{A80F0C67-7BC8-4A71-AA0A-3E4B97A8EFF1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Google Shape;1014;p37">
                <a:extLst>
                  <a:ext uri="{FF2B5EF4-FFF2-40B4-BE49-F238E27FC236}">
                    <a16:creationId xmlns:a16="http://schemas.microsoft.com/office/drawing/2014/main" id="{B27D6172-8AF6-4619-80E1-5B9C8A4CCA7F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015;p37">
                <a:extLst>
                  <a:ext uri="{FF2B5EF4-FFF2-40B4-BE49-F238E27FC236}">
                    <a16:creationId xmlns:a16="http://schemas.microsoft.com/office/drawing/2014/main" id="{F3ED1CF5-6FDB-49A0-9B19-EB744E2D69DC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1016;p37">
                <a:extLst>
                  <a:ext uri="{FF2B5EF4-FFF2-40B4-BE49-F238E27FC236}">
                    <a16:creationId xmlns:a16="http://schemas.microsoft.com/office/drawing/2014/main" id="{4A718CC0-007F-4E91-9D0C-8A8304BD48D2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1017;p37">
                <a:extLst>
                  <a:ext uri="{FF2B5EF4-FFF2-40B4-BE49-F238E27FC236}">
                    <a16:creationId xmlns:a16="http://schemas.microsoft.com/office/drawing/2014/main" id="{BB3D53B1-861E-44C4-A9E7-D5EC0D88B3A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018;p37">
                <a:extLst>
                  <a:ext uri="{FF2B5EF4-FFF2-40B4-BE49-F238E27FC236}">
                    <a16:creationId xmlns:a16="http://schemas.microsoft.com/office/drawing/2014/main" id="{C93E5EEE-DC38-4695-A988-261795DD0DB2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9;p37">
                <a:extLst>
                  <a:ext uri="{FF2B5EF4-FFF2-40B4-BE49-F238E27FC236}">
                    <a16:creationId xmlns:a16="http://schemas.microsoft.com/office/drawing/2014/main" id="{80A9200D-AD03-4345-A1FB-341F793263D4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20;p37">
                <a:extLst>
                  <a:ext uri="{FF2B5EF4-FFF2-40B4-BE49-F238E27FC236}">
                    <a16:creationId xmlns:a16="http://schemas.microsoft.com/office/drawing/2014/main" id="{3EDF26D2-CF52-408B-B801-63C197E413B9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21;p37">
                <a:extLst>
                  <a:ext uri="{FF2B5EF4-FFF2-40B4-BE49-F238E27FC236}">
                    <a16:creationId xmlns:a16="http://schemas.microsoft.com/office/drawing/2014/main" id="{85FA5367-FB33-4D6B-855B-8E5F4FA1FC02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22;p37">
                <a:extLst>
                  <a:ext uri="{FF2B5EF4-FFF2-40B4-BE49-F238E27FC236}">
                    <a16:creationId xmlns:a16="http://schemas.microsoft.com/office/drawing/2014/main" id="{4E5F6E6C-5CBF-4AE1-A9DA-8FAD61BFAB62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23;p37">
                <a:extLst>
                  <a:ext uri="{FF2B5EF4-FFF2-40B4-BE49-F238E27FC236}">
                    <a16:creationId xmlns:a16="http://schemas.microsoft.com/office/drawing/2014/main" id="{1F5DDCCD-FEA4-49E8-BC7F-67FF73FB5CA8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24;p37">
                <a:extLst>
                  <a:ext uri="{FF2B5EF4-FFF2-40B4-BE49-F238E27FC236}">
                    <a16:creationId xmlns:a16="http://schemas.microsoft.com/office/drawing/2014/main" id="{7B6E9C68-247B-432E-8377-5BD83576FDCC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25;p37">
                <a:extLst>
                  <a:ext uri="{FF2B5EF4-FFF2-40B4-BE49-F238E27FC236}">
                    <a16:creationId xmlns:a16="http://schemas.microsoft.com/office/drawing/2014/main" id="{20636A3F-2407-413A-9311-862A91D16AF8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26;p37">
                <a:extLst>
                  <a:ext uri="{FF2B5EF4-FFF2-40B4-BE49-F238E27FC236}">
                    <a16:creationId xmlns:a16="http://schemas.microsoft.com/office/drawing/2014/main" id="{B2FDB04F-213B-46D5-BA66-BEE8359B52EE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27;p37">
                <a:extLst>
                  <a:ext uri="{FF2B5EF4-FFF2-40B4-BE49-F238E27FC236}">
                    <a16:creationId xmlns:a16="http://schemas.microsoft.com/office/drawing/2014/main" id="{62E2C717-B1E2-4004-9187-14D393B40C84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28;p37">
                <a:extLst>
                  <a:ext uri="{FF2B5EF4-FFF2-40B4-BE49-F238E27FC236}">
                    <a16:creationId xmlns:a16="http://schemas.microsoft.com/office/drawing/2014/main" id="{BDE5C8D8-01D3-4FF1-A390-50068B5A6815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29;p37">
                <a:extLst>
                  <a:ext uri="{FF2B5EF4-FFF2-40B4-BE49-F238E27FC236}">
                    <a16:creationId xmlns:a16="http://schemas.microsoft.com/office/drawing/2014/main" id="{0095A0F7-FAE7-425A-B9AA-8EC052833EFD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30;p37">
                <a:extLst>
                  <a:ext uri="{FF2B5EF4-FFF2-40B4-BE49-F238E27FC236}">
                    <a16:creationId xmlns:a16="http://schemas.microsoft.com/office/drawing/2014/main" id="{12793176-9434-487D-921B-E50D12E49909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FFBFB8-20EC-4E5F-AC75-877056F5AFAE}"/>
              </a:ext>
            </a:extLst>
          </p:cNvPr>
          <p:cNvGrpSpPr/>
          <p:nvPr/>
        </p:nvGrpSpPr>
        <p:grpSpPr>
          <a:xfrm>
            <a:off x="-150765" y="1565553"/>
            <a:ext cx="11287635" cy="2768849"/>
            <a:chOff x="5667646" y="720179"/>
            <a:chExt cx="10660471" cy="276884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E149F9-57C4-4648-B199-B2EA74E87678}"/>
                </a:ext>
              </a:extLst>
            </p:cNvPr>
            <p:cNvSpPr/>
            <p:nvPr/>
          </p:nvSpPr>
          <p:spPr>
            <a:xfrm>
              <a:off x="6145081" y="1924156"/>
              <a:ext cx="10183036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ánh sáng của đèn học nhấp nháy hoặc không còn sáng rõ cần báo cho người lớn để s</a:t>
              </a: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ử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chữa, thay thế để đảm bảo an toàn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Google Shape;1012;p37">
              <a:extLst>
                <a:ext uri="{FF2B5EF4-FFF2-40B4-BE49-F238E27FC236}">
                  <a16:creationId xmlns:a16="http://schemas.microsoft.com/office/drawing/2014/main" id="{1AEFC57F-BF25-40AA-BDB9-FC9747EAE051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36" name="Google Shape;1013;p37">
                <a:extLst>
                  <a:ext uri="{FF2B5EF4-FFF2-40B4-BE49-F238E27FC236}">
                    <a16:creationId xmlns:a16="http://schemas.microsoft.com/office/drawing/2014/main" id="{3F710FA1-3D67-4921-AB32-D3CD5BA4C660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14;p37">
                <a:extLst>
                  <a:ext uri="{FF2B5EF4-FFF2-40B4-BE49-F238E27FC236}">
                    <a16:creationId xmlns:a16="http://schemas.microsoft.com/office/drawing/2014/main" id="{2832BC09-6AAC-4E5B-B438-269A0CCFB60C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15;p37">
                <a:extLst>
                  <a:ext uri="{FF2B5EF4-FFF2-40B4-BE49-F238E27FC236}">
                    <a16:creationId xmlns:a16="http://schemas.microsoft.com/office/drawing/2014/main" id="{037CADAB-D9AF-460D-87F1-048B000774C2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16;p37">
                <a:extLst>
                  <a:ext uri="{FF2B5EF4-FFF2-40B4-BE49-F238E27FC236}">
                    <a16:creationId xmlns:a16="http://schemas.microsoft.com/office/drawing/2014/main" id="{1712C3DC-2807-4A15-9A4E-846D5AF77B9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17;p37">
                <a:extLst>
                  <a:ext uri="{FF2B5EF4-FFF2-40B4-BE49-F238E27FC236}">
                    <a16:creationId xmlns:a16="http://schemas.microsoft.com/office/drawing/2014/main" id="{9A49EAB8-BF44-4C0B-BDE2-7ED09147D2A8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018;p37">
                <a:extLst>
                  <a:ext uri="{FF2B5EF4-FFF2-40B4-BE49-F238E27FC236}">
                    <a16:creationId xmlns:a16="http://schemas.microsoft.com/office/drawing/2014/main" id="{85146847-292D-4E00-ACDE-936FE61FFB4B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1019;p37">
                <a:extLst>
                  <a:ext uri="{FF2B5EF4-FFF2-40B4-BE49-F238E27FC236}">
                    <a16:creationId xmlns:a16="http://schemas.microsoft.com/office/drawing/2014/main" id="{15ACF449-37A9-4241-A8C8-38D80080EB59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1020;p37">
                <a:extLst>
                  <a:ext uri="{FF2B5EF4-FFF2-40B4-BE49-F238E27FC236}">
                    <a16:creationId xmlns:a16="http://schemas.microsoft.com/office/drawing/2014/main" id="{AB8DB8C4-368D-4414-800E-0FF862CA4F8E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1021;p37">
                <a:extLst>
                  <a:ext uri="{FF2B5EF4-FFF2-40B4-BE49-F238E27FC236}">
                    <a16:creationId xmlns:a16="http://schemas.microsoft.com/office/drawing/2014/main" id="{75481C4A-D3F6-4F47-B386-EDC9A57276E3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022;p37">
                <a:extLst>
                  <a:ext uri="{FF2B5EF4-FFF2-40B4-BE49-F238E27FC236}">
                    <a16:creationId xmlns:a16="http://schemas.microsoft.com/office/drawing/2014/main" id="{DF6B3B4A-FC03-4CEA-8835-64C1C149792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1023;p37">
                <a:extLst>
                  <a:ext uri="{FF2B5EF4-FFF2-40B4-BE49-F238E27FC236}">
                    <a16:creationId xmlns:a16="http://schemas.microsoft.com/office/drawing/2014/main" id="{F5874E70-1639-472E-A8DC-7984E9DAD770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024;p37">
                <a:extLst>
                  <a:ext uri="{FF2B5EF4-FFF2-40B4-BE49-F238E27FC236}">
                    <a16:creationId xmlns:a16="http://schemas.microsoft.com/office/drawing/2014/main" id="{97AC1F47-1599-44CF-8CB6-B21638FED274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1025;p37">
                <a:extLst>
                  <a:ext uri="{FF2B5EF4-FFF2-40B4-BE49-F238E27FC236}">
                    <a16:creationId xmlns:a16="http://schemas.microsoft.com/office/drawing/2014/main" id="{75AF9AD6-5DCD-4669-9153-6F2F31D0AA5D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1026;p37">
                <a:extLst>
                  <a:ext uri="{FF2B5EF4-FFF2-40B4-BE49-F238E27FC236}">
                    <a16:creationId xmlns:a16="http://schemas.microsoft.com/office/drawing/2014/main" id="{76689A69-E642-436E-8845-9A1BD6A97CD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1027;p37">
                <a:extLst>
                  <a:ext uri="{FF2B5EF4-FFF2-40B4-BE49-F238E27FC236}">
                    <a16:creationId xmlns:a16="http://schemas.microsoft.com/office/drawing/2014/main" id="{9941A8BB-74E2-41E0-AD9E-6F415EA4E400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1028;p37">
                <a:extLst>
                  <a:ext uri="{FF2B5EF4-FFF2-40B4-BE49-F238E27FC236}">
                    <a16:creationId xmlns:a16="http://schemas.microsoft.com/office/drawing/2014/main" id="{9F777AD2-A6A5-455B-898A-0E2EF9F5E62B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1029;p37">
                <a:extLst>
                  <a:ext uri="{FF2B5EF4-FFF2-40B4-BE49-F238E27FC236}">
                    <a16:creationId xmlns:a16="http://schemas.microsoft.com/office/drawing/2014/main" id="{D720FDC4-7615-4D46-B523-174AC4E0676C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1030;p37">
                <a:extLst>
                  <a:ext uri="{FF2B5EF4-FFF2-40B4-BE49-F238E27FC236}">
                    <a16:creationId xmlns:a16="http://schemas.microsoft.com/office/drawing/2014/main" id="{790761AD-26B9-4368-90EE-1CA457E0C8B3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DC3663-5CE1-4150-9F65-73F6D39E6AE4}"/>
              </a:ext>
            </a:extLst>
          </p:cNvPr>
          <p:cNvGrpSpPr/>
          <p:nvPr/>
        </p:nvGrpSpPr>
        <p:grpSpPr>
          <a:xfrm>
            <a:off x="-150765" y="4172855"/>
            <a:ext cx="11287635" cy="2276407"/>
            <a:chOff x="5667646" y="720179"/>
            <a:chExt cx="10660471" cy="227640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0FE05E2-ED36-44AF-8434-5AE99A806DFE}"/>
                </a:ext>
              </a:extLst>
            </p:cNvPr>
            <p:cNvSpPr/>
            <p:nvPr/>
          </p:nvSpPr>
          <p:spPr>
            <a:xfrm>
              <a:off x="6145081" y="1924156"/>
              <a:ext cx="10183036" cy="107243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Đồ thay thế hỏng hóc cần được đúng trong túi bóng ghi lưu ý nguy hiểm và phân loại bỏ thùng rác.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77" name="Google Shape;1012;p37">
              <a:extLst>
                <a:ext uri="{FF2B5EF4-FFF2-40B4-BE49-F238E27FC236}">
                  <a16:creationId xmlns:a16="http://schemas.microsoft.com/office/drawing/2014/main" id="{6697ED83-75BC-450B-A31A-9E9CCB1346E7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78" name="Google Shape;1013;p37">
                <a:extLst>
                  <a:ext uri="{FF2B5EF4-FFF2-40B4-BE49-F238E27FC236}">
                    <a16:creationId xmlns:a16="http://schemas.microsoft.com/office/drawing/2014/main" id="{F6CEC8D6-13F9-46A0-9892-8AE64384CB6C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1014;p37">
                <a:extLst>
                  <a:ext uri="{FF2B5EF4-FFF2-40B4-BE49-F238E27FC236}">
                    <a16:creationId xmlns:a16="http://schemas.microsoft.com/office/drawing/2014/main" id="{77024F7B-A9AE-4FF4-91E8-75A266C83475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1015;p37">
                <a:extLst>
                  <a:ext uri="{FF2B5EF4-FFF2-40B4-BE49-F238E27FC236}">
                    <a16:creationId xmlns:a16="http://schemas.microsoft.com/office/drawing/2014/main" id="{824E1240-BE21-41C4-82BB-63877F7B4ADB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1016;p37">
                <a:extLst>
                  <a:ext uri="{FF2B5EF4-FFF2-40B4-BE49-F238E27FC236}">
                    <a16:creationId xmlns:a16="http://schemas.microsoft.com/office/drawing/2014/main" id="{495F18D6-98A7-49A5-971D-489A2FD51B94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Google Shape;1017;p37">
                <a:extLst>
                  <a:ext uri="{FF2B5EF4-FFF2-40B4-BE49-F238E27FC236}">
                    <a16:creationId xmlns:a16="http://schemas.microsoft.com/office/drawing/2014/main" id="{753CC86C-F11B-4B14-A2D4-82E319E140C6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3" name="Google Shape;1018;p37">
                <a:extLst>
                  <a:ext uri="{FF2B5EF4-FFF2-40B4-BE49-F238E27FC236}">
                    <a16:creationId xmlns:a16="http://schemas.microsoft.com/office/drawing/2014/main" id="{744A5614-B18E-41D6-AECA-92F9B41F2F17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Google Shape;1019;p37">
                <a:extLst>
                  <a:ext uri="{FF2B5EF4-FFF2-40B4-BE49-F238E27FC236}">
                    <a16:creationId xmlns:a16="http://schemas.microsoft.com/office/drawing/2014/main" id="{6B4DB431-4454-4B82-AE33-E23B2E6E0210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Google Shape;1020;p37">
                <a:extLst>
                  <a:ext uri="{FF2B5EF4-FFF2-40B4-BE49-F238E27FC236}">
                    <a16:creationId xmlns:a16="http://schemas.microsoft.com/office/drawing/2014/main" id="{A36D5C56-1352-4592-98FA-04A859BC3E47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Google Shape;1021;p37">
                <a:extLst>
                  <a:ext uri="{FF2B5EF4-FFF2-40B4-BE49-F238E27FC236}">
                    <a16:creationId xmlns:a16="http://schemas.microsoft.com/office/drawing/2014/main" id="{77D23EC3-66A8-4D65-814E-895F81C2DCBB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22;p37">
                <a:extLst>
                  <a:ext uri="{FF2B5EF4-FFF2-40B4-BE49-F238E27FC236}">
                    <a16:creationId xmlns:a16="http://schemas.microsoft.com/office/drawing/2014/main" id="{A4921C15-B7C8-477E-BC1D-6A8129DDD814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23;p37">
                <a:extLst>
                  <a:ext uri="{FF2B5EF4-FFF2-40B4-BE49-F238E27FC236}">
                    <a16:creationId xmlns:a16="http://schemas.microsoft.com/office/drawing/2014/main" id="{AF71FADC-135D-4E13-9A7A-430209F66D6E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24;p37">
                <a:extLst>
                  <a:ext uri="{FF2B5EF4-FFF2-40B4-BE49-F238E27FC236}">
                    <a16:creationId xmlns:a16="http://schemas.microsoft.com/office/drawing/2014/main" id="{698BBC2E-6836-4D35-AC7F-3AFF446A274F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25;p37">
                <a:extLst>
                  <a:ext uri="{FF2B5EF4-FFF2-40B4-BE49-F238E27FC236}">
                    <a16:creationId xmlns:a16="http://schemas.microsoft.com/office/drawing/2014/main" id="{9179BD5B-3B42-4EF8-B682-5A18B1C48D02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26;p37">
                <a:extLst>
                  <a:ext uri="{FF2B5EF4-FFF2-40B4-BE49-F238E27FC236}">
                    <a16:creationId xmlns:a16="http://schemas.microsoft.com/office/drawing/2014/main" id="{2741DC4E-BA2F-444D-8AD9-8359106FAFD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27;p37">
                <a:extLst>
                  <a:ext uri="{FF2B5EF4-FFF2-40B4-BE49-F238E27FC236}">
                    <a16:creationId xmlns:a16="http://schemas.microsoft.com/office/drawing/2014/main" id="{1423766B-CA0B-49A1-96B6-89F484DA1A63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8;p37">
                <a:extLst>
                  <a:ext uri="{FF2B5EF4-FFF2-40B4-BE49-F238E27FC236}">
                    <a16:creationId xmlns:a16="http://schemas.microsoft.com/office/drawing/2014/main" id="{0E5C97E7-BB31-461F-9257-240693197D9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9;p37">
                <a:extLst>
                  <a:ext uri="{FF2B5EF4-FFF2-40B4-BE49-F238E27FC236}">
                    <a16:creationId xmlns:a16="http://schemas.microsoft.com/office/drawing/2014/main" id="{ED54D9FD-5E02-45C7-8DE0-DDCC15FECBBB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30;p37">
                <a:extLst>
                  <a:ext uri="{FF2B5EF4-FFF2-40B4-BE49-F238E27FC236}">
                    <a16:creationId xmlns:a16="http://schemas.microsoft.com/office/drawing/2014/main" id="{0E44F58E-5C1D-4F3A-A3EE-3254C27B044E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BA8B677-F26E-47D4-949A-244ED581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970" y="4165058"/>
            <a:ext cx="3556249" cy="2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9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Thực</a:t>
            </a:r>
            <a:r>
              <a:rPr kumimoji="0" lang="nl-NL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hành 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9" y="1955728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70972-6777-42CB-8C19-4464DCDD1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90" y="2100191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2282578" y="433148"/>
            <a:ext cx="7184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Hoạt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tiếp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nối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E5C38-362B-CD96-7E76-B113C9365838}"/>
              </a:ext>
            </a:extLst>
          </p:cNvPr>
          <p:cNvSpPr txBox="1"/>
          <p:nvPr/>
        </p:nvSpPr>
        <p:spPr>
          <a:xfrm>
            <a:off x="2125381" y="2115621"/>
            <a:ext cx="7254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F9E9E-9CB6-F93C-E214-431A304EE549}"/>
              </a:ext>
            </a:extLst>
          </p:cNvPr>
          <p:cNvSpPr txBox="1"/>
          <p:nvPr/>
        </p:nvSpPr>
        <p:spPr>
          <a:xfrm>
            <a:off x="2156362" y="3256051"/>
            <a:ext cx="7254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395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" grpId="0"/>
          <p:bldP spid="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3212396" y="2286124"/>
            <a:ext cx="55994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78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sử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đèn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FC64F-BD42-432B-91BB-F060880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1" y="1757350"/>
            <a:ext cx="5140242" cy="4870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8" y="3018622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DB9F7-FEBB-4A54-8E06-EAC13CE8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9" y="339179"/>
            <a:ext cx="3315202" cy="28776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1AE4C3-4D59-401C-A5B0-9F4BC3815A32}"/>
              </a:ext>
            </a:extLst>
          </p:cNvPr>
          <p:cNvSpPr/>
          <p:nvPr/>
        </p:nvSpPr>
        <p:spPr>
          <a:xfrm>
            <a:off x="232230" y="3506118"/>
            <a:ext cx="3183000" cy="900629"/>
          </a:xfrm>
          <a:custGeom>
            <a:avLst/>
            <a:gdLst>
              <a:gd name="connsiteX0" fmla="*/ 0 w 3183000"/>
              <a:gd name="connsiteY0" fmla="*/ 150108 h 900629"/>
              <a:gd name="connsiteX1" fmla="*/ 150108 w 3183000"/>
              <a:gd name="connsiteY1" fmla="*/ 0 h 900629"/>
              <a:gd name="connsiteX2" fmla="*/ 640181 w 3183000"/>
              <a:gd name="connsiteY2" fmla="*/ 0 h 900629"/>
              <a:gd name="connsiteX3" fmla="*/ 1274394 w 3183000"/>
              <a:gd name="connsiteY3" fmla="*/ 0 h 900629"/>
              <a:gd name="connsiteX4" fmla="*/ 1850951 w 3183000"/>
              <a:gd name="connsiteY4" fmla="*/ 0 h 900629"/>
              <a:gd name="connsiteX5" fmla="*/ 2341024 w 3183000"/>
              <a:gd name="connsiteY5" fmla="*/ 0 h 900629"/>
              <a:gd name="connsiteX6" fmla="*/ 3032892 w 3183000"/>
              <a:gd name="connsiteY6" fmla="*/ 0 h 900629"/>
              <a:gd name="connsiteX7" fmla="*/ 3183000 w 3183000"/>
              <a:gd name="connsiteY7" fmla="*/ 150108 h 900629"/>
              <a:gd name="connsiteX8" fmla="*/ 3183000 w 3183000"/>
              <a:gd name="connsiteY8" fmla="*/ 438306 h 900629"/>
              <a:gd name="connsiteX9" fmla="*/ 3183000 w 3183000"/>
              <a:gd name="connsiteY9" fmla="*/ 750521 h 900629"/>
              <a:gd name="connsiteX10" fmla="*/ 3032892 w 3183000"/>
              <a:gd name="connsiteY10" fmla="*/ 900629 h 900629"/>
              <a:gd name="connsiteX11" fmla="*/ 2398680 w 3183000"/>
              <a:gd name="connsiteY11" fmla="*/ 900629 h 900629"/>
              <a:gd name="connsiteX12" fmla="*/ 1879778 w 3183000"/>
              <a:gd name="connsiteY12" fmla="*/ 900629 h 900629"/>
              <a:gd name="connsiteX13" fmla="*/ 1245566 w 3183000"/>
              <a:gd name="connsiteY13" fmla="*/ 900629 h 900629"/>
              <a:gd name="connsiteX14" fmla="*/ 150108 w 3183000"/>
              <a:gd name="connsiteY14" fmla="*/ 900629 h 900629"/>
              <a:gd name="connsiteX15" fmla="*/ 0 w 3183000"/>
              <a:gd name="connsiteY15" fmla="*/ 750521 h 900629"/>
              <a:gd name="connsiteX16" fmla="*/ 0 w 3183000"/>
              <a:gd name="connsiteY16" fmla="*/ 438306 h 900629"/>
              <a:gd name="connsiteX17" fmla="*/ 0 w 3183000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3000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350324" y="-24933"/>
                  <a:pt x="429758" y="42547"/>
                  <a:pt x="640181" y="0"/>
                </a:cubicBezTo>
                <a:cubicBezTo>
                  <a:pt x="850604" y="-42547"/>
                  <a:pt x="1138252" y="22491"/>
                  <a:pt x="1274394" y="0"/>
                </a:cubicBezTo>
                <a:cubicBezTo>
                  <a:pt x="1410536" y="-22491"/>
                  <a:pt x="1611689" y="51487"/>
                  <a:pt x="1850951" y="0"/>
                </a:cubicBezTo>
                <a:cubicBezTo>
                  <a:pt x="2090213" y="-51487"/>
                  <a:pt x="2211449" y="56222"/>
                  <a:pt x="2341024" y="0"/>
                </a:cubicBezTo>
                <a:cubicBezTo>
                  <a:pt x="2470599" y="-56222"/>
                  <a:pt x="2690545" y="21973"/>
                  <a:pt x="3032892" y="0"/>
                </a:cubicBezTo>
                <a:cubicBezTo>
                  <a:pt x="3105337" y="5538"/>
                  <a:pt x="3200262" y="81168"/>
                  <a:pt x="3183000" y="150108"/>
                </a:cubicBezTo>
                <a:cubicBezTo>
                  <a:pt x="3213355" y="281286"/>
                  <a:pt x="3174931" y="331310"/>
                  <a:pt x="3183000" y="438306"/>
                </a:cubicBezTo>
                <a:cubicBezTo>
                  <a:pt x="3191069" y="545302"/>
                  <a:pt x="3159357" y="609493"/>
                  <a:pt x="3183000" y="750521"/>
                </a:cubicBezTo>
                <a:cubicBezTo>
                  <a:pt x="3168507" y="826772"/>
                  <a:pt x="3114874" y="883821"/>
                  <a:pt x="3032892" y="900629"/>
                </a:cubicBezTo>
                <a:cubicBezTo>
                  <a:pt x="2835991" y="966406"/>
                  <a:pt x="2626366" y="843541"/>
                  <a:pt x="2398680" y="900629"/>
                </a:cubicBezTo>
                <a:cubicBezTo>
                  <a:pt x="2170994" y="957717"/>
                  <a:pt x="2130485" y="897544"/>
                  <a:pt x="1879778" y="900629"/>
                </a:cubicBezTo>
                <a:cubicBezTo>
                  <a:pt x="1629071" y="903714"/>
                  <a:pt x="1434090" y="895406"/>
                  <a:pt x="1245566" y="900629"/>
                </a:cubicBezTo>
                <a:cubicBezTo>
                  <a:pt x="1057042" y="905852"/>
                  <a:pt x="435695" y="83395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3183000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16887" y="-26296"/>
                  <a:pt x="468201" y="54052"/>
                  <a:pt x="726665" y="0"/>
                </a:cubicBezTo>
                <a:cubicBezTo>
                  <a:pt x="985129" y="-54052"/>
                  <a:pt x="1106440" y="40304"/>
                  <a:pt x="1245566" y="0"/>
                </a:cubicBezTo>
                <a:cubicBezTo>
                  <a:pt x="1384692" y="-40304"/>
                  <a:pt x="1582501" y="60998"/>
                  <a:pt x="1764467" y="0"/>
                </a:cubicBezTo>
                <a:cubicBezTo>
                  <a:pt x="1946433" y="-60998"/>
                  <a:pt x="2235328" y="28373"/>
                  <a:pt x="2369852" y="0"/>
                </a:cubicBezTo>
                <a:cubicBezTo>
                  <a:pt x="2504376" y="-28373"/>
                  <a:pt x="2848326" y="67147"/>
                  <a:pt x="3032892" y="0"/>
                </a:cubicBezTo>
                <a:cubicBezTo>
                  <a:pt x="3128834" y="904"/>
                  <a:pt x="3207410" y="66253"/>
                  <a:pt x="3183000" y="150108"/>
                </a:cubicBezTo>
                <a:cubicBezTo>
                  <a:pt x="3219868" y="297435"/>
                  <a:pt x="3161616" y="328960"/>
                  <a:pt x="3183000" y="462323"/>
                </a:cubicBezTo>
                <a:cubicBezTo>
                  <a:pt x="3204384" y="595687"/>
                  <a:pt x="3154063" y="613289"/>
                  <a:pt x="3183000" y="750521"/>
                </a:cubicBezTo>
                <a:cubicBezTo>
                  <a:pt x="3188056" y="831128"/>
                  <a:pt x="3131574" y="901548"/>
                  <a:pt x="3032892" y="900629"/>
                </a:cubicBezTo>
                <a:cubicBezTo>
                  <a:pt x="2914302" y="945319"/>
                  <a:pt x="2579587" y="839800"/>
                  <a:pt x="2456335" y="900629"/>
                </a:cubicBezTo>
                <a:cubicBezTo>
                  <a:pt x="2333083" y="961458"/>
                  <a:pt x="2189756" y="854949"/>
                  <a:pt x="1966262" y="900629"/>
                </a:cubicBezTo>
                <a:cubicBezTo>
                  <a:pt x="1742768" y="946309"/>
                  <a:pt x="1556293" y="837603"/>
                  <a:pt x="1418533" y="900629"/>
                </a:cubicBezTo>
                <a:cubicBezTo>
                  <a:pt x="1280773" y="963655"/>
                  <a:pt x="1107747" y="896813"/>
                  <a:pt x="899632" y="900629"/>
                </a:cubicBezTo>
                <a:cubicBezTo>
                  <a:pt x="691517" y="904445"/>
                  <a:pt x="367686" y="850061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8EF21-7135-49C5-9690-1AA29E42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30" y="365421"/>
            <a:ext cx="3207745" cy="287768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34AF902-8793-43FF-B2AE-3169E0FA8AAD}"/>
              </a:ext>
            </a:extLst>
          </p:cNvPr>
          <p:cNvSpPr/>
          <p:nvPr/>
        </p:nvSpPr>
        <p:spPr>
          <a:xfrm>
            <a:off x="3647896" y="3506117"/>
            <a:ext cx="2918595" cy="900629"/>
          </a:xfrm>
          <a:custGeom>
            <a:avLst/>
            <a:gdLst>
              <a:gd name="connsiteX0" fmla="*/ 0 w 2918595"/>
              <a:gd name="connsiteY0" fmla="*/ 150108 h 900629"/>
              <a:gd name="connsiteX1" fmla="*/ 150108 w 2918595"/>
              <a:gd name="connsiteY1" fmla="*/ 0 h 900629"/>
              <a:gd name="connsiteX2" fmla="*/ 595232 w 2918595"/>
              <a:gd name="connsiteY2" fmla="*/ 0 h 900629"/>
              <a:gd name="connsiteX3" fmla="*/ 1171276 w 2918595"/>
              <a:gd name="connsiteY3" fmla="*/ 0 h 900629"/>
              <a:gd name="connsiteX4" fmla="*/ 1694952 w 2918595"/>
              <a:gd name="connsiteY4" fmla="*/ 0 h 900629"/>
              <a:gd name="connsiteX5" fmla="*/ 2140076 w 2918595"/>
              <a:gd name="connsiteY5" fmla="*/ 0 h 900629"/>
              <a:gd name="connsiteX6" fmla="*/ 2768487 w 2918595"/>
              <a:gd name="connsiteY6" fmla="*/ 0 h 900629"/>
              <a:gd name="connsiteX7" fmla="*/ 2918595 w 2918595"/>
              <a:gd name="connsiteY7" fmla="*/ 150108 h 900629"/>
              <a:gd name="connsiteX8" fmla="*/ 2918595 w 2918595"/>
              <a:gd name="connsiteY8" fmla="*/ 438306 h 900629"/>
              <a:gd name="connsiteX9" fmla="*/ 2918595 w 2918595"/>
              <a:gd name="connsiteY9" fmla="*/ 750521 h 900629"/>
              <a:gd name="connsiteX10" fmla="*/ 2768487 w 2918595"/>
              <a:gd name="connsiteY10" fmla="*/ 900629 h 900629"/>
              <a:gd name="connsiteX11" fmla="*/ 2192444 w 2918595"/>
              <a:gd name="connsiteY11" fmla="*/ 900629 h 900629"/>
              <a:gd name="connsiteX12" fmla="*/ 1721135 w 2918595"/>
              <a:gd name="connsiteY12" fmla="*/ 900629 h 900629"/>
              <a:gd name="connsiteX13" fmla="*/ 1145092 w 2918595"/>
              <a:gd name="connsiteY13" fmla="*/ 900629 h 900629"/>
              <a:gd name="connsiteX14" fmla="*/ 150108 w 2918595"/>
              <a:gd name="connsiteY14" fmla="*/ 900629 h 900629"/>
              <a:gd name="connsiteX15" fmla="*/ 0 w 2918595"/>
              <a:gd name="connsiteY15" fmla="*/ 750521 h 900629"/>
              <a:gd name="connsiteX16" fmla="*/ 0 w 2918595"/>
              <a:gd name="connsiteY16" fmla="*/ 438306 h 900629"/>
              <a:gd name="connsiteX17" fmla="*/ 0 w 2918595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8595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289445" y="-21001"/>
                  <a:pt x="414287" y="19555"/>
                  <a:pt x="595232" y="0"/>
                </a:cubicBezTo>
                <a:cubicBezTo>
                  <a:pt x="776177" y="-19555"/>
                  <a:pt x="1053342" y="2049"/>
                  <a:pt x="1171276" y="0"/>
                </a:cubicBezTo>
                <a:cubicBezTo>
                  <a:pt x="1289210" y="-2049"/>
                  <a:pt x="1487601" y="20772"/>
                  <a:pt x="1694952" y="0"/>
                </a:cubicBezTo>
                <a:cubicBezTo>
                  <a:pt x="1902303" y="-20772"/>
                  <a:pt x="1923187" y="522"/>
                  <a:pt x="2140076" y="0"/>
                </a:cubicBezTo>
                <a:cubicBezTo>
                  <a:pt x="2356965" y="-522"/>
                  <a:pt x="2597973" y="23812"/>
                  <a:pt x="2768487" y="0"/>
                </a:cubicBezTo>
                <a:cubicBezTo>
                  <a:pt x="2840932" y="5538"/>
                  <a:pt x="2935857" y="81168"/>
                  <a:pt x="2918595" y="150108"/>
                </a:cubicBezTo>
                <a:cubicBezTo>
                  <a:pt x="2948950" y="281286"/>
                  <a:pt x="2910526" y="331310"/>
                  <a:pt x="2918595" y="438306"/>
                </a:cubicBezTo>
                <a:cubicBezTo>
                  <a:pt x="2926664" y="545302"/>
                  <a:pt x="2894952" y="609493"/>
                  <a:pt x="2918595" y="750521"/>
                </a:cubicBezTo>
                <a:cubicBezTo>
                  <a:pt x="2904102" y="826772"/>
                  <a:pt x="2850469" y="883821"/>
                  <a:pt x="2768487" y="900629"/>
                </a:cubicBezTo>
                <a:cubicBezTo>
                  <a:pt x="2550352" y="940520"/>
                  <a:pt x="2473779" y="861111"/>
                  <a:pt x="2192444" y="900629"/>
                </a:cubicBezTo>
                <a:cubicBezTo>
                  <a:pt x="1911109" y="940147"/>
                  <a:pt x="1913616" y="869298"/>
                  <a:pt x="1721135" y="900629"/>
                </a:cubicBezTo>
                <a:cubicBezTo>
                  <a:pt x="1528654" y="931960"/>
                  <a:pt x="1327650" y="844797"/>
                  <a:pt x="1145092" y="900629"/>
                </a:cubicBezTo>
                <a:cubicBezTo>
                  <a:pt x="962534" y="956461"/>
                  <a:pt x="368355" y="86352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2918595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97884" y="-15704"/>
                  <a:pt x="518818" y="23538"/>
                  <a:pt x="673784" y="0"/>
                </a:cubicBezTo>
                <a:cubicBezTo>
                  <a:pt x="828750" y="-23538"/>
                  <a:pt x="938491" y="34613"/>
                  <a:pt x="1145092" y="0"/>
                </a:cubicBezTo>
                <a:cubicBezTo>
                  <a:pt x="1351693" y="-34613"/>
                  <a:pt x="1490965" y="48476"/>
                  <a:pt x="1616400" y="0"/>
                </a:cubicBezTo>
                <a:cubicBezTo>
                  <a:pt x="1741835" y="-48476"/>
                  <a:pt x="1906540" y="14715"/>
                  <a:pt x="2166260" y="0"/>
                </a:cubicBezTo>
                <a:cubicBezTo>
                  <a:pt x="2425980" y="-14715"/>
                  <a:pt x="2533178" y="25554"/>
                  <a:pt x="2768487" y="0"/>
                </a:cubicBezTo>
                <a:cubicBezTo>
                  <a:pt x="2864429" y="904"/>
                  <a:pt x="2943005" y="66253"/>
                  <a:pt x="2918595" y="150108"/>
                </a:cubicBezTo>
                <a:cubicBezTo>
                  <a:pt x="2955463" y="297435"/>
                  <a:pt x="2897211" y="328960"/>
                  <a:pt x="2918595" y="462323"/>
                </a:cubicBezTo>
                <a:cubicBezTo>
                  <a:pt x="2939979" y="595687"/>
                  <a:pt x="2889658" y="613289"/>
                  <a:pt x="2918595" y="750521"/>
                </a:cubicBezTo>
                <a:cubicBezTo>
                  <a:pt x="2923651" y="831128"/>
                  <a:pt x="2867169" y="901548"/>
                  <a:pt x="2768487" y="900629"/>
                </a:cubicBezTo>
                <a:cubicBezTo>
                  <a:pt x="2520879" y="924950"/>
                  <a:pt x="2380039" y="868703"/>
                  <a:pt x="2244811" y="900629"/>
                </a:cubicBezTo>
                <a:cubicBezTo>
                  <a:pt x="2109583" y="932555"/>
                  <a:pt x="1904292" y="885725"/>
                  <a:pt x="1799687" y="900629"/>
                </a:cubicBezTo>
                <a:cubicBezTo>
                  <a:pt x="1695082" y="915533"/>
                  <a:pt x="1436493" y="884733"/>
                  <a:pt x="1302195" y="900629"/>
                </a:cubicBezTo>
                <a:cubicBezTo>
                  <a:pt x="1167897" y="916525"/>
                  <a:pt x="1058497" y="897108"/>
                  <a:pt x="830887" y="900629"/>
                </a:cubicBezTo>
                <a:cubicBezTo>
                  <a:pt x="603277" y="904150"/>
                  <a:pt x="489165" y="825357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4D539E-B427-4EC1-9A6F-0FD949DF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97" y="392076"/>
            <a:ext cx="2918595" cy="277188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3F22D49-40E0-4552-9467-14A857954CB7}"/>
              </a:ext>
            </a:extLst>
          </p:cNvPr>
          <p:cNvSpPr/>
          <p:nvPr/>
        </p:nvSpPr>
        <p:spPr>
          <a:xfrm>
            <a:off x="6859926" y="3506117"/>
            <a:ext cx="2918595" cy="1693844"/>
          </a:xfrm>
          <a:custGeom>
            <a:avLst/>
            <a:gdLst>
              <a:gd name="connsiteX0" fmla="*/ 0 w 2918595"/>
              <a:gd name="connsiteY0" fmla="*/ 282313 h 1693844"/>
              <a:gd name="connsiteX1" fmla="*/ 282313 w 2918595"/>
              <a:gd name="connsiteY1" fmla="*/ 0 h 1693844"/>
              <a:gd name="connsiteX2" fmla="*/ 847266 w 2918595"/>
              <a:gd name="connsiteY2" fmla="*/ 0 h 1693844"/>
              <a:gd name="connsiteX3" fmla="*/ 1435758 w 2918595"/>
              <a:gd name="connsiteY3" fmla="*/ 0 h 1693844"/>
              <a:gd name="connsiteX4" fmla="*/ 2000710 w 2918595"/>
              <a:gd name="connsiteY4" fmla="*/ 0 h 1693844"/>
              <a:gd name="connsiteX5" fmla="*/ 2636282 w 2918595"/>
              <a:gd name="connsiteY5" fmla="*/ 0 h 1693844"/>
              <a:gd name="connsiteX6" fmla="*/ 2918595 w 2918595"/>
              <a:gd name="connsiteY6" fmla="*/ 282313 h 1693844"/>
              <a:gd name="connsiteX7" fmla="*/ 2918595 w 2918595"/>
              <a:gd name="connsiteY7" fmla="*/ 846922 h 1693844"/>
              <a:gd name="connsiteX8" fmla="*/ 2918595 w 2918595"/>
              <a:gd name="connsiteY8" fmla="*/ 1411531 h 1693844"/>
              <a:gd name="connsiteX9" fmla="*/ 2636282 w 2918595"/>
              <a:gd name="connsiteY9" fmla="*/ 1693844 h 1693844"/>
              <a:gd name="connsiteX10" fmla="*/ 2047790 w 2918595"/>
              <a:gd name="connsiteY10" fmla="*/ 1693844 h 1693844"/>
              <a:gd name="connsiteX11" fmla="*/ 1459298 w 2918595"/>
              <a:gd name="connsiteY11" fmla="*/ 1693844 h 1693844"/>
              <a:gd name="connsiteX12" fmla="*/ 894345 w 2918595"/>
              <a:gd name="connsiteY12" fmla="*/ 1693844 h 1693844"/>
              <a:gd name="connsiteX13" fmla="*/ 282313 w 2918595"/>
              <a:gd name="connsiteY13" fmla="*/ 1693844 h 1693844"/>
              <a:gd name="connsiteX14" fmla="*/ 0 w 2918595"/>
              <a:gd name="connsiteY14" fmla="*/ 1411531 h 1693844"/>
              <a:gd name="connsiteX15" fmla="*/ 0 w 2918595"/>
              <a:gd name="connsiteY15" fmla="*/ 846922 h 1693844"/>
              <a:gd name="connsiteX16" fmla="*/ 0 w 2918595"/>
              <a:gd name="connsiteY16" fmla="*/ 282313 h 16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595" h="1693844" fill="none" extrusionOk="0">
                <a:moveTo>
                  <a:pt x="0" y="282313"/>
                </a:moveTo>
                <a:cubicBezTo>
                  <a:pt x="12251" y="138726"/>
                  <a:pt x="104486" y="29882"/>
                  <a:pt x="282313" y="0"/>
                </a:cubicBezTo>
                <a:cubicBezTo>
                  <a:pt x="513491" y="-49372"/>
                  <a:pt x="565581" y="34572"/>
                  <a:pt x="847266" y="0"/>
                </a:cubicBezTo>
                <a:cubicBezTo>
                  <a:pt x="1128951" y="-34572"/>
                  <a:pt x="1270913" y="36473"/>
                  <a:pt x="1435758" y="0"/>
                </a:cubicBezTo>
                <a:cubicBezTo>
                  <a:pt x="1600603" y="-36473"/>
                  <a:pt x="1805176" y="59172"/>
                  <a:pt x="2000710" y="0"/>
                </a:cubicBezTo>
                <a:cubicBezTo>
                  <a:pt x="2196244" y="-59172"/>
                  <a:pt x="2320378" y="3799"/>
                  <a:pt x="2636282" y="0"/>
                </a:cubicBezTo>
                <a:cubicBezTo>
                  <a:pt x="2790325" y="-38925"/>
                  <a:pt x="2933359" y="137476"/>
                  <a:pt x="2918595" y="282313"/>
                </a:cubicBezTo>
                <a:cubicBezTo>
                  <a:pt x="2971692" y="472060"/>
                  <a:pt x="2905148" y="610076"/>
                  <a:pt x="2918595" y="846922"/>
                </a:cubicBezTo>
                <a:cubicBezTo>
                  <a:pt x="2932042" y="1083768"/>
                  <a:pt x="2893105" y="1252750"/>
                  <a:pt x="2918595" y="1411531"/>
                </a:cubicBezTo>
                <a:cubicBezTo>
                  <a:pt x="2927799" y="1576345"/>
                  <a:pt x="2795658" y="1698646"/>
                  <a:pt x="2636282" y="1693844"/>
                </a:cubicBezTo>
                <a:cubicBezTo>
                  <a:pt x="2518126" y="1725515"/>
                  <a:pt x="2279826" y="1692520"/>
                  <a:pt x="2047790" y="1693844"/>
                </a:cubicBezTo>
                <a:cubicBezTo>
                  <a:pt x="1815754" y="1695168"/>
                  <a:pt x="1747325" y="1690096"/>
                  <a:pt x="1459298" y="1693844"/>
                </a:cubicBezTo>
                <a:cubicBezTo>
                  <a:pt x="1171271" y="1697592"/>
                  <a:pt x="1143467" y="1636449"/>
                  <a:pt x="894345" y="1693844"/>
                </a:cubicBezTo>
                <a:cubicBezTo>
                  <a:pt x="645223" y="1751239"/>
                  <a:pt x="406300" y="1666319"/>
                  <a:pt x="282313" y="1693844"/>
                </a:cubicBezTo>
                <a:cubicBezTo>
                  <a:pt x="120605" y="1708639"/>
                  <a:pt x="7407" y="1584982"/>
                  <a:pt x="0" y="1411531"/>
                </a:cubicBezTo>
                <a:cubicBezTo>
                  <a:pt x="-10322" y="1255588"/>
                  <a:pt x="62767" y="960894"/>
                  <a:pt x="0" y="846922"/>
                </a:cubicBezTo>
                <a:cubicBezTo>
                  <a:pt x="-62767" y="732950"/>
                  <a:pt x="26594" y="552119"/>
                  <a:pt x="0" y="282313"/>
                </a:cubicBezTo>
                <a:close/>
              </a:path>
              <a:path w="2918595" h="1693844" stroke="0" extrusionOk="0">
                <a:moveTo>
                  <a:pt x="0" y="282313"/>
                </a:moveTo>
                <a:cubicBezTo>
                  <a:pt x="22403" y="100651"/>
                  <a:pt x="110654" y="-14834"/>
                  <a:pt x="282313" y="0"/>
                </a:cubicBezTo>
                <a:cubicBezTo>
                  <a:pt x="545699" y="-49695"/>
                  <a:pt x="646336" y="29816"/>
                  <a:pt x="870805" y="0"/>
                </a:cubicBezTo>
                <a:cubicBezTo>
                  <a:pt x="1095274" y="-29816"/>
                  <a:pt x="1180826" y="8787"/>
                  <a:pt x="1412218" y="0"/>
                </a:cubicBezTo>
                <a:cubicBezTo>
                  <a:pt x="1643610" y="-8787"/>
                  <a:pt x="1726314" y="33047"/>
                  <a:pt x="1953631" y="0"/>
                </a:cubicBezTo>
                <a:cubicBezTo>
                  <a:pt x="2180948" y="-33047"/>
                  <a:pt x="2391493" y="34339"/>
                  <a:pt x="2636282" y="0"/>
                </a:cubicBezTo>
                <a:cubicBezTo>
                  <a:pt x="2761596" y="1606"/>
                  <a:pt x="2920434" y="120363"/>
                  <a:pt x="2918595" y="282313"/>
                </a:cubicBezTo>
                <a:cubicBezTo>
                  <a:pt x="2951117" y="442037"/>
                  <a:pt x="2885325" y="607662"/>
                  <a:pt x="2918595" y="869506"/>
                </a:cubicBezTo>
                <a:cubicBezTo>
                  <a:pt x="2951865" y="1131350"/>
                  <a:pt x="2889346" y="1221823"/>
                  <a:pt x="2918595" y="1411531"/>
                </a:cubicBezTo>
                <a:cubicBezTo>
                  <a:pt x="2921708" y="1537250"/>
                  <a:pt x="2768084" y="1696203"/>
                  <a:pt x="2636282" y="1693844"/>
                </a:cubicBezTo>
                <a:cubicBezTo>
                  <a:pt x="2496217" y="1728847"/>
                  <a:pt x="2288765" y="1665401"/>
                  <a:pt x="2047790" y="1693844"/>
                </a:cubicBezTo>
                <a:cubicBezTo>
                  <a:pt x="1806815" y="1722287"/>
                  <a:pt x="1784556" y="1646525"/>
                  <a:pt x="1529917" y="1693844"/>
                </a:cubicBezTo>
                <a:cubicBezTo>
                  <a:pt x="1275278" y="1741163"/>
                  <a:pt x="1217735" y="1652982"/>
                  <a:pt x="1012043" y="1693844"/>
                </a:cubicBezTo>
                <a:cubicBezTo>
                  <a:pt x="806351" y="1734706"/>
                  <a:pt x="499258" y="1688854"/>
                  <a:pt x="282313" y="1693844"/>
                </a:cubicBezTo>
                <a:cubicBezTo>
                  <a:pt x="116138" y="1689879"/>
                  <a:pt x="-2917" y="1570134"/>
                  <a:pt x="0" y="1411531"/>
                </a:cubicBezTo>
                <a:cubicBezTo>
                  <a:pt x="-33938" y="1212494"/>
                  <a:pt x="60912" y="1073427"/>
                  <a:pt x="0" y="835630"/>
                </a:cubicBezTo>
                <a:cubicBezTo>
                  <a:pt x="-60912" y="597833"/>
                  <a:pt x="40288" y="429978"/>
                  <a:pt x="0" y="28231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64E5F9-1441-4777-8825-3530AFF5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1" y="418733"/>
            <a:ext cx="2474779" cy="271857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D7689F5-ABAC-43E4-93A6-5AFEB6E63541}"/>
              </a:ext>
            </a:extLst>
          </p:cNvPr>
          <p:cNvSpPr/>
          <p:nvPr/>
        </p:nvSpPr>
        <p:spPr>
          <a:xfrm>
            <a:off x="10011187" y="3506117"/>
            <a:ext cx="2026137" cy="845235"/>
          </a:xfrm>
          <a:custGeom>
            <a:avLst/>
            <a:gdLst>
              <a:gd name="connsiteX0" fmla="*/ 0 w 2026137"/>
              <a:gd name="connsiteY0" fmla="*/ 140875 h 845235"/>
              <a:gd name="connsiteX1" fmla="*/ 140875 w 2026137"/>
              <a:gd name="connsiteY1" fmla="*/ 0 h 845235"/>
              <a:gd name="connsiteX2" fmla="*/ 739781 w 2026137"/>
              <a:gd name="connsiteY2" fmla="*/ 0 h 845235"/>
              <a:gd name="connsiteX3" fmla="*/ 1286356 w 2026137"/>
              <a:gd name="connsiteY3" fmla="*/ 0 h 845235"/>
              <a:gd name="connsiteX4" fmla="*/ 1885262 w 2026137"/>
              <a:gd name="connsiteY4" fmla="*/ 0 h 845235"/>
              <a:gd name="connsiteX5" fmla="*/ 2026137 w 2026137"/>
              <a:gd name="connsiteY5" fmla="*/ 140875 h 845235"/>
              <a:gd name="connsiteX6" fmla="*/ 2026137 w 2026137"/>
              <a:gd name="connsiteY6" fmla="*/ 704360 h 845235"/>
              <a:gd name="connsiteX7" fmla="*/ 1885262 w 2026137"/>
              <a:gd name="connsiteY7" fmla="*/ 845235 h 845235"/>
              <a:gd name="connsiteX8" fmla="*/ 1356131 w 2026137"/>
              <a:gd name="connsiteY8" fmla="*/ 845235 h 845235"/>
              <a:gd name="connsiteX9" fmla="*/ 827001 w 2026137"/>
              <a:gd name="connsiteY9" fmla="*/ 845235 h 845235"/>
              <a:gd name="connsiteX10" fmla="*/ 140875 w 2026137"/>
              <a:gd name="connsiteY10" fmla="*/ 845235 h 845235"/>
              <a:gd name="connsiteX11" fmla="*/ 0 w 2026137"/>
              <a:gd name="connsiteY11" fmla="*/ 704360 h 845235"/>
              <a:gd name="connsiteX12" fmla="*/ 0 w 2026137"/>
              <a:gd name="connsiteY12" fmla="*/ 140875 h 8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6137" h="845235" fill="none" extrusionOk="0">
                <a:moveTo>
                  <a:pt x="0" y="140875"/>
                </a:moveTo>
                <a:cubicBezTo>
                  <a:pt x="-10625" y="58965"/>
                  <a:pt x="51622" y="10544"/>
                  <a:pt x="140875" y="0"/>
                </a:cubicBezTo>
                <a:cubicBezTo>
                  <a:pt x="384283" y="-60450"/>
                  <a:pt x="618249" y="68269"/>
                  <a:pt x="739781" y="0"/>
                </a:cubicBezTo>
                <a:cubicBezTo>
                  <a:pt x="861313" y="-68269"/>
                  <a:pt x="1067479" y="44013"/>
                  <a:pt x="1286356" y="0"/>
                </a:cubicBezTo>
                <a:cubicBezTo>
                  <a:pt x="1505234" y="-44013"/>
                  <a:pt x="1617020" y="32003"/>
                  <a:pt x="1885262" y="0"/>
                </a:cubicBezTo>
                <a:cubicBezTo>
                  <a:pt x="1964574" y="1705"/>
                  <a:pt x="2018250" y="62533"/>
                  <a:pt x="2026137" y="140875"/>
                </a:cubicBezTo>
                <a:cubicBezTo>
                  <a:pt x="2052520" y="374110"/>
                  <a:pt x="1996304" y="551403"/>
                  <a:pt x="2026137" y="704360"/>
                </a:cubicBezTo>
                <a:cubicBezTo>
                  <a:pt x="2023579" y="780931"/>
                  <a:pt x="1958270" y="862152"/>
                  <a:pt x="1885262" y="845235"/>
                </a:cubicBezTo>
                <a:cubicBezTo>
                  <a:pt x="1748599" y="894637"/>
                  <a:pt x="1515504" y="829901"/>
                  <a:pt x="1356131" y="845235"/>
                </a:cubicBezTo>
                <a:cubicBezTo>
                  <a:pt x="1196758" y="860569"/>
                  <a:pt x="968935" y="821299"/>
                  <a:pt x="827001" y="845235"/>
                </a:cubicBezTo>
                <a:cubicBezTo>
                  <a:pt x="685067" y="869171"/>
                  <a:pt x="395413" y="793527"/>
                  <a:pt x="140875" y="845235"/>
                </a:cubicBezTo>
                <a:cubicBezTo>
                  <a:pt x="44146" y="855258"/>
                  <a:pt x="16209" y="795274"/>
                  <a:pt x="0" y="704360"/>
                </a:cubicBezTo>
                <a:cubicBezTo>
                  <a:pt x="-54519" y="560887"/>
                  <a:pt x="11733" y="369641"/>
                  <a:pt x="0" y="140875"/>
                </a:cubicBezTo>
                <a:close/>
              </a:path>
              <a:path w="2026137" h="845235" stroke="0" extrusionOk="0">
                <a:moveTo>
                  <a:pt x="0" y="140875"/>
                </a:moveTo>
                <a:cubicBezTo>
                  <a:pt x="6142" y="56014"/>
                  <a:pt x="54224" y="-8337"/>
                  <a:pt x="140875" y="0"/>
                </a:cubicBezTo>
                <a:cubicBezTo>
                  <a:pt x="406282" y="-846"/>
                  <a:pt x="435196" y="11552"/>
                  <a:pt x="722337" y="0"/>
                </a:cubicBezTo>
                <a:cubicBezTo>
                  <a:pt x="1009478" y="-11552"/>
                  <a:pt x="1064308" y="34900"/>
                  <a:pt x="1268912" y="0"/>
                </a:cubicBezTo>
                <a:cubicBezTo>
                  <a:pt x="1473516" y="-34900"/>
                  <a:pt x="1754591" y="49927"/>
                  <a:pt x="1885262" y="0"/>
                </a:cubicBezTo>
                <a:cubicBezTo>
                  <a:pt x="1965185" y="-15239"/>
                  <a:pt x="2017240" y="73817"/>
                  <a:pt x="2026137" y="140875"/>
                </a:cubicBezTo>
                <a:cubicBezTo>
                  <a:pt x="2041749" y="297850"/>
                  <a:pt x="2002336" y="565538"/>
                  <a:pt x="2026137" y="704360"/>
                </a:cubicBezTo>
                <a:cubicBezTo>
                  <a:pt x="2024167" y="784529"/>
                  <a:pt x="1962027" y="868232"/>
                  <a:pt x="1885262" y="845235"/>
                </a:cubicBezTo>
                <a:cubicBezTo>
                  <a:pt x="1734757" y="851952"/>
                  <a:pt x="1531168" y="779646"/>
                  <a:pt x="1321244" y="845235"/>
                </a:cubicBezTo>
                <a:cubicBezTo>
                  <a:pt x="1111320" y="910824"/>
                  <a:pt x="1017911" y="804899"/>
                  <a:pt x="722337" y="845235"/>
                </a:cubicBezTo>
                <a:cubicBezTo>
                  <a:pt x="426763" y="885571"/>
                  <a:pt x="354916" y="825519"/>
                  <a:pt x="140875" y="845235"/>
                </a:cubicBezTo>
                <a:cubicBezTo>
                  <a:pt x="45545" y="858119"/>
                  <a:pt x="-8122" y="773994"/>
                  <a:pt x="0" y="704360"/>
                </a:cubicBezTo>
                <a:cubicBezTo>
                  <a:pt x="-62622" y="532975"/>
                  <a:pt x="20718" y="304572"/>
                  <a:pt x="0" y="140875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100000" l="12958" r="68009"/>
                    </a14:imgEffect>
                  </a14:imgLayer>
                </a14:imgProps>
              </a:ext>
            </a:extLst>
          </a:blip>
          <a:srcRect l="14421" t="781" r="33456"/>
          <a:stretch/>
        </p:blipFill>
        <p:spPr>
          <a:xfrm>
            <a:off x="0" y="4047107"/>
            <a:ext cx="2294351" cy="2455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0384" y="355422"/>
            <a:ext cx="6832979" cy="1682493"/>
            <a:chOff x="1090880" y="452824"/>
            <a:chExt cx="4122652" cy="2514600"/>
          </a:xfrm>
        </p:grpSpPr>
        <p:sp>
          <p:nvSpPr>
            <p:cNvPr id="30" name="Oval Callout 29"/>
            <p:cNvSpPr/>
            <p:nvPr/>
          </p:nvSpPr>
          <p:spPr>
            <a:xfrm>
              <a:off x="1090880" y="452824"/>
              <a:ext cx="4122652" cy="2514600"/>
            </a:xfrm>
            <a:prstGeom prst="wedgeEllipseCallout">
              <a:avLst>
                <a:gd name="adj1" fmla="val -48358"/>
                <a:gd name="adj2" fmla="val 70454"/>
              </a:avLst>
            </a:prstGeom>
            <a:solidFill>
              <a:srgbClr val="FFEDB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5916" y="891962"/>
              <a:ext cx="3820924" cy="130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Em cùng bạn thực hành các bước sử dụng đèn học.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pink&#10;&#10;Description automatically generated">
            <a:extLst>
              <a:ext uri="{FF2B5EF4-FFF2-40B4-BE49-F238E27FC236}">
                <a16:creationId xmlns:a16="http://schemas.microsoft.com/office/drawing/2014/main" id="{F1D21F37-8A25-4201-9E58-6A38AE527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63" y="3591499"/>
            <a:ext cx="2916913" cy="2911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E00AE-19C3-4620-839A-929B1CAA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51" y="2432853"/>
            <a:ext cx="7587779" cy="24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2. Tìm hiểu 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2CE328-0A39-454A-9AC3-B4F00544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3" y="1594157"/>
            <a:ext cx="6587130" cy="48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627934" y="3785035"/>
            <a:ext cx="4564066" cy="2748347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539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微软雅黑</vt:lpstr>
      <vt:lpstr>Arial</vt:lpstr>
      <vt:lpstr>Calibri</vt:lpstr>
      <vt:lpstr>Coiny</vt:lpstr>
      <vt:lpstr>Gloria Hallelujah</vt:lpstr>
      <vt:lpstr>Open Sans</vt:lpstr>
      <vt:lpstr>Pattaya</vt:lpstr>
      <vt:lpstr>Times New Roman</vt:lpstr>
      <vt:lpstr>UTM Avo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Thảo Nguyễn</cp:lastModifiedBy>
  <cp:revision>43</cp:revision>
  <dcterms:created xsi:type="dcterms:W3CDTF">2022-07-17T00:36:39Z</dcterms:created>
  <dcterms:modified xsi:type="dcterms:W3CDTF">2025-10-01T09:59:30Z</dcterms:modified>
</cp:coreProperties>
</file>