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31" r:id="rId3"/>
    <p:sldId id="301" r:id="rId4"/>
    <p:sldId id="302" r:id="rId5"/>
    <p:sldId id="336" r:id="rId6"/>
    <p:sldId id="305" r:id="rId7"/>
    <p:sldId id="333" r:id="rId8"/>
    <p:sldId id="321" r:id="rId9"/>
    <p:sldId id="337" r:id="rId10"/>
    <p:sldId id="310" r:id="rId11"/>
    <p:sldId id="312" r:id="rId12"/>
    <p:sldId id="290" r:id="rId13"/>
    <p:sldId id="326" r:id="rId14"/>
    <p:sldId id="329" r:id="rId15"/>
    <p:sldId id="330" r:id="rId16"/>
    <p:sldId id="323" r:id="rId17"/>
    <p:sldId id="315" r:id="rId18"/>
    <p:sldId id="318" r:id="rId19"/>
    <p:sldId id="335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46" d="100"/>
          <a:sy n="46" d="100"/>
        </p:scale>
        <p:origin x="36" y="3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đồng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ý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hiện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thiết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Theo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sẽ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hoặc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Có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giận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hứa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vai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để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và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tay.</a:t>
            </a:r>
            <a:endParaRPr lang="en-US" sz="4267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" y="6868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em về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bố mẹ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0798" y="642361"/>
            <a:ext cx="7229866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267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267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267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9" y="541945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322" y="2526539"/>
            <a:ext cx="8080077" cy="570403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4054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1056" y="645668"/>
            <a:ext cx="7089607" cy="1081795"/>
            <a:chOff x="9671719" y="966823"/>
            <a:chExt cx="5340509" cy="801774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671719" y="112207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71719" y="120557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9" y="541945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322" y="2526539"/>
            <a:ext cx="8080077" cy="570403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“Cậu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“Cậu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365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nắn</a:t>
            </a:r>
            <a:r>
              <a:rPr lang="en-US" sz="6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351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sz="6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endParaRPr lang="en-US" sz="6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mài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việc</a:t>
            </a:r>
            <a:r>
              <a:rPr lang="en-US" altLang="zh-CN" sz="4267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0978" y="2004316"/>
            <a:ext cx="14139674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 không </a:t>
            </a:r>
            <a:r>
              <a:rPr lang="en-US" sz="4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sao cho sóc biết mình rất nhớ bạn.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cặm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4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38251" y="2701554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732648" y="2649362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835500" y="2649362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035402" y="495727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103887" y="487809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207091" y="487809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</a:t>
            </a:r>
            <a:r>
              <a:rPr lang="en-US" sz="3600" b="1" dirty="0" smtClean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“Cậu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3405</TotalTime>
  <Words>1331</Words>
  <Application>Microsoft Office PowerPoint</Application>
  <PresentationFormat>Custom</PresentationFormat>
  <Paragraphs>85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Times New Roman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114</cp:revision>
  <dcterms:created xsi:type="dcterms:W3CDTF">2021-05-31T08:31:14Z</dcterms:created>
  <dcterms:modified xsi:type="dcterms:W3CDTF">2022-11-06T07:16:05Z</dcterms:modified>
</cp:coreProperties>
</file>