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7"/>
  </p:notesMasterIdLst>
  <p:sldIdLst>
    <p:sldId id="262" r:id="rId4"/>
    <p:sldId id="257" r:id="rId5"/>
    <p:sldId id="258" r:id="rId6"/>
    <p:sldId id="299" r:id="rId7"/>
    <p:sldId id="260" r:id="rId8"/>
    <p:sldId id="261" r:id="rId9"/>
    <p:sldId id="263" r:id="rId10"/>
    <p:sldId id="2640" r:id="rId11"/>
    <p:sldId id="329" r:id="rId12"/>
    <p:sldId id="2641" r:id="rId13"/>
    <p:sldId id="300" r:id="rId14"/>
    <p:sldId id="333" r:id="rId15"/>
    <p:sldId id="323" r:id="rId16"/>
    <p:sldId id="2649" r:id="rId17"/>
    <p:sldId id="2650" r:id="rId18"/>
    <p:sldId id="2633" r:id="rId19"/>
    <p:sldId id="2642" r:id="rId20"/>
    <p:sldId id="2643" r:id="rId21"/>
    <p:sldId id="342" r:id="rId22"/>
    <p:sldId id="2644" r:id="rId23"/>
    <p:sldId id="2645" r:id="rId24"/>
    <p:sldId id="2646" r:id="rId25"/>
    <p:sldId id="2647" r:id="rId26"/>
    <p:sldId id="2648" r:id="rId27"/>
    <p:sldId id="347" r:id="rId28"/>
    <p:sldId id="294" r:id="rId29"/>
    <p:sldId id="2651" r:id="rId30"/>
    <p:sldId id="2637" r:id="rId31"/>
    <p:sldId id="340" r:id="rId32"/>
    <p:sldId id="341" r:id="rId33"/>
    <p:sldId id="2638" r:id="rId34"/>
    <p:sldId id="2639"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885" autoAdjust="0"/>
  </p:normalViewPr>
  <p:slideViewPr>
    <p:cSldViewPr snapToGrid="0">
      <p:cViewPr varScale="1">
        <p:scale>
          <a:sx n="52" d="100"/>
          <a:sy n="52" d="100"/>
        </p:scale>
        <p:origin x="12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9/19/2023</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9/19/2023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12.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8.png"/><Relationship Id="rId4" Type="http://schemas.microsoft.com/office/2007/relationships/hdphoto" Target="../media/hdphoto14.wdp"/><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8.xml"/><Relationship Id="rId7" Type="http://schemas.openxmlformats.org/officeDocument/2006/relationships/image" Target="../media/image47.gif"/><Relationship Id="rId12" Type="http://schemas.openxmlformats.org/officeDocument/2006/relationships/image" Target="../media/image12.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6.gif"/><Relationship Id="rId11" Type="http://schemas.openxmlformats.org/officeDocument/2006/relationships/slide" Target="slide16.xml"/><Relationship Id="rId5" Type="http://schemas.openxmlformats.org/officeDocument/2006/relationships/image" Target="../media/image45.gif"/><Relationship Id="rId10" Type="http://schemas.openxmlformats.org/officeDocument/2006/relationships/slide" Target="slide11.xml"/><Relationship Id="rId4" Type="http://schemas.openxmlformats.org/officeDocument/2006/relationships/image" Target="../media/image44.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emf"/><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emf"/><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33.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jpe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33.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jpe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jpeg"/><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33.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8.png"/><Relationship Id="rId4" Type="http://schemas.microsoft.com/office/2007/relationships/hdphoto" Target="../media/hdphoto14.wdp"/><Relationship Id="rId9"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12.jpe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8.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3.gif"/><Relationship Id="rId7" Type="http://schemas.openxmlformats.org/officeDocument/2006/relationships/image" Target="../media/image67.gif"/><Relationship Id="rId2" Type="http://schemas.openxmlformats.org/officeDocument/2006/relationships/image" Target="../media/image62.gif"/><Relationship Id="rId1" Type="http://schemas.openxmlformats.org/officeDocument/2006/relationships/slideLayout" Target="../slideLayouts/slideLayout18.xml"/><Relationship Id="rId6" Type="http://schemas.openxmlformats.org/officeDocument/2006/relationships/image" Target="../media/image66.gif"/><Relationship Id="rId5" Type="http://schemas.openxmlformats.org/officeDocument/2006/relationships/image" Target="../media/image65.gif"/><Relationship Id="rId10" Type="http://schemas.openxmlformats.org/officeDocument/2006/relationships/image" Target="../media/image12.jpeg"/><Relationship Id="rId4" Type="http://schemas.openxmlformats.org/officeDocument/2006/relationships/image" Target="../media/image64.gif"/><Relationship Id="rId9" Type="http://schemas.openxmlformats.org/officeDocument/2006/relationships/image" Target="../media/image69.gi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jpeg"/><Relationship Id="rId4" Type="http://schemas.openxmlformats.org/officeDocument/2006/relationships/image" Target="../media/image15.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2.xml"/><Relationship Id="rId11" Type="http://schemas.openxmlformats.org/officeDocument/2006/relationships/image" Target="../media/image12.jpeg"/><Relationship Id="rId5" Type="http://schemas.openxmlformats.org/officeDocument/2006/relationships/image" Target="../media/image64.gif"/><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9.xml"/><Relationship Id="rId7" Type="http://schemas.openxmlformats.org/officeDocument/2006/relationships/image" Target="../media/image6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 Target="slide9.xml"/><Relationship Id="rId7"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4.png"/><Relationship Id="rId9"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23.png"/><Relationship Id="rId26" Type="http://schemas.openxmlformats.org/officeDocument/2006/relationships/image" Target="../media/image12.jpeg"/><Relationship Id="rId3" Type="http://schemas.openxmlformats.org/officeDocument/2006/relationships/image" Target="../media/image18.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20.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9.png"/><Relationship Id="rId19" Type="http://schemas.microsoft.com/office/2007/relationships/hdphoto" Target="../media/hdphoto8.wdp"/><Relationship Id="rId4" Type="http://schemas.openxmlformats.org/officeDocument/2006/relationships/image" Target="../media/image15.png"/><Relationship Id="rId9" Type="http://schemas.openxmlformats.org/officeDocument/2006/relationships/slide" Target="slide8.xml"/><Relationship Id="rId14" Type="http://schemas.openxmlformats.org/officeDocument/2006/relationships/image" Target="../media/image21.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2.jpeg"/><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2.jpeg"/><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2.jpeg"/><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2.jpeg"/><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12.jpeg"/><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1.jp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pic>
        <p:nvPicPr>
          <p:cNvPr id="4" name="Picture 3">
            <a:extLst>
              <a:ext uri="{FF2B5EF4-FFF2-40B4-BE49-F238E27FC236}">
                <a16:creationId xmlns:a16="http://schemas.microsoft.com/office/drawing/2014/main" id="{CE4C5718-738C-009C-BC30-E8C60EAE1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3957CB8-CD42-CCD7-344A-57E4A20D3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pic>
        <p:nvPicPr>
          <p:cNvPr id="2" name="Picture 1">
            <a:extLst>
              <a:ext uri="{FF2B5EF4-FFF2-40B4-BE49-F238E27FC236}">
                <a16:creationId xmlns:a16="http://schemas.microsoft.com/office/drawing/2014/main" id="{20ED9B3D-8E4B-B48F-0398-3D19CCFA25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A0BE92D-B150-44A2-A8AD-37CF73199C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pic>
        <p:nvPicPr>
          <p:cNvPr id="2" name="Picture 1">
            <a:extLst>
              <a:ext uri="{FF2B5EF4-FFF2-40B4-BE49-F238E27FC236}">
                <a16:creationId xmlns:a16="http://schemas.microsoft.com/office/drawing/2014/main" id="{05235E3E-F6D2-49F0-0DCA-F2613F7F4F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F6249B49-CA1B-6BAA-ECF8-65C83CFF0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CEBEA321-18AE-17B3-BD21-ED036C0ED9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pic>
        <p:nvPicPr>
          <p:cNvPr id="2" name="Picture 1">
            <a:extLst>
              <a:ext uri="{FF2B5EF4-FFF2-40B4-BE49-F238E27FC236}">
                <a16:creationId xmlns:a16="http://schemas.microsoft.com/office/drawing/2014/main" id="{11292DCD-6233-F4AD-6980-762ADB6A0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pic>
        <p:nvPicPr>
          <p:cNvPr id="2" name="Picture 1">
            <a:extLst>
              <a:ext uri="{FF2B5EF4-FFF2-40B4-BE49-F238E27FC236}">
                <a16:creationId xmlns:a16="http://schemas.microsoft.com/office/drawing/2014/main" id="{4A2B40EC-1998-177A-BBD6-7CA4B0217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1157" y="101540"/>
            <a:ext cx="1531443" cy="1430698"/>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pic>
        <p:nvPicPr>
          <p:cNvPr id="2" name="Picture 1">
            <a:extLst>
              <a:ext uri="{FF2B5EF4-FFF2-40B4-BE49-F238E27FC236}">
                <a16:creationId xmlns:a16="http://schemas.microsoft.com/office/drawing/2014/main" id="{0E841701-C18C-DDD2-4EE0-7B379734A3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7B1072-217B-6607-68A3-CAE10A4B0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D27B785-4DDE-217E-6773-D170658CF5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pic>
        <p:nvPicPr>
          <p:cNvPr id="2" name="Picture 1">
            <a:extLst>
              <a:ext uri="{FF2B5EF4-FFF2-40B4-BE49-F238E27FC236}">
                <a16:creationId xmlns:a16="http://schemas.microsoft.com/office/drawing/2014/main" id="{973B071E-6004-8F3A-E276-0ED3EC8FBE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B70EC85-4520-7754-4887-BAD146B90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pic>
        <p:nvPicPr>
          <p:cNvPr id="5" name="Picture 4">
            <a:extLst>
              <a:ext uri="{FF2B5EF4-FFF2-40B4-BE49-F238E27FC236}">
                <a16:creationId xmlns:a16="http://schemas.microsoft.com/office/drawing/2014/main" id="{9D63A912-8690-A700-463B-7EB1389787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pic>
        <p:nvPicPr>
          <p:cNvPr id="2" name="Picture 1">
            <a:extLst>
              <a:ext uri="{FF2B5EF4-FFF2-40B4-BE49-F238E27FC236}">
                <a16:creationId xmlns:a16="http://schemas.microsoft.com/office/drawing/2014/main" id="{9733B4F1-F1C4-B974-86C5-6F8C4D6A6A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998E130-FD11-E05B-4698-B46FA40475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pic>
        <p:nvPicPr>
          <p:cNvPr id="4" name="Picture 3">
            <a:extLst>
              <a:ext uri="{FF2B5EF4-FFF2-40B4-BE49-F238E27FC236}">
                <a16:creationId xmlns:a16="http://schemas.microsoft.com/office/drawing/2014/main" id="{B2BFA791-7071-EF9E-BAA2-BC2E8555C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079C06A-C042-A1B3-1298-DE991AFAA66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1F97E2A-87A9-808F-594A-E1D3EA539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pic>
        <p:nvPicPr>
          <p:cNvPr id="2" name="Picture 1">
            <a:extLst>
              <a:ext uri="{FF2B5EF4-FFF2-40B4-BE49-F238E27FC236}">
                <a16:creationId xmlns:a16="http://schemas.microsoft.com/office/drawing/2014/main" id="{FF842297-D2DE-1456-28E9-DA81EB6945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pic>
        <p:nvPicPr>
          <p:cNvPr id="2" name="Picture 1">
            <a:extLst>
              <a:ext uri="{FF2B5EF4-FFF2-40B4-BE49-F238E27FC236}">
                <a16:creationId xmlns:a16="http://schemas.microsoft.com/office/drawing/2014/main" id="{1FCD50FC-AA56-16C0-1AFB-0445F5E1AE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5648225C-0283-9A5A-2526-5018F4FFE5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3402C1B8-0322-CA97-EC34-A679D06B3F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pic>
        <p:nvPicPr>
          <p:cNvPr id="2" name="Picture 1">
            <a:extLst>
              <a:ext uri="{FF2B5EF4-FFF2-40B4-BE49-F238E27FC236}">
                <a16:creationId xmlns:a16="http://schemas.microsoft.com/office/drawing/2014/main" id="{0004D3DB-E49F-472B-31A8-75D54C8623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5C269A0-58F0-83AC-7989-BFCF88C335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pic>
        <p:nvPicPr>
          <p:cNvPr id="3" name="Picture 2">
            <a:extLst>
              <a:ext uri="{FF2B5EF4-FFF2-40B4-BE49-F238E27FC236}">
                <a16:creationId xmlns:a16="http://schemas.microsoft.com/office/drawing/2014/main" id="{A1CC208B-7AAC-2242-11DA-87C6D171D2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pic>
        <p:nvPicPr>
          <p:cNvPr id="4" name="Picture 3">
            <a:extLst>
              <a:ext uri="{FF2B5EF4-FFF2-40B4-BE49-F238E27FC236}">
                <a16:creationId xmlns:a16="http://schemas.microsoft.com/office/drawing/2014/main" id="{F1AAFB95-130A-5BC2-9C98-9335D2EB39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841157" y="11293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pic>
        <p:nvPicPr>
          <p:cNvPr id="3" name="Picture 2">
            <a:extLst>
              <a:ext uri="{FF2B5EF4-FFF2-40B4-BE49-F238E27FC236}">
                <a16:creationId xmlns:a16="http://schemas.microsoft.com/office/drawing/2014/main" id="{702922E0-968B-AA37-F97A-6EA7840CBA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E5902EE4-C481-9F21-AEAE-3F85CBAF81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BAEC55D2-223D-48FD-0ACB-EF951CA7B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DCC2FE5-DF8F-12F5-F002-7E23177BFC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4" name="Picture 3">
            <a:extLst>
              <a:ext uri="{FF2B5EF4-FFF2-40B4-BE49-F238E27FC236}">
                <a16:creationId xmlns:a16="http://schemas.microsoft.com/office/drawing/2014/main" id="{7DAF5DF8-8371-4438-A4E6-3080D14325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4672" y="-24308"/>
            <a:ext cx="1437325" cy="1437325"/>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pic>
        <p:nvPicPr>
          <p:cNvPr id="2" name="Picture 1">
            <a:extLst>
              <a:ext uri="{FF2B5EF4-FFF2-40B4-BE49-F238E27FC236}">
                <a16:creationId xmlns:a16="http://schemas.microsoft.com/office/drawing/2014/main" id="{097F562D-34B9-3B04-E080-BE7AA96630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1157" y="89183"/>
            <a:ext cx="1531443" cy="1430698"/>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640</Words>
  <Application>Microsoft Office PowerPoint</Application>
  <PresentationFormat>Widescreen</PresentationFormat>
  <Paragraphs>93</Paragraphs>
  <Slides>33</Slides>
  <Notes>11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等线</vt:lpstr>
      <vt:lpstr>Arial</vt:lpstr>
      <vt:lpstr>Arial-Rounded</vt:lpstr>
      <vt:lpstr>Calibri</vt:lpstr>
      <vt:lpstr>Coiny</vt:lpstr>
      <vt:lpstr>Forte</vt:lpstr>
      <vt:lpstr>Georgia</vt:lpstr>
      <vt:lpstr>iCiel Baliho Script</vt:lpstr>
      <vt:lpstr>Pacifico</vt:lpstr>
      <vt:lpstr>Tahoma</vt:lpstr>
      <vt:lpstr>Times New Roman</vt:lpstr>
      <vt:lpstr>Trebuchet MS</vt:lpstr>
      <vt:lpstr>Wingdings 3</vt:lpstr>
      <vt:lpstr>字魂59号-创粗黑</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2022-07-15T22:28:39Z</dcterms:created>
  <dcterms:modified xsi:type="dcterms:W3CDTF">2023-09-19T00:38:24Z</dcterms:modified>
</cp:coreProperties>
</file>