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3"/>
  </p:notesMasterIdLst>
  <p:sldIdLst>
    <p:sldId id="823" r:id="rId3"/>
    <p:sldId id="824" r:id="rId4"/>
    <p:sldId id="863" r:id="rId5"/>
    <p:sldId id="826" r:id="rId6"/>
    <p:sldId id="828" r:id="rId7"/>
    <p:sldId id="829" r:id="rId8"/>
    <p:sldId id="830" r:id="rId9"/>
    <p:sldId id="831" r:id="rId10"/>
    <p:sldId id="868" r:id="rId11"/>
    <p:sldId id="257" r:id="rId12"/>
    <p:sldId id="871" r:id="rId13"/>
    <p:sldId id="836" r:id="rId14"/>
    <p:sldId id="837" r:id="rId15"/>
    <p:sldId id="838" r:id="rId16"/>
    <p:sldId id="839" r:id="rId17"/>
    <p:sldId id="856" r:id="rId18"/>
    <p:sldId id="869" r:id="rId19"/>
    <p:sldId id="855" r:id="rId20"/>
    <p:sldId id="870" r:id="rId21"/>
    <p:sldId id="8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2025/9/21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8.jpe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24.gif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39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audio" Target="../media/audio6.wav"/><Relationship Id="rId5" Type="http://schemas.openxmlformats.org/officeDocument/2006/relationships/image" Target="../media/image39.png"/><Relationship Id="rId10" Type="http://schemas.openxmlformats.org/officeDocument/2006/relationships/image" Target="../media/image18.jpeg"/><Relationship Id="rId4" Type="http://schemas.openxmlformats.org/officeDocument/2006/relationships/image" Target="../media/image24.gif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8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18.jpe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lang="en-US" sz="3600" dirty="0">
                <a:solidFill>
                  <a:srgbClr val="B000B9"/>
                </a:solidFill>
                <a:latin typeface="SVN-Dessert Menu Script" panose="00000500000000000000" pitchFamily="2" charset="0"/>
              </a:rPr>
              <a:t> 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2025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BE6EA0-372E-2F89-2639-957FAB59E1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48F82-0057-D62A-9BEE-EE44702CA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37722-E142-A534-4439-107B42755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9C844C-7FF8-B1C0-0A0B-815DC9318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?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0A95C-1FF3-9882-8B7E-DE21224513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B2864-7696-9C42-D458-0854F45A0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25DAD1-71CE-0FD8-B25F-F85F3E20E2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47287-C0EE-B57C-2376-F991DB743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06F63-200D-5BD5-EFED-B7D589D7AC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C420A-4009-913D-85AD-6B574A26A2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867CB-9751-65C2-E7BA-49476CEAD3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68588-952A-1AFB-C220-56F7B26C81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82" y="365124"/>
            <a:ext cx="1567600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591</Words>
  <Application>Microsoft Office PowerPoint</Application>
  <PresentationFormat>Widescreen</PresentationFormat>
  <Paragraphs>202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Coiny</vt:lpstr>
      <vt:lpstr>Patrick Hand</vt:lpstr>
      <vt:lpstr>Pattaya</vt:lpstr>
      <vt:lpstr>SVN-Cookies</vt:lpstr>
      <vt:lpstr>SVN-Dessert Menu Script</vt:lpstr>
      <vt:lpstr>Times New Roman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Dao Ngan Ha</cp:lastModifiedBy>
  <cp:revision>19</cp:revision>
  <dcterms:created xsi:type="dcterms:W3CDTF">2022-05-07T08:29:24Z</dcterms:created>
  <dcterms:modified xsi:type="dcterms:W3CDTF">2025-09-21T10:47:57Z</dcterms:modified>
</cp:coreProperties>
</file>