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10.png"/><Relationship Id="rId5" Type="http://schemas.openxmlformats.org/officeDocument/2006/relationships/image" Target="../media/image7.gif"/><Relationship Id="rId1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9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273A1A8-0BAC-4BE5-8040-51E7AAE118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367" y="532968"/>
            <a:ext cx="1258467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  <p:pic>
        <p:nvPicPr>
          <p:cNvPr id="81" name="Picture 80" descr="A picture containing shape&#10;&#10;Description automatically generated">
            <a:extLst>
              <a:ext uri="{FF2B5EF4-FFF2-40B4-BE49-F238E27FC236}">
                <a16:creationId xmlns:a16="http://schemas.microsoft.com/office/drawing/2014/main" id="{AD3B2D5E-2032-044A-7F95-7A5117E53F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367" y="532968"/>
            <a:ext cx="1258467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367" y="532968"/>
            <a:ext cx="1258467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C1E80-A854-7EA2-2457-91CC6CDC4453}"/>
              </a:ext>
            </a:extLst>
          </p:cNvPr>
          <p:cNvSpPr txBox="1"/>
          <p:nvPr/>
        </p:nvSpPr>
        <p:spPr>
          <a:xfrm>
            <a:off x="2447778" y="2782902"/>
            <a:ext cx="676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E6C0621-D41F-CB2C-E059-B456106CCE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367" y="532968"/>
            <a:ext cx="1258467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217</Words>
  <Application>Microsoft Office PowerPoint</Application>
  <PresentationFormat>Widescreen</PresentationFormat>
  <Paragraphs>66</Paragraphs>
  <Slides>23</Slides>
  <Notes>18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等线</vt:lpstr>
      <vt:lpstr>iCiel Crocante</vt:lpstr>
      <vt:lpstr>Times New Roman</vt:lpstr>
      <vt:lpstr>UTM Cookies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29</cp:revision>
  <dcterms:created xsi:type="dcterms:W3CDTF">2023-02-05T02:18:46Z</dcterms:created>
  <dcterms:modified xsi:type="dcterms:W3CDTF">2025-04-18T06:04:06Z</dcterms:modified>
</cp:coreProperties>
</file>