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10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2025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500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Dao Ngan Ha</cp:lastModifiedBy>
  <cp:revision>29</cp:revision>
  <dcterms:created xsi:type="dcterms:W3CDTF">2022-07-01T06:48:54Z</dcterms:created>
  <dcterms:modified xsi:type="dcterms:W3CDTF">2025-10-19T22:53:06Z</dcterms:modified>
</cp:coreProperties>
</file>