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media/audio2.wav" ContentType="audio/x-wav"/>
  <Override PartName="/ppt/notesSlides/notesSlide2.xml" ContentType="application/vnd.openxmlformats-officedocument.presentationml.notesSlide+xml"/>
  <Override PartName="/ppt/media/audio3.wav" ContentType="audio/x-wav"/>
  <Override PartName="/ppt/media/audio4.wav" ContentType="audio/x-wav"/>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audio5.wav" ContentType="audio/x-wav"/>
  <Override PartName="/ppt/media/audio7.wav" ContentType="audio/x-wav"/>
  <Override PartName="/ppt/media/audio8.wav" ContentType="audio/x-wav"/>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dia/audio20.wav" ContentType="audio/x-wav"/>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6" r:id="rId1"/>
    <p:sldMasterId id="2147483697" r:id="rId2"/>
    <p:sldMasterId id="2147483710" r:id="rId3"/>
    <p:sldMasterId id="2147483723" r:id="rId4"/>
    <p:sldMasterId id="2147483737" r:id="rId5"/>
    <p:sldMasterId id="2147483749" r:id="rId6"/>
  </p:sldMasterIdLst>
  <p:notesMasterIdLst>
    <p:notesMasterId r:id="rId33"/>
  </p:notesMasterIdLst>
  <p:sldIdLst>
    <p:sldId id="382" r:id="rId7"/>
    <p:sldId id="259" r:id="rId8"/>
    <p:sldId id="361" r:id="rId9"/>
    <p:sldId id="367" r:id="rId10"/>
    <p:sldId id="368" r:id="rId11"/>
    <p:sldId id="369" r:id="rId12"/>
    <p:sldId id="363" r:id="rId13"/>
    <p:sldId id="370" r:id="rId14"/>
    <p:sldId id="364" r:id="rId15"/>
    <p:sldId id="371" r:id="rId16"/>
    <p:sldId id="268" r:id="rId17"/>
    <p:sldId id="337" r:id="rId18"/>
    <p:sldId id="352" r:id="rId19"/>
    <p:sldId id="353" r:id="rId20"/>
    <p:sldId id="372" r:id="rId21"/>
    <p:sldId id="373" r:id="rId22"/>
    <p:sldId id="374" r:id="rId23"/>
    <p:sldId id="375" r:id="rId24"/>
    <p:sldId id="376" r:id="rId25"/>
    <p:sldId id="377" r:id="rId26"/>
    <p:sldId id="379" r:id="rId27"/>
    <p:sldId id="290" r:id="rId28"/>
    <p:sldId id="291" r:id="rId29"/>
    <p:sldId id="381" r:id="rId30"/>
    <p:sldId id="351" r:id="rId31"/>
    <p:sldId id="257" r:id="rId32"/>
  </p:sldIdLst>
  <p:sldSz cx="9144000" cy="5143500" type="screen16x9"/>
  <p:notesSz cx="6858000" cy="9144000"/>
  <p:embeddedFontLst>
    <p:embeddedFont>
      <p:font typeface="微软雅黑" panose="020B0503020204020204" pitchFamily="34" charset="-122"/>
      <p:regular r:id="rId34"/>
      <p:bold r:id="rId35"/>
    </p:embeddedFont>
    <p:embeddedFont>
      <p:font typeface="黑体" panose="02010609060101010101" pitchFamily="49" charset="-122"/>
      <p:regular r:id="rId36"/>
    </p:embeddedFont>
    <p:embeddedFont>
      <p:font typeface="Bebas Neue" panose="020B0604020202020204" charset="0"/>
      <p:regular r:id="rId37"/>
    </p:embeddedFont>
    <p:embeddedFont>
      <p:font typeface="Calibri" panose="020F0502020204030204" pitchFamily="34" charset="0"/>
      <p:regular r:id="rId38"/>
      <p:bold r:id="rId39"/>
      <p:italic r:id="rId40"/>
      <p:boldItalic r:id="rId41"/>
    </p:embeddedFont>
    <p:embeddedFont>
      <p:font typeface="Calibri Light" panose="020F0302020204030204" pitchFamily="34" charset="0"/>
      <p:regular r:id="rId42"/>
      <p:italic r:id="rId43"/>
    </p:embeddedFont>
    <p:embeddedFont>
      <p:font typeface="Comic Sans MS" panose="030F0702030302020204" pitchFamily="66" charset="0"/>
      <p:regular r:id="rId44"/>
      <p:bold r:id="rId45"/>
      <p:italic r:id="rId46"/>
      <p:boldItalic r:id="rId47"/>
    </p:embeddedFont>
    <p:embeddedFont>
      <p:font typeface="Fredoka One" panose="020B0604020202020204" charset="0"/>
      <p:regular r:id="rId48"/>
    </p:embeddedFont>
    <p:embeddedFont>
      <p:font typeface="Gill Sans Ultra Bold" panose="020B0A02020104020203" pitchFamily="34" charset="0"/>
      <p:regular r:id="rId49"/>
    </p:embeddedFont>
    <p:embeddedFont>
      <p:font typeface="KaiTi" panose="02010609060101010101" pitchFamily="49" charset="-122"/>
      <p:regular r:id="rId50"/>
    </p:embeddedFont>
    <p:embeddedFont>
      <p:font typeface="Life Savers" panose="020B0604020202020204" charset="0"/>
      <p:regular r:id="rId51"/>
      <p:bold r:id="rId52"/>
    </p:embeddedFont>
    <p:embeddedFont>
      <p:font typeface="Life Savers ExtraBold" panose="020B0604020202020204" charset="0"/>
      <p:bold r:id="rId53"/>
    </p:embeddedFont>
    <p:embeddedFont>
      <p:font typeface="Myriad Pro" panose="020B0604020202020204" charset="0"/>
      <p:regular r:id="rId54"/>
      <p:bold r:id="rId55"/>
      <p:italic r:id="rId56"/>
      <p:boldItalic r:id="rId57"/>
    </p:embeddedFont>
    <p:embeddedFont>
      <p:font typeface="Quicksand" panose="020B0604020202020204" charset="0"/>
      <p:regular r:id="rId58"/>
      <p:bold r:id="rId59"/>
    </p:embeddedFont>
    <p:embeddedFont>
      <p:font typeface="Quicksand SemiBold" panose="020B0604020202020204" charset="0"/>
      <p:regular r:id="rId60"/>
      <p:bold r:id="rId61"/>
    </p:embeddedFont>
    <p:embeddedFont>
      <p:font typeface="Raleway" pitchFamily="2" charset="0"/>
      <p:regular r:id="rId62"/>
      <p:bold r:id="rId63"/>
      <p:italic r:id="rId64"/>
      <p:boldItalic r:id="rId6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1" clrIdx="0">
    <p:extLst>
      <p:ext uri="{19B8F6BF-5375-455C-9EA6-DF929625EA0E}">
        <p15:presenceInfo xmlns:p15="http://schemas.microsoft.com/office/powerpoint/2012/main" userId="731c25f521fd9ec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FF"/>
    <a:srgbClr val="66FFFF"/>
    <a:srgbClr val="FF99CC"/>
    <a:srgbClr val="FFCCCC"/>
    <a:srgbClr val="99FF99"/>
    <a:srgbClr val="C75F09"/>
    <a:srgbClr val="A54E07"/>
    <a:srgbClr val="FFFF99"/>
    <a:srgbClr val="FCD5B5"/>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300B4E1-8EBC-42C3-8794-84A613628309}">
  <a:tblStyle styleId="{A300B4E1-8EBC-42C3-8794-84A61362830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164" autoAdjust="0"/>
    <p:restoredTop sz="94436" autoAdjust="0"/>
  </p:normalViewPr>
  <p:slideViewPr>
    <p:cSldViewPr snapToGrid="0">
      <p:cViewPr varScale="1">
        <p:scale>
          <a:sx n="101" d="100"/>
          <a:sy n="101" d="100"/>
        </p:scale>
        <p:origin x="686" y="58"/>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79" d="100"/>
        <a:sy n="79" d="100"/>
      </p:scale>
      <p:origin x="0" y="-63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font" Target="fonts/font9.fntdata"/><Relationship Id="rId47" Type="http://schemas.openxmlformats.org/officeDocument/2006/relationships/font" Target="fonts/font14.fntdata"/><Relationship Id="rId63" Type="http://schemas.openxmlformats.org/officeDocument/2006/relationships/font" Target="fonts/font30.fntdata"/><Relationship Id="rId68"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font" Target="fonts/font20.fntdata"/><Relationship Id="rId58" Type="http://schemas.openxmlformats.org/officeDocument/2006/relationships/font" Target="fonts/font25.fntdata"/><Relationship Id="rId66" Type="http://schemas.openxmlformats.org/officeDocument/2006/relationships/commentAuthors" Target="commentAuthors.xml"/><Relationship Id="rId5" Type="http://schemas.openxmlformats.org/officeDocument/2006/relationships/slideMaster" Target="slideMasters/slideMaster5.xml"/><Relationship Id="rId61" Type="http://schemas.openxmlformats.org/officeDocument/2006/relationships/font" Target="fonts/font28.fntdata"/><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56" Type="http://schemas.openxmlformats.org/officeDocument/2006/relationships/font" Target="fonts/font23.fntdata"/><Relationship Id="rId64" Type="http://schemas.openxmlformats.org/officeDocument/2006/relationships/font" Target="fonts/font31.fntdata"/><Relationship Id="rId69"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font" Target="fonts/font18.fntdata"/><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59" Type="http://schemas.openxmlformats.org/officeDocument/2006/relationships/font" Target="fonts/font26.fntdata"/><Relationship Id="rId67"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font" Target="fonts/font8.fntdata"/><Relationship Id="rId54" Type="http://schemas.openxmlformats.org/officeDocument/2006/relationships/font" Target="fonts/font21.fntdata"/><Relationship Id="rId62" Type="http://schemas.openxmlformats.org/officeDocument/2006/relationships/font" Target="fonts/font29.fntdata"/><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font" Target="fonts/font3.fntdata"/><Relationship Id="rId49" Type="http://schemas.openxmlformats.org/officeDocument/2006/relationships/font" Target="fonts/font16.fntdata"/><Relationship Id="rId57" Type="http://schemas.openxmlformats.org/officeDocument/2006/relationships/font" Target="fonts/font24.fntdata"/><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font" Target="fonts/font11.fntdata"/><Relationship Id="rId52" Type="http://schemas.openxmlformats.org/officeDocument/2006/relationships/font" Target="fonts/font19.fntdata"/><Relationship Id="rId60" Type="http://schemas.openxmlformats.org/officeDocument/2006/relationships/font" Target="fonts/font27.fntdata"/><Relationship Id="rId65" Type="http://schemas.openxmlformats.org/officeDocument/2006/relationships/font" Target="fonts/font32.fntdata"/><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font" Target="fonts/font6.fntdata"/><Relationship Id="rId34" Type="http://schemas.openxmlformats.org/officeDocument/2006/relationships/font" Target="fonts/font1.fntdata"/><Relationship Id="rId50" Type="http://schemas.openxmlformats.org/officeDocument/2006/relationships/font" Target="fonts/font17.fntdata"/><Relationship Id="rId55" Type="http://schemas.openxmlformats.org/officeDocument/2006/relationships/font" Target="fonts/font22.fntdata"/></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8CAD404-83CC-4257-8944-C73EEE507767}" type="doc">
      <dgm:prSet loTypeId="urn:microsoft.com/office/officeart/2005/8/layout/vList5" loCatId="list" qsTypeId="urn:microsoft.com/office/officeart/2005/8/quickstyle/simple1" qsCatId="simple" csTypeId="urn:microsoft.com/office/officeart/2005/8/colors/colorful4" csCatId="colorful" phldr="1"/>
      <dgm:spPr/>
      <dgm:t>
        <a:bodyPr/>
        <a:lstStyle/>
        <a:p>
          <a:endParaRPr lang="en-US"/>
        </a:p>
      </dgm:t>
    </dgm:pt>
    <dgm:pt modelId="{855E9DE4-A4C4-454C-A3A2-A7290CC003F5}" type="pres">
      <dgm:prSet presAssocID="{38CAD404-83CC-4257-8944-C73EEE507767}" presName="Name0" presStyleCnt="0">
        <dgm:presLayoutVars>
          <dgm:dir/>
          <dgm:animLvl val="lvl"/>
          <dgm:resizeHandles val="exact"/>
        </dgm:presLayoutVars>
      </dgm:prSet>
      <dgm:spPr/>
    </dgm:pt>
  </dgm:ptLst>
  <dgm:cxnLst>
    <dgm:cxn modelId="{6D9BDBE9-BF50-4C33-956E-1E692D511424}" type="presOf" srcId="{38CAD404-83CC-4257-8944-C73EEE507767}" destId="{855E9DE4-A4C4-454C-A3A2-A7290CC003F5}" srcOrd="0"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8CAD404-83CC-4257-8944-C73EEE507767}" type="doc">
      <dgm:prSet loTypeId="urn:microsoft.com/office/officeart/2005/8/layout/vList5" loCatId="list" qsTypeId="urn:microsoft.com/office/officeart/2005/8/quickstyle/simple1" qsCatId="simple" csTypeId="urn:microsoft.com/office/officeart/2005/8/colors/colorful4" csCatId="colorful" phldr="1"/>
      <dgm:spPr/>
      <dgm:t>
        <a:bodyPr/>
        <a:lstStyle/>
        <a:p>
          <a:endParaRPr lang="en-US"/>
        </a:p>
      </dgm:t>
    </dgm:pt>
    <dgm:pt modelId="{855E9DE4-A4C4-454C-A3A2-A7290CC003F5}" type="pres">
      <dgm:prSet presAssocID="{38CAD404-83CC-4257-8944-C73EEE507767}" presName="Name0" presStyleCnt="0">
        <dgm:presLayoutVars>
          <dgm:dir/>
          <dgm:animLvl val="lvl"/>
          <dgm:resizeHandles val="exact"/>
        </dgm:presLayoutVars>
      </dgm:prSet>
      <dgm:spPr/>
    </dgm:pt>
  </dgm:ptLst>
  <dgm:cxnLst>
    <dgm:cxn modelId="{C5A97F24-89B8-49FF-94C5-80DC41002A83}" type="presOf" srcId="{38CAD404-83CC-4257-8944-C73EEE507767}" destId="{855E9DE4-A4C4-454C-A3A2-A7290CC003F5}" srcOrd="0"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75748554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ge57b5fd4a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9" name="Google Shape;979;ge57b5fd4a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332806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幻灯片图像占位符 79873"/>
          <p:cNvSpPr>
            <a:spLocks noGrp="1" noRot="1" noChangeAspect="1" noTextEdit="1"/>
          </p:cNvSpPr>
          <p:nvPr>
            <p:ph type="sldImg"/>
          </p:nvPr>
        </p:nvSpPr>
        <p:spPr>
          <a:xfrm>
            <a:off x="381000" y="685800"/>
            <a:ext cx="6096000" cy="3429000"/>
          </a:xfrm>
          <a:ln/>
        </p:spPr>
      </p:sp>
      <p:sp>
        <p:nvSpPr>
          <p:cNvPr id="79875" name="文本占位符 79874"/>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a:xfrm>
            <a:off x="3884613" y="8685213"/>
            <a:ext cx="2971800" cy="457200"/>
          </a:xfrm>
          <a:prstGeom prst="rect">
            <a:avLst/>
          </a:prstGeom>
        </p:spPr>
        <p:txBody>
          <a:bodyPr/>
          <a:lstStyle/>
          <a:p>
            <a:pPr algn="r"/>
            <a:fld id="{9A0DB2DC-4C9A-4742-B13C-FB6460FD3503}" type="slidenum">
              <a:rPr lang="en-US" altLang="zh-CN" sz="1200" dirty="0">
                <a:solidFill>
                  <a:srgbClr val="000000"/>
                </a:solidFill>
              </a:rPr>
              <a:pPr algn="r"/>
              <a:t>12</a:t>
            </a:fld>
            <a:endParaRPr lang="zh-CN" altLang="en-US" sz="1200" dirty="0">
              <a:solidFill>
                <a:srgbClr val="000000"/>
              </a:solidFill>
            </a:endParaRPr>
          </a:p>
        </p:txBody>
      </p:sp>
    </p:spTree>
    <p:extLst>
      <p:ext uri="{BB962C8B-B14F-4D97-AF65-F5344CB8AC3E}">
        <p14:creationId xmlns:p14="http://schemas.microsoft.com/office/powerpoint/2010/main" val="20994250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249309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6D53D01E-CD89-426E-AEDD-CB8FEAE14001}" type="slidenum">
              <a:rPr lang="en-US" smtClean="0">
                <a:solidFill>
                  <a:prstClr val="black"/>
                </a:solidFill>
                <a:latin typeface="Calibri" panose="020F0502020204030204"/>
              </a:rPr>
              <a:pPr/>
              <a:t>24</a:t>
            </a:fld>
            <a:endParaRPr lang="en-US">
              <a:solidFill>
                <a:prstClr val="black"/>
              </a:solidFill>
              <a:latin typeface="Calibri" panose="020F0502020204030204"/>
            </a:endParaRPr>
          </a:p>
        </p:txBody>
      </p:sp>
    </p:spTree>
    <p:extLst>
      <p:ext uri="{BB962C8B-B14F-4D97-AF65-F5344CB8AC3E}">
        <p14:creationId xmlns:p14="http://schemas.microsoft.com/office/powerpoint/2010/main" val="1719436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6D53D01E-CD89-426E-AEDD-CB8FEAE14001}" type="slidenum">
              <a:rPr lang="en-US" smtClean="0">
                <a:solidFill>
                  <a:prstClr val="black"/>
                </a:solidFill>
                <a:latin typeface="Calibri" panose="020F0502020204030204"/>
              </a:rPr>
              <a:pPr/>
              <a:t>25</a:t>
            </a:fld>
            <a:endParaRPr lang="en-US">
              <a:solidFill>
                <a:prstClr val="black"/>
              </a:solidFill>
              <a:latin typeface="Calibri" panose="020F0502020204030204"/>
            </a:endParaRPr>
          </a:p>
        </p:txBody>
      </p:sp>
    </p:spTree>
    <p:extLst>
      <p:ext uri="{BB962C8B-B14F-4D97-AF65-F5344CB8AC3E}">
        <p14:creationId xmlns:p14="http://schemas.microsoft.com/office/powerpoint/2010/main" val="1637993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幻灯片图像占位符 70657"/>
          <p:cNvSpPr>
            <a:spLocks noGrp="1" noRot="1" noChangeAspect="1" noTextEdit="1"/>
          </p:cNvSpPr>
          <p:nvPr>
            <p:ph type="sldImg"/>
          </p:nvPr>
        </p:nvSpPr>
        <p:spPr>
          <a:xfrm>
            <a:off x="381000" y="685800"/>
            <a:ext cx="6096000" cy="3429000"/>
          </a:xfrm>
          <a:ln/>
        </p:spPr>
      </p:sp>
      <p:sp>
        <p:nvSpPr>
          <p:cNvPr id="70659" name="文本占位符 7065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a:xfrm>
            <a:off x="3884613" y="8685213"/>
            <a:ext cx="2971800" cy="458787"/>
          </a:xfrm>
          <a:prstGeom prst="rect">
            <a:avLst/>
          </a:prstGeom>
        </p:spPr>
        <p:txBody>
          <a:bodyPr/>
          <a:lstStyle/>
          <a:p>
            <a:fld id="{9A0DB2DC-4C9A-4742-B13C-FB6460FD3503}" type="slidenum">
              <a:rPr lang="en-US" altLang="zh-CN" dirty="0">
                <a:solidFill>
                  <a:prstClr val="black"/>
                </a:solidFill>
              </a:rPr>
              <a:pPr/>
              <a:t>26</a:t>
            </a:fld>
            <a:endParaRPr lang="zh-CN" altLang="en-US" dirty="0">
              <a:solidFill>
                <a:prstClr val="black"/>
              </a:solidFill>
            </a:endParaRPr>
          </a:p>
        </p:txBody>
      </p:sp>
    </p:spTree>
    <p:extLst>
      <p:ext uri="{BB962C8B-B14F-4D97-AF65-F5344CB8AC3E}">
        <p14:creationId xmlns:p14="http://schemas.microsoft.com/office/powerpoint/2010/main" val="39219690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3"/>
        <p:cNvGrpSpPr/>
        <p:nvPr/>
      </p:nvGrpSpPr>
      <p:grpSpPr>
        <a:xfrm>
          <a:off x="0" y="0"/>
          <a:ext cx="0" cy="0"/>
          <a:chOff x="0" y="0"/>
          <a:chExt cx="0" cy="0"/>
        </a:xfrm>
      </p:grpSpPr>
      <p:sp>
        <p:nvSpPr>
          <p:cNvPr id="954" name="Google Shape;954;gd7e39904c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5" name="Google Shape;955;gd7e39904c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47970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3"/>
        <p:cNvGrpSpPr/>
        <p:nvPr/>
      </p:nvGrpSpPr>
      <p:grpSpPr>
        <a:xfrm>
          <a:off x="0" y="0"/>
          <a:ext cx="0" cy="0"/>
          <a:chOff x="0" y="0"/>
          <a:chExt cx="0" cy="0"/>
        </a:xfrm>
      </p:grpSpPr>
      <p:sp>
        <p:nvSpPr>
          <p:cNvPr id="954" name="Google Shape;954;gd7e39904c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5" name="Google Shape;955;gd7e39904c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324269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3"/>
        <p:cNvGrpSpPr/>
        <p:nvPr/>
      </p:nvGrpSpPr>
      <p:grpSpPr>
        <a:xfrm>
          <a:off x="0" y="0"/>
          <a:ext cx="0" cy="0"/>
          <a:chOff x="0" y="0"/>
          <a:chExt cx="0" cy="0"/>
        </a:xfrm>
      </p:grpSpPr>
      <p:sp>
        <p:nvSpPr>
          <p:cNvPr id="954" name="Google Shape;954;gd7e39904c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5" name="Google Shape;955;gd7e39904c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662600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3"/>
        <p:cNvGrpSpPr/>
        <p:nvPr/>
      </p:nvGrpSpPr>
      <p:grpSpPr>
        <a:xfrm>
          <a:off x="0" y="0"/>
          <a:ext cx="0" cy="0"/>
          <a:chOff x="0" y="0"/>
          <a:chExt cx="0" cy="0"/>
        </a:xfrm>
      </p:grpSpPr>
      <p:sp>
        <p:nvSpPr>
          <p:cNvPr id="954" name="Google Shape;954;gd7e39904c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5" name="Google Shape;955;gd7e39904c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627811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3"/>
        <p:cNvGrpSpPr/>
        <p:nvPr/>
      </p:nvGrpSpPr>
      <p:grpSpPr>
        <a:xfrm>
          <a:off x="0" y="0"/>
          <a:ext cx="0" cy="0"/>
          <a:chOff x="0" y="0"/>
          <a:chExt cx="0" cy="0"/>
        </a:xfrm>
      </p:grpSpPr>
      <p:sp>
        <p:nvSpPr>
          <p:cNvPr id="954" name="Google Shape;954;gd7e39904c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5" name="Google Shape;955;gd7e39904c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073629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3"/>
        <p:cNvGrpSpPr/>
        <p:nvPr/>
      </p:nvGrpSpPr>
      <p:grpSpPr>
        <a:xfrm>
          <a:off x="0" y="0"/>
          <a:ext cx="0" cy="0"/>
          <a:chOff x="0" y="0"/>
          <a:chExt cx="0" cy="0"/>
        </a:xfrm>
      </p:grpSpPr>
      <p:sp>
        <p:nvSpPr>
          <p:cNvPr id="954" name="Google Shape;954;gd7e39904c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5" name="Google Shape;955;gd7e39904c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81547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3"/>
        <p:cNvGrpSpPr/>
        <p:nvPr/>
      </p:nvGrpSpPr>
      <p:grpSpPr>
        <a:xfrm>
          <a:off x="0" y="0"/>
          <a:ext cx="0" cy="0"/>
          <a:chOff x="0" y="0"/>
          <a:chExt cx="0" cy="0"/>
        </a:xfrm>
      </p:grpSpPr>
      <p:sp>
        <p:nvSpPr>
          <p:cNvPr id="954" name="Google Shape;954;gd7e39904c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5" name="Google Shape;955;gd7e39904c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729013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3"/>
        <p:cNvGrpSpPr/>
        <p:nvPr/>
      </p:nvGrpSpPr>
      <p:grpSpPr>
        <a:xfrm>
          <a:off x="0" y="0"/>
          <a:ext cx="0" cy="0"/>
          <a:chOff x="0" y="0"/>
          <a:chExt cx="0" cy="0"/>
        </a:xfrm>
      </p:grpSpPr>
      <p:sp>
        <p:nvSpPr>
          <p:cNvPr id="954" name="Google Shape;954;gd7e39904c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5" name="Google Shape;955;gd7e39904c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42137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7" y="796114"/>
            <a:ext cx="9144057" cy="3661718"/>
            <a:chOff x="240700" y="1004675"/>
            <a:chExt cx="2132675" cy="854025"/>
          </a:xfrm>
        </p:grpSpPr>
        <p:sp>
          <p:nvSpPr>
            <p:cNvPr id="10" name="Google Shape;10;p2"/>
            <p:cNvSpPr/>
            <p:nvPr/>
          </p:nvSpPr>
          <p:spPr>
            <a:xfrm>
              <a:off x="240700" y="1004675"/>
              <a:ext cx="2132675" cy="149800"/>
            </a:xfrm>
            <a:custGeom>
              <a:avLst/>
              <a:gdLst/>
              <a:ahLst/>
              <a:cxnLst/>
              <a:rect l="l" t="t" r="r" b="b"/>
              <a:pathLst>
                <a:path w="85307" h="5992" extrusionOk="0">
                  <a:moveTo>
                    <a:pt x="85307" y="3140"/>
                  </a:moveTo>
                  <a:cubicBezTo>
                    <a:pt x="81532" y="3140"/>
                    <a:pt x="77784" y="3787"/>
                    <a:pt x="74010" y="4433"/>
                  </a:cubicBezTo>
                  <a:cubicBezTo>
                    <a:pt x="73131" y="4536"/>
                    <a:pt x="72278" y="4640"/>
                    <a:pt x="71528" y="4872"/>
                  </a:cubicBezTo>
                  <a:cubicBezTo>
                    <a:pt x="72278" y="4769"/>
                    <a:pt x="73131" y="4640"/>
                    <a:pt x="74010" y="4536"/>
                  </a:cubicBezTo>
                  <a:cubicBezTo>
                    <a:pt x="77784" y="3890"/>
                    <a:pt x="81662" y="3244"/>
                    <a:pt x="85307" y="3244"/>
                  </a:cubicBezTo>
                  <a:lnTo>
                    <a:pt x="85307" y="3140"/>
                  </a:lnTo>
                  <a:close/>
                  <a:moveTo>
                    <a:pt x="29858" y="0"/>
                  </a:moveTo>
                  <a:cubicBezTo>
                    <a:pt x="25081" y="0"/>
                    <a:pt x="20259" y="1284"/>
                    <a:pt x="15614" y="2494"/>
                  </a:cubicBezTo>
                  <a:cubicBezTo>
                    <a:pt x="15097" y="2598"/>
                    <a:pt x="14554" y="2830"/>
                    <a:pt x="14011" y="2934"/>
                  </a:cubicBezTo>
                  <a:cubicBezTo>
                    <a:pt x="10081" y="3943"/>
                    <a:pt x="5984" y="4860"/>
                    <a:pt x="2067" y="4860"/>
                  </a:cubicBezTo>
                  <a:cubicBezTo>
                    <a:pt x="1372" y="4860"/>
                    <a:pt x="682" y="4831"/>
                    <a:pt x="0" y="4769"/>
                  </a:cubicBezTo>
                  <a:lnTo>
                    <a:pt x="0" y="4872"/>
                  </a:lnTo>
                  <a:cubicBezTo>
                    <a:pt x="682" y="4935"/>
                    <a:pt x="1372" y="4964"/>
                    <a:pt x="2067" y="4964"/>
                  </a:cubicBezTo>
                  <a:cubicBezTo>
                    <a:pt x="5984" y="4964"/>
                    <a:pt x="10081" y="4047"/>
                    <a:pt x="14011" y="3037"/>
                  </a:cubicBezTo>
                  <a:cubicBezTo>
                    <a:pt x="14554" y="2934"/>
                    <a:pt x="15097" y="2701"/>
                    <a:pt x="15614" y="2598"/>
                  </a:cubicBezTo>
                  <a:cubicBezTo>
                    <a:pt x="20337" y="1387"/>
                    <a:pt x="25120" y="104"/>
                    <a:pt x="29872" y="104"/>
                  </a:cubicBezTo>
                  <a:cubicBezTo>
                    <a:pt x="31414" y="104"/>
                    <a:pt x="32952" y="239"/>
                    <a:pt x="34485" y="555"/>
                  </a:cubicBezTo>
                  <a:cubicBezTo>
                    <a:pt x="36527" y="995"/>
                    <a:pt x="38569" y="1744"/>
                    <a:pt x="40508" y="2494"/>
                  </a:cubicBezTo>
                  <a:cubicBezTo>
                    <a:pt x="41594" y="2934"/>
                    <a:pt x="42654" y="3347"/>
                    <a:pt x="43636" y="3683"/>
                  </a:cubicBezTo>
                  <a:cubicBezTo>
                    <a:pt x="48226" y="5213"/>
                    <a:pt x="53268" y="5992"/>
                    <a:pt x="58919" y="5992"/>
                  </a:cubicBezTo>
                  <a:cubicBezTo>
                    <a:pt x="62816" y="5992"/>
                    <a:pt x="67002" y="5621"/>
                    <a:pt x="71528" y="4872"/>
                  </a:cubicBezTo>
                  <a:lnTo>
                    <a:pt x="71528" y="4872"/>
                  </a:lnTo>
                  <a:cubicBezTo>
                    <a:pt x="67002" y="5569"/>
                    <a:pt x="62816" y="5929"/>
                    <a:pt x="58927" y="5929"/>
                  </a:cubicBezTo>
                  <a:cubicBezTo>
                    <a:pt x="53286" y="5929"/>
                    <a:pt x="48268" y="5171"/>
                    <a:pt x="43739" y="3580"/>
                  </a:cubicBezTo>
                  <a:cubicBezTo>
                    <a:pt x="42654" y="3244"/>
                    <a:pt x="41594" y="2830"/>
                    <a:pt x="40611" y="2494"/>
                  </a:cubicBezTo>
                  <a:cubicBezTo>
                    <a:pt x="38569" y="1641"/>
                    <a:pt x="36527" y="891"/>
                    <a:pt x="34485" y="452"/>
                  </a:cubicBezTo>
                  <a:cubicBezTo>
                    <a:pt x="32952" y="135"/>
                    <a:pt x="31408" y="0"/>
                    <a:pt x="298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240700" y="1057675"/>
              <a:ext cx="2132675" cy="243950"/>
            </a:xfrm>
            <a:custGeom>
              <a:avLst/>
              <a:gdLst/>
              <a:ahLst/>
              <a:cxnLst/>
              <a:rect l="l" t="t" r="r" b="b"/>
              <a:pathLst>
                <a:path w="85307" h="9758" extrusionOk="0">
                  <a:moveTo>
                    <a:pt x="28644" y="0"/>
                  </a:moveTo>
                  <a:cubicBezTo>
                    <a:pt x="27891" y="0"/>
                    <a:pt x="27133" y="78"/>
                    <a:pt x="26394" y="271"/>
                  </a:cubicBezTo>
                  <a:cubicBezTo>
                    <a:pt x="27056" y="126"/>
                    <a:pt x="27734" y="66"/>
                    <a:pt x="28407" y="66"/>
                  </a:cubicBezTo>
                  <a:cubicBezTo>
                    <a:pt x="30257" y="66"/>
                    <a:pt x="32081" y="519"/>
                    <a:pt x="33502" y="917"/>
                  </a:cubicBezTo>
                  <a:cubicBezTo>
                    <a:pt x="36734" y="1873"/>
                    <a:pt x="39862" y="3166"/>
                    <a:pt x="42886" y="4458"/>
                  </a:cubicBezTo>
                  <a:cubicBezTo>
                    <a:pt x="44592" y="5234"/>
                    <a:pt x="46324" y="5984"/>
                    <a:pt x="48056" y="6630"/>
                  </a:cubicBezTo>
                  <a:cubicBezTo>
                    <a:pt x="52654" y="8395"/>
                    <a:pt x="56539" y="9273"/>
                    <a:pt x="60049" y="9273"/>
                  </a:cubicBezTo>
                  <a:cubicBezTo>
                    <a:pt x="61216" y="9273"/>
                    <a:pt x="62341" y="9176"/>
                    <a:pt x="63437" y="8982"/>
                  </a:cubicBezTo>
                  <a:cubicBezTo>
                    <a:pt x="65376" y="8672"/>
                    <a:pt x="67211" y="8026"/>
                    <a:pt x="68943" y="7483"/>
                  </a:cubicBezTo>
                  <a:cubicBezTo>
                    <a:pt x="70236" y="7043"/>
                    <a:pt x="71632" y="6526"/>
                    <a:pt x="73028" y="6190"/>
                  </a:cubicBezTo>
                  <a:cubicBezTo>
                    <a:pt x="74974" y="5738"/>
                    <a:pt x="77007" y="5497"/>
                    <a:pt x="79035" y="5497"/>
                  </a:cubicBezTo>
                  <a:cubicBezTo>
                    <a:pt x="80833" y="5497"/>
                    <a:pt x="82626" y="5686"/>
                    <a:pt x="84350" y="6087"/>
                  </a:cubicBezTo>
                  <a:cubicBezTo>
                    <a:pt x="84660" y="6087"/>
                    <a:pt x="84996" y="6190"/>
                    <a:pt x="85307" y="6294"/>
                  </a:cubicBezTo>
                  <a:lnTo>
                    <a:pt x="85307" y="6190"/>
                  </a:lnTo>
                  <a:cubicBezTo>
                    <a:pt x="84996" y="6087"/>
                    <a:pt x="84660" y="5984"/>
                    <a:pt x="84350" y="5984"/>
                  </a:cubicBezTo>
                  <a:cubicBezTo>
                    <a:pt x="82637" y="5574"/>
                    <a:pt x="80857" y="5383"/>
                    <a:pt x="79062" y="5383"/>
                  </a:cubicBezTo>
                  <a:cubicBezTo>
                    <a:pt x="77009" y="5383"/>
                    <a:pt x="74937" y="5632"/>
                    <a:pt x="72924" y="6087"/>
                  </a:cubicBezTo>
                  <a:cubicBezTo>
                    <a:pt x="71632" y="6397"/>
                    <a:pt x="70236" y="6940"/>
                    <a:pt x="68943" y="7380"/>
                  </a:cubicBezTo>
                  <a:cubicBezTo>
                    <a:pt x="67108" y="7922"/>
                    <a:pt x="65273" y="8569"/>
                    <a:pt x="63437" y="8879"/>
                  </a:cubicBezTo>
                  <a:cubicBezTo>
                    <a:pt x="62339" y="9066"/>
                    <a:pt x="61211" y="9160"/>
                    <a:pt x="60043" y="9160"/>
                  </a:cubicBezTo>
                  <a:cubicBezTo>
                    <a:pt x="56540" y="9160"/>
                    <a:pt x="52677" y="8317"/>
                    <a:pt x="48160" y="6630"/>
                  </a:cubicBezTo>
                  <a:cubicBezTo>
                    <a:pt x="46324" y="5880"/>
                    <a:pt x="44592" y="5105"/>
                    <a:pt x="42886" y="4355"/>
                  </a:cubicBezTo>
                  <a:cubicBezTo>
                    <a:pt x="39965" y="3063"/>
                    <a:pt x="36837" y="1770"/>
                    <a:pt x="33606" y="814"/>
                  </a:cubicBezTo>
                  <a:cubicBezTo>
                    <a:pt x="32172" y="432"/>
                    <a:pt x="30420" y="0"/>
                    <a:pt x="28644" y="0"/>
                  </a:cubicBezTo>
                  <a:close/>
                  <a:moveTo>
                    <a:pt x="26394" y="271"/>
                  </a:moveTo>
                  <a:lnTo>
                    <a:pt x="26394" y="271"/>
                  </a:lnTo>
                  <a:cubicBezTo>
                    <a:pt x="23912" y="710"/>
                    <a:pt x="21973" y="2209"/>
                    <a:pt x="20034" y="3605"/>
                  </a:cubicBezTo>
                  <a:cubicBezTo>
                    <a:pt x="19388" y="4045"/>
                    <a:pt x="18845" y="4458"/>
                    <a:pt x="18199" y="4898"/>
                  </a:cubicBezTo>
                  <a:cubicBezTo>
                    <a:pt x="13494" y="8081"/>
                    <a:pt x="7760" y="9700"/>
                    <a:pt x="2063" y="9700"/>
                  </a:cubicBezTo>
                  <a:cubicBezTo>
                    <a:pt x="1374" y="9700"/>
                    <a:pt x="686" y="9676"/>
                    <a:pt x="0" y="9629"/>
                  </a:cubicBezTo>
                  <a:lnTo>
                    <a:pt x="0" y="9758"/>
                  </a:lnTo>
                  <a:lnTo>
                    <a:pt x="2172" y="9758"/>
                  </a:lnTo>
                  <a:cubicBezTo>
                    <a:pt x="7859" y="9758"/>
                    <a:pt x="13572" y="8129"/>
                    <a:pt x="18199" y="5001"/>
                  </a:cubicBezTo>
                  <a:cubicBezTo>
                    <a:pt x="18845" y="4588"/>
                    <a:pt x="19492" y="4148"/>
                    <a:pt x="20034" y="3709"/>
                  </a:cubicBezTo>
                  <a:cubicBezTo>
                    <a:pt x="21973" y="2313"/>
                    <a:pt x="24015" y="814"/>
                    <a:pt x="26394" y="27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240700" y="1379950"/>
              <a:ext cx="2132675" cy="150450"/>
            </a:xfrm>
            <a:custGeom>
              <a:avLst/>
              <a:gdLst/>
              <a:ahLst/>
              <a:cxnLst/>
              <a:rect l="l" t="t" r="r" b="b"/>
              <a:pathLst>
                <a:path w="85307" h="6018" extrusionOk="0">
                  <a:moveTo>
                    <a:pt x="57008" y="1"/>
                  </a:moveTo>
                  <a:cubicBezTo>
                    <a:pt x="53132" y="1"/>
                    <a:pt x="49201" y="556"/>
                    <a:pt x="45471" y="1597"/>
                  </a:cubicBezTo>
                  <a:cubicBezTo>
                    <a:pt x="44489" y="1908"/>
                    <a:pt x="43636" y="2244"/>
                    <a:pt x="42757" y="2554"/>
                  </a:cubicBezTo>
                  <a:cubicBezTo>
                    <a:pt x="41051" y="3097"/>
                    <a:pt x="39422" y="3640"/>
                    <a:pt x="37716" y="4079"/>
                  </a:cubicBezTo>
                  <a:cubicBezTo>
                    <a:pt x="36592" y="4319"/>
                    <a:pt x="35500" y="4438"/>
                    <a:pt x="34465" y="4438"/>
                  </a:cubicBezTo>
                  <a:cubicBezTo>
                    <a:pt x="32716" y="4438"/>
                    <a:pt x="31131" y="4099"/>
                    <a:pt x="29832" y="3433"/>
                  </a:cubicBezTo>
                  <a:cubicBezTo>
                    <a:pt x="29185" y="3097"/>
                    <a:pt x="28668" y="2787"/>
                    <a:pt x="28126" y="2347"/>
                  </a:cubicBezTo>
                  <a:cubicBezTo>
                    <a:pt x="27376" y="1804"/>
                    <a:pt x="26497" y="1261"/>
                    <a:pt x="25541" y="951"/>
                  </a:cubicBezTo>
                  <a:cubicBezTo>
                    <a:pt x="24975" y="787"/>
                    <a:pt x="24409" y="716"/>
                    <a:pt x="23843" y="716"/>
                  </a:cubicBezTo>
                  <a:cubicBezTo>
                    <a:pt x="21824" y="716"/>
                    <a:pt x="19805" y="1623"/>
                    <a:pt x="17785" y="2450"/>
                  </a:cubicBezTo>
                  <a:cubicBezTo>
                    <a:pt x="17449" y="2683"/>
                    <a:pt x="17243" y="2787"/>
                    <a:pt x="16907" y="2890"/>
                  </a:cubicBezTo>
                  <a:cubicBezTo>
                    <a:pt x="13675" y="4389"/>
                    <a:pt x="10237" y="5268"/>
                    <a:pt x="6696" y="5682"/>
                  </a:cubicBezTo>
                  <a:cubicBezTo>
                    <a:pt x="5700" y="5817"/>
                    <a:pt x="4737" y="5881"/>
                    <a:pt x="3816" y="5881"/>
                  </a:cubicBezTo>
                  <a:cubicBezTo>
                    <a:pt x="2442" y="5881"/>
                    <a:pt x="1161" y="5738"/>
                    <a:pt x="0" y="5475"/>
                  </a:cubicBezTo>
                  <a:lnTo>
                    <a:pt x="0" y="5578"/>
                  </a:lnTo>
                  <a:cubicBezTo>
                    <a:pt x="1190" y="5914"/>
                    <a:pt x="2379" y="6018"/>
                    <a:pt x="3775" y="6018"/>
                  </a:cubicBezTo>
                  <a:cubicBezTo>
                    <a:pt x="4757" y="6018"/>
                    <a:pt x="5713" y="5914"/>
                    <a:pt x="6696" y="5785"/>
                  </a:cubicBezTo>
                  <a:cubicBezTo>
                    <a:pt x="10237" y="5372"/>
                    <a:pt x="13675" y="4389"/>
                    <a:pt x="16907" y="2993"/>
                  </a:cubicBezTo>
                  <a:cubicBezTo>
                    <a:pt x="17243" y="2890"/>
                    <a:pt x="17553" y="2683"/>
                    <a:pt x="17785" y="2554"/>
                  </a:cubicBezTo>
                  <a:cubicBezTo>
                    <a:pt x="19782" y="1735"/>
                    <a:pt x="21779" y="777"/>
                    <a:pt x="23729" y="777"/>
                  </a:cubicBezTo>
                  <a:cubicBezTo>
                    <a:pt x="24303" y="777"/>
                    <a:pt x="24873" y="860"/>
                    <a:pt x="25437" y="1055"/>
                  </a:cubicBezTo>
                  <a:cubicBezTo>
                    <a:pt x="26394" y="1391"/>
                    <a:pt x="27247" y="1908"/>
                    <a:pt x="28126" y="2450"/>
                  </a:cubicBezTo>
                  <a:cubicBezTo>
                    <a:pt x="28668" y="2787"/>
                    <a:pt x="29185" y="3200"/>
                    <a:pt x="29728" y="3433"/>
                  </a:cubicBezTo>
                  <a:cubicBezTo>
                    <a:pt x="31152" y="4127"/>
                    <a:pt x="32841" y="4511"/>
                    <a:pt x="34688" y="4511"/>
                  </a:cubicBezTo>
                  <a:cubicBezTo>
                    <a:pt x="35659" y="4511"/>
                    <a:pt x="36674" y="4405"/>
                    <a:pt x="37716" y="4182"/>
                  </a:cubicBezTo>
                  <a:cubicBezTo>
                    <a:pt x="39422" y="3743"/>
                    <a:pt x="41154" y="3200"/>
                    <a:pt x="42757" y="2683"/>
                  </a:cubicBezTo>
                  <a:cubicBezTo>
                    <a:pt x="43636" y="2347"/>
                    <a:pt x="44592" y="2037"/>
                    <a:pt x="45471" y="1701"/>
                  </a:cubicBezTo>
                  <a:cubicBezTo>
                    <a:pt x="49120" y="600"/>
                    <a:pt x="52962" y="94"/>
                    <a:pt x="56755" y="94"/>
                  </a:cubicBezTo>
                  <a:cubicBezTo>
                    <a:pt x="57773" y="94"/>
                    <a:pt x="58787" y="130"/>
                    <a:pt x="59792" y="201"/>
                  </a:cubicBezTo>
                  <a:cubicBezTo>
                    <a:pt x="62145" y="408"/>
                    <a:pt x="64523" y="848"/>
                    <a:pt x="66901" y="1261"/>
                  </a:cubicBezTo>
                  <a:cubicBezTo>
                    <a:pt x="69254" y="1701"/>
                    <a:pt x="71632" y="2140"/>
                    <a:pt x="74113" y="2347"/>
                  </a:cubicBezTo>
                  <a:cubicBezTo>
                    <a:pt x="74828" y="2393"/>
                    <a:pt x="75596" y="2423"/>
                    <a:pt x="76398" y="2423"/>
                  </a:cubicBezTo>
                  <a:cubicBezTo>
                    <a:pt x="79222" y="2423"/>
                    <a:pt x="82468" y="2044"/>
                    <a:pt x="85307" y="615"/>
                  </a:cubicBezTo>
                  <a:lnTo>
                    <a:pt x="85307" y="512"/>
                  </a:lnTo>
                  <a:cubicBezTo>
                    <a:pt x="82468" y="1941"/>
                    <a:pt x="79222" y="2320"/>
                    <a:pt x="76398" y="2320"/>
                  </a:cubicBezTo>
                  <a:cubicBezTo>
                    <a:pt x="75596" y="2320"/>
                    <a:pt x="74828" y="2289"/>
                    <a:pt x="74113" y="2244"/>
                  </a:cubicBezTo>
                  <a:cubicBezTo>
                    <a:pt x="71632" y="2037"/>
                    <a:pt x="69254" y="1597"/>
                    <a:pt x="66901" y="1158"/>
                  </a:cubicBezTo>
                  <a:cubicBezTo>
                    <a:pt x="64626" y="744"/>
                    <a:pt x="62145" y="305"/>
                    <a:pt x="59792" y="98"/>
                  </a:cubicBezTo>
                  <a:cubicBezTo>
                    <a:pt x="58870" y="33"/>
                    <a:pt x="57941" y="1"/>
                    <a:pt x="570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240700" y="1560300"/>
              <a:ext cx="2132675" cy="151250"/>
            </a:xfrm>
            <a:custGeom>
              <a:avLst/>
              <a:gdLst/>
              <a:ahLst/>
              <a:cxnLst/>
              <a:rect l="l" t="t" r="r" b="b"/>
              <a:pathLst>
                <a:path w="85307" h="6050" extrusionOk="0">
                  <a:moveTo>
                    <a:pt x="27630" y="0"/>
                  </a:moveTo>
                  <a:cubicBezTo>
                    <a:pt x="23164" y="0"/>
                    <a:pt x="18650" y="1289"/>
                    <a:pt x="14322" y="2578"/>
                  </a:cubicBezTo>
                  <a:cubicBezTo>
                    <a:pt x="13805" y="2681"/>
                    <a:pt x="13262" y="2785"/>
                    <a:pt x="12822" y="2992"/>
                  </a:cubicBezTo>
                  <a:cubicBezTo>
                    <a:pt x="9089" y="4020"/>
                    <a:pt x="5374" y="4894"/>
                    <a:pt x="1713" y="4894"/>
                  </a:cubicBezTo>
                  <a:cubicBezTo>
                    <a:pt x="1141" y="4894"/>
                    <a:pt x="570" y="4872"/>
                    <a:pt x="0" y="4827"/>
                  </a:cubicBezTo>
                  <a:lnTo>
                    <a:pt x="0" y="4930"/>
                  </a:lnTo>
                  <a:cubicBezTo>
                    <a:pt x="570" y="4976"/>
                    <a:pt x="1143" y="4997"/>
                    <a:pt x="1719" y="4997"/>
                  </a:cubicBezTo>
                  <a:cubicBezTo>
                    <a:pt x="5405" y="4997"/>
                    <a:pt x="9200" y="4123"/>
                    <a:pt x="12822" y="3095"/>
                  </a:cubicBezTo>
                  <a:cubicBezTo>
                    <a:pt x="13365" y="2888"/>
                    <a:pt x="13805" y="2785"/>
                    <a:pt x="14322" y="2681"/>
                  </a:cubicBezTo>
                  <a:cubicBezTo>
                    <a:pt x="18632" y="1398"/>
                    <a:pt x="23127" y="114"/>
                    <a:pt x="27575" y="114"/>
                  </a:cubicBezTo>
                  <a:cubicBezTo>
                    <a:pt x="29129" y="114"/>
                    <a:pt x="30677" y="271"/>
                    <a:pt x="32210" y="639"/>
                  </a:cubicBezTo>
                  <a:cubicBezTo>
                    <a:pt x="34149" y="1053"/>
                    <a:pt x="36088" y="1802"/>
                    <a:pt x="37923" y="2578"/>
                  </a:cubicBezTo>
                  <a:cubicBezTo>
                    <a:pt x="38879" y="2992"/>
                    <a:pt x="39965" y="3431"/>
                    <a:pt x="40947" y="3741"/>
                  </a:cubicBezTo>
                  <a:cubicBezTo>
                    <a:pt x="45277" y="5271"/>
                    <a:pt x="50060" y="6050"/>
                    <a:pt x="55408" y="6050"/>
                  </a:cubicBezTo>
                  <a:cubicBezTo>
                    <a:pt x="59096" y="6050"/>
                    <a:pt x="63052" y="5679"/>
                    <a:pt x="67315" y="4930"/>
                  </a:cubicBezTo>
                  <a:cubicBezTo>
                    <a:pt x="68090" y="4827"/>
                    <a:pt x="68840" y="4724"/>
                    <a:pt x="69693" y="4517"/>
                  </a:cubicBezTo>
                  <a:cubicBezTo>
                    <a:pt x="73199" y="3932"/>
                    <a:pt x="76761" y="3268"/>
                    <a:pt x="80206" y="3268"/>
                  </a:cubicBezTo>
                  <a:cubicBezTo>
                    <a:pt x="81944" y="3268"/>
                    <a:pt x="83651" y="3437"/>
                    <a:pt x="85307" y="3870"/>
                  </a:cubicBezTo>
                  <a:cubicBezTo>
                    <a:pt x="83594" y="3422"/>
                    <a:pt x="81814" y="3244"/>
                    <a:pt x="79998" y="3244"/>
                  </a:cubicBezTo>
                  <a:cubicBezTo>
                    <a:pt x="76578" y="3244"/>
                    <a:pt x="73034" y="3875"/>
                    <a:pt x="69590" y="4517"/>
                  </a:cubicBezTo>
                  <a:cubicBezTo>
                    <a:pt x="68840" y="4620"/>
                    <a:pt x="68090" y="4724"/>
                    <a:pt x="67315" y="4827"/>
                  </a:cubicBezTo>
                  <a:cubicBezTo>
                    <a:pt x="63052" y="5576"/>
                    <a:pt x="59096" y="5946"/>
                    <a:pt x="55408" y="5946"/>
                  </a:cubicBezTo>
                  <a:cubicBezTo>
                    <a:pt x="50060" y="5946"/>
                    <a:pt x="45277" y="5168"/>
                    <a:pt x="40947" y="3638"/>
                  </a:cubicBezTo>
                  <a:cubicBezTo>
                    <a:pt x="39965" y="3328"/>
                    <a:pt x="39009" y="2888"/>
                    <a:pt x="38026" y="2449"/>
                  </a:cubicBezTo>
                  <a:cubicBezTo>
                    <a:pt x="36088" y="1699"/>
                    <a:pt x="34149" y="949"/>
                    <a:pt x="32210" y="510"/>
                  </a:cubicBezTo>
                  <a:cubicBezTo>
                    <a:pt x="30695" y="153"/>
                    <a:pt x="29165" y="0"/>
                    <a:pt x="276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240700" y="1613350"/>
              <a:ext cx="2132675" cy="245350"/>
            </a:xfrm>
            <a:custGeom>
              <a:avLst/>
              <a:gdLst/>
              <a:ahLst/>
              <a:cxnLst/>
              <a:rect l="l" t="t" r="r" b="b"/>
              <a:pathLst>
                <a:path w="85307" h="9814" extrusionOk="0">
                  <a:moveTo>
                    <a:pt x="79490" y="6040"/>
                  </a:moveTo>
                  <a:cubicBezTo>
                    <a:pt x="79930" y="6143"/>
                    <a:pt x="80240" y="6272"/>
                    <a:pt x="80576" y="6376"/>
                  </a:cubicBezTo>
                  <a:cubicBezTo>
                    <a:pt x="81762" y="6703"/>
                    <a:pt x="83028" y="6981"/>
                    <a:pt x="84247" y="6981"/>
                  </a:cubicBezTo>
                  <a:cubicBezTo>
                    <a:pt x="84570" y="6981"/>
                    <a:pt x="84890" y="6962"/>
                    <a:pt x="85203" y="6919"/>
                  </a:cubicBezTo>
                  <a:lnTo>
                    <a:pt x="85307" y="6919"/>
                  </a:lnTo>
                  <a:lnTo>
                    <a:pt x="85307" y="6789"/>
                  </a:lnTo>
                  <a:lnTo>
                    <a:pt x="85203" y="6789"/>
                  </a:lnTo>
                  <a:cubicBezTo>
                    <a:pt x="84863" y="6842"/>
                    <a:pt x="84522" y="6866"/>
                    <a:pt x="84180" y="6866"/>
                  </a:cubicBezTo>
                  <a:cubicBezTo>
                    <a:pt x="83014" y="6866"/>
                    <a:pt x="81839" y="6592"/>
                    <a:pt x="80679" y="6272"/>
                  </a:cubicBezTo>
                  <a:cubicBezTo>
                    <a:pt x="80240" y="6143"/>
                    <a:pt x="79930" y="6040"/>
                    <a:pt x="79490" y="6040"/>
                  </a:cubicBezTo>
                  <a:close/>
                  <a:moveTo>
                    <a:pt x="26581" y="1"/>
                  </a:moveTo>
                  <a:cubicBezTo>
                    <a:pt x="25881" y="1"/>
                    <a:pt x="25168" y="67"/>
                    <a:pt x="24455" y="223"/>
                  </a:cubicBezTo>
                  <a:cubicBezTo>
                    <a:pt x="22206" y="766"/>
                    <a:pt x="20370" y="2265"/>
                    <a:pt x="18535" y="3687"/>
                  </a:cubicBezTo>
                  <a:cubicBezTo>
                    <a:pt x="17889" y="4101"/>
                    <a:pt x="17346" y="4540"/>
                    <a:pt x="16803" y="4980"/>
                  </a:cubicBezTo>
                  <a:cubicBezTo>
                    <a:pt x="17346" y="4644"/>
                    <a:pt x="17992" y="4204"/>
                    <a:pt x="18535" y="3791"/>
                  </a:cubicBezTo>
                  <a:cubicBezTo>
                    <a:pt x="20370" y="2395"/>
                    <a:pt x="22309" y="870"/>
                    <a:pt x="24455" y="327"/>
                  </a:cubicBezTo>
                  <a:cubicBezTo>
                    <a:pt x="25164" y="179"/>
                    <a:pt x="25873" y="116"/>
                    <a:pt x="26569" y="116"/>
                  </a:cubicBezTo>
                  <a:cubicBezTo>
                    <a:pt x="28310" y="116"/>
                    <a:pt x="29972" y="511"/>
                    <a:pt x="31357" y="973"/>
                  </a:cubicBezTo>
                  <a:cubicBezTo>
                    <a:pt x="34356" y="1852"/>
                    <a:pt x="37277" y="3248"/>
                    <a:pt x="40172" y="4540"/>
                  </a:cubicBezTo>
                  <a:cubicBezTo>
                    <a:pt x="41800" y="5290"/>
                    <a:pt x="43403" y="6040"/>
                    <a:pt x="45135" y="6686"/>
                  </a:cubicBezTo>
                  <a:cubicBezTo>
                    <a:pt x="49435" y="8476"/>
                    <a:pt x="53120" y="9343"/>
                    <a:pt x="56476" y="9343"/>
                  </a:cubicBezTo>
                  <a:cubicBezTo>
                    <a:pt x="57579" y="9343"/>
                    <a:pt x="58647" y="9250"/>
                    <a:pt x="59689" y="9064"/>
                  </a:cubicBezTo>
                  <a:cubicBezTo>
                    <a:pt x="61498" y="8728"/>
                    <a:pt x="63230" y="8082"/>
                    <a:pt x="64962" y="7436"/>
                  </a:cubicBezTo>
                  <a:cubicBezTo>
                    <a:pt x="66152" y="7022"/>
                    <a:pt x="67444" y="6582"/>
                    <a:pt x="68737" y="6272"/>
                  </a:cubicBezTo>
                  <a:cubicBezTo>
                    <a:pt x="70627" y="5748"/>
                    <a:pt x="72554" y="5504"/>
                    <a:pt x="74478" y="5504"/>
                  </a:cubicBezTo>
                  <a:cubicBezTo>
                    <a:pt x="76160" y="5504"/>
                    <a:pt x="77839" y="5690"/>
                    <a:pt x="79490" y="6040"/>
                  </a:cubicBezTo>
                  <a:cubicBezTo>
                    <a:pt x="77770" y="5625"/>
                    <a:pt x="75995" y="5412"/>
                    <a:pt x="74230" y="5412"/>
                  </a:cubicBezTo>
                  <a:cubicBezTo>
                    <a:pt x="72362" y="5412"/>
                    <a:pt x="70505" y="5651"/>
                    <a:pt x="68737" y="6143"/>
                  </a:cubicBezTo>
                  <a:cubicBezTo>
                    <a:pt x="67444" y="6479"/>
                    <a:pt x="66152" y="6919"/>
                    <a:pt x="64859" y="7436"/>
                  </a:cubicBezTo>
                  <a:cubicBezTo>
                    <a:pt x="63230" y="7978"/>
                    <a:pt x="61395" y="8625"/>
                    <a:pt x="59689" y="8961"/>
                  </a:cubicBezTo>
                  <a:cubicBezTo>
                    <a:pt x="58647" y="9146"/>
                    <a:pt x="57579" y="9240"/>
                    <a:pt x="56476" y="9240"/>
                  </a:cubicBezTo>
                  <a:cubicBezTo>
                    <a:pt x="53120" y="9240"/>
                    <a:pt x="49435" y="8372"/>
                    <a:pt x="45135" y="6582"/>
                  </a:cubicBezTo>
                  <a:cubicBezTo>
                    <a:pt x="43532" y="5936"/>
                    <a:pt x="41800" y="5187"/>
                    <a:pt x="40172" y="4437"/>
                  </a:cubicBezTo>
                  <a:cubicBezTo>
                    <a:pt x="37380" y="3144"/>
                    <a:pt x="34356" y="1748"/>
                    <a:pt x="31357" y="870"/>
                  </a:cubicBezTo>
                  <a:cubicBezTo>
                    <a:pt x="29975" y="409"/>
                    <a:pt x="28318" y="1"/>
                    <a:pt x="26581" y="1"/>
                  </a:cubicBezTo>
                  <a:close/>
                  <a:moveTo>
                    <a:pt x="16803" y="4980"/>
                  </a:moveTo>
                  <a:lnTo>
                    <a:pt x="16803" y="4980"/>
                  </a:lnTo>
                  <a:cubicBezTo>
                    <a:pt x="12267" y="8139"/>
                    <a:pt x="6879" y="9748"/>
                    <a:pt x="1443" y="9748"/>
                  </a:cubicBezTo>
                  <a:cubicBezTo>
                    <a:pt x="962" y="9748"/>
                    <a:pt x="481" y="9736"/>
                    <a:pt x="0" y="9710"/>
                  </a:cubicBezTo>
                  <a:lnTo>
                    <a:pt x="0" y="9814"/>
                  </a:lnTo>
                  <a:lnTo>
                    <a:pt x="1629" y="9814"/>
                  </a:lnTo>
                  <a:cubicBezTo>
                    <a:pt x="7006" y="9814"/>
                    <a:pt x="12383" y="8211"/>
                    <a:pt x="16803" y="498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Google Shape;15;p2"/>
          <p:cNvSpPr txBox="1">
            <a:spLocks noGrp="1"/>
          </p:cNvSpPr>
          <p:nvPr>
            <p:ph type="ctrTitle"/>
          </p:nvPr>
        </p:nvSpPr>
        <p:spPr>
          <a:xfrm>
            <a:off x="715100" y="697825"/>
            <a:ext cx="4643100" cy="2145000"/>
          </a:xfrm>
          <a:prstGeom prst="rect">
            <a:avLst/>
          </a:prstGeom>
        </p:spPr>
        <p:txBody>
          <a:bodyPr spcFirstLastPara="1" wrap="square" lIns="91425" tIns="91425" rIns="91425" bIns="91425" anchor="t" anchorCtr="0">
            <a:noAutofit/>
          </a:bodyPr>
          <a:lstStyle>
            <a:lvl1pPr lvl="0">
              <a:lnSpc>
                <a:spcPct val="90000"/>
              </a:lnSpc>
              <a:spcBef>
                <a:spcPts val="0"/>
              </a:spcBef>
              <a:spcAft>
                <a:spcPts val="0"/>
              </a:spcAft>
              <a:buClr>
                <a:srgbClr val="191919"/>
              </a:buClr>
              <a:buSzPts val="5200"/>
              <a:buNone/>
              <a:defRPr sz="8500">
                <a:solidFill>
                  <a:srgbClr val="191919"/>
                </a:solidFill>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6" name="Google Shape;16;p2"/>
          <p:cNvSpPr txBox="1">
            <a:spLocks noGrp="1"/>
          </p:cNvSpPr>
          <p:nvPr>
            <p:ph type="subTitle" idx="1"/>
          </p:nvPr>
        </p:nvSpPr>
        <p:spPr>
          <a:xfrm>
            <a:off x="765975" y="2965225"/>
            <a:ext cx="3276000" cy="746400"/>
          </a:xfrm>
          <a:prstGeom prst="rect">
            <a:avLst/>
          </a:prstGeom>
        </p:spPr>
        <p:txBody>
          <a:bodyPr spcFirstLastPara="1" wrap="square" lIns="91425" tIns="91425" rIns="91425" bIns="91425" anchor="ctr" anchorCtr="0">
            <a:noAutofit/>
          </a:bodyPr>
          <a:lstStyle>
            <a:lvl1pPr marL="0" marR="0" lvl="0" indent="0" rtl="0">
              <a:lnSpc>
                <a:spcPct val="100000"/>
              </a:lnSpc>
              <a:spcBef>
                <a:spcPts val="0"/>
              </a:spcBef>
              <a:spcAft>
                <a:spcPts val="0"/>
              </a:spcAft>
              <a:buSzPts val="2200"/>
              <a:buFont typeface="Life Savers"/>
              <a:buNone/>
              <a:defRPr sz="1900">
                <a:solidFill>
                  <a:schemeClr val="lt1"/>
                </a:solidFill>
                <a:latin typeface="Quicksand SemiBold"/>
                <a:ea typeface="Quicksand SemiBold"/>
                <a:cs typeface="Quicksand SemiBold"/>
                <a:sym typeface="Quicksand SemiBold"/>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7" name="Google Shape;17;p2"/>
          <p:cNvSpPr/>
          <p:nvPr/>
        </p:nvSpPr>
        <p:spPr>
          <a:xfrm flipH="1">
            <a:off x="7677736" y="506711"/>
            <a:ext cx="2000928" cy="419705"/>
          </a:xfrm>
          <a:custGeom>
            <a:avLst/>
            <a:gdLst/>
            <a:ahLst/>
            <a:cxnLst/>
            <a:rect l="l" t="t" r="r" b="b"/>
            <a:pathLst>
              <a:path w="20784" h="4360" extrusionOk="0">
                <a:moveTo>
                  <a:pt x="11974" y="1"/>
                </a:moveTo>
                <a:cubicBezTo>
                  <a:pt x="11023" y="1"/>
                  <a:pt x="10033" y="214"/>
                  <a:pt x="9151" y="585"/>
                </a:cubicBezTo>
                <a:cubicBezTo>
                  <a:pt x="7962" y="1231"/>
                  <a:pt x="6799" y="2084"/>
                  <a:pt x="5920" y="3273"/>
                </a:cubicBezTo>
                <a:cubicBezTo>
                  <a:pt x="5328" y="2682"/>
                  <a:pt x="4607" y="2348"/>
                  <a:pt x="3847" y="2348"/>
                </a:cubicBezTo>
                <a:cubicBezTo>
                  <a:pt x="3644" y="2348"/>
                  <a:pt x="3438" y="2371"/>
                  <a:pt x="3231" y="2420"/>
                </a:cubicBezTo>
                <a:cubicBezTo>
                  <a:pt x="2585" y="2524"/>
                  <a:pt x="1939" y="2834"/>
                  <a:pt x="1396" y="3170"/>
                </a:cubicBezTo>
                <a:cubicBezTo>
                  <a:pt x="853" y="3480"/>
                  <a:pt x="440" y="3920"/>
                  <a:pt x="0" y="4359"/>
                </a:cubicBezTo>
                <a:lnTo>
                  <a:pt x="20784" y="4359"/>
                </a:lnTo>
                <a:cubicBezTo>
                  <a:pt x="20680" y="3609"/>
                  <a:pt x="20034" y="2834"/>
                  <a:pt x="19285" y="2524"/>
                </a:cubicBezTo>
                <a:cubicBezTo>
                  <a:pt x="18984" y="2431"/>
                  <a:pt x="18676" y="2389"/>
                  <a:pt x="18370" y="2389"/>
                </a:cubicBezTo>
                <a:cubicBezTo>
                  <a:pt x="17567" y="2389"/>
                  <a:pt x="16774" y="2674"/>
                  <a:pt x="16157" y="3067"/>
                </a:cubicBezTo>
                <a:cubicBezTo>
                  <a:pt x="15846" y="1671"/>
                  <a:pt x="14657" y="585"/>
                  <a:pt x="13261" y="145"/>
                </a:cubicBezTo>
                <a:cubicBezTo>
                  <a:pt x="12851" y="47"/>
                  <a:pt x="12417" y="1"/>
                  <a:pt x="119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flipH="1">
            <a:off x="5787486" y="1027325"/>
            <a:ext cx="1032058" cy="297188"/>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642432" y="-12"/>
            <a:ext cx="1807340" cy="520459"/>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flipH="1">
            <a:off x="7381482" y="1966800"/>
            <a:ext cx="1297387" cy="373592"/>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FF4B51C-AECE-4DE6-9CE3-360549BBD132}" type="datetimeFigureOut">
              <a:rPr lang="en-US" smtClean="0">
                <a:solidFill>
                  <a:prstClr val="black">
                    <a:tint val="75000"/>
                  </a:prstClr>
                </a:solidFill>
              </a:rPr>
              <a:pPr/>
              <a:t>7/12/2024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5E207D-055E-4A81-8BBB-340F123CBD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6379322"/>
      </p:ext>
    </p:extLst>
  </p:cSld>
  <p:clrMapOvr>
    <a:masterClrMapping/>
  </p:clrMapOvr>
  <p:transition>
    <p:sndAc>
      <p:stSnd>
        <p:snd r:embed="rId1" name="magic-chime-06.wav"/>
      </p:stSnd>
    </p:sndAc>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FF4B51C-AECE-4DE6-9CE3-360549BBD132}" type="datetimeFigureOut">
              <a:rPr lang="en-US" smtClean="0">
                <a:solidFill>
                  <a:prstClr val="black">
                    <a:tint val="75000"/>
                  </a:prstClr>
                </a:solidFill>
              </a:rPr>
              <a:pPr/>
              <a:t>7/12/2024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55E207D-055E-4A81-8BBB-340F123CBD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8538963"/>
      </p:ext>
    </p:extLst>
  </p:cSld>
  <p:clrMapOvr>
    <a:masterClrMapping/>
  </p:clrMapOvr>
  <p:transition>
    <p:sndAc>
      <p:stSnd>
        <p:snd r:embed="rId1" name="magic-chime-06.wav"/>
      </p:stSnd>
    </p:sndAc>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151335"/>
            <a:ext cx="4041775"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FF4B51C-AECE-4DE6-9CE3-360549BBD132}" type="datetimeFigureOut">
              <a:rPr lang="en-US" smtClean="0">
                <a:solidFill>
                  <a:prstClr val="black">
                    <a:tint val="75000"/>
                  </a:prstClr>
                </a:solidFill>
              </a:rPr>
              <a:pPr/>
              <a:t>7/12/2024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55E207D-055E-4A81-8BBB-340F123CBD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3173417"/>
      </p:ext>
    </p:extLst>
  </p:cSld>
  <p:clrMapOvr>
    <a:masterClrMapping/>
  </p:clrMapOvr>
  <p:transition>
    <p:sndAc>
      <p:stSnd>
        <p:snd r:embed="rId1" name="magic-chime-06.wav"/>
      </p:stSnd>
    </p:sndAc>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FF4B51C-AECE-4DE6-9CE3-360549BBD132}" type="datetimeFigureOut">
              <a:rPr lang="en-US" smtClean="0">
                <a:solidFill>
                  <a:prstClr val="black">
                    <a:tint val="75000"/>
                  </a:prstClr>
                </a:solidFill>
              </a:rPr>
              <a:pPr/>
              <a:t>7/12/2024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55E207D-055E-4A81-8BBB-340F123CBD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0173520"/>
      </p:ext>
    </p:extLst>
  </p:cSld>
  <p:clrMapOvr>
    <a:masterClrMapping/>
  </p:clrMapOvr>
  <p:transition>
    <p:sndAc>
      <p:stSnd>
        <p:snd r:embed="rId1" name="magic-chime-06.wav"/>
      </p:stSnd>
    </p:sndAc>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F4B51C-AECE-4DE6-9CE3-360549BBD132}" type="datetimeFigureOut">
              <a:rPr lang="en-US" smtClean="0">
                <a:solidFill>
                  <a:prstClr val="black">
                    <a:tint val="75000"/>
                  </a:prstClr>
                </a:solidFill>
              </a:rPr>
              <a:pPr/>
              <a:t>7/12/2024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55E207D-055E-4A81-8BBB-340F123CBD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5170316"/>
      </p:ext>
    </p:extLst>
  </p:cSld>
  <p:clrMapOvr>
    <a:masterClrMapping/>
  </p:clrMapOvr>
  <p:transition>
    <p:sndAc>
      <p:stSnd>
        <p:snd r:embed="rId1" name="magic-chime-06.wav"/>
      </p:stSnd>
    </p:sndAc>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0"/>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076328"/>
            <a:ext cx="3008313" cy="351829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FF4B51C-AECE-4DE6-9CE3-360549BBD132}" type="datetimeFigureOut">
              <a:rPr lang="en-US" smtClean="0">
                <a:solidFill>
                  <a:prstClr val="black">
                    <a:tint val="75000"/>
                  </a:prstClr>
                </a:solidFill>
              </a:rPr>
              <a:pPr/>
              <a:t>7/12/2024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55E207D-055E-4A81-8BBB-340F123CBD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4758971"/>
      </p:ext>
    </p:extLst>
  </p:cSld>
  <p:clrMapOvr>
    <a:masterClrMapping/>
  </p:clrMapOvr>
  <p:transition>
    <p:sndAc>
      <p:stSnd>
        <p:snd r:embed="rId1" name="magic-chime-06.wav"/>
      </p:stSnd>
    </p:sndAc>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1792288" y="4025505"/>
            <a:ext cx="5486400" cy="60364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FF4B51C-AECE-4DE6-9CE3-360549BBD132}" type="datetimeFigureOut">
              <a:rPr lang="en-US" smtClean="0">
                <a:solidFill>
                  <a:prstClr val="black">
                    <a:tint val="75000"/>
                  </a:prstClr>
                </a:solidFill>
              </a:rPr>
              <a:pPr/>
              <a:t>7/12/2024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55E207D-055E-4A81-8BBB-340F123CBD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9578387"/>
      </p:ext>
    </p:extLst>
  </p:cSld>
  <p:clrMapOvr>
    <a:masterClrMapping/>
  </p:clrMapOvr>
  <p:transition>
    <p:sndAc>
      <p:stSnd>
        <p:snd r:embed="rId1" name="magic-chime-06.wav"/>
      </p:stSnd>
    </p:sndAc>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F4B51C-AECE-4DE6-9CE3-360549BBD132}" type="datetimeFigureOut">
              <a:rPr lang="en-US" smtClean="0">
                <a:solidFill>
                  <a:prstClr val="black">
                    <a:tint val="75000"/>
                  </a:prstClr>
                </a:solidFill>
              </a:rPr>
              <a:pPr/>
              <a:t>7/12/2024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5E207D-055E-4A81-8BBB-340F123CBD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3970545"/>
      </p:ext>
    </p:extLst>
  </p:cSld>
  <p:clrMapOvr>
    <a:masterClrMapping/>
  </p:clrMapOvr>
  <p:transition>
    <p:sndAc>
      <p:stSnd>
        <p:snd r:embed="rId1" name="magic-chime-06.wav"/>
      </p:stSnd>
    </p:sndAc>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F4B51C-AECE-4DE6-9CE3-360549BBD132}" type="datetimeFigureOut">
              <a:rPr lang="en-US" smtClean="0">
                <a:solidFill>
                  <a:prstClr val="black">
                    <a:tint val="75000"/>
                  </a:prstClr>
                </a:solidFill>
              </a:rPr>
              <a:pPr/>
              <a:t>7/12/2024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5E207D-055E-4A81-8BBB-340F123CBD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0986303"/>
      </p:ext>
    </p:extLst>
  </p:cSld>
  <p:clrMapOvr>
    <a:masterClrMapping/>
  </p:clrMapOvr>
  <p:transition>
    <p:sndAc>
      <p:stSnd>
        <p:snd r:embed="rId1" name="magic-chime-06.wav"/>
      </p:stSnd>
    </p:sndAc>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045458" y="-416055"/>
            <a:ext cx="3390145" cy="2352299"/>
          </a:xfrm>
          <a:prstGeom prst="rect">
            <a:avLst/>
          </a:prstGeom>
        </p:spPr>
      </p:pic>
    </p:spTree>
    <p:extLst>
      <p:ext uri="{BB962C8B-B14F-4D97-AF65-F5344CB8AC3E}">
        <p14:creationId xmlns:p14="http://schemas.microsoft.com/office/powerpoint/2010/main" val="3307583709"/>
      </p:ext>
    </p:extLst>
  </p:cSld>
  <p:clrMapOvr>
    <a:masterClrMapping/>
  </p:clrMapOvr>
  <p:transition>
    <p:sndAc>
      <p:stSnd>
        <p:snd r:embed="rId1" name="magic-chime-06.wav"/>
      </p:stSnd>
    </p:sndAc>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ext 5">
  <p:cSld name="CUSTOM_1_1_1_1_1">
    <p:bg>
      <p:bgPr>
        <a:solidFill>
          <a:schemeClr val="accent2"/>
        </a:solidFill>
        <a:effectLst/>
      </p:bgPr>
    </p:bg>
    <p:spTree>
      <p:nvGrpSpPr>
        <p:cNvPr id="1" name="Shape 397"/>
        <p:cNvGrpSpPr/>
        <p:nvPr/>
      </p:nvGrpSpPr>
      <p:grpSpPr>
        <a:xfrm>
          <a:off x="0" y="0"/>
          <a:ext cx="0" cy="0"/>
          <a:chOff x="0" y="0"/>
          <a:chExt cx="0" cy="0"/>
        </a:xfrm>
      </p:grpSpPr>
      <p:sp>
        <p:nvSpPr>
          <p:cNvPr id="398" name="Google Shape;398;p20"/>
          <p:cNvSpPr txBox="1">
            <a:spLocks noGrp="1"/>
          </p:cNvSpPr>
          <p:nvPr>
            <p:ph type="subTitle" idx="1"/>
          </p:nvPr>
        </p:nvSpPr>
        <p:spPr>
          <a:xfrm>
            <a:off x="2161200" y="1069725"/>
            <a:ext cx="4821600" cy="665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9" name="Google Shape;399;p20"/>
          <p:cNvSpPr/>
          <p:nvPr/>
        </p:nvSpPr>
        <p:spPr>
          <a:xfrm rot="10800000">
            <a:off x="-25" y="843910"/>
            <a:ext cx="9144057" cy="647106"/>
          </a:xfrm>
          <a:custGeom>
            <a:avLst/>
            <a:gdLst/>
            <a:ahLst/>
            <a:cxnLst/>
            <a:rect l="l" t="t" r="r" b="b"/>
            <a:pathLst>
              <a:path w="85307" h="6037" extrusionOk="0">
                <a:moveTo>
                  <a:pt x="29824" y="1"/>
                </a:moveTo>
                <a:cubicBezTo>
                  <a:pt x="25059" y="1"/>
                  <a:pt x="20248" y="1271"/>
                  <a:pt x="15614" y="2498"/>
                </a:cubicBezTo>
                <a:cubicBezTo>
                  <a:pt x="15097" y="2601"/>
                  <a:pt x="14554" y="2808"/>
                  <a:pt x="14011" y="2912"/>
                </a:cubicBezTo>
                <a:cubicBezTo>
                  <a:pt x="10103" y="3916"/>
                  <a:pt x="6028" y="4847"/>
                  <a:pt x="2130" y="4847"/>
                </a:cubicBezTo>
                <a:cubicBezTo>
                  <a:pt x="1414" y="4847"/>
                  <a:pt x="703" y="4815"/>
                  <a:pt x="0" y="4747"/>
                </a:cubicBezTo>
                <a:lnTo>
                  <a:pt x="0" y="4850"/>
                </a:lnTo>
                <a:cubicBezTo>
                  <a:pt x="704" y="4919"/>
                  <a:pt x="1416" y="4950"/>
                  <a:pt x="2134" y="4950"/>
                </a:cubicBezTo>
                <a:cubicBezTo>
                  <a:pt x="6030" y="4950"/>
                  <a:pt x="10104" y="4023"/>
                  <a:pt x="14011" y="3041"/>
                </a:cubicBezTo>
                <a:cubicBezTo>
                  <a:pt x="14554" y="2912"/>
                  <a:pt x="15097" y="2705"/>
                  <a:pt x="15614" y="2601"/>
                </a:cubicBezTo>
                <a:cubicBezTo>
                  <a:pt x="20326" y="1375"/>
                  <a:pt x="25097" y="104"/>
                  <a:pt x="29838" y="104"/>
                </a:cubicBezTo>
                <a:cubicBezTo>
                  <a:pt x="31391" y="104"/>
                  <a:pt x="32941" y="240"/>
                  <a:pt x="34485" y="559"/>
                </a:cubicBezTo>
                <a:cubicBezTo>
                  <a:pt x="36527" y="973"/>
                  <a:pt x="38569" y="1748"/>
                  <a:pt x="40508" y="2498"/>
                </a:cubicBezTo>
                <a:cubicBezTo>
                  <a:pt x="41594" y="2912"/>
                  <a:pt x="42654" y="3351"/>
                  <a:pt x="43636" y="3687"/>
                </a:cubicBezTo>
                <a:cubicBezTo>
                  <a:pt x="48226" y="5278"/>
                  <a:pt x="53269" y="6036"/>
                  <a:pt x="58920" y="6036"/>
                </a:cubicBezTo>
                <a:cubicBezTo>
                  <a:pt x="62816" y="6036"/>
                  <a:pt x="67002" y="5676"/>
                  <a:pt x="71528" y="4980"/>
                </a:cubicBezTo>
                <a:cubicBezTo>
                  <a:pt x="72278" y="4747"/>
                  <a:pt x="73131" y="4644"/>
                  <a:pt x="74010" y="4540"/>
                </a:cubicBezTo>
                <a:cubicBezTo>
                  <a:pt x="77784" y="3894"/>
                  <a:pt x="81662" y="3248"/>
                  <a:pt x="85307" y="3248"/>
                </a:cubicBezTo>
                <a:lnTo>
                  <a:pt x="85307" y="3144"/>
                </a:lnTo>
                <a:cubicBezTo>
                  <a:pt x="81532" y="3144"/>
                  <a:pt x="77784" y="3790"/>
                  <a:pt x="74010" y="4437"/>
                </a:cubicBezTo>
                <a:cubicBezTo>
                  <a:pt x="73131" y="4540"/>
                  <a:pt x="72278" y="4644"/>
                  <a:pt x="71528" y="4850"/>
                </a:cubicBezTo>
                <a:cubicBezTo>
                  <a:pt x="66990" y="5559"/>
                  <a:pt x="62794" y="5926"/>
                  <a:pt x="58896" y="5926"/>
                </a:cubicBezTo>
                <a:cubicBezTo>
                  <a:pt x="53268" y="5926"/>
                  <a:pt x="48260" y="5161"/>
                  <a:pt x="43739" y="3558"/>
                </a:cubicBezTo>
                <a:cubicBezTo>
                  <a:pt x="42654" y="3248"/>
                  <a:pt x="41594" y="2808"/>
                  <a:pt x="40611" y="2498"/>
                </a:cubicBezTo>
                <a:cubicBezTo>
                  <a:pt x="38569" y="1748"/>
                  <a:pt x="36527" y="869"/>
                  <a:pt x="34485" y="456"/>
                </a:cubicBezTo>
                <a:cubicBezTo>
                  <a:pt x="32941" y="137"/>
                  <a:pt x="31385" y="1"/>
                  <a:pt x="2982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0"/>
          <p:cNvSpPr/>
          <p:nvPr/>
        </p:nvSpPr>
        <p:spPr>
          <a:xfrm rot="10800000">
            <a:off x="-25" y="2447901"/>
            <a:ext cx="9144057" cy="1052284"/>
          </a:xfrm>
          <a:custGeom>
            <a:avLst/>
            <a:gdLst/>
            <a:ahLst/>
            <a:cxnLst/>
            <a:rect l="l" t="t" r="r" b="b"/>
            <a:pathLst>
              <a:path w="85307" h="9817" extrusionOk="0">
                <a:moveTo>
                  <a:pt x="79170" y="5358"/>
                </a:moveTo>
                <a:cubicBezTo>
                  <a:pt x="77082" y="5358"/>
                  <a:pt x="74973" y="5626"/>
                  <a:pt x="72924" y="6145"/>
                </a:cubicBezTo>
                <a:cubicBezTo>
                  <a:pt x="71632" y="6481"/>
                  <a:pt x="70236" y="6921"/>
                  <a:pt x="68943" y="7334"/>
                </a:cubicBezTo>
                <a:cubicBezTo>
                  <a:pt x="67108" y="7981"/>
                  <a:pt x="65273" y="8627"/>
                  <a:pt x="63437" y="8963"/>
                </a:cubicBezTo>
                <a:cubicBezTo>
                  <a:pt x="65376" y="8627"/>
                  <a:pt x="67211" y="8084"/>
                  <a:pt x="68943" y="7438"/>
                </a:cubicBezTo>
                <a:cubicBezTo>
                  <a:pt x="70236" y="7024"/>
                  <a:pt x="71632" y="6585"/>
                  <a:pt x="73028" y="6145"/>
                </a:cubicBezTo>
                <a:cubicBezTo>
                  <a:pt x="74974" y="5693"/>
                  <a:pt x="77007" y="5452"/>
                  <a:pt x="79035" y="5452"/>
                </a:cubicBezTo>
                <a:cubicBezTo>
                  <a:pt x="80833" y="5452"/>
                  <a:pt x="82626" y="5641"/>
                  <a:pt x="84350" y="6042"/>
                </a:cubicBezTo>
                <a:cubicBezTo>
                  <a:pt x="84660" y="6145"/>
                  <a:pt x="84996" y="6145"/>
                  <a:pt x="85307" y="6275"/>
                </a:cubicBezTo>
                <a:lnTo>
                  <a:pt x="85307" y="6145"/>
                </a:lnTo>
                <a:cubicBezTo>
                  <a:pt x="84996" y="6042"/>
                  <a:pt x="84660" y="6042"/>
                  <a:pt x="84350" y="5939"/>
                </a:cubicBezTo>
                <a:cubicBezTo>
                  <a:pt x="82672" y="5549"/>
                  <a:pt x="80928" y="5358"/>
                  <a:pt x="79170" y="5358"/>
                </a:cubicBezTo>
                <a:close/>
                <a:moveTo>
                  <a:pt x="28606" y="1"/>
                </a:moveTo>
                <a:cubicBezTo>
                  <a:pt x="27865" y="1"/>
                  <a:pt x="27120" y="67"/>
                  <a:pt x="26394" y="226"/>
                </a:cubicBezTo>
                <a:cubicBezTo>
                  <a:pt x="23912" y="768"/>
                  <a:pt x="21973" y="2164"/>
                  <a:pt x="20034" y="3560"/>
                </a:cubicBezTo>
                <a:cubicBezTo>
                  <a:pt x="19388" y="4000"/>
                  <a:pt x="18845" y="4439"/>
                  <a:pt x="18199" y="4853"/>
                </a:cubicBezTo>
                <a:cubicBezTo>
                  <a:pt x="13562" y="7990"/>
                  <a:pt x="7926" y="9707"/>
                  <a:pt x="2310" y="9707"/>
                </a:cubicBezTo>
                <a:cubicBezTo>
                  <a:pt x="1539" y="9707"/>
                  <a:pt x="768" y="9675"/>
                  <a:pt x="0" y="9609"/>
                </a:cubicBezTo>
                <a:lnTo>
                  <a:pt x="0" y="9713"/>
                </a:lnTo>
                <a:cubicBezTo>
                  <a:pt x="750" y="9713"/>
                  <a:pt x="1526" y="9816"/>
                  <a:pt x="2172" y="9816"/>
                </a:cubicBezTo>
                <a:cubicBezTo>
                  <a:pt x="7859" y="9816"/>
                  <a:pt x="13572" y="8084"/>
                  <a:pt x="18199" y="4982"/>
                </a:cubicBezTo>
                <a:cubicBezTo>
                  <a:pt x="18845" y="4543"/>
                  <a:pt x="19492" y="4103"/>
                  <a:pt x="20034" y="3690"/>
                </a:cubicBezTo>
                <a:cubicBezTo>
                  <a:pt x="21973" y="2268"/>
                  <a:pt x="24015" y="872"/>
                  <a:pt x="26394" y="329"/>
                </a:cubicBezTo>
                <a:cubicBezTo>
                  <a:pt x="27133" y="137"/>
                  <a:pt x="27891" y="59"/>
                  <a:pt x="28641" y="59"/>
                </a:cubicBezTo>
                <a:cubicBezTo>
                  <a:pt x="30411" y="59"/>
                  <a:pt x="32141" y="491"/>
                  <a:pt x="33502" y="872"/>
                </a:cubicBezTo>
                <a:cubicBezTo>
                  <a:pt x="36734" y="1854"/>
                  <a:pt x="39862" y="3147"/>
                  <a:pt x="42886" y="4543"/>
                </a:cubicBezTo>
                <a:cubicBezTo>
                  <a:pt x="44592" y="5189"/>
                  <a:pt x="46324" y="5939"/>
                  <a:pt x="48056" y="6688"/>
                </a:cubicBezTo>
                <a:cubicBezTo>
                  <a:pt x="52556" y="8435"/>
                  <a:pt x="56372" y="9303"/>
                  <a:pt x="59823" y="9303"/>
                </a:cubicBezTo>
                <a:cubicBezTo>
                  <a:pt x="61070" y="9303"/>
                  <a:pt x="62270" y="9190"/>
                  <a:pt x="63437" y="8963"/>
                </a:cubicBezTo>
                <a:lnTo>
                  <a:pt x="63437" y="8963"/>
                </a:lnTo>
                <a:cubicBezTo>
                  <a:pt x="62350" y="9148"/>
                  <a:pt x="61235" y="9242"/>
                  <a:pt x="60080" y="9242"/>
                </a:cubicBezTo>
                <a:cubicBezTo>
                  <a:pt x="56567" y="9242"/>
                  <a:pt x="52693" y="8375"/>
                  <a:pt x="48160" y="6585"/>
                </a:cubicBezTo>
                <a:cubicBezTo>
                  <a:pt x="46324" y="5939"/>
                  <a:pt x="44592" y="5189"/>
                  <a:pt x="42886" y="4439"/>
                </a:cubicBezTo>
                <a:cubicBezTo>
                  <a:pt x="39965" y="3147"/>
                  <a:pt x="36837" y="1751"/>
                  <a:pt x="33606" y="768"/>
                </a:cubicBezTo>
                <a:cubicBezTo>
                  <a:pt x="32162" y="385"/>
                  <a:pt x="30395" y="1"/>
                  <a:pt x="286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0"/>
          <p:cNvSpPr/>
          <p:nvPr/>
        </p:nvSpPr>
        <p:spPr>
          <a:xfrm rot="10800000">
            <a:off x="-25" y="1651779"/>
            <a:ext cx="9144057" cy="647535"/>
          </a:xfrm>
          <a:custGeom>
            <a:avLst/>
            <a:gdLst/>
            <a:ahLst/>
            <a:cxnLst/>
            <a:rect l="l" t="t" r="r" b="b"/>
            <a:pathLst>
              <a:path w="85307" h="6041" extrusionOk="0">
                <a:moveTo>
                  <a:pt x="56902" y="0"/>
                </a:moveTo>
                <a:cubicBezTo>
                  <a:pt x="53061" y="0"/>
                  <a:pt x="49167" y="505"/>
                  <a:pt x="45471" y="1620"/>
                </a:cubicBezTo>
                <a:cubicBezTo>
                  <a:pt x="44489" y="1930"/>
                  <a:pt x="43636" y="2266"/>
                  <a:pt x="42757" y="2577"/>
                </a:cubicBezTo>
                <a:cubicBezTo>
                  <a:pt x="41051" y="3119"/>
                  <a:pt x="39422" y="3662"/>
                  <a:pt x="37716" y="4102"/>
                </a:cubicBezTo>
                <a:cubicBezTo>
                  <a:pt x="39422" y="3766"/>
                  <a:pt x="41154" y="3223"/>
                  <a:pt x="42757" y="2680"/>
                </a:cubicBezTo>
                <a:cubicBezTo>
                  <a:pt x="43636" y="2370"/>
                  <a:pt x="44592" y="2034"/>
                  <a:pt x="45471" y="1724"/>
                </a:cubicBezTo>
                <a:cubicBezTo>
                  <a:pt x="49120" y="623"/>
                  <a:pt x="52962" y="117"/>
                  <a:pt x="56755" y="117"/>
                </a:cubicBezTo>
                <a:cubicBezTo>
                  <a:pt x="57773" y="117"/>
                  <a:pt x="58787" y="153"/>
                  <a:pt x="59792" y="224"/>
                </a:cubicBezTo>
                <a:cubicBezTo>
                  <a:pt x="62145" y="431"/>
                  <a:pt x="64523" y="870"/>
                  <a:pt x="66901" y="1284"/>
                </a:cubicBezTo>
                <a:cubicBezTo>
                  <a:pt x="69254" y="1724"/>
                  <a:pt x="71632" y="2163"/>
                  <a:pt x="74113" y="2370"/>
                </a:cubicBezTo>
                <a:cubicBezTo>
                  <a:pt x="74828" y="2416"/>
                  <a:pt x="75596" y="2446"/>
                  <a:pt x="76398" y="2446"/>
                </a:cubicBezTo>
                <a:cubicBezTo>
                  <a:pt x="79222" y="2446"/>
                  <a:pt x="82468" y="2067"/>
                  <a:pt x="85307" y="638"/>
                </a:cubicBezTo>
                <a:lnTo>
                  <a:pt x="85307" y="534"/>
                </a:lnTo>
                <a:cubicBezTo>
                  <a:pt x="82468" y="1964"/>
                  <a:pt x="79222" y="2343"/>
                  <a:pt x="76398" y="2343"/>
                </a:cubicBezTo>
                <a:cubicBezTo>
                  <a:pt x="75596" y="2343"/>
                  <a:pt x="74828" y="2312"/>
                  <a:pt x="74113" y="2266"/>
                </a:cubicBezTo>
                <a:cubicBezTo>
                  <a:pt x="71632" y="2034"/>
                  <a:pt x="69254" y="1620"/>
                  <a:pt x="66901" y="1181"/>
                </a:cubicBezTo>
                <a:cubicBezTo>
                  <a:pt x="64626" y="741"/>
                  <a:pt x="62145" y="328"/>
                  <a:pt x="59792" y="95"/>
                </a:cubicBezTo>
                <a:cubicBezTo>
                  <a:pt x="58835" y="33"/>
                  <a:pt x="57870" y="0"/>
                  <a:pt x="56902" y="0"/>
                </a:cubicBezTo>
                <a:close/>
                <a:moveTo>
                  <a:pt x="23743" y="683"/>
                </a:moveTo>
                <a:cubicBezTo>
                  <a:pt x="21757" y="683"/>
                  <a:pt x="19771" y="1639"/>
                  <a:pt x="17785" y="2473"/>
                </a:cubicBezTo>
                <a:cubicBezTo>
                  <a:pt x="17449" y="2680"/>
                  <a:pt x="17243" y="2809"/>
                  <a:pt x="16907" y="2913"/>
                </a:cubicBezTo>
                <a:cubicBezTo>
                  <a:pt x="13675" y="4412"/>
                  <a:pt x="10237" y="5265"/>
                  <a:pt x="6696" y="5704"/>
                </a:cubicBezTo>
                <a:cubicBezTo>
                  <a:pt x="5726" y="5836"/>
                  <a:pt x="4788" y="5896"/>
                  <a:pt x="3889" y="5896"/>
                </a:cubicBezTo>
                <a:cubicBezTo>
                  <a:pt x="2487" y="5896"/>
                  <a:pt x="1181" y="5750"/>
                  <a:pt x="0" y="5498"/>
                </a:cubicBezTo>
                <a:lnTo>
                  <a:pt x="0" y="5601"/>
                </a:lnTo>
                <a:cubicBezTo>
                  <a:pt x="1190" y="5911"/>
                  <a:pt x="2379" y="6041"/>
                  <a:pt x="3775" y="6041"/>
                </a:cubicBezTo>
                <a:cubicBezTo>
                  <a:pt x="4757" y="6041"/>
                  <a:pt x="5713" y="5911"/>
                  <a:pt x="6696" y="5808"/>
                </a:cubicBezTo>
                <a:cubicBezTo>
                  <a:pt x="10237" y="5394"/>
                  <a:pt x="13675" y="4412"/>
                  <a:pt x="16907" y="3016"/>
                </a:cubicBezTo>
                <a:cubicBezTo>
                  <a:pt x="17243" y="2913"/>
                  <a:pt x="17553" y="2680"/>
                  <a:pt x="17785" y="2577"/>
                </a:cubicBezTo>
                <a:cubicBezTo>
                  <a:pt x="19750" y="1673"/>
                  <a:pt x="21715" y="784"/>
                  <a:pt x="23634" y="784"/>
                </a:cubicBezTo>
                <a:cubicBezTo>
                  <a:pt x="24240" y="784"/>
                  <a:pt x="24842" y="873"/>
                  <a:pt x="25437" y="1077"/>
                </a:cubicBezTo>
                <a:cubicBezTo>
                  <a:pt x="26394" y="1284"/>
                  <a:pt x="27247" y="1930"/>
                  <a:pt x="28126" y="2473"/>
                </a:cubicBezTo>
                <a:cubicBezTo>
                  <a:pt x="28668" y="2809"/>
                  <a:pt x="29185" y="3223"/>
                  <a:pt x="29728" y="3456"/>
                </a:cubicBezTo>
                <a:cubicBezTo>
                  <a:pt x="31101" y="4126"/>
                  <a:pt x="32722" y="4506"/>
                  <a:pt x="34493" y="4506"/>
                </a:cubicBezTo>
                <a:cubicBezTo>
                  <a:pt x="35523" y="4506"/>
                  <a:pt x="36604" y="4377"/>
                  <a:pt x="37716" y="4102"/>
                </a:cubicBezTo>
                <a:lnTo>
                  <a:pt x="37716" y="4102"/>
                </a:lnTo>
                <a:cubicBezTo>
                  <a:pt x="36592" y="4342"/>
                  <a:pt x="35500" y="4461"/>
                  <a:pt x="34465" y="4461"/>
                </a:cubicBezTo>
                <a:cubicBezTo>
                  <a:pt x="32716" y="4461"/>
                  <a:pt x="31131" y="4121"/>
                  <a:pt x="29832" y="3456"/>
                </a:cubicBezTo>
                <a:cubicBezTo>
                  <a:pt x="29185" y="3119"/>
                  <a:pt x="28668" y="2680"/>
                  <a:pt x="28126" y="2370"/>
                </a:cubicBezTo>
                <a:cubicBezTo>
                  <a:pt x="27376" y="1827"/>
                  <a:pt x="26497" y="1284"/>
                  <a:pt x="25541" y="974"/>
                </a:cubicBezTo>
                <a:cubicBezTo>
                  <a:pt x="24941" y="770"/>
                  <a:pt x="24342" y="683"/>
                  <a:pt x="23743" y="68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0"/>
          <p:cNvSpPr/>
          <p:nvPr/>
        </p:nvSpPr>
        <p:spPr>
          <a:xfrm>
            <a:off x="-25" y="4040638"/>
            <a:ext cx="9144057" cy="647964"/>
          </a:xfrm>
          <a:custGeom>
            <a:avLst/>
            <a:gdLst/>
            <a:ahLst/>
            <a:cxnLst/>
            <a:rect l="l" t="t" r="r" b="b"/>
            <a:pathLst>
              <a:path w="85307" h="6045" extrusionOk="0">
                <a:moveTo>
                  <a:pt x="27826" y="1"/>
                </a:moveTo>
                <a:cubicBezTo>
                  <a:pt x="23296" y="1"/>
                  <a:pt x="18713" y="1285"/>
                  <a:pt x="14322" y="2495"/>
                </a:cubicBezTo>
                <a:cubicBezTo>
                  <a:pt x="13805" y="2702"/>
                  <a:pt x="13262" y="2831"/>
                  <a:pt x="12822" y="2934"/>
                </a:cubicBezTo>
                <a:cubicBezTo>
                  <a:pt x="8904" y="4014"/>
                  <a:pt x="5006" y="4901"/>
                  <a:pt x="1169" y="4901"/>
                </a:cubicBezTo>
                <a:cubicBezTo>
                  <a:pt x="779" y="4901"/>
                  <a:pt x="389" y="4892"/>
                  <a:pt x="0" y="4873"/>
                </a:cubicBezTo>
                <a:lnTo>
                  <a:pt x="0" y="4976"/>
                </a:lnTo>
                <a:cubicBezTo>
                  <a:pt x="389" y="4995"/>
                  <a:pt x="780" y="5005"/>
                  <a:pt x="1172" y="5005"/>
                </a:cubicBezTo>
                <a:cubicBezTo>
                  <a:pt x="5028" y="5005"/>
                  <a:pt x="9021" y="4117"/>
                  <a:pt x="12822" y="3038"/>
                </a:cubicBezTo>
                <a:cubicBezTo>
                  <a:pt x="13365" y="2934"/>
                  <a:pt x="13805" y="2702"/>
                  <a:pt x="14322" y="2598"/>
                </a:cubicBezTo>
                <a:cubicBezTo>
                  <a:pt x="18713" y="1388"/>
                  <a:pt x="23296" y="104"/>
                  <a:pt x="27826" y="104"/>
                </a:cubicBezTo>
                <a:cubicBezTo>
                  <a:pt x="29296" y="104"/>
                  <a:pt x="30760" y="239"/>
                  <a:pt x="32210" y="556"/>
                </a:cubicBezTo>
                <a:cubicBezTo>
                  <a:pt x="34149" y="995"/>
                  <a:pt x="36088" y="1745"/>
                  <a:pt x="37923" y="2598"/>
                </a:cubicBezTo>
                <a:cubicBezTo>
                  <a:pt x="38879" y="2934"/>
                  <a:pt x="39965" y="3348"/>
                  <a:pt x="40947" y="3684"/>
                </a:cubicBezTo>
                <a:cubicBezTo>
                  <a:pt x="39965" y="3244"/>
                  <a:pt x="39009" y="2831"/>
                  <a:pt x="38026" y="2495"/>
                </a:cubicBezTo>
                <a:cubicBezTo>
                  <a:pt x="36088" y="1745"/>
                  <a:pt x="34149" y="892"/>
                  <a:pt x="32210" y="453"/>
                </a:cubicBezTo>
                <a:cubicBezTo>
                  <a:pt x="30760" y="136"/>
                  <a:pt x="29296" y="1"/>
                  <a:pt x="27826" y="1"/>
                </a:cubicBezTo>
                <a:close/>
                <a:moveTo>
                  <a:pt x="80044" y="3167"/>
                </a:moveTo>
                <a:cubicBezTo>
                  <a:pt x="76610" y="3167"/>
                  <a:pt x="73050" y="3806"/>
                  <a:pt x="69590" y="4433"/>
                </a:cubicBezTo>
                <a:cubicBezTo>
                  <a:pt x="68840" y="4537"/>
                  <a:pt x="68090" y="4770"/>
                  <a:pt x="67315" y="4873"/>
                </a:cubicBezTo>
                <a:cubicBezTo>
                  <a:pt x="63010" y="5576"/>
                  <a:pt x="59017" y="5937"/>
                  <a:pt x="55298" y="5937"/>
                </a:cubicBezTo>
                <a:cubicBezTo>
                  <a:pt x="49994" y="5937"/>
                  <a:pt x="45248" y="5203"/>
                  <a:pt x="40947" y="3684"/>
                </a:cubicBezTo>
                <a:lnTo>
                  <a:pt x="40947" y="3684"/>
                </a:lnTo>
                <a:cubicBezTo>
                  <a:pt x="45283" y="5277"/>
                  <a:pt x="50073" y="6044"/>
                  <a:pt x="55429" y="6044"/>
                </a:cubicBezTo>
                <a:cubicBezTo>
                  <a:pt x="59111" y="6044"/>
                  <a:pt x="63061" y="5682"/>
                  <a:pt x="67315" y="4976"/>
                </a:cubicBezTo>
                <a:cubicBezTo>
                  <a:pt x="68090" y="4770"/>
                  <a:pt x="68840" y="4640"/>
                  <a:pt x="69693" y="4537"/>
                </a:cubicBezTo>
                <a:cubicBezTo>
                  <a:pt x="73153" y="3909"/>
                  <a:pt x="76669" y="3271"/>
                  <a:pt x="80072" y="3271"/>
                </a:cubicBezTo>
                <a:cubicBezTo>
                  <a:pt x="81856" y="3271"/>
                  <a:pt x="83609" y="3446"/>
                  <a:pt x="85307" y="3891"/>
                </a:cubicBezTo>
                <a:lnTo>
                  <a:pt x="85307" y="3787"/>
                </a:lnTo>
                <a:cubicBezTo>
                  <a:pt x="83609" y="3343"/>
                  <a:pt x="81843" y="3167"/>
                  <a:pt x="80044" y="316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0"/>
          <p:cNvSpPr/>
          <p:nvPr/>
        </p:nvSpPr>
        <p:spPr>
          <a:xfrm>
            <a:off x="-25" y="3245074"/>
            <a:ext cx="9144057" cy="1051963"/>
          </a:xfrm>
          <a:custGeom>
            <a:avLst/>
            <a:gdLst/>
            <a:ahLst/>
            <a:cxnLst/>
            <a:rect l="l" t="t" r="r" b="b"/>
            <a:pathLst>
              <a:path w="85307" h="9814" extrusionOk="0">
                <a:moveTo>
                  <a:pt x="79490" y="6039"/>
                </a:moveTo>
                <a:cubicBezTo>
                  <a:pt x="79930" y="6143"/>
                  <a:pt x="80240" y="6246"/>
                  <a:pt x="80576" y="6375"/>
                </a:cubicBezTo>
                <a:cubicBezTo>
                  <a:pt x="81735" y="6695"/>
                  <a:pt x="82972" y="6968"/>
                  <a:pt x="84166" y="6968"/>
                </a:cubicBezTo>
                <a:cubicBezTo>
                  <a:pt x="84517" y="6968"/>
                  <a:pt x="84863" y="6945"/>
                  <a:pt x="85203" y="6892"/>
                </a:cubicBezTo>
                <a:lnTo>
                  <a:pt x="85307" y="6892"/>
                </a:lnTo>
                <a:lnTo>
                  <a:pt x="85307" y="6789"/>
                </a:lnTo>
                <a:lnTo>
                  <a:pt x="85203" y="6789"/>
                </a:lnTo>
                <a:cubicBezTo>
                  <a:pt x="84865" y="6841"/>
                  <a:pt x="84526" y="6865"/>
                  <a:pt x="84186" y="6865"/>
                </a:cubicBezTo>
                <a:cubicBezTo>
                  <a:pt x="83018" y="6865"/>
                  <a:pt x="81841" y="6586"/>
                  <a:pt x="80679" y="6246"/>
                </a:cubicBezTo>
                <a:cubicBezTo>
                  <a:pt x="80240" y="6143"/>
                  <a:pt x="79930" y="6039"/>
                  <a:pt x="79490" y="6039"/>
                </a:cubicBezTo>
                <a:close/>
                <a:moveTo>
                  <a:pt x="26581" y="1"/>
                </a:moveTo>
                <a:cubicBezTo>
                  <a:pt x="25881" y="1"/>
                  <a:pt x="25168" y="67"/>
                  <a:pt x="24455" y="223"/>
                </a:cubicBezTo>
                <a:cubicBezTo>
                  <a:pt x="22206" y="766"/>
                  <a:pt x="20370" y="2265"/>
                  <a:pt x="18535" y="3661"/>
                </a:cubicBezTo>
                <a:cubicBezTo>
                  <a:pt x="17889" y="4100"/>
                  <a:pt x="17346" y="4540"/>
                  <a:pt x="16803" y="4953"/>
                </a:cubicBezTo>
                <a:cubicBezTo>
                  <a:pt x="17346" y="4643"/>
                  <a:pt x="17992" y="4204"/>
                  <a:pt x="18535" y="3790"/>
                </a:cubicBezTo>
                <a:cubicBezTo>
                  <a:pt x="20370" y="2368"/>
                  <a:pt x="22309" y="869"/>
                  <a:pt x="24455" y="326"/>
                </a:cubicBezTo>
                <a:cubicBezTo>
                  <a:pt x="25168" y="170"/>
                  <a:pt x="25881" y="104"/>
                  <a:pt x="26581" y="104"/>
                </a:cubicBezTo>
                <a:cubicBezTo>
                  <a:pt x="28318" y="104"/>
                  <a:pt x="29975" y="512"/>
                  <a:pt x="31357" y="973"/>
                </a:cubicBezTo>
                <a:cubicBezTo>
                  <a:pt x="34356" y="1851"/>
                  <a:pt x="37277" y="3247"/>
                  <a:pt x="40172" y="4540"/>
                </a:cubicBezTo>
                <a:cubicBezTo>
                  <a:pt x="41800" y="5290"/>
                  <a:pt x="43403" y="6039"/>
                  <a:pt x="45135" y="6685"/>
                </a:cubicBezTo>
                <a:cubicBezTo>
                  <a:pt x="49435" y="8475"/>
                  <a:pt x="53120" y="9343"/>
                  <a:pt x="56476" y="9343"/>
                </a:cubicBezTo>
                <a:cubicBezTo>
                  <a:pt x="57579" y="9343"/>
                  <a:pt x="58647" y="9249"/>
                  <a:pt x="59689" y="9064"/>
                </a:cubicBezTo>
                <a:cubicBezTo>
                  <a:pt x="61498" y="8728"/>
                  <a:pt x="63230" y="8081"/>
                  <a:pt x="64962" y="7435"/>
                </a:cubicBezTo>
                <a:cubicBezTo>
                  <a:pt x="66152" y="7021"/>
                  <a:pt x="67444" y="6582"/>
                  <a:pt x="68737" y="6246"/>
                </a:cubicBezTo>
                <a:cubicBezTo>
                  <a:pt x="70615" y="5739"/>
                  <a:pt x="72530" y="5500"/>
                  <a:pt x="74442" y="5500"/>
                </a:cubicBezTo>
                <a:cubicBezTo>
                  <a:pt x="76136" y="5500"/>
                  <a:pt x="77827" y="5687"/>
                  <a:pt x="79490" y="6039"/>
                </a:cubicBezTo>
                <a:cubicBezTo>
                  <a:pt x="77770" y="5625"/>
                  <a:pt x="75995" y="5412"/>
                  <a:pt x="74230" y="5412"/>
                </a:cubicBezTo>
                <a:cubicBezTo>
                  <a:pt x="72362" y="5412"/>
                  <a:pt x="70505" y="5651"/>
                  <a:pt x="68737" y="6143"/>
                </a:cubicBezTo>
                <a:cubicBezTo>
                  <a:pt x="67444" y="6479"/>
                  <a:pt x="66152" y="6892"/>
                  <a:pt x="64859" y="7435"/>
                </a:cubicBezTo>
                <a:cubicBezTo>
                  <a:pt x="63230" y="7978"/>
                  <a:pt x="61395" y="8624"/>
                  <a:pt x="59689" y="8960"/>
                </a:cubicBezTo>
                <a:cubicBezTo>
                  <a:pt x="58647" y="9146"/>
                  <a:pt x="57579" y="9239"/>
                  <a:pt x="56476" y="9239"/>
                </a:cubicBezTo>
                <a:cubicBezTo>
                  <a:pt x="53120" y="9239"/>
                  <a:pt x="49435" y="8372"/>
                  <a:pt x="45135" y="6582"/>
                </a:cubicBezTo>
                <a:cubicBezTo>
                  <a:pt x="43532" y="5936"/>
                  <a:pt x="41800" y="5186"/>
                  <a:pt x="40172" y="4436"/>
                </a:cubicBezTo>
                <a:cubicBezTo>
                  <a:pt x="37380" y="3144"/>
                  <a:pt x="34356" y="1722"/>
                  <a:pt x="31357" y="869"/>
                </a:cubicBezTo>
                <a:cubicBezTo>
                  <a:pt x="29975" y="409"/>
                  <a:pt x="28318" y="1"/>
                  <a:pt x="26581" y="1"/>
                </a:cubicBezTo>
                <a:close/>
                <a:moveTo>
                  <a:pt x="16803" y="4953"/>
                </a:moveTo>
                <a:cubicBezTo>
                  <a:pt x="12266" y="8136"/>
                  <a:pt x="6879" y="9748"/>
                  <a:pt x="1442" y="9748"/>
                </a:cubicBezTo>
                <a:cubicBezTo>
                  <a:pt x="962" y="9748"/>
                  <a:pt x="481" y="9735"/>
                  <a:pt x="0" y="9710"/>
                </a:cubicBezTo>
                <a:lnTo>
                  <a:pt x="0" y="9813"/>
                </a:lnTo>
                <a:lnTo>
                  <a:pt x="1629" y="9813"/>
                </a:lnTo>
                <a:cubicBezTo>
                  <a:pt x="7006" y="9813"/>
                  <a:pt x="12383" y="8185"/>
                  <a:pt x="16803" y="495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0"/>
          <p:cNvSpPr txBox="1">
            <a:spLocks noGrp="1"/>
          </p:cNvSpPr>
          <p:nvPr>
            <p:ph type="title"/>
          </p:nvPr>
        </p:nvSpPr>
        <p:spPr>
          <a:xfrm>
            <a:off x="720000" y="470269"/>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22" y="841800"/>
            <a:ext cx="6858130" cy="1790760"/>
          </a:xfrm>
          <a:prstGeom prst="rect">
            <a:avLst/>
          </a:prstGeom>
        </p:spPr>
        <p:txBody>
          <a:bodyPr anchor="b"/>
          <a:lstStyle>
            <a:lvl1pPr algn="ctr">
              <a:defRPr sz="4481"/>
            </a:lvl1pPr>
          </a:lstStyle>
          <a:p>
            <a:r>
              <a:rPr lang="zh-CN" altLang="en-US"/>
              <a:t>单击此处编辑母版标题样式</a:t>
            </a:r>
          </a:p>
        </p:txBody>
      </p:sp>
      <p:sp>
        <p:nvSpPr>
          <p:cNvPr id="3" name="副标题 2"/>
          <p:cNvSpPr>
            <a:spLocks noGrp="1"/>
          </p:cNvSpPr>
          <p:nvPr>
            <p:ph type="subTitle" idx="1"/>
          </p:nvPr>
        </p:nvSpPr>
        <p:spPr>
          <a:xfrm>
            <a:off x="1143022" y="2701619"/>
            <a:ext cx="6858130" cy="1241863"/>
          </a:xfrm>
          <a:prstGeom prst="rect">
            <a:avLst/>
          </a:prstGeom>
        </p:spPr>
        <p:txBody>
          <a:bodyPr/>
          <a:lstStyle>
            <a:lvl1pPr marL="0" indent="0" algn="ctr">
              <a:buNone/>
              <a:defRPr sz="1794"/>
            </a:lvl1pPr>
            <a:lvl2pPr marL="341576" indent="0" algn="ctr">
              <a:buNone/>
              <a:defRPr sz="1493"/>
            </a:lvl2pPr>
            <a:lvl3pPr marL="683152" indent="0" algn="ctr">
              <a:buNone/>
              <a:defRPr sz="1343"/>
            </a:lvl3pPr>
            <a:lvl4pPr marL="1024728" indent="0" algn="ctr">
              <a:buNone/>
              <a:defRPr sz="1194"/>
            </a:lvl4pPr>
            <a:lvl5pPr marL="1365959" indent="0" algn="ctr">
              <a:buNone/>
              <a:defRPr sz="1194"/>
            </a:lvl5pPr>
            <a:lvl6pPr marL="1707535" indent="0" algn="ctr">
              <a:buNone/>
              <a:defRPr sz="1194"/>
            </a:lvl6pPr>
            <a:lvl7pPr marL="2049111" indent="0" algn="ctr">
              <a:buNone/>
              <a:defRPr sz="1194"/>
            </a:lvl7pPr>
            <a:lvl8pPr marL="2390687" indent="0" algn="ctr">
              <a:buNone/>
              <a:defRPr sz="1194"/>
            </a:lvl8pPr>
            <a:lvl9pPr marL="2732263" indent="0" algn="ctr">
              <a:buNone/>
              <a:defRPr sz="1194"/>
            </a:lvl9pPr>
          </a:lstStyle>
          <a:p>
            <a:r>
              <a:rPr lang="zh-CN" altLang="en-US"/>
              <a:t>单击此处编辑母版副标题样式</a:t>
            </a:r>
          </a:p>
        </p:txBody>
      </p:sp>
    </p:spTree>
    <p:extLst>
      <p:ext uri="{BB962C8B-B14F-4D97-AF65-F5344CB8AC3E}">
        <p14:creationId xmlns:p14="http://schemas.microsoft.com/office/powerpoint/2010/main" val="3361318576"/>
      </p:ext>
    </p:extLst>
  </p:cSld>
  <p:clrMapOvr>
    <a:masterClrMapping/>
  </p:clrMapOvr>
  <p:transition advClick="0" advTm="3000">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249170" y="149247"/>
            <a:ext cx="4485050" cy="620425"/>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249170" y="868596"/>
            <a:ext cx="4485050" cy="2456885"/>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045818978"/>
      </p:ext>
    </p:extLst>
  </p:cSld>
  <p:clrMapOvr>
    <a:masterClrMapping/>
  </p:clrMapOvr>
  <p:transition advClick="0" advTm="3000">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99" y="1282346"/>
            <a:ext cx="7886849" cy="2139624"/>
          </a:xfrm>
          <a:prstGeom prst="rect">
            <a:avLst/>
          </a:prstGeom>
        </p:spPr>
        <p:txBody>
          <a:bodyPr anchor="b"/>
          <a:lstStyle>
            <a:lvl1pPr>
              <a:defRPr sz="4481"/>
            </a:lvl1pPr>
          </a:lstStyle>
          <a:p>
            <a:r>
              <a:rPr lang="zh-CN" altLang="en-US"/>
              <a:t>单击此处编辑母版标题样式</a:t>
            </a:r>
          </a:p>
        </p:txBody>
      </p:sp>
      <p:sp>
        <p:nvSpPr>
          <p:cNvPr id="3" name="文本占位符 2"/>
          <p:cNvSpPr>
            <a:spLocks noGrp="1"/>
          </p:cNvSpPr>
          <p:nvPr>
            <p:ph type="body" idx="1"/>
          </p:nvPr>
        </p:nvSpPr>
        <p:spPr>
          <a:xfrm>
            <a:off x="623899" y="3442213"/>
            <a:ext cx="7886849" cy="1125178"/>
          </a:xfrm>
          <a:prstGeom prst="rect">
            <a:avLst/>
          </a:prstGeom>
        </p:spPr>
        <p:txBody>
          <a:bodyPr/>
          <a:lstStyle>
            <a:lvl1pPr marL="0" indent="0">
              <a:buNone/>
              <a:defRPr sz="1794">
                <a:solidFill>
                  <a:schemeClr val="tx1">
                    <a:tint val="75000"/>
                  </a:schemeClr>
                </a:solidFill>
              </a:defRPr>
            </a:lvl1pPr>
            <a:lvl2pPr marL="341576" indent="0">
              <a:buNone/>
              <a:defRPr sz="1493">
                <a:solidFill>
                  <a:schemeClr val="tx1">
                    <a:tint val="75000"/>
                  </a:schemeClr>
                </a:solidFill>
              </a:defRPr>
            </a:lvl2pPr>
            <a:lvl3pPr marL="683152" indent="0">
              <a:buNone/>
              <a:defRPr sz="1343">
                <a:solidFill>
                  <a:schemeClr val="tx1">
                    <a:tint val="75000"/>
                  </a:schemeClr>
                </a:solidFill>
              </a:defRPr>
            </a:lvl3pPr>
            <a:lvl4pPr marL="1024728" indent="0">
              <a:buNone/>
              <a:defRPr sz="1194">
                <a:solidFill>
                  <a:schemeClr val="tx1">
                    <a:tint val="75000"/>
                  </a:schemeClr>
                </a:solidFill>
              </a:defRPr>
            </a:lvl4pPr>
            <a:lvl5pPr marL="1365959" indent="0">
              <a:buNone/>
              <a:defRPr sz="1194">
                <a:solidFill>
                  <a:schemeClr val="tx1">
                    <a:tint val="75000"/>
                  </a:schemeClr>
                </a:solidFill>
              </a:defRPr>
            </a:lvl5pPr>
            <a:lvl6pPr marL="1707535" indent="0">
              <a:buNone/>
              <a:defRPr sz="1194">
                <a:solidFill>
                  <a:schemeClr val="tx1">
                    <a:tint val="75000"/>
                  </a:schemeClr>
                </a:solidFill>
              </a:defRPr>
            </a:lvl6pPr>
            <a:lvl7pPr marL="2049111" indent="0">
              <a:buNone/>
              <a:defRPr sz="1194">
                <a:solidFill>
                  <a:schemeClr val="tx1">
                    <a:tint val="75000"/>
                  </a:schemeClr>
                </a:solidFill>
              </a:defRPr>
            </a:lvl7pPr>
            <a:lvl8pPr marL="2390687" indent="0">
              <a:buNone/>
              <a:defRPr sz="1194">
                <a:solidFill>
                  <a:schemeClr val="tx1">
                    <a:tint val="75000"/>
                  </a:schemeClr>
                </a:solidFill>
              </a:defRPr>
            </a:lvl8pPr>
            <a:lvl9pPr marL="2732263" indent="0">
              <a:buNone/>
              <a:defRPr sz="1194">
                <a:solidFill>
                  <a:schemeClr val="tx1">
                    <a:tint val="75000"/>
                  </a:schemeClr>
                </a:solidFill>
              </a:defRPr>
            </a:lvl9pPr>
          </a:lstStyle>
          <a:p>
            <a:pPr lvl="0"/>
            <a:r>
              <a:rPr lang="zh-CN" altLang="en-US"/>
              <a:t>单击此处编辑母版文本样式</a:t>
            </a:r>
          </a:p>
        </p:txBody>
      </p:sp>
    </p:spTree>
    <p:extLst>
      <p:ext uri="{BB962C8B-B14F-4D97-AF65-F5344CB8AC3E}">
        <p14:creationId xmlns:p14="http://schemas.microsoft.com/office/powerpoint/2010/main" val="3281898901"/>
      </p:ext>
    </p:extLst>
  </p:cSld>
  <p:clrMapOvr>
    <a:masterClrMapping/>
  </p:clrMapOvr>
  <p:transition advClick="0" advTm="3000">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249170" y="149247"/>
            <a:ext cx="4485050" cy="620425"/>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28662" y="1369264"/>
            <a:ext cx="3886273" cy="326361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238" y="1369264"/>
            <a:ext cx="3886273" cy="326361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375942263"/>
      </p:ext>
    </p:extLst>
  </p:cSld>
  <p:clrMapOvr>
    <a:masterClrMapping/>
  </p:clrMapOvr>
  <p:transition advClick="0" advTm="3000">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53" y="273853"/>
            <a:ext cx="7886849" cy="994206"/>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90098" y="1333873"/>
            <a:ext cx="3655249" cy="617955"/>
          </a:xfrm>
          <a:prstGeom prst="rect">
            <a:avLst/>
          </a:prstGeom>
        </p:spPr>
        <p:txBody>
          <a:bodyPr anchor="ctr" anchorCtr="0"/>
          <a:lstStyle>
            <a:lvl1pPr marL="0" indent="0">
              <a:buNone/>
              <a:defRPr sz="2092"/>
            </a:lvl1pPr>
            <a:lvl2pPr marL="341576" indent="0">
              <a:buNone/>
              <a:defRPr sz="1794"/>
            </a:lvl2pPr>
            <a:lvl3pPr marL="683152" indent="0">
              <a:buNone/>
              <a:defRPr sz="1493"/>
            </a:lvl3pPr>
            <a:lvl4pPr marL="1024728" indent="0">
              <a:buNone/>
              <a:defRPr sz="1343"/>
            </a:lvl4pPr>
            <a:lvl5pPr marL="1365959" indent="0">
              <a:buNone/>
              <a:defRPr sz="1343"/>
            </a:lvl5pPr>
            <a:lvl6pPr marL="1707535" indent="0">
              <a:buNone/>
              <a:defRPr sz="1343"/>
            </a:lvl6pPr>
            <a:lvl7pPr marL="2049111" indent="0">
              <a:buNone/>
              <a:defRPr sz="1343"/>
            </a:lvl7pPr>
            <a:lvl8pPr marL="2390687" indent="0">
              <a:buNone/>
              <a:defRPr sz="1343"/>
            </a:lvl8pPr>
            <a:lvl9pPr marL="2732263" indent="0">
              <a:buNone/>
              <a:defRPr sz="1343"/>
            </a:lvl9pPr>
          </a:lstStyle>
          <a:p>
            <a:pPr lvl="0"/>
            <a:r>
              <a:rPr lang="zh-CN" altLang="en-US"/>
              <a:t>单击此处编辑母版文本样式</a:t>
            </a:r>
          </a:p>
        </p:txBody>
      </p:sp>
      <p:sp>
        <p:nvSpPr>
          <p:cNvPr id="4" name="内容占位符 3"/>
          <p:cNvSpPr>
            <a:spLocks noGrp="1"/>
          </p:cNvSpPr>
          <p:nvPr>
            <p:ph sz="half" idx="2"/>
          </p:nvPr>
        </p:nvSpPr>
        <p:spPr>
          <a:xfrm>
            <a:off x="890098" y="1999101"/>
            <a:ext cx="3655249" cy="264330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92792" y="1333873"/>
            <a:ext cx="3673251" cy="617955"/>
          </a:xfrm>
          <a:prstGeom prst="rect">
            <a:avLst/>
          </a:prstGeom>
        </p:spPr>
        <p:txBody>
          <a:bodyPr anchor="ctr" anchorCtr="0"/>
          <a:lstStyle>
            <a:lvl1pPr marL="0" indent="0">
              <a:buNone/>
              <a:defRPr sz="2092"/>
            </a:lvl1pPr>
            <a:lvl2pPr marL="341576" indent="0">
              <a:buNone/>
              <a:defRPr sz="1794"/>
            </a:lvl2pPr>
            <a:lvl3pPr marL="683152" indent="0">
              <a:buNone/>
              <a:defRPr sz="1493"/>
            </a:lvl3pPr>
            <a:lvl4pPr marL="1024728" indent="0">
              <a:buNone/>
              <a:defRPr sz="1343"/>
            </a:lvl4pPr>
            <a:lvl5pPr marL="1365959" indent="0">
              <a:buNone/>
              <a:defRPr sz="1343"/>
            </a:lvl5pPr>
            <a:lvl6pPr marL="1707535" indent="0">
              <a:buNone/>
              <a:defRPr sz="1343"/>
            </a:lvl6pPr>
            <a:lvl7pPr marL="2049111" indent="0">
              <a:buNone/>
              <a:defRPr sz="1343"/>
            </a:lvl7pPr>
            <a:lvl8pPr marL="2390687" indent="0">
              <a:buNone/>
              <a:defRPr sz="1343"/>
            </a:lvl8pPr>
            <a:lvl9pPr marL="2732263" indent="0">
              <a:buNone/>
              <a:defRPr sz="1343"/>
            </a:lvl9pPr>
          </a:lstStyle>
          <a:p>
            <a:pPr lvl="0"/>
            <a:r>
              <a:rPr lang="zh-CN" altLang="en-US"/>
              <a:t>单击此处编辑母版文本样式</a:t>
            </a:r>
          </a:p>
        </p:txBody>
      </p:sp>
      <p:sp>
        <p:nvSpPr>
          <p:cNvPr id="6" name="内容占位符 5"/>
          <p:cNvSpPr>
            <a:spLocks noGrp="1"/>
          </p:cNvSpPr>
          <p:nvPr>
            <p:ph sz="quarter" idx="4"/>
          </p:nvPr>
        </p:nvSpPr>
        <p:spPr>
          <a:xfrm>
            <a:off x="4692792" y="1999101"/>
            <a:ext cx="3673251" cy="264330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8" name="矩形 7"/>
          <p:cNvSpPr/>
          <p:nvPr userDrawn="1"/>
        </p:nvSpPr>
        <p:spPr>
          <a:xfrm>
            <a:off x="7162081" y="4369718"/>
            <a:ext cx="422441" cy="353943"/>
          </a:xfrm>
          <a:prstGeom prst="rect">
            <a:avLst/>
          </a:prstGeom>
        </p:spPr>
        <p:txBody>
          <a:bodyPr wrap="square">
            <a:spAutoFit/>
          </a:bodyPr>
          <a:lstStyle/>
          <a:p>
            <a:pPr>
              <a:buClrTx/>
              <a:buFontTx/>
              <a:buNone/>
            </a:pPr>
            <a:r>
              <a:rPr lang="en-US" altLang="zh-CN" sz="100" kern="1200" dirty="0">
                <a:solidFill>
                  <a:srgbClr val="BBE0E3"/>
                </a:solidFill>
                <a:latin typeface="Calibri"/>
                <a:ea typeface="宋体"/>
                <a:cs typeface="+mn-cs"/>
              </a:rPr>
              <a:t>PPT</a:t>
            </a:r>
            <a:r>
              <a:rPr lang="zh-CN" altLang="en-US" sz="100" kern="1200" dirty="0">
                <a:solidFill>
                  <a:srgbClr val="BBE0E3"/>
                </a:solidFill>
                <a:latin typeface="Calibri"/>
                <a:ea typeface="宋体"/>
                <a:cs typeface="+mn-cs"/>
              </a:rPr>
              <a:t>模板下载：</a:t>
            </a:r>
            <a:r>
              <a:rPr lang="en-US" altLang="zh-CN" sz="100" kern="1200" dirty="0">
                <a:solidFill>
                  <a:srgbClr val="BBE0E3"/>
                </a:solidFill>
                <a:latin typeface="Calibri"/>
                <a:ea typeface="宋体"/>
                <a:cs typeface="+mn-cs"/>
              </a:rPr>
              <a:t>www.1ppt.com/moban/     </a:t>
            </a:r>
            <a:r>
              <a:rPr lang="zh-CN" altLang="en-US" sz="100" kern="1200" dirty="0">
                <a:solidFill>
                  <a:srgbClr val="BBE0E3"/>
                </a:solidFill>
                <a:latin typeface="Calibri"/>
                <a:ea typeface="宋体"/>
                <a:cs typeface="+mn-cs"/>
              </a:rPr>
              <a:t>行业</a:t>
            </a:r>
            <a:r>
              <a:rPr lang="en-US" altLang="zh-CN" sz="100" kern="1200" dirty="0">
                <a:solidFill>
                  <a:srgbClr val="BBE0E3"/>
                </a:solidFill>
                <a:latin typeface="Calibri"/>
                <a:ea typeface="宋体"/>
                <a:cs typeface="+mn-cs"/>
              </a:rPr>
              <a:t>PPT</a:t>
            </a:r>
            <a:r>
              <a:rPr lang="zh-CN" altLang="en-US" sz="100" kern="1200" dirty="0">
                <a:solidFill>
                  <a:srgbClr val="BBE0E3"/>
                </a:solidFill>
                <a:latin typeface="Calibri"/>
                <a:ea typeface="宋体"/>
                <a:cs typeface="+mn-cs"/>
              </a:rPr>
              <a:t>模板：</a:t>
            </a:r>
            <a:r>
              <a:rPr lang="en-US" altLang="zh-CN" sz="100" kern="1200" dirty="0">
                <a:solidFill>
                  <a:srgbClr val="BBE0E3"/>
                </a:solidFill>
                <a:latin typeface="Calibri"/>
                <a:ea typeface="宋体"/>
                <a:cs typeface="+mn-cs"/>
              </a:rPr>
              <a:t>www.1ppt.com/hangye/ </a:t>
            </a:r>
          </a:p>
          <a:p>
            <a:pPr>
              <a:buClrTx/>
              <a:buFontTx/>
              <a:buNone/>
            </a:pPr>
            <a:r>
              <a:rPr lang="zh-CN" altLang="en-US" sz="100" kern="1200" dirty="0">
                <a:solidFill>
                  <a:srgbClr val="BBE0E3"/>
                </a:solidFill>
                <a:latin typeface="Calibri"/>
                <a:ea typeface="宋体"/>
                <a:cs typeface="+mn-cs"/>
              </a:rPr>
              <a:t>节日</a:t>
            </a:r>
            <a:r>
              <a:rPr lang="en-US" altLang="zh-CN" sz="100" kern="1200" dirty="0">
                <a:solidFill>
                  <a:srgbClr val="BBE0E3"/>
                </a:solidFill>
                <a:latin typeface="Calibri"/>
                <a:ea typeface="宋体"/>
                <a:cs typeface="+mn-cs"/>
              </a:rPr>
              <a:t>PPT</a:t>
            </a:r>
            <a:r>
              <a:rPr lang="zh-CN" altLang="en-US" sz="100" kern="1200" dirty="0">
                <a:solidFill>
                  <a:srgbClr val="BBE0E3"/>
                </a:solidFill>
                <a:latin typeface="Calibri"/>
                <a:ea typeface="宋体"/>
                <a:cs typeface="+mn-cs"/>
              </a:rPr>
              <a:t>模板：</a:t>
            </a:r>
            <a:r>
              <a:rPr lang="en-US" altLang="zh-CN" sz="100" kern="1200" dirty="0">
                <a:solidFill>
                  <a:srgbClr val="BBE0E3"/>
                </a:solidFill>
                <a:latin typeface="Calibri"/>
                <a:ea typeface="宋体"/>
                <a:cs typeface="+mn-cs"/>
              </a:rPr>
              <a:t>www.1ppt.com/jieri/           PPT</a:t>
            </a:r>
            <a:r>
              <a:rPr lang="zh-CN" altLang="en-US" sz="100" kern="1200" dirty="0">
                <a:solidFill>
                  <a:srgbClr val="BBE0E3"/>
                </a:solidFill>
                <a:latin typeface="Calibri"/>
                <a:ea typeface="宋体"/>
                <a:cs typeface="+mn-cs"/>
              </a:rPr>
              <a:t>素材下载：</a:t>
            </a:r>
            <a:r>
              <a:rPr lang="en-US" altLang="zh-CN" sz="100" kern="1200" dirty="0">
                <a:solidFill>
                  <a:srgbClr val="BBE0E3"/>
                </a:solidFill>
                <a:latin typeface="Calibri"/>
                <a:ea typeface="宋体"/>
                <a:cs typeface="+mn-cs"/>
              </a:rPr>
              <a:t>www.1ppt.com/sucai/</a:t>
            </a:r>
          </a:p>
          <a:p>
            <a:pPr>
              <a:buClrTx/>
              <a:buFontTx/>
              <a:buNone/>
            </a:pPr>
            <a:r>
              <a:rPr lang="en-US" altLang="zh-CN" sz="100" kern="1200" dirty="0">
                <a:solidFill>
                  <a:srgbClr val="BBE0E3"/>
                </a:solidFill>
                <a:latin typeface="Calibri"/>
                <a:ea typeface="宋体"/>
                <a:cs typeface="+mn-cs"/>
              </a:rPr>
              <a:t>PPT</a:t>
            </a:r>
            <a:r>
              <a:rPr lang="zh-CN" altLang="en-US" sz="100" kern="1200" dirty="0">
                <a:solidFill>
                  <a:srgbClr val="BBE0E3"/>
                </a:solidFill>
                <a:latin typeface="Calibri"/>
                <a:ea typeface="宋体"/>
                <a:cs typeface="+mn-cs"/>
              </a:rPr>
              <a:t>背景图片：</a:t>
            </a:r>
            <a:r>
              <a:rPr lang="en-US" altLang="zh-CN" sz="100" kern="1200" dirty="0">
                <a:solidFill>
                  <a:srgbClr val="BBE0E3"/>
                </a:solidFill>
                <a:latin typeface="Calibri"/>
                <a:ea typeface="宋体"/>
                <a:cs typeface="+mn-cs"/>
              </a:rPr>
              <a:t>www.1ppt.com/beijing/      PPT</a:t>
            </a:r>
            <a:r>
              <a:rPr lang="zh-CN" altLang="en-US" sz="100" kern="1200" dirty="0">
                <a:solidFill>
                  <a:srgbClr val="BBE0E3"/>
                </a:solidFill>
                <a:latin typeface="Calibri"/>
                <a:ea typeface="宋体"/>
                <a:cs typeface="+mn-cs"/>
              </a:rPr>
              <a:t>图表下载：</a:t>
            </a:r>
            <a:r>
              <a:rPr lang="en-US" altLang="zh-CN" sz="100" kern="1200" dirty="0">
                <a:solidFill>
                  <a:srgbClr val="BBE0E3"/>
                </a:solidFill>
                <a:latin typeface="Calibri"/>
                <a:ea typeface="宋体"/>
                <a:cs typeface="+mn-cs"/>
              </a:rPr>
              <a:t>www.1ppt.com/tubiao/      </a:t>
            </a:r>
          </a:p>
          <a:p>
            <a:pPr>
              <a:buClrTx/>
              <a:buFontTx/>
              <a:buNone/>
            </a:pPr>
            <a:r>
              <a:rPr lang="zh-CN" altLang="en-US" sz="100" kern="1200" dirty="0">
                <a:solidFill>
                  <a:srgbClr val="BBE0E3"/>
                </a:solidFill>
                <a:latin typeface="Calibri"/>
                <a:ea typeface="宋体"/>
                <a:cs typeface="+mn-cs"/>
              </a:rPr>
              <a:t>优秀</a:t>
            </a:r>
            <a:r>
              <a:rPr lang="en-US" altLang="zh-CN" sz="100" kern="1200" dirty="0">
                <a:solidFill>
                  <a:srgbClr val="BBE0E3"/>
                </a:solidFill>
                <a:latin typeface="Calibri"/>
                <a:ea typeface="宋体"/>
                <a:cs typeface="+mn-cs"/>
              </a:rPr>
              <a:t>PPT</a:t>
            </a:r>
            <a:r>
              <a:rPr lang="zh-CN" altLang="en-US" sz="100" kern="1200" dirty="0">
                <a:solidFill>
                  <a:srgbClr val="BBE0E3"/>
                </a:solidFill>
                <a:latin typeface="Calibri"/>
                <a:ea typeface="宋体"/>
                <a:cs typeface="+mn-cs"/>
              </a:rPr>
              <a:t>下载：</a:t>
            </a:r>
            <a:r>
              <a:rPr lang="en-US" altLang="zh-CN" sz="100" kern="1200" dirty="0">
                <a:solidFill>
                  <a:srgbClr val="BBE0E3"/>
                </a:solidFill>
                <a:latin typeface="Calibri"/>
                <a:ea typeface="宋体"/>
                <a:cs typeface="+mn-cs"/>
              </a:rPr>
              <a:t>www.1ppt.com/xiazai/        PPT</a:t>
            </a:r>
            <a:r>
              <a:rPr lang="zh-CN" altLang="en-US" sz="100" kern="1200" dirty="0">
                <a:solidFill>
                  <a:srgbClr val="BBE0E3"/>
                </a:solidFill>
                <a:latin typeface="Calibri"/>
                <a:ea typeface="宋体"/>
                <a:cs typeface="+mn-cs"/>
              </a:rPr>
              <a:t>教程： </a:t>
            </a:r>
            <a:r>
              <a:rPr lang="en-US" altLang="zh-CN" sz="100" kern="1200" dirty="0">
                <a:solidFill>
                  <a:srgbClr val="BBE0E3"/>
                </a:solidFill>
                <a:latin typeface="Calibri"/>
                <a:ea typeface="宋体"/>
                <a:cs typeface="+mn-cs"/>
              </a:rPr>
              <a:t>www.1ppt.com/powerpoint/      </a:t>
            </a:r>
          </a:p>
          <a:p>
            <a:pPr>
              <a:buClrTx/>
              <a:buFontTx/>
              <a:buNone/>
            </a:pPr>
            <a:r>
              <a:rPr lang="en-US" altLang="zh-CN" sz="100" kern="1200" dirty="0">
                <a:solidFill>
                  <a:srgbClr val="BBE0E3"/>
                </a:solidFill>
                <a:latin typeface="Calibri"/>
                <a:ea typeface="宋体"/>
                <a:cs typeface="+mn-cs"/>
              </a:rPr>
              <a:t>Word</a:t>
            </a:r>
            <a:r>
              <a:rPr lang="zh-CN" altLang="en-US" sz="100" kern="1200" dirty="0">
                <a:solidFill>
                  <a:srgbClr val="BBE0E3"/>
                </a:solidFill>
                <a:latin typeface="Calibri"/>
                <a:ea typeface="宋体"/>
                <a:cs typeface="+mn-cs"/>
              </a:rPr>
              <a:t>教程： </a:t>
            </a:r>
            <a:r>
              <a:rPr lang="en-US" altLang="zh-CN" sz="100" kern="1200" dirty="0">
                <a:solidFill>
                  <a:srgbClr val="BBE0E3"/>
                </a:solidFill>
                <a:latin typeface="Calibri"/>
                <a:ea typeface="宋体"/>
                <a:cs typeface="+mn-cs"/>
              </a:rPr>
              <a:t>www.1ppt.com/word/              Excel</a:t>
            </a:r>
            <a:r>
              <a:rPr lang="zh-CN" altLang="en-US" sz="100" kern="1200" dirty="0">
                <a:solidFill>
                  <a:srgbClr val="BBE0E3"/>
                </a:solidFill>
                <a:latin typeface="Calibri"/>
                <a:ea typeface="宋体"/>
                <a:cs typeface="+mn-cs"/>
              </a:rPr>
              <a:t>教程：</a:t>
            </a:r>
            <a:r>
              <a:rPr lang="en-US" altLang="zh-CN" sz="100" kern="1200" dirty="0">
                <a:solidFill>
                  <a:srgbClr val="BBE0E3"/>
                </a:solidFill>
                <a:latin typeface="Calibri"/>
                <a:ea typeface="宋体"/>
                <a:cs typeface="+mn-cs"/>
              </a:rPr>
              <a:t>www.1ppt.com/excel/  </a:t>
            </a:r>
          </a:p>
          <a:p>
            <a:pPr>
              <a:buClrTx/>
              <a:buFontTx/>
              <a:buNone/>
            </a:pPr>
            <a:r>
              <a:rPr lang="zh-CN" altLang="en-US" sz="100" kern="1200" dirty="0">
                <a:solidFill>
                  <a:srgbClr val="BBE0E3"/>
                </a:solidFill>
                <a:latin typeface="Calibri"/>
                <a:ea typeface="宋体"/>
                <a:cs typeface="+mn-cs"/>
              </a:rPr>
              <a:t>资料下载：</a:t>
            </a:r>
            <a:r>
              <a:rPr lang="en-US" altLang="zh-CN" sz="100" kern="1200" dirty="0">
                <a:solidFill>
                  <a:srgbClr val="BBE0E3"/>
                </a:solidFill>
                <a:latin typeface="Calibri"/>
                <a:ea typeface="宋体"/>
                <a:cs typeface="+mn-cs"/>
              </a:rPr>
              <a:t>www.1ppt.com/ziliao/                PPT</a:t>
            </a:r>
            <a:r>
              <a:rPr lang="zh-CN" altLang="en-US" sz="100" kern="1200" dirty="0">
                <a:solidFill>
                  <a:srgbClr val="BBE0E3"/>
                </a:solidFill>
                <a:latin typeface="Calibri"/>
                <a:ea typeface="宋体"/>
                <a:cs typeface="+mn-cs"/>
              </a:rPr>
              <a:t>课件下载：</a:t>
            </a:r>
            <a:r>
              <a:rPr lang="en-US" altLang="zh-CN" sz="100" kern="1200" dirty="0">
                <a:solidFill>
                  <a:srgbClr val="BBE0E3"/>
                </a:solidFill>
                <a:latin typeface="Calibri"/>
                <a:ea typeface="宋体"/>
                <a:cs typeface="+mn-cs"/>
              </a:rPr>
              <a:t>www.1ppt.com/kejian/ </a:t>
            </a:r>
          </a:p>
          <a:p>
            <a:pPr>
              <a:buClrTx/>
              <a:buFontTx/>
              <a:buNone/>
            </a:pPr>
            <a:r>
              <a:rPr lang="zh-CN" altLang="en-US" sz="100" kern="1200" dirty="0">
                <a:solidFill>
                  <a:srgbClr val="BBE0E3"/>
                </a:solidFill>
                <a:latin typeface="Calibri"/>
                <a:ea typeface="宋体"/>
                <a:cs typeface="+mn-cs"/>
              </a:rPr>
              <a:t>范文下载：</a:t>
            </a:r>
            <a:r>
              <a:rPr lang="en-US" altLang="zh-CN" sz="100" kern="1200" dirty="0">
                <a:solidFill>
                  <a:srgbClr val="BBE0E3"/>
                </a:solidFill>
                <a:latin typeface="Calibri"/>
                <a:ea typeface="宋体"/>
                <a:cs typeface="+mn-cs"/>
              </a:rPr>
              <a:t>www.1ppt.com/fanwen/             </a:t>
            </a:r>
            <a:r>
              <a:rPr lang="zh-CN" altLang="en-US" sz="100" kern="1200" dirty="0">
                <a:solidFill>
                  <a:srgbClr val="BBE0E3"/>
                </a:solidFill>
                <a:latin typeface="Calibri"/>
                <a:ea typeface="宋体"/>
                <a:cs typeface="+mn-cs"/>
              </a:rPr>
              <a:t>试卷下载：</a:t>
            </a:r>
            <a:r>
              <a:rPr lang="en-US" altLang="zh-CN" sz="100" kern="1200" dirty="0">
                <a:solidFill>
                  <a:srgbClr val="BBE0E3"/>
                </a:solidFill>
                <a:latin typeface="Calibri"/>
                <a:ea typeface="宋体"/>
                <a:cs typeface="+mn-cs"/>
              </a:rPr>
              <a:t>www.1ppt.com/shiti/  </a:t>
            </a:r>
          </a:p>
          <a:p>
            <a:pPr>
              <a:buClrTx/>
              <a:buFontTx/>
              <a:buNone/>
            </a:pPr>
            <a:r>
              <a:rPr lang="zh-CN" altLang="en-US" sz="100" kern="1200" dirty="0">
                <a:solidFill>
                  <a:srgbClr val="BBE0E3"/>
                </a:solidFill>
                <a:latin typeface="Calibri"/>
                <a:ea typeface="宋体"/>
                <a:cs typeface="+mn-cs"/>
              </a:rPr>
              <a:t>教案下载：</a:t>
            </a:r>
            <a:r>
              <a:rPr lang="en-US" altLang="zh-CN" sz="100" kern="1200" dirty="0">
                <a:solidFill>
                  <a:srgbClr val="BBE0E3"/>
                </a:solidFill>
                <a:latin typeface="Calibri"/>
                <a:ea typeface="宋体"/>
                <a:cs typeface="+mn-cs"/>
              </a:rPr>
              <a:t>www.1ppt.com/jiaoan/        </a:t>
            </a:r>
          </a:p>
          <a:p>
            <a:pPr>
              <a:buClrTx/>
              <a:buFontTx/>
              <a:buNone/>
            </a:pPr>
            <a:r>
              <a:rPr lang="zh-CN" altLang="en-US" sz="100" kern="1200" dirty="0">
                <a:solidFill>
                  <a:srgbClr val="BBE0E3"/>
                </a:solidFill>
                <a:latin typeface="Calibri"/>
                <a:ea typeface="宋体"/>
                <a:cs typeface="+mn-cs"/>
              </a:rPr>
              <a:t>字体下载：</a:t>
            </a:r>
            <a:r>
              <a:rPr lang="en-US" altLang="zh-CN" sz="100" kern="1200" dirty="0">
                <a:solidFill>
                  <a:srgbClr val="BBE0E3"/>
                </a:solidFill>
                <a:latin typeface="Calibri"/>
                <a:ea typeface="宋体"/>
                <a:cs typeface="+mn-cs"/>
              </a:rPr>
              <a:t>www.1ppt.com/ziti/</a:t>
            </a:r>
          </a:p>
          <a:p>
            <a:pPr>
              <a:buClrTx/>
              <a:buFontTx/>
              <a:buNone/>
            </a:pPr>
            <a:r>
              <a:rPr lang="en-US" altLang="zh-CN" sz="100" kern="1200" dirty="0">
                <a:solidFill>
                  <a:srgbClr val="BBE0E3"/>
                </a:solidFill>
                <a:latin typeface="Calibri"/>
                <a:ea typeface="宋体"/>
                <a:cs typeface="+mn-cs"/>
              </a:rPr>
              <a:t> </a:t>
            </a:r>
            <a:endParaRPr lang="zh-CN" altLang="en-US" sz="100" kern="1200" dirty="0">
              <a:solidFill>
                <a:srgbClr val="BBE0E3"/>
              </a:solidFill>
              <a:latin typeface="Calibri"/>
              <a:ea typeface="宋体"/>
              <a:cs typeface="+mn-cs"/>
            </a:endParaRPr>
          </a:p>
        </p:txBody>
      </p:sp>
    </p:spTree>
    <p:extLst>
      <p:ext uri="{BB962C8B-B14F-4D97-AF65-F5344CB8AC3E}">
        <p14:creationId xmlns:p14="http://schemas.microsoft.com/office/powerpoint/2010/main" val="4084401921"/>
      </p:ext>
    </p:extLst>
  </p:cSld>
  <p:clrMapOvr>
    <a:masterClrMapping/>
  </p:clrMapOvr>
  <p:transition advClick="0" advTm="3000">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249170" y="149247"/>
            <a:ext cx="4485050" cy="620425"/>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688961832"/>
      </p:ext>
    </p:extLst>
  </p:cSld>
  <p:clrMapOvr>
    <a:masterClrMapping/>
  </p:clrMapOvr>
  <p:transition advClick="0" advTm="3000">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630400"/>
      </p:ext>
    </p:extLst>
  </p:cSld>
  <p:clrMapOvr>
    <a:masterClrMapping/>
  </p:clrMapOvr>
  <p:transition advClick="0" advTm="3000">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53" y="342912"/>
            <a:ext cx="2949233" cy="1200190"/>
          </a:xfrm>
          <a:prstGeom prst="rect">
            <a:avLst/>
          </a:prstGeom>
        </p:spPr>
        <p:txBody>
          <a:bodyPr anchor="b"/>
          <a:lstStyle>
            <a:lvl1pPr>
              <a:defRPr sz="2391"/>
            </a:lvl1pPr>
          </a:lstStyle>
          <a:p>
            <a:r>
              <a:rPr lang="zh-CN" altLang="en-US"/>
              <a:t>单击此处编辑母版标题样式</a:t>
            </a:r>
          </a:p>
        </p:txBody>
      </p:sp>
      <p:sp>
        <p:nvSpPr>
          <p:cNvPr id="3" name="内容占位符 2"/>
          <p:cNvSpPr>
            <a:spLocks noGrp="1"/>
          </p:cNvSpPr>
          <p:nvPr>
            <p:ph idx="1"/>
          </p:nvPr>
        </p:nvSpPr>
        <p:spPr>
          <a:xfrm>
            <a:off x="3887465" y="740594"/>
            <a:ext cx="4629238" cy="3655341"/>
          </a:xfrm>
          <a:prstGeom prst="rect">
            <a:avLst/>
          </a:prstGeom>
        </p:spPr>
        <p:txBody>
          <a:bodyPr/>
          <a:lstStyle>
            <a:lvl1pPr>
              <a:defRPr sz="2391"/>
            </a:lvl1pPr>
            <a:lvl2pPr>
              <a:defRPr sz="2092"/>
            </a:lvl2pPr>
            <a:lvl3pPr>
              <a:defRPr sz="1794"/>
            </a:lvl3pPr>
            <a:lvl4pPr>
              <a:defRPr sz="1493"/>
            </a:lvl4pPr>
            <a:lvl5pPr>
              <a:defRPr sz="1493"/>
            </a:lvl5pPr>
            <a:lvl6pPr>
              <a:defRPr sz="1493"/>
            </a:lvl6pPr>
            <a:lvl7pPr>
              <a:defRPr sz="1493"/>
            </a:lvl7pPr>
            <a:lvl8pPr>
              <a:defRPr sz="1493"/>
            </a:lvl8pPr>
            <a:lvl9pPr>
              <a:defRPr sz="149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53" y="1543102"/>
            <a:ext cx="2949233" cy="2858787"/>
          </a:xfrm>
          <a:prstGeom prst="rect">
            <a:avLst/>
          </a:prstGeom>
        </p:spPr>
        <p:txBody>
          <a:bodyPr/>
          <a:lstStyle>
            <a:lvl1pPr marL="0" indent="0">
              <a:buNone/>
              <a:defRPr sz="1194"/>
            </a:lvl1pPr>
            <a:lvl2pPr marL="341576" indent="0">
              <a:buNone/>
              <a:defRPr sz="1045"/>
            </a:lvl2pPr>
            <a:lvl3pPr marL="683152" indent="0">
              <a:buNone/>
              <a:defRPr sz="896"/>
            </a:lvl3pPr>
            <a:lvl4pPr marL="1024728" indent="0">
              <a:buNone/>
              <a:defRPr sz="746"/>
            </a:lvl4pPr>
            <a:lvl5pPr marL="1365959" indent="0">
              <a:buNone/>
              <a:defRPr sz="746"/>
            </a:lvl5pPr>
            <a:lvl6pPr marL="1707535" indent="0">
              <a:buNone/>
              <a:defRPr sz="746"/>
            </a:lvl6pPr>
            <a:lvl7pPr marL="2049111" indent="0">
              <a:buNone/>
              <a:defRPr sz="746"/>
            </a:lvl7pPr>
            <a:lvl8pPr marL="2390687" indent="0">
              <a:buNone/>
              <a:defRPr sz="746"/>
            </a:lvl8pPr>
            <a:lvl9pPr marL="2732263" indent="0">
              <a:buNone/>
              <a:defRPr sz="746"/>
            </a:lvl9pPr>
          </a:lstStyle>
          <a:p>
            <a:pPr lvl="0"/>
            <a:r>
              <a:rPr lang="zh-CN" altLang="en-US"/>
              <a:t>单击此处编辑母版文本样式</a:t>
            </a:r>
          </a:p>
        </p:txBody>
      </p:sp>
    </p:spTree>
    <p:extLst>
      <p:ext uri="{BB962C8B-B14F-4D97-AF65-F5344CB8AC3E}">
        <p14:creationId xmlns:p14="http://schemas.microsoft.com/office/powerpoint/2010/main" val="2031289989"/>
      </p:ext>
    </p:extLst>
  </p:cSld>
  <p:clrMapOvr>
    <a:masterClrMapping/>
  </p:clrMapOvr>
  <p:transition advClick="0" advTm="3000">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53" y="342912"/>
            <a:ext cx="3124071" cy="1200190"/>
          </a:xfrm>
          <a:prstGeom prst="rect">
            <a:avLst/>
          </a:prstGeom>
        </p:spPr>
        <p:txBody>
          <a:bodyPr anchor="b"/>
          <a:lstStyle>
            <a:lvl1pPr>
              <a:defRPr sz="2391"/>
            </a:lvl1pPr>
          </a:lstStyle>
          <a:p>
            <a:r>
              <a:rPr lang="zh-CN" altLang="en-US"/>
              <a:t>单击此处编辑母版标题样式</a:t>
            </a:r>
          </a:p>
        </p:txBody>
      </p:sp>
      <p:sp>
        <p:nvSpPr>
          <p:cNvPr id="3" name="图片占位符 2"/>
          <p:cNvSpPr>
            <a:spLocks noGrp="1"/>
          </p:cNvSpPr>
          <p:nvPr>
            <p:ph type="pic" idx="1"/>
          </p:nvPr>
        </p:nvSpPr>
        <p:spPr>
          <a:xfrm>
            <a:off x="3887465" y="342912"/>
            <a:ext cx="4629238" cy="4053023"/>
          </a:xfrm>
          <a:prstGeom prst="rect">
            <a:avLst/>
          </a:prstGeom>
        </p:spPr>
        <p:txBody>
          <a:bodyPr/>
          <a:lstStyle>
            <a:lvl1pPr marL="0" indent="0">
              <a:buNone/>
              <a:defRPr sz="2391"/>
            </a:lvl1pPr>
            <a:lvl2pPr marL="341576" indent="0">
              <a:buNone/>
              <a:defRPr sz="2092"/>
            </a:lvl2pPr>
            <a:lvl3pPr marL="683152" indent="0">
              <a:buNone/>
              <a:defRPr sz="1794"/>
            </a:lvl3pPr>
            <a:lvl4pPr marL="1024728" indent="0">
              <a:buNone/>
              <a:defRPr sz="1493"/>
            </a:lvl4pPr>
            <a:lvl5pPr marL="1365959" indent="0">
              <a:buNone/>
              <a:defRPr sz="1493"/>
            </a:lvl5pPr>
            <a:lvl6pPr marL="1707535" indent="0">
              <a:buNone/>
              <a:defRPr sz="1493"/>
            </a:lvl6pPr>
            <a:lvl7pPr marL="2049111" indent="0">
              <a:buNone/>
              <a:defRPr sz="1493"/>
            </a:lvl7pPr>
            <a:lvl8pPr marL="2390687" indent="0">
              <a:buNone/>
              <a:defRPr sz="1493"/>
            </a:lvl8pPr>
            <a:lvl9pPr marL="2732263" indent="0">
              <a:buNone/>
              <a:defRPr sz="1493"/>
            </a:lvl9pPr>
          </a:lstStyle>
          <a:p>
            <a:endParaRPr lang="zh-CN" altLang="en-US"/>
          </a:p>
        </p:txBody>
      </p:sp>
      <p:sp>
        <p:nvSpPr>
          <p:cNvPr id="4" name="文本占位符 3"/>
          <p:cNvSpPr>
            <a:spLocks noGrp="1"/>
          </p:cNvSpPr>
          <p:nvPr>
            <p:ph type="body" sz="half" idx="2"/>
          </p:nvPr>
        </p:nvSpPr>
        <p:spPr>
          <a:xfrm>
            <a:off x="629853" y="1543102"/>
            <a:ext cx="3124071" cy="2858787"/>
          </a:xfrm>
          <a:prstGeom prst="rect">
            <a:avLst/>
          </a:prstGeom>
        </p:spPr>
        <p:txBody>
          <a:bodyPr/>
          <a:lstStyle>
            <a:lvl1pPr marL="0" indent="0">
              <a:buNone/>
              <a:defRPr sz="1493"/>
            </a:lvl1pPr>
            <a:lvl2pPr marL="341576" indent="0">
              <a:buNone/>
              <a:defRPr sz="1343"/>
            </a:lvl2pPr>
            <a:lvl3pPr marL="683152" indent="0">
              <a:buNone/>
              <a:defRPr sz="1194"/>
            </a:lvl3pPr>
            <a:lvl4pPr marL="1024728" indent="0">
              <a:buNone/>
              <a:defRPr sz="1045"/>
            </a:lvl4pPr>
            <a:lvl5pPr marL="1365959" indent="0">
              <a:buNone/>
              <a:defRPr sz="1045"/>
            </a:lvl5pPr>
            <a:lvl6pPr marL="1707535" indent="0">
              <a:buNone/>
              <a:defRPr sz="1045"/>
            </a:lvl6pPr>
            <a:lvl7pPr marL="2049111" indent="0">
              <a:buNone/>
              <a:defRPr sz="1045"/>
            </a:lvl7pPr>
            <a:lvl8pPr marL="2390687" indent="0">
              <a:buNone/>
              <a:defRPr sz="1045"/>
            </a:lvl8pPr>
            <a:lvl9pPr marL="2732263" indent="0">
              <a:buNone/>
              <a:defRPr sz="1045"/>
            </a:lvl9pPr>
          </a:lstStyle>
          <a:p>
            <a:pPr lvl="0"/>
            <a:r>
              <a:rPr lang="zh-CN" altLang="en-US"/>
              <a:t>单击此处编辑母版文本样式</a:t>
            </a:r>
          </a:p>
        </p:txBody>
      </p:sp>
    </p:spTree>
    <p:extLst>
      <p:ext uri="{BB962C8B-B14F-4D97-AF65-F5344CB8AC3E}">
        <p14:creationId xmlns:p14="http://schemas.microsoft.com/office/powerpoint/2010/main" val="3777976631"/>
      </p:ext>
    </p:extLst>
  </p:cSld>
  <p:clrMapOvr>
    <a:masterClrMapping/>
  </p:clrMapOvr>
  <p:transition advClick="0" advTm="3000">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249170" y="149247"/>
            <a:ext cx="4485050" cy="620425"/>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249170" y="868596"/>
            <a:ext cx="4485050" cy="245688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182923410"/>
      </p:ext>
    </p:extLst>
  </p:cSld>
  <p:clrMapOvr>
    <a:masterClrMapping/>
  </p:clrMapOvr>
  <p:transition advClick="0" advTm="3000">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bg>
      <p:bgPr>
        <a:solidFill>
          <a:schemeClr val="accent2"/>
        </a:solidFill>
        <a:effectLst/>
      </p:bgPr>
    </p:bg>
    <p:spTree>
      <p:nvGrpSpPr>
        <p:cNvPr id="1" name="Shape 405"/>
        <p:cNvGrpSpPr/>
        <p:nvPr/>
      </p:nvGrpSpPr>
      <p:grpSpPr>
        <a:xfrm>
          <a:off x="0" y="0"/>
          <a:ext cx="0" cy="0"/>
          <a:chOff x="0" y="0"/>
          <a:chExt cx="0" cy="0"/>
        </a:xfrm>
      </p:grpSpPr>
      <p:sp>
        <p:nvSpPr>
          <p:cNvPr id="406" name="Google Shape;406;p21"/>
          <p:cNvSpPr/>
          <p:nvPr/>
        </p:nvSpPr>
        <p:spPr>
          <a:xfrm>
            <a:off x="-25" y="4041495"/>
            <a:ext cx="9144057" cy="647106"/>
          </a:xfrm>
          <a:custGeom>
            <a:avLst/>
            <a:gdLst/>
            <a:ahLst/>
            <a:cxnLst/>
            <a:rect l="l" t="t" r="r" b="b"/>
            <a:pathLst>
              <a:path w="85307" h="6037" extrusionOk="0">
                <a:moveTo>
                  <a:pt x="29824" y="1"/>
                </a:moveTo>
                <a:cubicBezTo>
                  <a:pt x="25059" y="1"/>
                  <a:pt x="20248" y="1271"/>
                  <a:pt x="15614" y="2498"/>
                </a:cubicBezTo>
                <a:cubicBezTo>
                  <a:pt x="15097" y="2601"/>
                  <a:pt x="14554" y="2808"/>
                  <a:pt x="14011" y="2912"/>
                </a:cubicBezTo>
                <a:cubicBezTo>
                  <a:pt x="10103" y="3916"/>
                  <a:pt x="6028" y="4847"/>
                  <a:pt x="2130" y="4847"/>
                </a:cubicBezTo>
                <a:cubicBezTo>
                  <a:pt x="1414" y="4847"/>
                  <a:pt x="703" y="4815"/>
                  <a:pt x="0" y="4747"/>
                </a:cubicBezTo>
                <a:lnTo>
                  <a:pt x="0" y="4850"/>
                </a:lnTo>
                <a:cubicBezTo>
                  <a:pt x="704" y="4919"/>
                  <a:pt x="1416" y="4950"/>
                  <a:pt x="2134" y="4950"/>
                </a:cubicBezTo>
                <a:cubicBezTo>
                  <a:pt x="6030" y="4950"/>
                  <a:pt x="10104" y="4023"/>
                  <a:pt x="14011" y="3041"/>
                </a:cubicBezTo>
                <a:cubicBezTo>
                  <a:pt x="14554" y="2912"/>
                  <a:pt x="15097" y="2705"/>
                  <a:pt x="15614" y="2601"/>
                </a:cubicBezTo>
                <a:cubicBezTo>
                  <a:pt x="20326" y="1375"/>
                  <a:pt x="25097" y="104"/>
                  <a:pt x="29838" y="104"/>
                </a:cubicBezTo>
                <a:cubicBezTo>
                  <a:pt x="31391" y="104"/>
                  <a:pt x="32941" y="240"/>
                  <a:pt x="34485" y="559"/>
                </a:cubicBezTo>
                <a:cubicBezTo>
                  <a:pt x="36527" y="973"/>
                  <a:pt x="38569" y="1748"/>
                  <a:pt x="40508" y="2498"/>
                </a:cubicBezTo>
                <a:cubicBezTo>
                  <a:pt x="41594" y="2912"/>
                  <a:pt x="42654" y="3351"/>
                  <a:pt x="43636" y="3687"/>
                </a:cubicBezTo>
                <a:cubicBezTo>
                  <a:pt x="48226" y="5278"/>
                  <a:pt x="53269" y="6036"/>
                  <a:pt x="58920" y="6036"/>
                </a:cubicBezTo>
                <a:cubicBezTo>
                  <a:pt x="62816" y="6036"/>
                  <a:pt x="67002" y="5676"/>
                  <a:pt x="71528" y="4980"/>
                </a:cubicBezTo>
                <a:cubicBezTo>
                  <a:pt x="72278" y="4747"/>
                  <a:pt x="73131" y="4644"/>
                  <a:pt x="74010" y="4540"/>
                </a:cubicBezTo>
                <a:cubicBezTo>
                  <a:pt x="77784" y="3894"/>
                  <a:pt x="81662" y="3248"/>
                  <a:pt x="85307" y="3248"/>
                </a:cubicBezTo>
                <a:lnTo>
                  <a:pt x="85307" y="3144"/>
                </a:lnTo>
                <a:cubicBezTo>
                  <a:pt x="81532" y="3144"/>
                  <a:pt x="77784" y="3790"/>
                  <a:pt x="74010" y="4437"/>
                </a:cubicBezTo>
                <a:cubicBezTo>
                  <a:pt x="73131" y="4540"/>
                  <a:pt x="72278" y="4644"/>
                  <a:pt x="71528" y="4850"/>
                </a:cubicBezTo>
                <a:cubicBezTo>
                  <a:pt x="66990" y="5559"/>
                  <a:pt x="62794" y="5926"/>
                  <a:pt x="58896" y="5926"/>
                </a:cubicBezTo>
                <a:cubicBezTo>
                  <a:pt x="53268" y="5926"/>
                  <a:pt x="48260" y="5161"/>
                  <a:pt x="43739" y="3558"/>
                </a:cubicBezTo>
                <a:cubicBezTo>
                  <a:pt x="42654" y="3248"/>
                  <a:pt x="41594" y="2808"/>
                  <a:pt x="40611" y="2498"/>
                </a:cubicBezTo>
                <a:cubicBezTo>
                  <a:pt x="38569" y="1748"/>
                  <a:pt x="36527" y="869"/>
                  <a:pt x="34485" y="456"/>
                </a:cubicBezTo>
                <a:cubicBezTo>
                  <a:pt x="32941" y="137"/>
                  <a:pt x="31385" y="1"/>
                  <a:pt x="2982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1"/>
          <p:cNvSpPr/>
          <p:nvPr/>
        </p:nvSpPr>
        <p:spPr>
          <a:xfrm>
            <a:off x="-25" y="2032326"/>
            <a:ext cx="9144057" cy="1052284"/>
          </a:xfrm>
          <a:custGeom>
            <a:avLst/>
            <a:gdLst/>
            <a:ahLst/>
            <a:cxnLst/>
            <a:rect l="l" t="t" r="r" b="b"/>
            <a:pathLst>
              <a:path w="85307" h="9817" extrusionOk="0">
                <a:moveTo>
                  <a:pt x="79170" y="5358"/>
                </a:moveTo>
                <a:cubicBezTo>
                  <a:pt x="77082" y="5358"/>
                  <a:pt x="74973" y="5626"/>
                  <a:pt x="72924" y="6145"/>
                </a:cubicBezTo>
                <a:cubicBezTo>
                  <a:pt x="71632" y="6481"/>
                  <a:pt x="70236" y="6921"/>
                  <a:pt x="68943" y="7334"/>
                </a:cubicBezTo>
                <a:cubicBezTo>
                  <a:pt x="67108" y="7981"/>
                  <a:pt x="65273" y="8627"/>
                  <a:pt x="63437" y="8963"/>
                </a:cubicBezTo>
                <a:cubicBezTo>
                  <a:pt x="65376" y="8627"/>
                  <a:pt x="67211" y="8084"/>
                  <a:pt x="68943" y="7438"/>
                </a:cubicBezTo>
                <a:cubicBezTo>
                  <a:pt x="70236" y="7024"/>
                  <a:pt x="71632" y="6585"/>
                  <a:pt x="73028" y="6145"/>
                </a:cubicBezTo>
                <a:cubicBezTo>
                  <a:pt x="74974" y="5693"/>
                  <a:pt x="77007" y="5452"/>
                  <a:pt x="79035" y="5452"/>
                </a:cubicBezTo>
                <a:cubicBezTo>
                  <a:pt x="80833" y="5452"/>
                  <a:pt x="82626" y="5641"/>
                  <a:pt x="84350" y="6042"/>
                </a:cubicBezTo>
                <a:cubicBezTo>
                  <a:pt x="84660" y="6145"/>
                  <a:pt x="84996" y="6145"/>
                  <a:pt x="85307" y="6275"/>
                </a:cubicBezTo>
                <a:lnTo>
                  <a:pt x="85307" y="6145"/>
                </a:lnTo>
                <a:cubicBezTo>
                  <a:pt x="84996" y="6042"/>
                  <a:pt x="84660" y="6042"/>
                  <a:pt x="84350" y="5939"/>
                </a:cubicBezTo>
                <a:cubicBezTo>
                  <a:pt x="82672" y="5549"/>
                  <a:pt x="80928" y="5358"/>
                  <a:pt x="79170" y="5358"/>
                </a:cubicBezTo>
                <a:close/>
                <a:moveTo>
                  <a:pt x="28606" y="1"/>
                </a:moveTo>
                <a:cubicBezTo>
                  <a:pt x="27865" y="1"/>
                  <a:pt x="27120" y="67"/>
                  <a:pt x="26394" y="226"/>
                </a:cubicBezTo>
                <a:cubicBezTo>
                  <a:pt x="23912" y="768"/>
                  <a:pt x="21973" y="2164"/>
                  <a:pt x="20034" y="3560"/>
                </a:cubicBezTo>
                <a:cubicBezTo>
                  <a:pt x="19388" y="4000"/>
                  <a:pt x="18845" y="4439"/>
                  <a:pt x="18199" y="4853"/>
                </a:cubicBezTo>
                <a:cubicBezTo>
                  <a:pt x="13562" y="7990"/>
                  <a:pt x="7926" y="9707"/>
                  <a:pt x="2310" y="9707"/>
                </a:cubicBezTo>
                <a:cubicBezTo>
                  <a:pt x="1539" y="9707"/>
                  <a:pt x="768" y="9675"/>
                  <a:pt x="0" y="9609"/>
                </a:cubicBezTo>
                <a:lnTo>
                  <a:pt x="0" y="9713"/>
                </a:lnTo>
                <a:cubicBezTo>
                  <a:pt x="750" y="9713"/>
                  <a:pt x="1526" y="9816"/>
                  <a:pt x="2172" y="9816"/>
                </a:cubicBezTo>
                <a:cubicBezTo>
                  <a:pt x="7859" y="9816"/>
                  <a:pt x="13572" y="8084"/>
                  <a:pt x="18199" y="4982"/>
                </a:cubicBezTo>
                <a:cubicBezTo>
                  <a:pt x="18845" y="4543"/>
                  <a:pt x="19492" y="4103"/>
                  <a:pt x="20034" y="3690"/>
                </a:cubicBezTo>
                <a:cubicBezTo>
                  <a:pt x="21973" y="2268"/>
                  <a:pt x="24015" y="872"/>
                  <a:pt x="26394" y="329"/>
                </a:cubicBezTo>
                <a:cubicBezTo>
                  <a:pt x="27133" y="137"/>
                  <a:pt x="27891" y="59"/>
                  <a:pt x="28641" y="59"/>
                </a:cubicBezTo>
                <a:cubicBezTo>
                  <a:pt x="30411" y="59"/>
                  <a:pt x="32141" y="491"/>
                  <a:pt x="33502" y="872"/>
                </a:cubicBezTo>
                <a:cubicBezTo>
                  <a:pt x="36734" y="1854"/>
                  <a:pt x="39862" y="3147"/>
                  <a:pt x="42886" y="4543"/>
                </a:cubicBezTo>
                <a:cubicBezTo>
                  <a:pt x="44592" y="5189"/>
                  <a:pt x="46324" y="5939"/>
                  <a:pt x="48056" y="6688"/>
                </a:cubicBezTo>
                <a:cubicBezTo>
                  <a:pt x="52556" y="8435"/>
                  <a:pt x="56372" y="9303"/>
                  <a:pt x="59823" y="9303"/>
                </a:cubicBezTo>
                <a:cubicBezTo>
                  <a:pt x="61070" y="9303"/>
                  <a:pt x="62270" y="9190"/>
                  <a:pt x="63437" y="8963"/>
                </a:cubicBezTo>
                <a:lnTo>
                  <a:pt x="63437" y="8963"/>
                </a:lnTo>
                <a:cubicBezTo>
                  <a:pt x="62350" y="9148"/>
                  <a:pt x="61235" y="9242"/>
                  <a:pt x="60080" y="9242"/>
                </a:cubicBezTo>
                <a:cubicBezTo>
                  <a:pt x="56567" y="9242"/>
                  <a:pt x="52693" y="8375"/>
                  <a:pt x="48160" y="6585"/>
                </a:cubicBezTo>
                <a:cubicBezTo>
                  <a:pt x="46324" y="5939"/>
                  <a:pt x="44592" y="5189"/>
                  <a:pt x="42886" y="4439"/>
                </a:cubicBezTo>
                <a:cubicBezTo>
                  <a:pt x="39965" y="3147"/>
                  <a:pt x="36837" y="1751"/>
                  <a:pt x="33606" y="768"/>
                </a:cubicBezTo>
                <a:cubicBezTo>
                  <a:pt x="32162" y="385"/>
                  <a:pt x="30395" y="1"/>
                  <a:pt x="286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21"/>
          <p:cNvSpPr/>
          <p:nvPr/>
        </p:nvSpPr>
        <p:spPr>
          <a:xfrm rot="10800000">
            <a:off x="-25" y="3221194"/>
            <a:ext cx="9144057" cy="647535"/>
          </a:xfrm>
          <a:custGeom>
            <a:avLst/>
            <a:gdLst/>
            <a:ahLst/>
            <a:cxnLst/>
            <a:rect l="l" t="t" r="r" b="b"/>
            <a:pathLst>
              <a:path w="85307" h="6041" extrusionOk="0">
                <a:moveTo>
                  <a:pt x="56902" y="0"/>
                </a:moveTo>
                <a:cubicBezTo>
                  <a:pt x="53061" y="0"/>
                  <a:pt x="49167" y="505"/>
                  <a:pt x="45471" y="1620"/>
                </a:cubicBezTo>
                <a:cubicBezTo>
                  <a:pt x="44489" y="1930"/>
                  <a:pt x="43636" y="2266"/>
                  <a:pt x="42757" y="2577"/>
                </a:cubicBezTo>
                <a:cubicBezTo>
                  <a:pt x="41051" y="3119"/>
                  <a:pt x="39422" y="3662"/>
                  <a:pt x="37716" y="4102"/>
                </a:cubicBezTo>
                <a:cubicBezTo>
                  <a:pt x="39422" y="3766"/>
                  <a:pt x="41154" y="3223"/>
                  <a:pt x="42757" y="2680"/>
                </a:cubicBezTo>
                <a:cubicBezTo>
                  <a:pt x="43636" y="2370"/>
                  <a:pt x="44592" y="2034"/>
                  <a:pt x="45471" y="1724"/>
                </a:cubicBezTo>
                <a:cubicBezTo>
                  <a:pt x="49120" y="623"/>
                  <a:pt x="52962" y="117"/>
                  <a:pt x="56755" y="117"/>
                </a:cubicBezTo>
                <a:cubicBezTo>
                  <a:pt x="57773" y="117"/>
                  <a:pt x="58787" y="153"/>
                  <a:pt x="59792" y="224"/>
                </a:cubicBezTo>
                <a:cubicBezTo>
                  <a:pt x="62145" y="431"/>
                  <a:pt x="64523" y="870"/>
                  <a:pt x="66901" y="1284"/>
                </a:cubicBezTo>
                <a:cubicBezTo>
                  <a:pt x="69254" y="1724"/>
                  <a:pt x="71632" y="2163"/>
                  <a:pt x="74113" y="2370"/>
                </a:cubicBezTo>
                <a:cubicBezTo>
                  <a:pt x="74828" y="2416"/>
                  <a:pt x="75596" y="2446"/>
                  <a:pt x="76398" y="2446"/>
                </a:cubicBezTo>
                <a:cubicBezTo>
                  <a:pt x="79222" y="2446"/>
                  <a:pt x="82468" y="2067"/>
                  <a:pt x="85307" y="638"/>
                </a:cubicBezTo>
                <a:lnTo>
                  <a:pt x="85307" y="534"/>
                </a:lnTo>
                <a:cubicBezTo>
                  <a:pt x="82468" y="1964"/>
                  <a:pt x="79222" y="2343"/>
                  <a:pt x="76398" y="2343"/>
                </a:cubicBezTo>
                <a:cubicBezTo>
                  <a:pt x="75596" y="2343"/>
                  <a:pt x="74828" y="2312"/>
                  <a:pt x="74113" y="2266"/>
                </a:cubicBezTo>
                <a:cubicBezTo>
                  <a:pt x="71632" y="2034"/>
                  <a:pt x="69254" y="1620"/>
                  <a:pt x="66901" y="1181"/>
                </a:cubicBezTo>
                <a:cubicBezTo>
                  <a:pt x="64626" y="741"/>
                  <a:pt x="62145" y="328"/>
                  <a:pt x="59792" y="95"/>
                </a:cubicBezTo>
                <a:cubicBezTo>
                  <a:pt x="58835" y="33"/>
                  <a:pt x="57870" y="0"/>
                  <a:pt x="56902" y="0"/>
                </a:cubicBezTo>
                <a:close/>
                <a:moveTo>
                  <a:pt x="23743" y="683"/>
                </a:moveTo>
                <a:cubicBezTo>
                  <a:pt x="21757" y="683"/>
                  <a:pt x="19771" y="1639"/>
                  <a:pt x="17785" y="2473"/>
                </a:cubicBezTo>
                <a:cubicBezTo>
                  <a:pt x="17449" y="2680"/>
                  <a:pt x="17243" y="2809"/>
                  <a:pt x="16907" y="2913"/>
                </a:cubicBezTo>
                <a:cubicBezTo>
                  <a:pt x="13675" y="4412"/>
                  <a:pt x="10237" y="5265"/>
                  <a:pt x="6696" y="5704"/>
                </a:cubicBezTo>
                <a:cubicBezTo>
                  <a:pt x="5726" y="5836"/>
                  <a:pt x="4788" y="5896"/>
                  <a:pt x="3889" y="5896"/>
                </a:cubicBezTo>
                <a:cubicBezTo>
                  <a:pt x="2487" y="5896"/>
                  <a:pt x="1181" y="5750"/>
                  <a:pt x="0" y="5498"/>
                </a:cubicBezTo>
                <a:lnTo>
                  <a:pt x="0" y="5601"/>
                </a:lnTo>
                <a:cubicBezTo>
                  <a:pt x="1190" y="5911"/>
                  <a:pt x="2379" y="6041"/>
                  <a:pt x="3775" y="6041"/>
                </a:cubicBezTo>
                <a:cubicBezTo>
                  <a:pt x="4757" y="6041"/>
                  <a:pt x="5713" y="5911"/>
                  <a:pt x="6696" y="5808"/>
                </a:cubicBezTo>
                <a:cubicBezTo>
                  <a:pt x="10237" y="5394"/>
                  <a:pt x="13675" y="4412"/>
                  <a:pt x="16907" y="3016"/>
                </a:cubicBezTo>
                <a:cubicBezTo>
                  <a:pt x="17243" y="2913"/>
                  <a:pt x="17553" y="2680"/>
                  <a:pt x="17785" y="2577"/>
                </a:cubicBezTo>
                <a:cubicBezTo>
                  <a:pt x="19750" y="1673"/>
                  <a:pt x="21715" y="784"/>
                  <a:pt x="23634" y="784"/>
                </a:cubicBezTo>
                <a:cubicBezTo>
                  <a:pt x="24240" y="784"/>
                  <a:pt x="24842" y="873"/>
                  <a:pt x="25437" y="1077"/>
                </a:cubicBezTo>
                <a:cubicBezTo>
                  <a:pt x="26394" y="1284"/>
                  <a:pt x="27247" y="1930"/>
                  <a:pt x="28126" y="2473"/>
                </a:cubicBezTo>
                <a:cubicBezTo>
                  <a:pt x="28668" y="2809"/>
                  <a:pt x="29185" y="3223"/>
                  <a:pt x="29728" y="3456"/>
                </a:cubicBezTo>
                <a:cubicBezTo>
                  <a:pt x="31101" y="4126"/>
                  <a:pt x="32722" y="4506"/>
                  <a:pt x="34493" y="4506"/>
                </a:cubicBezTo>
                <a:cubicBezTo>
                  <a:pt x="35523" y="4506"/>
                  <a:pt x="36604" y="4377"/>
                  <a:pt x="37716" y="4102"/>
                </a:cubicBezTo>
                <a:lnTo>
                  <a:pt x="37716" y="4102"/>
                </a:lnTo>
                <a:cubicBezTo>
                  <a:pt x="36592" y="4342"/>
                  <a:pt x="35500" y="4461"/>
                  <a:pt x="34465" y="4461"/>
                </a:cubicBezTo>
                <a:cubicBezTo>
                  <a:pt x="32716" y="4461"/>
                  <a:pt x="31131" y="4121"/>
                  <a:pt x="29832" y="3456"/>
                </a:cubicBezTo>
                <a:cubicBezTo>
                  <a:pt x="29185" y="3119"/>
                  <a:pt x="28668" y="2680"/>
                  <a:pt x="28126" y="2370"/>
                </a:cubicBezTo>
                <a:cubicBezTo>
                  <a:pt x="27376" y="1827"/>
                  <a:pt x="26497" y="1284"/>
                  <a:pt x="25541" y="974"/>
                </a:cubicBezTo>
                <a:cubicBezTo>
                  <a:pt x="24941" y="770"/>
                  <a:pt x="24342" y="683"/>
                  <a:pt x="23743" y="68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1"/>
          <p:cNvSpPr/>
          <p:nvPr/>
        </p:nvSpPr>
        <p:spPr>
          <a:xfrm rot="10800000">
            <a:off x="-25" y="843910"/>
            <a:ext cx="9144057" cy="647964"/>
          </a:xfrm>
          <a:custGeom>
            <a:avLst/>
            <a:gdLst/>
            <a:ahLst/>
            <a:cxnLst/>
            <a:rect l="l" t="t" r="r" b="b"/>
            <a:pathLst>
              <a:path w="85307" h="6045" extrusionOk="0">
                <a:moveTo>
                  <a:pt x="27826" y="1"/>
                </a:moveTo>
                <a:cubicBezTo>
                  <a:pt x="23296" y="1"/>
                  <a:pt x="18713" y="1285"/>
                  <a:pt x="14322" y="2495"/>
                </a:cubicBezTo>
                <a:cubicBezTo>
                  <a:pt x="13805" y="2702"/>
                  <a:pt x="13262" y="2831"/>
                  <a:pt x="12822" y="2934"/>
                </a:cubicBezTo>
                <a:cubicBezTo>
                  <a:pt x="8904" y="4014"/>
                  <a:pt x="5006" y="4901"/>
                  <a:pt x="1169" y="4901"/>
                </a:cubicBezTo>
                <a:cubicBezTo>
                  <a:pt x="779" y="4901"/>
                  <a:pt x="389" y="4892"/>
                  <a:pt x="0" y="4873"/>
                </a:cubicBezTo>
                <a:lnTo>
                  <a:pt x="0" y="4976"/>
                </a:lnTo>
                <a:cubicBezTo>
                  <a:pt x="389" y="4995"/>
                  <a:pt x="780" y="5005"/>
                  <a:pt x="1172" y="5005"/>
                </a:cubicBezTo>
                <a:cubicBezTo>
                  <a:pt x="5028" y="5005"/>
                  <a:pt x="9021" y="4117"/>
                  <a:pt x="12822" y="3038"/>
                </a:cubicBezTo>
                <a:cubicBezTo>
                  <a:pt x="13365" y="2934"/>
                  <a:pt x="13805" y="2702"/>
                  <a:pt x="14322" y="2598"/>
                </a:cubicBezTo>
                <a:cubicBezTo>
                  <a:pt x="18713" y="1388"/>
                  <a:pt x="23296" y="104"/>
                  <a:pt x="27826" y="104"/>
                </a:cubicBezTo>
                <a:cubicBezTo>
                  <a:pt x="29296" y="104"/>
                  <a:pt x="30760" y="239"/>
                  <a:pt x="32210" y="556"/>
                </a:cubicBezTo>
                <a:cubicBezTo>
                  <a:pt x="34149" y="995"/>
                  <a:pt x="36088" y="1745"/>
                  <a:pt x="37923" y="2598"/>
                </a:cubicBezTo>
                <a:cubicBezTo>
                  <a:pt x="38879" y="2934"/>
                  <a:pt x="39965" y="3348"/>
                  <a:pt x="40947" y="3684"/>
                </a:cubicBezTo>
                <a:cubicBezTo>
                  <a:pt x="39965" y="3244"/>
                  <a:pt x="39009" y="2831"/>
                  <a:pt x="38026" y="2495"/>
                </a:cubicBezTo>
                <a:cubicBezTo>
                  <a:pt x="36088" y="1745"/>
                  <a:pt x="34149" y="892"/>
                  <a:pt x="32210" y="453"/>
                </a:cubicBezTo>
                <a:cubicBezTo>
                  <a:pt x="30760" y="136"/>
                  <a:pt x="29296" y="1"/>
                  <a:pt x="27826" y="1"/>
                </a:cubicBezTo>
                <a:close/>
                <a:moveTo>
                  <a:pt x="80044" y="3167"/>
                </a:moveTo>
                <a:cubicBezTo>
                  <a:pt x="76610" y="3167"/>
                  <a:pt x="73050" y="3806"/>
                  <a:pt x="69590" y="4433"/>
                </a:cubicBezTo>
                <a:cubicBezTo>
                  <a:pt x="68840" y="4537"/>
                  <a:pt x="68090" y="4770"/>
                  <a:pt x="67315" y="4873"/>
                </a:cubicBezTo>
                <a:cubicBezTo>
                  <a:pt x="63010" y="5576"/>
                  <a:pt x="59017" y="5937"/>
                  <a:pt x="55298" y="5937"/>
                </a:cubicBezTo>
                <a:cubicBezTo>
                  <a:pt x="49994" y="5937"/>
                  <a:pt x="45248" y="5203"/>
                  <a:pt x="40947" y="3684"/>
                </a:cubicBezTo>
                <a:lnTo>
                  <a:pt x="40947" y="3684"/>
                </a:lnTo>
                <a:cubicBezTo>
                  <a:pt x="45283" y="5277"/>
                  <a:pt x="50073" y="6044"/>
                  <a:pt x="55429" y="6044"/>
                </a:cubicBezTo>
                <a:cubicBezTo>
                  <a:pt x="59111" y="6044"/>
                  <a:pt x="63061" y="5682"/>
                  <a:pt x="67315" y="4976"/>
                </a:cubicBezTo>
                <a:cubicBezTo>
                  <a:pt x="68090" y="4770"/>
                  <a:pt x="68840" y="4640"/>
                  <a:pt x="69693" y="4537"/>
                </a:cubicBezTo>
                <a:cubicBezTo>
                  <a:pt x="73153" y="3909"/>
                  <a:pt x="76669" y="3271"/>
                  <a:pt x="80072" y="3271"/>
                </a:cubicBezTo>
                <a:cubicBezTo>
                  <a:pt x="81856" y="3271"/>
                  <a:pt x="83609" y="3446"/>
                  <a:pt x="85307" y="3891"/>
                </a:cubicBezTo>
                <a:lnTo>
                  <a:pt x="85307" y="3787"/>
                </a:lnTo>
                <a:cubicBezTo>
                  <a:pt x="83609" y="3343"/>
                  <a:pt x="81843" y="3167"/>
                  <a:pt x="80044" y="316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1"/>
          <p:cNvSpPr/>
          <p:nvPr/>
        </p:nvSpPr>
        <p:spPr>
          <a:xfrm rot="10800000">
            <a:off x="-25" y="1235475"/>
            <a:ext cx="9144057" cy="1051963"/>
          </a:xfrm>
          <a:custGeom>
            <a:avLst/>
            <a:gdLst/>
            <a:ahLst/>
            <a:cxnLst/>
            <a:rect l="l" t="t" r="r" b="b"/>
            <a:pathLst>
              <a:path w="85307" h="9814" extrusionOk="0">
                <a:moveTo>
                  <a:pt x="79490" y="6039"/>
                </a:moveTo>
                <a:cubicBezTo>
                  <a:pt x="79930" y="6143"/>
                  <a:pt x="80240" y="6246"/>
                  <a:pt x="80576" y="6375"/>
                </a:cubicBezTo>
                <a:cubicBezTo>
                  <a:pt x="81735" y="6695"/>
                  <a:pt x="82972" y="6968"/>
                  <a:pt x="84166" y="6968"/>
                </a:cubicBezTo>
                <a:cubicBezTo>
                  <a:pt x="84517" y="6968"/>
                  <a:pt x="84863" y="6945"/>
                  <a:pt x="85203" y="6892"/>
                </a:cubicBezTo>
                <a:lnTo>
                  <a:pt x="85307" y="6892"/>
                </a:lnTo>
                <a:lnTo>
                  <a:pt x="85307" y="6789"/>
                </a:lnTo>
                <a:lnTo>
                  <a:pt x="85203" y="6789"/>
                </a:lnTo>
                <a:cubicBezTo>
                  <a:pt x="84865" y="6841"/>
                  <a:pt x="84526" y="6865"/>
                  <a:pt x="84186" y="6865"/>
                </a:cubicBezTo>
                <a:cubicBezTo>
                  <a:pt x="83018" y="6865"/>
                  <a:pt x="81841" y="6586"/>
                  <a:pt x="80679" y="6246"/>
                </a:cubicBezTo>
                <a:cubicBezTo>
                  <a:pt x="80240" y="6143"/>
                  <a:pt x="79930" y="6039"/>
                  <a:pt x="79490" y="6039"/>
                </a:cubicBezTo>
                <a:close/>
                <a:moveTo>
                  <a:pt x="26581" y="1"/>
                </a:moveTo>
                <a:cubicBezTo>
                  <a:pt x="25881" y="1"/>
                  <a:pt x="25168" y="67"/>
                  <a:pt x="24455" y="223"/>
                </a:cubicBezTo>
                <a:cubicBezTo>
                  <a:pt x="22206" y="766"/>
                  <a:pt x="20370" y="2265"/>
                  <a:pt x="18535" y="3661"/>
                </a:cubicBezTo>
                <a:cubicBezTo>
                  <a:pt x="17889" y="4100"/>
                  <a:pt x="17346" y="4540"/>
                  <a:pt x="16803" y="4953"/>
                </a:cubicBezTo>
                <a:cubicBezTo>
                  <a:pt x="17346" y="4643"/>
                  <a:pt x="17992" y="4204"/>
                  <a:pt x="18535" y="3790"/>
                </a:cubicBezTo>
                <a:cubicBezTo>
                  <a:pt x="20370" y="2368"/>
                  <a:pt x="22309" y="869"/>
                  <a:pt x="24455" y="326"/>
                </a:cubicBezTo>
                <a:cubicBezTo>
                  <a:pt x="25168" y="170"/>
                  <a:pt x="25881" y="104"/>
                  <a:pt x="26581" y="104"/>
                </a:cubicBezTo>
                <a:cubicBezTo>
                  <a:pt x="28318" y="104"/>
                  <a:pt x="29975" y="512"/>
                  <a:pt x="31357" y="973"/>
                </a:cubicBezTo>
                <a:cubicBezTo>
                  <a:pt x="34356" y="1851"/>
                  <a:pt x="37277" y="3247"/>
                  <a:pt x="40172" y="4540"/>
                </a:cubicBezTo>
                <a:cubicBezTo>
                  <a:pt x="41800" y="5290"/>
                  <a:pt x="43403" y="6039"/>
                  <a:pt x="45135" y="6685"/>
                </a:cubicBezTo>
                <a:cubicBezTo>
                  <a:pt x="49435" y="8475"/>
                  <a:pt x="53120" y="9343"/>
                  <a:pt x="56476" y="9343"/>
                </a:cubicBezTo>
                <a:cubicBezTo>
                  <a:pt x="57579" y="9343"/>
                  <a:pt x="58647" y="9249"/>
                  <a:pt x="59689" y="9064"/>
                </a:cubicBezTo>
                <a:cubicBezTo>
                  <a:pt x="61498" y="8728"/>
                  <a:pt x="63230" y="8081"/>
                  <a:pt x="64962" y="7435"/>
                </a:cubicBezTo>
                <a:cubicBezTo>
                  <a:pt x="66152" y="7021"/>
                  <a:pt x="67444" y="6582"/>
                  <a:pt x="68737" y="6246"/>
                </a:cubicBezTo>
                <a:cubicBezTo>
                  <a:pt x="70615" y="5739"/>
                  <a:pt x="72530" y="5500"/>
                  <a:pt x="74442" y="5500"/>
                </a:cubicBezTo>
                <a:cubicBezTo>
                  <a:pt x="76136" y="5500"/>
                  <a:pt x="77827" y="5687"/>
                  <a:pt x="79490" y="6039"/>
                </a:cubicBezTo>
                <a:cubicBezTo>
                  <a:pt x="77770" y="5625"/>
                  <a:pt x="75995" y="5412"/>
                  <a:pt x="74230" y="5412"/>
                </a:cubicBezTo>
                <a:cubicBezTo>
                  <a:pt x="72362" y="5412"/>
                  <a:pt x="70505" y="5651"/>
                  <a:pt x="68737" y="6143"/>
                </a:cubicBezTo>
                <a:cubicBezTo>
                  <a:pt x="67444" y="6479"/>
                  <a:pt x="66152" y="6892"/>
                  <a:pt x="64859" y="7435"/>
                </a:cubicBezTo>
                <a:cubicBezTo>
                  <a:pt x="63230" y="7978"/>
                  <a:pt x="61395" y="8624"/>
                  <a:pt x="59689" y="8960"/>
                </a:cubicBezTo>
                <a:cubicBezTo>
                  <a:pt x="58647" y="9146"/>
                  <a:pt x="57579" y="9239"/>
                  <a:pt x="56476" y="9239"/>
                </a:cubicBezTo>
                <a:cubicBezTo>
                  <a:pt x="53120" y="9239"/>
                  <a:pt x="49435" y="8372"/>
                  <a:pt x="45135" y="6582"/>
                </a:cubicBezTo>
                <a:cubicBezTo>
                  <a:pt x="43532" y="5936"/>
                  <a:pt x="41800" y="5186"/>
                  <a:pt x="40172" y="4436"/>
                </a:cubicBezTo>
                <a:cubicBezTo>
                  <a:pt x="37380" y="3144"/>
                  <a:pt x="34356" y="1722"/>
                  <a:pt x="31357" y="869"/>
                </a:cubicBezTo>
                <a:cubicBezTo>
                  <a:pt x="29975" y="409"/>
                  <a:pt x="28318" y="1"/>
                  <a:pt x="26581" y="1"/>
                </a:cubicBezTo>
                <a:close/>
                <a:moveTo>
                  <a:pt x="16803" y="4953"/>
                </a:moveTo>
                <a:cubicBezTo>
                  <a:pt x="12266" y="8136"/>
                  <a:pt x="6879" y="9748"/>
                  <a:pt x="1442" y="9748"/>
                </a:cubicBezTo>
                <a:cubicBezTo>
                  <a:pt x="962" y="9748"/>
                  <a:pt x="481" y="9735"/>
                  <a:pt x="0" y="9710"/>
                </a:cubicBezTo>
                <a:lnTo>
                  <a:pt x="0" y="9813"/>
                </a:lnTo>
                <a:lnTo>
                  <a:pt x="1629" y="9813"/>
                </a:lnTo>
                <a:cubicBezTo>
                  <a:pt x="7006" y="9813"/>
                  <a:pt x="12383" y="8185"/>
                  <a:pt x="16803" y="4953"/>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1"/>
          <p:cNvSpPr txBox="1">
            <a:spLocks noGrp="1"/>
          </p:cNvSpPr>
          <p:nvPr>
            <p:ph type="subTitle" idx="1"/>
          </p:nvPr>
        </p:nvSpPr>
        <p:spPr>
          <a:xfrm>
            <a:off x="1181425" y="2303125"/>
            <a:ext cx="2907600" cy="713400"/>
          </a:xfrm>
          <a:prstGeom prst="rect">
            <a:avLst/>
          </a:prstGeom>
        </p:spPr>
        <p:txBody>
          <a:bodyPr spcFirstLastPara="1" wrap="square" lIns="91425" tIns="91425" rIns="91425" bIns="91425" anchor="ctr" anchorCtr="0">
            <a:noAutofit/>
          </a:bodyPr>
          <a:lstStyle>
            <a:lvl1pPr marL="0" marR="0" lvl="0" indent="-139700" algn="l" rtl="0">
              <a:lnSpc>
                <a:spcPct val="100000"/>
              </a:lnSpc>
              <a:spcBef>
                <a:spcPts val="0"/>
              </a:spcBef>
              <a:spcAft>
                <a:spcPts val="0"/>
              </a:spcAft>
              <a:buClr>
                <a:schemeClr val="lt1"/>
              </a:buClr>
              <a:buSzPts val="2200"/>
              <a:buFont typeface="Life Savers"/>
              <a:buNone/>
              <a:defRPr sz="2200" b="1">
                <a:solidFill>
                  <a:schemeClr val="lt1"/>
                </a:solidFill>
                <a:latin typeface="Life Savers"/>
                <a:ea typeface="Life Savers"/>
                <a:cs typeface="Life Savers"/>
                <a:sym typeface="Life Savers"/>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412" name="Google Shape;412;p21"/>
          <p:cNvSpPr txBox="1">
            <a:spLocks noGrp="1"/>
          </p:cNvSpPr>
          <p:nvPr>
            <p:ph type="subTitle" idx="2"/>
          </p:nvPr>
        </p:nvSpPr>
        <p:spPr>
          <a:xfrm>
            <a:off x="4836300" y="2303125"/>
            <a:ext cx="2907600" cy="713400"/>
          </a:xfrm>
          <a:prstGeom prst="rect">
            <a:avLst/>
          </a:prstGeom>
        </p:spPr>
        <p:txBody>
          <a:bodyPr spcFirstLastPara="1" wrap="square" lIns="91425" tIns="91425" rIns="91425" bIns="91425" anchor="ctr" anchorCtr="0">
            <a:noAutofit/>
          </a:bodyPr>
          <a:lstStyle>
            <a:lvl1pPr marL="0" marR="0" lvl="0" indent="-139700" algn="l" rtl="0">
              <a:lnSpc>
                <a:spcPct val="100000"/>
              </a:lnSpc>
              <a:spcBef>
                <a:spcPts val="0"/>
              </a:spcBef>
              <a:spcAft>
                <a:spcPts val="0"/>
              </a:spcAft>
              <a:buClr>
                <a:schemeClr val="lt1"/>
              </a:buClr>
              <a:buSzPts val="2200"/>
              <a:buFont typeface="Life Savers"/>
              <a:buNone/>
              <a:defRPr sz="2200" b="1">
                <a:solidFill>
                  <a:schemeClr val="lt1"/>
                </a:solidFill>
                <a:latin typeface="Life Savers"/>
                <a:ea typeface="Life Savers"/>
                <a:cs typeface="Life Savers"/>
                <a:sym typeface="Life Savers"/>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413" name="Google Shape;413;p21"/>
          <p:cNvSpPr txBox="1">
            <a:spLocks noGrp="1"/>
          </p:cNvSpPr>
          <p:nvPr>
            <p:ph type="subTitle" idx="3"/>
          </p:nvPr>
        </p:nvSpPr>
        <p:spPr>
          <a:xfrm>
            <a:off x="1181425" y="2917150"/>
            <a:ext cx="29076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4" name="Google Shape;414;p21"/>
          <p:cNvSpPr txBox="1">
            <a:spLocks noGrp="1"/>
          </p:cNvSpPr>
          <p:nvPr>
            <p:ph type="subTitle" idx="4"/>
          </p:nvPr>
        </p:nvSpPr>
        <p:spPr>
          <a:xfrm>
            <a:off x="4836300" y="2917150"/>
            <a:ext cx="29076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5" name="Google Shape;415;p21"/>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799" y="273853"/>
            <a:ext cx="1971712" cy="4359024"/>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62" y="273853"/>
            <a:ext cx="5800835" cy="4359024"/>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562808546"/>
      </p:ext>
    </p:extLst>
  </p:cSld>
  <p:clrMapOvr>
    <a:masterClrMapping/>
  </p:clrMapOvr>
  <p:transition advClick="0" advTm="3000">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62" y="1369264"/>
            <a:ext cx="3886273" cy="326361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29238" y="1369264"/>
            <a:ext cx="3886273" cy="157405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4629238" y="3057627"/>
            <a:ext cx="3886273" cy="157525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364839735"/>
      </p:ext>
    </p:extLst>
  </p:cSld>
  <p:clrMapOvr>
    <a:masterClrMapping/>
  </p:clrMapOvr>
  <p:transition advClick="0" advTm="3000">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797">
            <a:hlinkClick r:id="" action="ppaction://media"/>
            <a:extLst>
              <a:ext uri="{FF2B5EF4-FFF2-40B4-BE49-F238E27FC236}">
                <a16:creationId xmlns:a16="http://schemas.microsoft.com/office/drawing/2014/main" id="{CCCE7297-F4E1-4ED4-9FC0-DABFE273A501}"/>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328835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4B29A9D-9234-4D6C-BFDD-BAC267C2B7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38240824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9A251F4-1A55-4054-B979-E3CC8C5BBF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4366275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9A251F4-1A55-4054-B979-E3CC8C5BBF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 name="矩形 2">
            <a:extLst>
              <a:ext uri="{FF2B5EF4-FFF2-40B4-BE49-F238E27FC236}">
                <a16:creationId xmlns:a16="http://schemas.microsoft.com/office/drawing/2014/main" id="{E485DD1D-21FB-46C7-93D9-1DBC060E737E}"/>
              </a:ext>
            </a:extLst>
          </p:cNvPr>
          <p:cNvSpPr/>
          <p:nvPr userDrawn="1"/>
        </p:nvSpPr>
        <p:spPr>
          <a:xfrm>
            <a:off x="383491" y="364688"/>
            <a:ext cx="8377019" cy="4414125"/>
          </a:xfrm>
          <a:prstGeom prst="rect">
            <a:avLst/>
          </a:prstGeom>
          <a:solidFill>
            <a:schemeClr val="bg1">
              <a:alpha val="5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63">
              <a:buClrTx/>
              <a:buFontTx/>
              <a:buNone/>
            </a:pPr>
            <a:endParaRPr lang="zh-CN" altLang="en-US" sz="1350" kern="1200" dirty="0">
              <a:solidFill>
                <a:prstClr val="black">
                  <a:lumMod val="95000"/>
                  <a:lumOff val="5000"/>
                </a:prstClr>
              </a:solidFill>
              <a:latin typeface="KaiTi" panose="02010609060101010101" pitchFamily="49" charset="-122"/>
              <a:ea typeface="KaiTi" panose="02010609060101010101" pitchFamily="49" charset="-122"/>
              <a:sym typeface="KaiTi" panose="02010609060101010101" pitchFamily="49" charset="-122"/>
            </a:endParaRPr>
          </a:p>
        </p:txBody>
      </p:sp>
    </p:spTree>
    <p:extLst>
      <p:ext uri="{BB962C8B-B14F-4D97-AF65-F5344CB8AC3E}">
        <p14:creationId xmlns:p14="http://schemas.microsoft.com/office/powerpoint/2010/main" val="8727637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5CE4507-A9DC-4403-9145-8D352DE91BA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9D8F23B-39A1-4D11-890E-DDB7A176ED21}"/>
              </a:ext>
            </a:extLst>
          </p:cNvPr>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A499A0B9-7DB6-4BB1-B82A-F22A5A491A95}"/>
              </a:ext>
            </a:extLst>
          </p:cNvPr>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0EA7023C-31FC-4FA2-8025-32985006811A}"/>
              </a:ext>
            </a:extLst>
          </p:cNvPr>
          <p:cNvSpPr>
            <a:spLocks noGrp="1"/>
          </p:cNvSpPr>
          <p:nvPr>
            <p:ph type="dt" sz="half" idx="10"/>
          </p:nvPr>
        </p:nvSpPr>
        <p:spPr/>
        <p:txBody>
          <a:bodyPr/>
          <a:lstStyle/>
          <a:p>
            <a:fld id="{954A4982-C666-477D-BAF9-C341D41BC368}" type="datetimeFigureOut">
              <a:rPr lang="zh-CN" altLang="en-US" smtClean="0">
                <a:solidFill>
                  <a:prstClr val="black">
                    <a:tint val="75000"/>
                  </a:prstClr>
                </a:solidFill>
              </a:rPr>
              <a:pPr/>
              <a:t>2024/7/12</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E1C3E75D-EC7A-49AF-A2D9-E799F9E46E5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790A6948-BBAB-477E-AB55-2D161F8F6D59}"/>
              </a:ext>
            </a:extLst>
          </p:cNvPr>
          <p:cNvSpPr>
            <a:spLocks noGrp="1"/>
          </p:cNvSpPr>
          <p:nvPr>
            <p:ph type="sldNum" sz="quarter" idx="12"/>
          </p:nvPr>
        </p:nvSpPr>
        <p:spPr/>
        <p:txBody>
          <a:bodyPr/>
          <a:lstStyle/>
          <a:p>
            <a:fld id="{DC7F8AE8-204B-4879-81C1-C66B6C2180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758886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63B32D-8BCB-486C-A44D-FA2551B23495}"/>
              </a:ext>
            </a:extLst>
          </p:cNvPr>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9FD3EEA-40E8-4844-A84B-B004D1C2D28D}"/>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D19FF95-C2C5-4F5C-BCE5-F409F3C6469C}"/>
              </a:ext>
            </a:extLst>
          </p:cNvPr>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FA819893-B629-4F10-8771-901793EF62A7}"/>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B2FCCF2-F2EE-4428-89A2-73C7CD0785BB}"/>
              </a:ext>
            </a:extLst>
          </p:cNvPr>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E6FB6841-E3A0-46D7-AE68-B8E2EFD4C171}"/>
              </a:ext>
            </a:extLst>
          </p:cNvPr>
          <p:cNvSpPr>
            <a:spLocks noGrp="1"/>
          </p:cNvSpPr>
          <p:nvPr>
            <p:ph type="dt" sz="half" idx="10"/>
          </p:nvPr>
        </p:nvSpPr>
        <p:spPr/>
        <p:txBody>
          <a:bodyPr/>
          <a:lstStyle/>
          <a:p>
            <a:fld id="{954A4982-C666-477D-BAF9-C341D41BC368}" type="datetimeFigureOut">
              <a:rPr lang="zh-CN" altLang="en-US" smtClean="0">
                <a:solidFill>
                  <a:prstClr val="black">
                    <a:tint val="75000"/>
                  </a:prstClr>
                </a:solidFill>
              </a:rPr>
              <a:pPr/>
              <a:t>2024/7/12</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2EE5E451-C846-4700-BE4D-7420E6F1CB16}"/>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483A4986-2BF7-4CBE-860B-098C498BE039}"/>
              </a:ext>
            </a:extLst>
          </p:cNvPr>
          <p:cNvSpPr>
            <a:spLocks noGrp="1"/>
          </p:cNvSpPr>
          <p:nvPr>
            <p:ph type="sldNum" sz="quarter" idx="12"/>
          </p:nvPr>
        </p:nvSpPr>
        <p:spPr/>
        <p:txBody>
          <a:bodyPr/>
          <a:lstStyle/>
          <a:p>
            <a:fld id="{DC7F8AE8-204B-4879-81C1-C66B6C2180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872976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63B32D-8BCB-486C-A44D-FA2551B23495}"/>
              </a:ext>
            </a:extLst>
          </p:cNvPr>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9FD3EEA-40E8-4844-A84B-B004D1C2D28D}"/>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D19FF95-C2C5-4F5C-BCE5-F409F3C6469C}"/>
              </a:ext>
            </a:extLst>
          </p:cNvPr>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FA819893-B629-4F10-8771-901793EF62A7}"/>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B2FCCF2-F2EE-4428-89A2-73C7CD0785BB}"/>
              </a:ext>
            </a:extLst>
          </p:cNvPr>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E6FB6841-E3A0-46D7-AE68-B8E2EFD4C171}"/>
              </a:ext>
            </a:extLst>
          </p:cNvPr>
          <p:cNvSpPr>
            <a:spLocks noGrp="1"/>
          </p:cNvSpPr>
          <p:nvPr>
            <p:ph type="dt" sz="half" idx="10"/>
          </p:nvPr>
        </p:nvSpPr>
        <p:spPr/>
        <p:txBody>
          <a:bodyPr/>
          <a:lstStyle/>
          <a:p>
            <a:fld id="{954A4982-C666-477D-BAF9-C341D41BC368}" type="datetimeFigureOut">
              <a:rPr lang="zh-CN" altLang="en-US" smtClean="0">
                <a:solidFill>
                  <a:prstClr val="black">
                    <a:tint val="75000"/>
                  </a:prstClr>
                </a:solidFill>
              </a:rPr>
              <a:pPr/>
              <a:t>2024/7/12</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2EE5E451-C846-4700-BE4D-7420E6F1CB16}"/>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483A4986-2BF7-4CBE-860B-098C498BE039}"/>
              </a:ext>
            </a:extLst>
          </p:cNvPr>
          <p:cNvSpPr>
            <a:spLocks noGrp="1"/>
          </p:cNvSpPr>
          <p:nvPr>
            <p:ph type="sldNum" sz="quarter" idx="12"/>
          </p:nvPr>
        </p:nvSpPr>
        <p:spPr/>
        <p:txBody>
          <a:bodyPr/>
          <a:lstStyle/>
          <a:p>
            <a:fld id="{DC7F8AE8-204B-4879-81C1-C66B6C218019}" type="slidenum">
              <a:rPr lang="zh-CN" altLang="en-US" smtClean="0">
                <a:solidFill>
                  <a:prstClr val="black">
                    <a:tint val="75000"/>
                  </a:prstClr>
                </a:solidFill>
              </a:rPr>
              <a:pPr/>
              <a:t>‹#›</a:t>
            </a:fld>
            <a:endParaRPr lang="zh-CN" altLang="en-US">
              <a:solidFill>
                <a:prstClr val="black">
                  <a:tint val="75000"/>
                </a:prstClr>
              </a:solidFill>
            </a:endParaRPr>
          </a:p>
        </p:txBody>
      </p:sp>
      <p:sp>
        <p:nvSpPr>
          <p:cNvPr id="11" name="TextBox 10"/>
          <p:cNvSpPr txBox="1"/>
          <p:nvPr userDrawn="1"/>
        </p:nvSpPr>
        <p:spPr>
          <a:xfrm>
            <a:off x="1202179" y="5002159"/>
            <a:ext cx="1350150" cy="123111"/>
          </a:xfrm>
          <a:prstGeom prst="rect">
            <a:avLst/>
          </a:prstGeom>
          <a:noFill/>
        </p:spPr>
        <p:txBody>
          <a:bodyPr wrap="square" rtlCol="0">
            <a:spAutoFit/>
          </a:bodyPr>
          <a:lstStyle/>
          <a:p>
            <a:pPr>
              <a:lnSpc>
                <a:spcPct val="200000"/>
              </a:lnSpc>
              <a:buClrTx/>
              <a:buFontTx/>
              <a:buNone/>
            </a:pPr>
            <a:r>
              <a:rPr lang="en-US" altLang="zh-CN" sz="100" kern="1200" dirty="0">
                <a:solidFill>
                  <a:prstClr val="black"/>
                </a:solidFill>
                <a:latin typeface="微软雅黑" panose="020F0502020204030204"/>
                <a:ea typeface="微软雅黑" panose="020B0503020204020204" pitchFamily="34" charset="-122"/>
                <a:cs typeface="+mn-cs"/>
                <a:hlinkClick r:id="rId2"/>
              </a:rPr>
              <a:t>PPT</a:t>
            </a:r>
            <a:r>
              <a:rPr lang="zh-CN" altLang="en-US" sz="100" kern="1200" dirty="0">
                <a:solidFill>
                  <a:prstClr val="black"/>
                </a:solidFill>
                <a:latin typeface="微软雅黑" panose="020F0502020204030204"/>
                <a:ea typeface="微软雅黑" panose="020B0503020204020204" pitchFamily="34" charset="-122"/>
                <a:cs typeface="+mn-cs"/>
                <a:hlinkClick r:id="rId2"/>
              </a:rPr>
              <a:t>模板</a:t>
            </a:r>
            <a:r>
              <a:rPr lang="zh-CN" altLang="en-US" sz="100" kern="1200" dirty="0">
                <a:solidFill>
                  <a:prstClr val="black"/>
                </a:solidFill>
                <a:latin typeface="微软雅黑" panose="020F0502020204030204"/>
                <a:ea typeface="微软雅黑" panose="020B0503020204020204" pitchFamily="34" charset="-122"/>
                <a:cs typeface="+mn-cs"/>
              </a:rPr>
              <a:t> </a:t>
            </a:r>
            <a:r>
              <a:rPr lang="en-US" altLang="zh-CN" sz="100" kern="1200" dirty="0">
                <a:solidFill>
                  <a:prstClr val="black"/>
                </a:solidFill>
                <a:latin typeface="微软雅黑" panose="020F0502020204030204"/>
                <a:ea typeface="微软雅黑" panose="020B0503020204020204" pitchFamily="34" charset="-122"/>
                <a:cs typeface="+mn-cs"/>
              </a:rPr>
              <a:t>http://www.1ppt.com/moban/</a:t>
            </a:r>
            <a:r>
              <a:rPr lang="zh-CN" altLang="en-US" sz="100" kern="1200" dirty="0">
                <a:solidFill>
                  <a:prstClr val="black"/>
                </a:solidFill>
                <a:latin typeface="微软雅黑" panose="020F0502020204030204"/>
                <a:ea typeface="微软雅黑" panose="020B0503020204020204" pitchFamily="34" charset="-122"/>
                <a:cs typeface="+mn-cs"/>
              </a:rPr>
              <a:t> </a:t>
            </a:r>
            <a:endParaRPr lang="en-US" altLang="zh-CN" sz="100" kern="1200" dirty="0">
              <a:solidFill>
                <a:prstClr val="black"/>
              </a:solidFill>
              <a:latin typeface="微软雅黑" panose="020F0502020204030204"/>
              <a:ea typeface="微软雅黑" panose="020B0503020204020204" pitchFamily="34" charset="-122"/>
              <a:cs typeface="+mn-cs"/>
            </a:endParaRPr>
          </a:p>
        </p:txBody>
      </p:sp>
    </p:spTree>
    <p:extLst>
      <p:ext uri="{BB962C8B-B14F-4D97-AF65-F5344CB8AC3E}">
        <p14:creationId xmlns:p14="http://schemas.microsoft.com/office/powerpoint/2010/main" val="21434251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F6C0D4-73B6-47AD-B286-A2A047D311D4}"/>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73AB4BC-A69E-4F51-8034-7E57B2AAE400}"/>
              </a:ext>
            </a:extLst>
          </p:cNvPr>
          <p:cNvSpPr>
            <a:spLocks noGrp="1"/>
          </p:cNvSpPr>
          <p:nvPr>
            <p:ph type="dt" sz="half" idx="10"/>
          </p:nvPr>
        </p:nvSpPr>
        <p:spPr/>
        <p:txBody>
          <a:bodyPr/>
          <a:lstStyle/>
          <a:p>
            <a:fld id="{954A4982-C666-477D-BAF9-C341D41BC368}" type="datetimeFigureOut">
              <a:rPr lang="zh-CN" altLang="en-US" smtClean="0">
                <a:solidFill>
                  <a:prstClr val="black">
                    <a:tint val="75000"/>
                  </a:prstClr>
                </a:solidFill>
              </a:rPr>
              <a:pPr/>
              <a:t>2024/7/12</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082233AE-1AD2-42FF-B7B8-1A0D5E7734B5}"/>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32F3D708-D960-4007-AABB-F21D6CCD72BE}"/>
              </a:ext>
            </a:extLst>
          </p:cNvPr>
          <p:cNvSpPr>
            <a:spLocks noGrp="1"/>
          </p:cNvSpPr>
          <p:nvPr>
            <p:ph type="sldNum" sz="quarter" idx="12"/>
          </p:nvPr>
        </p:nvSpPr>
        <p:spPr/>
        <p:txBody>
          <a:bodyPr/>
          <a:lstStyle/>
          <a:p>
            <a:fld id="{DC7F8AE8-204B-4879-81C1-C66B6C2180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601072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p:cSld name="BLANK_1_1_1_1_1_1_1">
    <p:bg>
      <p:bgPr>
        <a:solidFill>
          <a:schemeClr val="accent2"/>
        </a:solidFill>
        <a:effectLst/>
      </p:bgPr>
    </p:bg>
    <p:spTree>
      <p:nvGrpSpPr>
        <p:cNvPr id="1" name="Shape 898"/>
        <p:cNvGrpSpPr/>
        <p:nvPr/>
      </p:nvGrpSpPr>
      <p:grpSpPr>
        <a:xfrm>
          <a:off x="0" y="0"/>
          <a:ext cx="0" cy="0"/>
          <a:chOff x="0" y="0"/>
          <a:chExt cx="0" cy="0"/>
        </a:xfrm>
      </p:grpSpPr>
      <p:grpSp>
        <p:nvGrpSpPr>
          <p:cNvPr id="899" name="Google Shape;899;p36"/>
          <p:cNvGrpSpPr/>
          <p:nvPr/>
        </p:nvGrpSpPr>
        <p:grpSpPr>
          <a:xfrm rot="10800000">
            <a:off x="-19" y="793439"/>
            <a:ext cx="9144057" cy="3545416"/>
            <a:chOff x="240700" y="2458750"/>
            <a:chExt cx="2132675" cy="826900"/>
          </a:xfrm>
        </p:grpSpPr>
        <p:sp>
          <p:nvSpPr>
            <p:cNvPr id="900" name="Google Shape;900;p36"/>
            <p:cNvSpPr/>
            <p:nvPr/>
          </p:nvSpPr>
          <p:spPr>
            <a:xfrm>
              <a:off x="240700" y="2761575"/>
              <a:ext cx="2132675" cy="151100"/>
            </a:xfrm>
            <a:custGeom>
              <a:avLst/>
              <a:gdLst/>
              <a:ahLst/>
              <a:cxnLst/>
              <a:rect l="l" t="t" r="r" b="b"/>
              <a:pathLst>
                <a:path w="85307" h="6044" extrusionOk="0">
                  <a:moveTo>
                    <a:pt x="29610" y="1"/>
                  </a:moveTo>
                  <a:cubicBezTo>
                    <a:pt x="24915" y="1"/>
                    <a:pt x="20179" y="1272"/>
                    <a:pt x="15614" y="2557"/>
                  </a:cubicBezTo>
                  <a:cubicBezTo>
                    <a:pt x="15097" y="2660"/>
                    <a:pt x="14554" y="2764"/>
                    <a:pt x="14011" y="2996"/>
                  </a:cubicBezTo>
                  <a:cubicBezTo>
                    <a:pt x="10010" y="4002"/>
                    <a:pt x="5836" y="4873"/>
                    <a:pt x="1854" y="4873"/>
                  </a:cubicBezTo>
                  <a:cubicBezTo>
                    <a:pt x="1231" y="4873"/>
                    <a:pt x="613" y="4851"/>
                    <a:pt x="0" y="4806"/>
                  </a:cubicBezTo>
                  <a:lnTo>
                    <a:pt x="0" y="4935"/>
                  </a:lnTo>
                  <a:cubicBezTo>
                    <a:pt x="585" y="4975"/>
                    <a:pt x="1176" y="4994"/>
                    <a:pt x="1770" y="4994"/>
                  </a:cubicBezTo>
                  <a:cubicBezTo>
                    <a:pt x="5777" y="4994"/>
                    <a:pt x="9982" y="4135"/>
                    <a:pt x="14011" y="3100"/>
                  </a:cubicBezTo>
                  <a:cubicBezTo>
                    <a:pt x="14554" y="2867"/>
                    <a:pt x="15097" y="2764"/>
                    <a:pt x="15614" y="2660"/>
                  </a:cubicBezTo>
                  <a:cubicBezTo>
                    <a:pt x="20335" y="1353"/>
                    <a:pt x="25115" y="61"/>
                    <a:pt x="29864" y="61"/>
                  </a:cubicBezTo>
                  <a:cubicBezTo>
                    <a:pt x="31409" y="61"/>
                    <a:pt x="32950" y="198"/>
                    <a:pt x="34485" y="515"/>
                  </a:cubicBezTo>
                  <a:cubicBezTo>
                    <a:pt x="32871" y="155"/>
                    <a:pt x="31243" y="1"/>
                    <a:pt x="29610" y="1"/>
                  </a:cubicBezTo>
                  <a:close/>
                  <a:moveTo>
                    <a:pt x="34485" y="515"/>
                  </a:moveTo>
                  <a:lnTo>
                    <a:pt x="34485" y="515"/>
                  </a:lnTo>
                  <a:cubicBezTo>
                    <a:pt x="36527" y="1058"/>
                    <a:pt x="38569" y="1807"/>
                    <a:pt x="40508" y="2557"/>
                  </a:cubicBezTo>
                  <a:cubicBezTo>
                    <a:pt x="41594" y="2996"/>
                    <a:pt x="42654" y="3410"/>
                    <a:pt x="43636" y="3746"/>
                  </a:cubicBezTo>
                  <a:cubicBezTo>
                    <a:pt x="48220" y="5274"/>
                    <a:pt x="53255" y="6043"/>
                    <a:pt x="58897" y="6043"/>
                  </a:cubicBezTo>
                  <a:cubicBezTo>
                    <a:pt x="62800" y="6043"/>
                    <a:pt x="66994" y="5675"/>
                    <a:pt x="71528" y="4935"/>
                  </a:cubicBezTo>
                  <a:cubicBezTo>
                    <a:pt x="72278" y="4806"/>
                    <a:pt x="73131" y="4702"/>
                    <a:pt x="74010" y="4496"/>
                  </a:cubicBezTo>
                  <a:cubicBezTo>
                    <a:pt x="77514" y="3896"/>
                    <a:pt x="81108" y="3296"/>
                    <a:pt x="84521" y="3296"/>
                  </a:cubicBezTo>
                  <a:cubicBezTo>
                    <a:pt x="84784" y="3296"/>
                    <a:pt x="85046" y="3299"/>
                    <a:pt x="85307" y="3307"/>
                  </a:cubicBezTo>
                  <a:lnTo>
                    <a:pt x="85307" y="3203"/>
                  </a:lnTo>
                  <a:cubicBezTo>
                    <a:pt x="85037" y="3196"/>
                    <a:pt x="84767" y="3192"/>
                    <a:pt x="84497" y="3192"/>
                  </a:cubicBezTo>
                  <a:cubicBezTo>
                    <a:pt x="80996" y="3192"/>
                    <a:pt x="77514" y="3792"/>
                    <a:pt x="74010" y="4392"/>
                  </a:cubicBezTo>
                  <a:cubicBezTo>
                    <a:pt x="73131" y="4599"/>
                    <a:pt x="72278" y="4702"/>
                    <a:pt x="71528" y="4806"/>
                  </a:cubicBezTo>
                  <a:cubicBezTo>
                    <a:pt x="66971" y="5560"/>
                    <a:pt x="62758" y="5935"/>
                    <a:pt x="58846" y="5935"/>
                  </a:cubicBezTo>
                  <a:cubicBezTo>
                    <a:pt x="53238" y="5935"/>
                    <a:pt x="48246" y="5165"/>
                    <a:pt x="43739" y="3643"/>
                  </a:cubicBezTo>
                  <a:cubicBezTo>
                    <a:pt x="42654" y="3307"/>
                    <a:pt x="41594" y="2867"/>
                    <a:pt x="40611" y="2454"/>
                  </a:cubicBezTo>
                  <a:cubicBezTo>
                    <a:pt x="38569" y="1704"/>
                    <a:pt x="36527" y="928"/>
                    <a:pt x="34485" y="515"/>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36"/>
            <p:cNvSpPr/>
            <p:nvPr/>
          </p:nvSpPr>
          <p:spPr>
            <a:xfrm>
              <a:off x="240700" y="2868067"/>
              <a:ext cx="2132675" cy="244700"/>
            </a:xfrm>
            <a:custGeom>
              <a:avLst/>
              <a:gdLst/>
              <a:ahLst/>
              <a:cxnLst/>
              <a:rect l="l" t="t" r="r" b="b"/>
              <a:pathLst>
                <a:path w="85307" h="9788" extrusionOk="0">
                  <a:moveTo>
                    <a:pt x="20034" y="3661"/>
                  </a:moveTo>
                  <a:lnTo>
                    <a:pt x="20034" y="3661"/>
                  </a:lnTo>
                  <a:cubicBezTo>
                    <a:pt x="19388" y="4101"/>
                    <a:pt x="18845" y="4514"/>
                    <a:pt x="18199" y="4954"/>
                  </a:cubicBezTo>
                  <a:cubicBezTo>
                    <a:pt x="18845" y="4618"/>
                    <a:pt x="19492" y="4101"/>
                    <a:pt x="20034" y="3661"/>
                  </a:cubicBezTo>
                  <a:close/>
                  <a:moveTo>
                    <a:pt x="28564" y="1"/>
                  </a:moveTo>
                  <a:cubicBezTo>
                    <a:pt x="27837" y="1"/>
                    <a:pt x="27107" y="67"/>
                    <a:pt x="26394" y="223"/>
                  </a:cubicBezTo>
                  <a:cubicBezTo>
                    <a:pt x="23912" y="740"/>
                    <a:pt x="21973" y="2265"/>
                    <a:pt x="20034" y="3661"/>
                  </a:cubicBezTo>
                  <a:cubicBezTo>
                    <a:pt x="21973" y="2265"/>
                    <a:pt x="24015" y="869"/>
                    <a:pt x="26394" y="327"/>
                  </a:cubicBezTo>
                  <a:cubicBezTo>
                    <a:pt x="27107" y="171"/>
                    <a:pt x="27837" y="104"/>
                    <a:pt x="28561" y="104"/>
                  </a:cubicBezTo>
                  <a:cubicBezTo>
                    <a:pt x="30358" y="104"/>
                    <a:pt x="32121" y="512"/>
                    <a:pt x="33502" y="973"/>
                  </a:cubicBezTo>
                  <a:cubicBezTo>
                    <a:pt x="36734" y="1826"/>
                    <a:pt x="39862" y="3222"/>
                    <a:pt x="42886" y="4514"/>
                  </a:cubicBezTo>
                  <a:cubicBezTo>
                    <a:pt x="44592" y="5264"/>
                    <a:pt x="46324" y="6039"/>
                    <a:pt x="48056" y="6686"/>
                  </a:cubicBezTo>
                  <a:cubicBezTo>
                    <a:pt x="52664" y="8455"/>
                    <a:pt x="56555" y="9318"/>
                    <a:pt x="60071" y="9318"/>
                  </a:cubicBezTo>
                  <a:cubicBezTo>
                    <a:pt x="61230" y="9318"/>
                    <a:pt x="62348" y="9224"/>
                    <a:pt x="63437" y="9038"/>
                  </a:cubicBezTo>
                  <a:cubicBezTo>
                    <a:pt x="65376" y="8728"/>
                    <a:pt x="67211" y="8082"/>
                    <a:pt x="68943" y="7435"/>
                  </a:cubicBezTo>
                  <a:cubicBezTo>
                    <a:pt x="70236" y="6996"/>
                    <a:pt x="71632" y="6556"/>
                    <a:pt x="73028" y="6246"/>
                  </a:cubicBezTo>
                  <a:cubicBezTo>
                    <a:pt x="74971" y="5726"/>
                    <a:pt x="77002" y="5481"/>
                    <a:pt x="79028" y="5481"/>
                  </a:cubicBezTo>
                  <a:cubicBezTo>
                    <a:pt x="80827" y="5481"/>
                    <a:pt x="82623" y="5675"/>
                    <a:pt x="84350" y="6039"/>
                  </a:cubicBezTo>
                  <a:cubicBezTo>
                    <a:pt x="84660" y="6143"/>
                    <a:pt x="84996" y="6246"/>
                    <a:pt x="85307" y="6246"/>
                  </a:cubicBezTo>
                  <a:lnTo>
                    <a:pt x="85307" y="6143"/>
                  </a:lnTo>
                  <a:cubicBezTo>
                    <a:pt x="84996" y="6143"/>
                    <a:pt x="84660" y="6039"/>
                    <a:pt x="84350" y="5910"/>
                  </a:cubicBezTo>
                  <a:cubicBezTo>
                    <a:pt x="82639" y="5561"/>
                    <a:pt x="80860" y="5374"/>
                    <a:pt x="79066" y="5374"/>
                  </a:cubicBezTo>
                  <a:cubicBezTo>
                    <a:pt x="77012" y="5374"/>
                    <a:pt x="74939" y="5619"/>
                    <a:pt x="72924" y="6143"/>
                  </a:cubicBezTo>
                  <a:cubicBezTo>
                    <a:pt x="71632" y="6453"/>
                    <a:pt x="70236" y="6892"/>
                    <a:pt x="68943" y="7332"/>
                  </a:cubicBezTo>
                  <a:cubicBezTo>
                    <a:pt x="67108" y="7978"/>
                    <a:pt x="65273" y="8624"/>
                    <a:pt x="63437" y="8935"/>
                  </a:cubicBezTo>
                  <a:cubicBezTo>
                    <a:pt x="62350" y="9120"/>
                    <a:pt x="61235" y="9214"/>
                    <a:pt x="60080" y="9214"/>
                  </a:cubicBezTo>
                  <a:cubicBezTo>
                    <a:pt x="56567" y="9214"/>
                    <a:pt x="52693" y="8346"/>
                    <a:pt x="48160" y="6556"/>
                  </a:cubicBezTo>
                  <a:cubicBezTo>
                    <a:pt x="46324" y="5910"/>
                    <a:pt x="44592" y="5161"/>
                    <a:pt x="42886" y="4411"/>
                  </a:cubicBezTo>
                  <a:cubicBezTo>
                    <a:pt x="39965" y="3118"/>
                    <a:pt x="36837" y="1722"/>
                    <a:pt x="33606" y="869"/>
                  </a:cubicBezTo>
                  <a:cubicBezTo>
                    <a:pt x="32151" y="409"/>
                    <a:pt x="30367" y="1"/>
                    <a:pt x="28564" y="1"/>
                  </a:cubicBezTo>
                  <a:close/>
                  <a:moveTo>
                    <a:pt x="18199" y="4954"/>
                  </a:moveTo>
                  <a:lnTo>
                    <a:pt x="18199" y="4954"/>
                  </a:lnTo>
                  <a:cubicBezTo>
                    <a:pt x="13564" y="7975"/>
                    <a:pt x="7932" y="9679"/>
                    <a:pt x="2318" y="9679"/>
                  </a:cubicBezTo>
                  <a:cubicBezTo>
                    <a:pt x="1544" y="9679"/>
                    <a:pt x="771" y="9647"/>
                    <a:pt x="0" y="9581"/>
                  </a:cubicBezTo>
                  <a:lnTo>
                    <a:pt x="0" y="9684"/>
                  </a:lnTo>
                  <a:cubicBezTo>
                    <a:pt x="750" y="9788"/>
                    <a:pt x="1526" y="9788"/>
                    <a:pt x="2172" y="9788"/>
                  </a:cubicBezTo>
                  <a:cubicBezTo>
                    <a:pt x="7859" y="9788"/>
                    <a:pt x="13572" y="8185"/>
                    <a:pt x="18199" y="495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36"/>
            <p:cNvSpPr/>
            <p:nvPr/>
          </p:nvSpPr>
          <p:spPr>
            <a:xfrm rot="10800000">
              <a:off x="240700" y="3136825"/>
              <a:ext cx="2132675" cy="148825"/>
            </a:xfrm>
            <a:custGeom>
              <a:avLst/>
              <a:gdLst/>
              <a:ahLst/>
              <a:cxnLst/>
              <a:rect l="l" t="t" r="r" b="b"/>
              <a:pathLst>
                <a:path w="85307" h="5953" extrusionOk="0">
                  <a:moveTo>
                    <a:pt x="85307" y="575"/>
                  </a:moveTo>
                  <a:cubicBezTo>
                    <a:pt x="82468" y="2005"/>
                    <a:pt x="79222" y="2384"/>
                    <a:pt x="76398" y="2384"/>
                  </a:cubicBezTo>
                  <a:cubicBezTo>
                    <a:pt x="75596" y="2384"/>
                    <a:pt x="74828" y="2353"/>
                    <a:pt x="74113" y="2307"/>
                  </a:cubicBezTo>
                  <a:lnTo>
                    <a:pt x="74113" y="2307"/>
                  </a:lnTo>
                  <a:cubicBezTo>
                    <a:pt x="74966" y="2389"/>
                    <a:pt x="75895" y="2442"/>
                    <a:pt x="76867" y="2442"/>
                  </a:cubicBezTo>
                  <a:cubicBezTo>
                    <a:pt x="79577" y="2442"/>
                    <a:pt x="82624" y="2030"/>
                    <a:pt x="85307" y="679"/>
                  </a:cubicBezTo>
                  <a:lnTo>
                    <a:pt x="85307" y="575"/>
                  </a:lnTo>
                  <a:close/>
                  <a:moveTo>
                    <a:pt x="56649" y="1"/>
                  </a:moveTo>
                  <a:cubicBezTo>
                    <a:pt x="52890" y="1"/>
                    <a:pt x="49086" y="571"/>
                    <a:pt x="45471" y="1661"/>
                  </a:cubicBezTo>
                  <a:cubicBezTo>
                    <a:pt x="44489" y="1971"/>
                    <a:pt x="43636" y="2307"/>
                    <a:pt x="42757" y="2514"/>
                  </a:cubicBezTo>
                  <a:cubicBezTo>
                    <a:pt x="41051" y="3161"/>
                    <a:pt x="39422" y="3703"/>
                    <a:pt x="37716" y="4014"/>
                  </a:cubicBezTo>
                  <a:cubicBezTo>
                    <a:pt x="36577" y="4257"/>
                    <a:pt x="35471" y="4379"/>
                    <a:pt x="34424" y="4379"/>
                  </a:cubicBezTo>
                  <a:cubicBezTo>
                    <a:pt x="32691" y="4379"/>
                    <a:pt x="31121" y="4044"/>
                    <a:pt x="29832" y="3367"/>
                  </a:cubicBezTo>
                  <a:cubicBezTo>
                    <a:pt x="29185" y="3161"/>
                    <a:pt x="28668" y="2721"/>
                    <a:pt x="28126" y="2411"/>
                  </a:cubicBezTo>
                  <a:cubicBezTo>
                    <a:pt x="27376" y="1868"/>
                    <a:pt x="26497" y="1222"/>
                    <a:pt x="25541" y="1015"/>
                  </a:cubicBezTo>
                  <a:cubicBezTo>
                    <a:pt x="24916" y="803"/>
                    <a:pt x="24291" y="711"/>
                    <a:pt x="23666" y="711"/>
                  </a:cubicBezTo>
                  <a:cubicBezTo>
                    <a:pt x="21706" y="711"/>
                    <a:pt x="19746" y="1613"/>
                    <a:pt x="17785" y="2514"/>
                  </a:cubicBezTo>
                  <a:cubicBezTo>
                    <a:pt x="17449" y="2618"/>
                    <a:pt x="17243" y="2850"/>
                    <a:pt x="16907" y="2954"/>
                  </a:cubicBezTo>
                  <a:cubicBezTo>
                    <a:pt x="13675" y="4350"/>
                    <a:pt x="10237" y="5306"/>
                    <a:pt x="6696" y="5746"/>
                  </a:cubicBezTo>
                  <a:cubicBezTo>
                    <a:pt x="5726" y="5877"/>
                    <a:pt x="4788" y="5937"/>
                    <a:pt x="3889" y="5937"/>
                  </a:cubicBezTo>
                  <a:cubicBezTo>
                    <a:pt x="2487" y="5937"/>
                    <a:pt x="1181" y="5791"/>
                    <a:pt x="0" y="5539"/>
                  </a:cubicBezTo>
                  <a:lnTo>
                    <a:pt x="0" y="5642"/>
                  </a:lnTo>
                  <a:cubicBezTo>
                    <a:pt x="1190" y="5849"/>
                    <a:pt x="2379" y="5952"/>
                    <a:pt x="3775" y="5952"/>
                  </a:cubicBezTo>
                  <a:cubicBezTo>
                    <a:pt x="4757" y="5952"/>
                    <a:pt x="5713" y="5952"/>
                    <a:pt x="6696" y="5849"/>
                  </a:cubicBezTo>
                  <a:cubicBezTo>
                    <a:pt x="10237" y="5435"/>
                    <a:pt x="13675" y="4453"/>
                    <a:pt x="16907" y="3057"/>
                  </a:cubicBezTo>
                  <a:cubicBezTo>
                    <a:pt x="17243" y="2850"/>
                    <a:pt x="17553" y="2721"/>
                    <a:pt x="17785" y="2618"/>
                  </a:cubicBezTo>
                  <a:cubicBezTo>
                    <a:pt x="19802" y="1690"/>
                    <a:pt x="21819" y="778"/>
                    <a:pt x="23787" y="778"/>
                  </a:cubicBezTo>
                  <a:cubicBezTo>
                    <a:pt x="24341" y="778"/>
                    <a:pt x="24892" y="850"/>
                    <a:pt x="25437" y="1015"/>
                  </a:cubicBezTo>
                  <a:cubicBezTo>
                    <a:pt x="26394" y="1325"/>
                    <a:pt x="27247" y="1868"/>
                    <a:pt x="28126" y="2514"/>
                  </a:cubicBezTo>
                  <a:lnTo>
                    <a:pt x="29728" y="3497"/>
                  </a:lnTo>
                  <a:cubicBezTo>
                    <a:pt x="31093" y="4162"/>
                    <a:pt x="32702" y="4502"/>
                    <a:pt x="34460" y="4502"/>
                  </a:cubicBezTo>
                  <a:cubicBezTo>
                    <a:pt x="35500" y="4502"/>
                    <a:pt x="36592" y="4383"/>
                    <a:pt x="37716" y="4143"/>
                  </a:cubicBezTo>
                  <a:cubicBezTo>
                    <a:pt x="39422" y="3807"/>
                    <a:pt x="41154" y="3264"/>
                    <a:pt x="42757" y="2618"/>
                  </a:cubicBezTo>
                  <a:cubicBezTo>
                    <a:pt x="43636" y="2307"/>
                    <a:pt x="44592" y="2075"/>
                    <a:pt x="45471" y="1765"/>
                  </a:cubicBezTo>
                  <a:cubicBezTo>
                    <a:pt x="49048" y="686"/>
                    <a:pt x="52809" y="116"/>
                    <a:pt x="56530" y="116"/>
                  </a:cubicBezTo>
                  <a:cubicBezTo>
                    <a:pt x="57623" y="116"/>
                    <a:pt x="58712" y="165"/>
                    <a:pt x="59792" y="265"/>
                  </a:cubicBezTo>
                  <a:cubicBezTo>
                    <a:pt x="62145" y="472"/>
                    <a:pt x="64523" y="912"/>
                    <a:pt x="66901" y="1325"/>
                  </a:cubicBezTo>
                  <a:cubicBezTo>
                    <a:pt x="69254" y="1765"/>
                    <a:pt x="71632" y="2204"/>
                    <a:pt x="74113" y="2307"/>
                  </a:cubicBezTo>
                  <a:cubicBezTo>
                    <a:pt x="71632" y="2075"/>
                    <a:pt x="69254" y="1661"/>
                    <a:pt x="66901" y="1222"/>
                  </a:cubicBezTo>
                  <a:cubicBezTo>
                    <a:pt x="64626" y="782"/>
                    <a:pt x="62145" y="369"/>
                    <a:pt x="59792" y="136"/>
                  </a:cubicBezTo>
                  <a:cubicBezTo>
                    <a:pt x="58752" y="46"/>
                    <a:pt x="57702" y="1"/>
                    <a:pt x="566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36"/>
            <p:cNvSpPr/>
            <p:nvPr/>
          </p:nvSpPr>
          <p:spPr>
            <a:xfrm>
              <a:off x="240700" y="2458750"/>
              <a:ext cx="2132675" cy="149800"/>
            </a:xfrm>
            <a:custGeom>
              <a:avLst/>
              <a:gdLst/>
              <a:ahLst/>
              <a:cxnLst/>
              <a:rect l="l" t="t" r="r" b="b"/>
              <a:pathLst>
                <a:path w="85307" h="5992" extrusionOk="0">
                  <a:moveTo>
                    <a:pt x="80044" y="3167"/>
                  </a:moveTo>
                  <a:cubicBezTo>
                    <a:pt x="76610" y="3167"/>
                    <a:pt x="73050" y="3806"/>
                    <a:pt x="69590" y="4433"/>
                  </a:cubicBezTo>
                  <a:cubicBezTo>
                    <a:pt x="68840" y="4537"/>
                    <a:pt x="68090" y="4640"/>
                    <a:pt x="67315" y="4873"/>
                  </a:cubicBezTo>
                  <a:cubicBezTo>
                    <a:pt x="68090" y="4769"/>
                    <a:pt x="68840" y="4640"/>
                    <a:pt x="69693" y="4537"/>
                  </a:cubicBezTo>
                  <a:cubicBezTo>
                    <a:pt x="73153" y="3909"/>
                    <a:pt x="76669" y="3270"/>
                    <a:pt x="80072" y="3270"/>
                  </a:cubicBezTo>
                  <a:cubicBezTo>
                    <a:pt x="81856" y="3270"/>
                    <a:pt x="83609" y="3446"/>
                    <a:pt x="85307" y="3890"/>
                  </a:cubicBezTo>
                  <a:lnTo>
                    <a:pt x="85307" y="3787"/>
                  </a:lnTo>
                  <a:cubicBezTo>
                    <a:pt x="83609" y="3342"/>
                    <a:pt x="81843" y="3167"/>
                    <a:pt x="80044" y="3167"/>
                  </a:cubicBezTo>
                  <a:close/>
                  <a:moveTo>
                    <a:pt x="27826" y="0"/>
                  </a:moveTo>
                  <a:cubicBezTo>
                    <a:pt x="23296" y="0"/>
                    <a:pt x="18713" y="1284"/>
                    <a:pt x="14322" y="2494"/>
                  </a:cubicBezTo>
                  <a:cubicBezTo>
                    <a:pt x="13805" y="2598"/>
                    <a:pt x="13262" y="2830"/>
                    <a:pt x="12822" y="2934"/>
                  </a:cubicBezTo>
                  <a:cubicBezTo>
                    <a:pt x="9063" y="3969"/>
                    <a:pt x="5324" y="4828"/>
                    <a:pt x="1638" y="4828"/>
                  </a:cubicBezTo>
                  <a:cubicBezTo>
                    <a:pt x="1091" y="4828"/>
                    <a:pt x="545" y="4809"/>
                    <a:pt x="0" y="4769"/>
                  </a:cubicBezTo>
                  <a:lnTo>
                    <a:pt x="0" y="4873"/>
                  </a:lnTo>
                  <a:cubicBezTo>
                    <a:pt x="545" y="4913"/>
                    <a:pt x="1093" y="4932"/>
                    <a:pt x="1644" y="4932"/>
                  </a:cubicBezTo>
                  <a:cubicBezTo>
                    <a:pt x="5353" y="4932"/>
                    <a:pt x="9176" y="4073"/>
                    <a:pt x="12822" y="3037"/>
                  </a:cubicBezTo>
                  <a:cubicBezTo>
                    <a:pt x="13365" y="2830"/>
                    <a:pt x="13805" y="2701"/>
                    <a:pt x="14322" y="2598"/>
                  </a:cubicBezTo>
                  <a:cubicBezTo>
                    <a:pt x="18671" y="1322"/>
                    <a:pt x="23208" y="89"/>
                    <a:pt x="27696" y="89"/>
                  </a:cubicBezTo>
                  <a:cubicBezTo>
                    <a:pt x="29209" y="89"/>
                    <a:pt x="30717" y="230"/>
                    <a:pt x="32210" y="556"/>
                  </a:cubicBezTo>
                  <a:cubicBezTo>
                    <a:pt x="34149" y="995"/>
                    <a:pt x="36088" y="1745"/>
                    <a:pt x="37923" y="2494"/>
                  </a:cubicBezTo>
                  <a:cubicBezTo>
                    <a:pt x="38879" y="2934"/>
                    <a:pt x="39965" y="3347"/>
                    <a:pt x="40947" y="3684"/>
                  </a:cubicBezTo>
                  <a:cubicBezTo>
                    <a:pt x="45277" y="5213"/>
                    <a:pt x="50060" y="5992"/>
                    <a:pt x="55408" y="5992"/>
                  </a:cubicBezTo>
                  <a:cubicBezTo>
                    <a:pt x="59096" y="5992"/>
                    <a:pt x="63052" y="5622"/>
                    <a:pt x="67315" y="4873"/>
                  </a:cubicBezTo>
                  <a:lnTo>
                    <a:pt x="67315" y="4873"/>
                  </a:lnTo>
                  <a:cubicBezTo>
                    <a:pt x="63132" y="5556"/>
                    <a:pt x="59244" y="5899"/>
                    <a:pt x="55616" y="5899"/>
                  </a:cubicBezTo>
                  <a:cubicBezTo>
                    <a:pt x="50184" y="5899"/>
                    <a:pt x="45333" y="5130"/>
                    <a:pt x="40947" y="3580"/>
                  </a:cubicBezTo>
                  <a:cubicBezTo>
                    <a:pt x="39965" y="3244"/>
                    <a:pt x="39009" y="2830"/>
                    <a:pt x="38026" y="2391"/>
                  </a:cubicBezTo>
                  <a:cubicBezTo>
                    <a:pt x="36088" y="1641"/>
                    <a:pt x="34149" y="892"/>
                    <a:pt x="32210" y="452"/>
                  </a:cubicBezTo>
                  <a:cubicBezTo>
                    <a:pt x="30760" y="136"/>
                    <a:pt x="29296" y="0"/>
                    <a:pt x="278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36"/>
            <p:cNvSpPr/>
            <p:nvPr/>
          </p:nvSpPr>
          <p:spPr>
            <a:xfrm>
              <a:off x="240700" y="2510800"/>
              <a:ext cx="2132675" cy="244925"/>
            </a:xfrm>
            <a:custGeom>
              <a:avLst/>
              <a:gdLst/>
              <a:ahLst/>
              <a:cxnLst/>
              <a:rect l="l" t="t" r="r" b="b"/>
              <a:pathLst>
                <a:path w="85307" h="9797" extrusionOk="0">
                  <a:moveTo>
                    <a:pt x="74439" y="5421"/>
                  </a:moveTo>
                  <a:cubicBezTo>
                    <a:pt x="72500" y="5421"/>
                    <a:pt x="70570" y="5670"/>
                    <a:pt x="68737" y="6125"/>
                  </a:cubicBezTo>
                  <a:cubicBezTo>
                    <a:pt x="67444" y="6436"/>
                    <a:pt x="66152" y="6978"/>
                    <a:pt x="64859" y="7418"/>
                  </a:cubicBezTo>
                  <a:cubicBezTo>
                    <a:pt x="63230" y="7961"/>
                    <a:pt x="61395" y="8607"/>
                    <a:pt x="59689" y="8917"/>
                  </a:cubicBezTo>
                  <a:cubicBezTo>
                    <a:pt x="58636" y="9105"/>
                    <a:pt x="57556" y="9198"/>
                    <a:pt x="56441" y="9198"/>
                  </a:cubicBezTo>
                  <a:cubicBezTo>
                    <a:pt x="53094" y="9198"/>
                    <a:pt x="49420" y="8355"/>
                    <a:pt x="45135" y="6668"/>
                  </a:cubicBezTo>
                  <a:lnTo>
                    <a:pt x="45135" y="6668"/>
                  </a:lnTo>
                  <a:cubicBezTo>
                    <a:pt x="49423" y="8434"/>
                    <a:pt x="53099" y="9311"/>
                    <a:pt x="56448" y="9311"/>
                  </a:cubicBezTo>
                  <a:cubicBezTo>
                    <a:pt x="57561" y="9311"/>
                    <a:pt x="58638" y="9214"/>
                    <a:pt x="59689" y="9021"/>
                  </a:cubicBezTo>
                  <a:cubicBezTo>
                    <a:pt x="61498" y="8710"/>
                    <a:pt x="63230" y="8064"/>
                    <a:pt x="64962" y="7521"/>
                  </a:cubicBezTo>
                  <a:cubicBezTo>
                    <a:pt x="66152" y="6978"/>
                    <a:pt x="67444" y="6565"/>
                    <a:pt x="68737" y="6229"/>
                  </a:cubicBezTo>
                  <a:cubicBezTo>
                    <a:pt x="70614" y="5776"/>
                    <a:pt x="72528" y="5535"/>
                    <a:pt x="74440" y="5535"/>
                  </a:cubicBezTo>
                  <a:cubicBezTo>
                    <a:pt x="76134" y="5535"/>
                    <a:pt x="77826" y="5725"/>
                    <a:pt x="79490" y="6125"/>
                  </a:cubicBezTo>
                  <a:cubicBezTo>
                    <a:pt x="79930" y="6125"/>
                    <a:pt x="80240" y="6229"/>
                    <a:pt x="80576" y="6332"/>
                  </a:cubicBezTo>
                  <a:cubicBezTo>
                    <a:pt x="81749" y="6676"/>
                    <a:pt x="83001" y="6941"/>
                    <a:pt x="84208" y="6941"/>
                  </a:cubicBezTo>
                  <a:cubicBezTo>
                    <a:pt x="84544" y="6941"/>
                    <a:pt x="84877" y="6920"/>
                    <a:pt x="85203" y="6875"/>
                  </a:cubicBezTo>
                  <a:lnTo>
                    <a:pt x="85307" y="6875"/>
                  </a:lnTo>
                  <a:lnTo>
                    <a:pt x="85307" y="6772"/>
                  </a:lnTo>
                  <a:lnTo>
                    <a:pt x="85203" y="6772"/>
                  </a:lnTo>
                  <a:cubicBezTo>
                    <a:pt x="84877" y="6817"/>
                    <a:pt x="84549" y="6837"/>
                    <a:pt x="84220" y="6837"/>
                  </a:cubicBezTo>
                  <a:cubicBezTo>
                    <a:pt x="83041" y="6837"/>
                    <a:pt x="81852" y="6572"/>
                    <a:pt x="80679" y="6229"/>
                  </a:cubicBezTo>
                  <a:cubicBezTo>
                    <a:pt x="80240" y="6125"/>
                    <a:pt x="79930" y="6022"/>
                    <a:pt x="79490" y="6022"/>
                  </a:cubicBezTo>
                  <a:cubicBezTo>
                    <a:pt x="77838" y="5612"/>
                    <a:pt x="76135" y="5421"/>
                    <a:pt x="74439" y="5421"/>
                  </a:cubicBezTo>
                  <a:close/>
                  <a:moveTo>
                    <a:pt x="26432" y="0"/>
                  </a:moveTo>
                  <a:cubicBezTo>
                    <a:pt x="25780" y="0"/>
                    <a:pt x="25117" y="61"/>
                    <a:pt x="24455" y="206"/>
                  </a:cubicBezTo>
                  <a:cubicBezTo>
                    <a:pt x="22206" y="748"/>
                    <a:pt x="20370" y="2248"/>
                    <a:pt x="18535" y="3644"/>
                  </a:cubicBezTo>
                  <a:cubicBezTo>
                    <a:pt x="17889" y="4083"/>
                    <a:pt x="17346" y="4497"/>
                    <a:pt x="16803" y="4936"/>
                  </a:cubicBezTo>
                  <a:cubicBezTo>
                    <a:pt x="12289" y="8079"/>
                    <a:pt x="6933" y="9710"/>
                    <a:pt x="1524" y="9710"/>
                  </a:cubicBezTo>
                  <a:cubicBezTo>
                    <a:pt x="1017" y="9710"/>
                    <a:pt x="508" y="9696"/>
                    <a:pt x="0" y="9667"/>
                  </a:cubicBezTo>
                  <a:lnTo>
                    <a:pt x="0" y="9796"/>
                  </a:lnTo>
                  <a:lnTo>
                    <a:pt x="1629" y="9796"/>
                  </a:lnTo>
                  <a:cubicBezTo>
                    <a:pt x="7006" y="9796"/>
                    <a:pt x="12383" y="8168"/>
                    <a:pt x="16803" y="5040"/>
                  </a:cubicBezTo>
                  <a:cubicBezTo>
                    <a:pt x="17346" y="4626"/>
                    <a:pt x="17992" y="4187"/>
                    <a:pt x="18535" y="3747"/>
                  </a:cubicBezTo>
                  <a:cubicBezTo>
                    <a:pt x="20370" y="2351"/>
                    <a:pt x="22309" y="852"/>
                    <a:pt x="24455" y="309"/>
                  </a:cubicBezTo>
                  <a:cubicBezTo>
                    <a:pt x="25168" y="153"/>
                    <a:pt x="25881" y="87"/>
                    <a:pt x="26581" y="87"/>
                  </a:cubicBezTo>
                  <a:cubicBezTo>
                    <a:pt x="28318" y="87"/>
                    <a:pt x="29975" y="495"/>
                    <a:pt x="31357" y="955"/>
                  </a:cubicBezTo>
                  <a:cubicBezTo>
                    <a:pt x="34356" y="1808"/>
                    <a:pt x="37277" y="3204"/>
                    <a:pt x="40172" y="4497"/>
                  </a:cubicBezTo>
                  <a:cubicBezTo>
                    <a:pt x="41800" y="5272"/>
                    <a:pt x="43403" y="6022"/>
                    <a:pt x="45135" y="6668"/>
                  </a:cubicBezTo>
                  <a:cubicBezTo>
                    <a:pt x="43532" y="5919"/>
                    <a:pt x="41800" y="5143"/>
                    <a:pt x="40172" y="4393"/>
                  </a:cubicBezTo>
                  <a:cubicBezTo>
                    <a:pt x="37380" y="3101"/>
                    <a:pt x="34356" y="1808"/>
                    <a:pt x="31357" y="852"/>
                  </a:cubicBezTo>
                  <a:cubicBezTo>
                    <a:pt x="29936" y="454"/>
                    <a:pt x="28223" y="0"/>
                    <a:pt x="264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5" name="Google Shape;905;p36"/>
          <p:cNvGrpSpPr/>
          <p:nvPr/>
        </p:nvGrpSpPr>
        <p:grpSpPr>
          <a:xfrm>
            <a:off x="232084" y="4343700"/>
            <a:ext cx="744991" cy="745685"/>
            <a:chOff x="232084" y="4343700"/>
            <a:chExt cx="744991" cy="745685"/>
          </a:xfrm>
        </p:grpSpPr>
        <p:sp>
          <p:nvSpPr>
            <p:cNvPr id="906" name="Google Shape;906;p36"/>
            <p:cNvSpPr/>
            <p:nvPr/>
          </p:nvSpPr>
          <p:spPr>
            <a:xfrm>
              <a:off x="232084" y="4381560"/>
              <a:ext cx="623680" cy="707825"/>
            </a:xfrm>
            <a:custGeom>
              <a:avLst/>
              <a:gdLst/>
              <a:ahLst/>
              <a:cxnLst/>
              <a:rect l="l" t="t" r="r" b="b"/>
              <a:pathLst>
                <a:path w="2483" h="2818" extrusionOk="0">
                  <a:moveTo>
                    <a:pt x="440" y="0"/>
                  </a:moveTo>
                  <a:lnTo>
                    <a:pt x="983" y="1189"/>
                  </a:lnTo>
                  <a:lnTo>
                    <a:pt x="1" y="1836"/>
                  </a:lnTo>
                  <a:lnTo>
                    <a:pt x="983" y="1732"/>
                  </a:lnTo>
                  <a:lnTo>
                    <a:pt x="1086" y="2818"/>
                  </a:lnTo>
                  <a:lnTo>
                    <a:pt x="1422" y="1629"/>
                  </a:lnTo>
                  <a:lnTo>
                    <a:pt x="2482" y="2068"/>
                  </a:lnTo>
                  <a:lnTo>
                    <a:pt x="2482" y="2068"/>
                  </a:lnTo>
                  <a:lnTo>
                    <a:pt x="1733" y="1189"/>
                  </a:lnTo>
                  <a:lnTo>
                    <a:pt x="2275" y="336"/>
                  </a:lnTo>
                  <a:lnTo>
                    <a:pt x="2275" y="336"/>
                  </a:lnTo>
                  <a:lnTo>
                    <a:pt x="1293" y="983"/>
                  </a:lnTo>
                  <a:lnTo>
                    <a:pt x="44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36"/>
            <p:cNvSpPr/>
            <p:nvPr/>
          </p:nvSpPr>
          <p:spPr>
            <a:xfrm>
              <a:off x="561700" y="4343700"/>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36"/>
            <p:cNvSpPr/>
            <p:nvPr/>
          </p:nvSpPr>
          <p:spPr>
            <a:xfrm>
              <a:off x="875975" y="4343700"/>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9" name="Google Shape;909;p36"/>
          <p:cNvGrpSpPr/>
          <p:nvPr/>
        </p:nvGrpSpPr>
        <p:grpSpPr>
          <a:xfrm flipH="1">
            <a:off x="269393" y="340295"/>
            <a:ext cx="804107" cy="701546"/>
            <a:chOff x="8107818" y="3826445"/>
            <a:chExt cx="804107" cy="701546"/>
          </a:xfrm>
        </p:grpSpPr>
        <p:sp>
          <p:nvSpPr>
            <p:cNvPr id="910" name="Google Shape;910;p36"/>
            <p:cNvSpPr/>
            <p:nvPr/>
          </p:nvSpPr>
          <p:spPr>
            <a:xfrm>
              <a:off x="8107818" y="3826445"/>
              <a:ext cx="675674" cy="701546"/>
            </a:xfrm>
            <a:custGeom>
              <a:avLst/>
              <a:gdLst/>
              <a:ahLst/>
              <a:cxnLst/>
              <a:rect l="l" t="t" r="r" b="b"/>
              <a:pathLst>
                <a:path w="2690" h="2793" extrusionOk="0">
                  <a:moveTo>
                    <a:pt x="983" y="0"/>
                  </a:moveTo>
                  <a:lnTo>
                    <a:pt x="1190" y="1293"/>
                  </a:lnTo>
                  <a:lnTo>
                    <a:pt x="1" y="1603"/>
                  </a:lnTo>
                  <a:lnTo>
                    <a:pt x="1086" y="1732"/>
                  </a:lnTo>
                  <a:lnTo>
                    <a:pt x="750" y="2792"/>
                  </a:lnTo>
                  <a:lnTo>
                    <a:pt x="1526" y="1732"/>
                  </a:lnTo>
                  <a:lnTo>
                    <a:pt x="2379" y="2482"/>
                  </a:lnTo>
                  <a:lnTo>
                    <a:pt x="1939" y="1500"/>
                  </a:lnTo>
                  <a:lnTo>
                    <a:pt x="2689" y="854"/>
                  </a:lnTo>
                  <a:lnTo>
                    <a:pt x="2689" y="854"/>
                  </a:lnTo>
                  <a:lnTo>
                    <a:pt x="1629" y="1190"/>
                  </a:lnTo>
                  <a:lnTo>
                    <a:pt x="98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6"/>
            <p:cNvSpPr/>
            <p:nvPr/>
          </p:nvSpPr>
          <p:spPr>
            <a:xfrm>
              <a:off x="8107825" y="4343700"/>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36"/>
            <p:cNvSpPr/>
            <p:nvPr/>
          </p:nvSpPr>
          <p:spPr>
            <a:xfrm>
              <a:off x="8810825" y="4405100"/>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3" name="Google Shape;913;p36"/>
          <p:cNvGrpSpPr/>
          <p:nvPr/>
        </p:nvGrpSpPr>
        <p:grpSpPr>
          <a:xfrm flipH="1">
            <a:off x="7798573" y="4259140"/>
            <a:ext cx="713803" cy="882266"/>
            <a:chOff x="1191373" y="4259140"/>
            <a:chExt cx="713803" cy="882266"/>
          </a:xfrm>
        </p:grpSpPr>
        <p:sp>
          <p:nvSpPr>
            <p:cNvPr id="914" name="Google Shape;914;p36"/>
            <p:cNvSpPr/>
            <p:nvPr/>
          </p:nvSpPr>
          <p:spPr>
            <a:xfrm rot="-1032883">
              <a:off x="1353515" y="4567384"/>
              <a:ext cx="342785" cy="514206"/>
            </a:xfrm>
            <a:custGeom>
              <a:avLst/>
              <a:gdLst/>
              <a:ahLst/>
              <a:cxnLst/>
              <a:rect l="l" t="t" r="r" b="b"/>
              <a:pathLst>
                <a:path w="3878" h="5817" extrusionOk="0">
                  <a:moveTo>
                    <a:pt x="3567" y="1"/>
                  </a:moveTo>
                  <a:cubicBezTo>
                    <a:pt x="2172" y="1733"/>
                    <a:pt x="982" y="3671"/>
                    <a:pt x="0" y="5610"/>
                  </a:cubicBezTo>
                  <a:lnTo>
                    <a:pt x="336" y="5817"/>
                  </a:lnTo>
                  <a:cubicBezTo>
                    <a:pt x="1293" y="3775"/>
                    <a:pt x="2482" y="1939"/>
                    <a:pt x="3878" y="233"/>
                  </a:cubicBezTo>
                  <a:lnTo>
                    <a:pt x="35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6"/>
            <p:cNvSpPr/>
            <p:nvPr/>
          </p:nvSpPr>
          <p:spPr>
            <a:xfrm rot="-1032883">
              <a:off x="1428108" y="4316812"/>
              <a:ext cx="438868" cy="324594"/>
            </a:xfrm>
            <a:custGeom>
              <a:avLst/>
              <a:gdLst/>
              <a:ahLst/>
              <a:cxnLst/>
              <a:rect l="l" t="t" r="r" b="b"/>
              <a:pathLst>
                <a:path w="4965" h="3672" extrusionOk="0">
                  <a:moveTo>
                    <a:pt x="647" y="1"/>
                  </a:moveTo>
                  <a:cubicBezTo>
                    <a:pt x="440" y="1"/>
                    <a:pt x="234" y="1"/>
                    <a:pt x="104" y="207"/>
                  </a:cubicBezTo>
                  <a:cubicBezTo>
                    <a:pt x="1" y="440"/>
                    <a:pt x="104" y="647"/>
                    <a:pt x="104" y="957"/>
                  </a:cubicBezTo>
                  <a:cubicBezTo>
                    <a:pt x="440" y="1836"/>
                    <a:pt x="647" y="2689"/>
                    <a:pt x="880" y="3671"/>
                  </a:cubicBezTo>
                  <a:cubicBezTo>
                    <a:pt x="1397" y="3232"/>
                    <a:pt x="1940" y="3129"/>
                    <a:pt x="2586" y="3129"/>
                  </a:cubicBezTo>
                  <a:cubicBezTo>
                    <a:pt x="2801" y="3094"/>
                    <a:pt x="3017" y="3083"/>
                    <a:pt x="3232" y="3083"/>
                  </a:cubicBezTo>
                  <a:cubicBezTo>
                    <a:pt x="3663" y="3083"/>
                    <a:pt x="4094" y="3129"/>
                    <a:pt x="4525" y="3129"/>
                  </a:cubicBezTo>
                  <a:cubicBezTo>
                    <a:pt x="4628" y="3129"/>
                    <a:pt x="4861" y="3025"/>
                    <a:pt x="4964" y="2896"/>
                  </a:cubicBezTo>
                  <a:cubicBezTo>
                    <a:pt x="4964" y="2793"/>
                    <a:pt x="4964" y="2586"/>
                    <a:pt x="4861" y="2482"/>
                  </a:cubicBezTo>
                  <a:cubicBezTo>
                    <a:pt x="4628" y="2250"/>
                    <a:pt x="4318" y="2146"/>
                    <a:pt x="4111" y="2146"/>
                  </a:cubicBezTo>
                  <a:cubicBezTo>
                    <a:pt x="4215" y="1939"/>
                    <a:pt x="4318" y="1733"/>
                    <a:pt x="4318" y="1603"/>
                  </a:cubicBezTo>
                  <a:cubicBezTo>
                    <a:pt x="4421" y="1397"/>
                    <a:pt x="4421" y="1190"/>
                    <a:pt x="4318" y="957"/>
                  </a:cubicBezTo>
                  <a:cubicBezTo>
                    <a:pt x="4111" y="854"/>
                    <a:pt x="3982" y="854"/>
                    <a:pt x="3775" y="854"/>
                  </a:cubicBezTo>
                  <a:cubicBezTo>
                    <a:pt x="3465" y="957"/>
                    <a:pt x="3129" y="1086"/>
                    <a:pt x="2922" y="1293"/>
                  </a:cubicBezTo>
                  <a:cubicBezTo>
                    <a:pt x="3025" y="957"/>
                    <a:pt x="3025" y="750"/>
                    <a:pt x="3025" y="544"/>
                  </a:cubicBezTo>
                  <a:cubicBezTo>
                    <a:pt x="2922" y="311"/>
                    <a:pt x="2922" y="207"/>
                    <a:pt x="2819" y="104"/>
                  </a:cubicBezTo>
                  <a:cubicBezTo>
                    <a:pt x="2754" y="52"/>
                    <a:pt x="2670" y="27"/>
                    <a:pt x="2576" y="27"/>
                  </a:cubicBezTo>
                  <a:cubicBezTo>
                    <a:pt x="2483" y="27"/>
                    <a:pt x="2379" y="52"/>
                    <a:pt x="2276" y="104"/>
                  </a:cubicBezTo>
                  <a:cubicBezTo>
                    <a:pt x="2043" y="104"/>
                    <a:pt x="1940" y="311"/>
                    <a:pt x="1836" y="440"/>
                  </a:cubicBezTo>
                  <a:cubicBezTo>
                    <a:pt x="1733" y="647"/>
                    <a:pt x="1629" y="750"/>
                    <a:pt x="1629" y="957"/>
                  </a:cubicBezTo>
                  <a:cubicBezTo>
                    <a:pt x="1526" y="647"/>
                    <a:pt x="1293" y="440"/>
                    <a:pt x="1087" y="207"/>
                  </a:cubicBezTo>
                  <a:cubicBezTo>
                    <a:pt x="983" y="104"/>
                    <a:pt x="880" y="1"/>
                    <a:pt x="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6"/>
            <p:cNvSpPr/>
            <p:nvPr/>
          </p:nvSpPr>
          <p:spPr>
            <a:xfrm rot="-1032883">
              <a:off x="1517746" y="4573606"/>
              <a:ext cx="114380" cy="114386"/>
            </a:xfrm>
            <a:custGeom>
              <a:avLst/>
              <a:gdLst/>
              <a:ahLst/>
              <a:cxnLst/>
              <a:rect l="l" t="t" r="r" b="b"/>
              <a:pathLst>
                <a:path w="1294" h="1294" extrusionOk="0">
                  <a:moveTo>
                    <a:pt x="1" y="1"/>
                  </a:moveTo>
                  <a:cubicBezTo>
                    <a:pt x="104" y="440"/>
                    <a:pt x="104" y="854"/>
                    <a:pt x="104" y="1293"/>
                  </a:cubicBezTo>
                  <a:cubicBezTo>
                    <a:pt x="440" y="957"/>
                    <a:pt x="854" y="854"/>
                    <a:pt x="1293" y="647"/>
                  </a:cubicBezTo>
                  <a:cubicBezTo>
                    <a:pt x="1293" y="544"/>
                    <a:pt x="1086" y="440"/>
                    <a:pt x="983" y="440"/>
                  </a:cubicBezTo>
                  <a:cubicBezTo>
                    <a:pt x="854" y="440"/>
                    <a:pt x="647" y="440"/>
                    <a:pt x="544" y="544"/>
                  </a:cubicBezTo>
                  <a:lnTo>
                    <a:pt x="544" y="311"/>
                  </a:lnTo>
                  <a:cubicBezTo>
                    <a:pt x="544" y="208"/>
                    <a:pt x="440" y="208"/>
                    <a:pt x="337" y="104"/>
                  </a:cubicBezTo>
                  <a:cubicBezTo>
                    <a:pt x="337" y="1"/>
                    <a:pt x="104" y="1"/>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6"/>
            <p:cNvSpPr/>
            <p:nvPr/>
          </p:nvSpPr>
          <p:spPr>
            <a:xfrm rot="-1032883">
              <a:off x="1422164" y="4810247"/>
              <a:ext cx="276579" cy="219401"/>
            </a:xfrm>
            <a:custGeom>
              <a:avLst/>
              <a:gdLst/>
              <a:ahLst/>
              <a:cxnLst/>
              <a:rect l="l" t="t" r="r" b="b"/>
              <a:pathLst>
                <a:path w="3129" h="2482" extrusionOk="0">
                  <a:moveTo>
                    <a:pt x="3128" y="0"/>
                  </a:moveTo>
                  <a:cubicBezTo>
                    <a:pt x="1836" y="414"/>
                    <a:pt x="543" y="1293"/>
                    <a:pt x="1" y="2482"/>
                  </a:cubicBezTo>
                  <a:cubicBezTo>
                    <a:pt x="647" y="2482"/>
                    <a:pt x="1396" y="2249"/>
                    <a:pt x="1939" y="1836"/>
                  </a:cubicBezTo>
                  <a:cubicBezTo>
                    <a:pt x="2586" y="1396"/>
                    <a:pt x="3025" y="750"/>
                    <a:pt x="31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6"/>
            <p:cNvSpPr/>
            <p:nvPr/>
          </p:nvSpPr>
          <p:spPr>
            <a:xfrm>
              <a:off x="1191373" y="5011730"/>
              <a:ext cx="559982" cy="129675"/>
            </a:xfrm>
            <a:custGeom>
              <a:avLst/>
              <a:gdLst/>
              <a:ahLst/>
              <a:cxnLst/>
              <a:rect l="l" t="t" r="r" b="b"/>
              <a:pathLst>
                <a:path w="6335" h="1467" extrusionOk="0">
                  <a:moveTo>
                    <a:pt x="4520" y="0"/>
                  </a:moveTo>
                  <a:cubicBezTo>
                    <a:pt x="3937" y="0"/>
                    <a:pt x="3338" y="257"/>
                    <a:pt x="2793" y="588"/>
                  </a:cubicBezTo>
                  <a:cubicBezTo>
                    <a:pt x="2689" y="588"/>
                    <a:pt x="2586" y="484"/>
                    <a:pt x="2457" y="381"/>
                  </a:cubicBezTo>
                  <a:cubicBezTo>
                    <a:pt x="2250" y="278"/>
                    <a:pt x="2146" y="278"/>
                    <a:pt x="1940" y="278"/>
                  </a:cubicBezTo>
                  <a:cubicBezTo>
                    <a:pt x="1867" y="269"/>
                    <a:pt x="1796" y="265"/>
                    <a:pt x="1725" y="265"/>
                  </a:cubicBezTo>
                  <a:cubicBezTo>
                    <a:pt x="940" y="265"/>
                    <a:pt x="285" y="779"/>
                    <a:pt x="1" y="1467"/>
                  </a:cubicBezTo>
                  <a:lnTo>
                    <a:pt x="6334" y="1467"/>
                  </a:lnTo>
                  <a:cubicBezTo>
                    <a:pt x="6231" y="1027"/>
                    <a:pt x="5920" y="588"/>
                    <a:pt x="5481" y="278"/>
                  </a:cubicBezTo>
                  <a:cubicBezTo>
                    <a:pt x="5174" y="82"/>
                    <a:pt x="4849" y="0"/>
                    <a:pt x="45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9" name="Google Shape;919;p36"/>
          <p:cNvSpPr/>
          <p:nvPr/>
        </p:nvSpPr>
        <p:spPr>
          <a:xfrm flipH="1">
            <a:off x="269410" y="2390685"/>
            <a:ext cx="1495564" cy="430681"/>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36"/>
          <p:cNvSpPr/>
          <p:nvPr/>
        </p:nvSpPr>
        <p:spPr>
          <a:xfrm flipH="1">
            <a:off x="6826860" y="909910"/>
            <a:ext cx="1495564" cy="430681"/>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C85943F-E081-447A-9EB2-2B88D1C22E02}"/>
              </a:ext>
            </a:extLst>
          </p:cNvPr>
          <p:cNvSpPr>
            <a:spLocks noGrp="1"/>
          </p:cNvSpPr>
          <p:nvPr>
            <p:ph type="dt" sz="half" idx="10"/>
          </p:nvPr>
        </p:nvSpPr>
        <p:spPr/>
        <p:txBody>
          <a:bodyPr/>
          <a:lstStyle/>
          <a:p>
            <a:fld id="{954A4982-C666-477D-BAF9-C341D41BC368}" type="datetimeFigureOut">
              <a:rPr lang="zh-CN" altLang="en-US" smtClean="0">
                <a:solidFill>
                  <a:prstClr val="black">
                    <a:tint val="75000"/>
                  </a:prstClr>
                </a:solidFill>
              </a:rPr>
              <a:pPr/>
              <a:t>2024/7/12</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AFBAEEA8-CEEF-4F15-89D8-7DDE71B194F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C9D03397-6C58-4D98-89D1-203EEF75F7E5}"/>
              </a:ext>
            </a:extLst>
          </p:cNvPr>
          <p:cNvSpPr>
            <a:spLocks noGrp="1"/>
          </p:cNvSpPr>
          <p:nvPr>
            <p:ph type="sldNum" sz="quarter" idx="12"/>
          </p:nvPr>
        </p:nvSpPr>
        <p:spPr/>
        <p:txBody>
          <a:bodyPr/>
          <a:lstStyle/>
          <a:p>
            <a:fld id="{DC7F8AE8-204B-4879-81C1-C66B6C2180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162490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C68400-40BE-432B-B065-CE95AE3DA66E}"/>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A84F8D77-48AD-4393-88F2-5A8AF2A788AB}"/>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6AF9ECA-FF14-4070-8EE1-56F08DF0BC9F}"/>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F0B8411-C849-44CC-B310-608EEF862724}"/>
              </a:ext>
            </a:extLst>
          </p:cNvPr>
          <p:cNvSpPr>
            <a:spLocks noGrp="1"/>
          </p:cNvSpPr>
          <p:nvPr>
            <p:ph type="dt" sz="half" idx="10"/>
          </p:nvPr>
        </p:nvSpPr>
        <p:spPr/>
        <p:txBody>
          <a:bodyPr/>
          <a:lstStyle/>
          <a:p>
            <a:fld id="{954A4982-C666-477D-BAF9-C341D41BC368}" type="datetimeFigureOut">
              <a:rPr lang="zh-CN" altLang="en-US" smtClean="0">
                <a:solidFill>
                  <a:prstClr val="black">
                    <a:tint val="75000"/>
                  </a:prstClr>
                </a:solidFill>
              </a:rPr>
              <a:pPr/>
              <a:t>2024/7/12</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EC8D4AFF-E807-43B0-86EF-37278F70D1E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C7093E97-F209-449A-907B-4551FD4729E7}"/>
              </a:ext>
            </a:extLst>
          </p:cNvPr>
          <p:cNvSpPr>
            <a:spLocks noGrp="1"/>
          </p:cNvSpPr>
          <p:nvPr>
            <p:ph type="sldNum" sz="quarter" idx="12"/>
          </p:nvPr>
        </p:nvSpPr>
        <p:spPr/>
        <p:txBody>
          <a:bodyPr/>
          <a:lstStyle/>
          <a:p>
            <a:fld id="{DC7F8AE8-204B-4879-81C1-C66B6C2180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158563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5353C68-7646-4399-98D5-5B3C4D102207}"/>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78757E82-B725-4624-A28B-37FCC824757F}"/>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id="{4443960C-6C6E-4FDE-8FD6-B259FE9BB0B4}"/>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C5B9962-007D-4762-9257-4C462F7651B2}"/>
              </a:ext>
            </a:extLst>
          </p:cNvPr>
          <p:cNvSpPr>
            <a:spLocks noGrp="1"/>
          </p:cNvSpPr>
          <p:nvPr>
            <p:ph type="dt" sz="half" idx="10"/>
          </p:nvPr>
        </p:nvSpPr>
        <p:spPr/>
        <p:txBody>
          <a:bodyPr/>
          <a:lstStyle/>
          <a:p>
            <a:fld id="{954A4982-C666-477D-BAF9-C341D41BC368}" type="datetimeFigureOut">
              <a:rPr lang="zh-CN" altLang="en-US" smtClean="0">
                <a:solidFill>
                  <a:prstClr val="black">
                    <a:tint val="75000"/>
                  </a:prstClr>
                </a:solidFill>
              </a:rPr>
              <a:pPr/>
              <a:t>2024/7/12</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8933CFB8-52CC-42BA-A7D5-D372EB358F9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4230BB3B-6FF6-45EE-94B6-EFE514A0DB25}"/>
              </a:ext>
            </a:extLst>
          </p:cNvPr>
          <p:cNvSpPr>
            <a:spLocks noGrp="1"/>
          </p:cNvSpPr>
          <p:nvPr>
            <p:ph type="sldNum" sz="quarter" idx="12"/>
          </p:nvPr>
        </p:nvSpPr>
        <p:spPr/>
        <p:txBody>
          <a:bodyPr/>
          <a:lstStyle/>
          <a:p>
            <a:fld id="{DC7F8AE8-204B-4879-81C1-C66B6C2180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027609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FB31B81-A36D-4F74-9BD3-DC0D63FA1AA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13C4CB7-C992-40B1-A52F-CF9A41276F15}"/>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2565CE6-BEDC-4811-BD39-79E7C146BEBB}"/>
              </a:ext>
            </a:extLst>
          </p:cNvPr>
          <p:cNvSpPr>
            <a:spLocks noGrp="1"/>
          </p:cNvSpPr>
          <p:nvPr>
            <p:ph type="dt" sz="half" idx="10"/>
          </p:nvPr>
        </p:nvSpPr>
        <p:spPr/>
        <p:txBody>
          <a:bodyPr/>
          <a:lstStyle/>
          <a:p>
            <a:fld id="{954A4982-C666-477D-BAF9-C341D41BC368}" type="datetimeFigureOut">
              <a:rPr lang="zh-CN" altLang="en-US" smtClean="0">
                <a:solidFill>
                  <a:prstClr val="black">
                    <a:tint val="75000"/>
                  </a:prstClr>
                </a:solidFill>
              </a:rPr>
              <a:pPr/>
              <a:t>2024/7/12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988BD0CF-13D8-4911-9566-ACEF3CD2C1B6}"/>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8D7BBF3-1B3A-4CE4-A65B-E54F1556A707}"/>
              </a:ext>
            </a:extLst>
          </p:cNvPr>
          <p:cNvSpPr>
            <a:spLocks noGrp="1"/>
          </p:cNvSpPr>
          <p:nvPr>
            <p:ph type="sldNum" sz="quarter" idx="12"/>
          </p:nvPr>
        </p:nvSpPr>
        <p:spPr/>
        <p:txBody>
          <a:bodyPr/>
          <a:lstStyle/>
          <a:p>
            <a:fld id="{DC7F8AE8-204B-4879-81C1-C66B6C2180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051792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1B722FC-EC2A-48DE-AC5F-8E81F2EA89F8}"/>
              </a:ext>
            </a:extLst>
          </p:cNvPr>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E405403A-6B86-46E1-995E-2A5398C79585}"/>
              </a:ext>
            </a:extLst>
          </p:cNvPr>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9F7AA5D-5136-4A57-B92C-828C56ECF4E4}"/>
              </a:ext>
            </a:extLst>
          </p:cNvPr>
          <p:cNvSpPr>
            <a:spLocks noGrp="1"/>
          </p:cNvSpPr>
          <p:nvPr>
            <p:ph type="dt" sz="half" idx="10"/>
          </p:nvPr>
        </p:nvSpPr>
        <p:spPr/>
        <p:txBody>
          <a:bodyPr/>
          <a:lstStyle/>
          <a:p>
            <a:fld id="{954A4982-C666-477D-BAF9-C341D41BC368}" type="datetimeFigureOut">
              <a:rPr lang="zh-CN" altLang="en-US" smtClean="0">
                <a:solidFill>
                  <a:prstClr val="black">
                    <a:tint val="75000"/>
                  </a:prstClr>
                </a:solidFill>
              </a:rPr>
              <a:pPr/>
              <a:t>2024/7/12</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85B739A5-B8FB-4DA4-AB0D-66B1792E4274}"/>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3630DFA6-1C10-4BA9-A1F8-80B27E2FCE9D}"/>
              </a:ext>
            </a:extLst>
          </p:cNvPr>
          <p:cNvSpPr>
            <a:spLocks noGrp="1"/>
          </p:cNvSpPr>
          <p:nvPr>
            <p:ph type="sldNum" sz="quarter" idx="12"/>
          </p:nvPr>
        </p:nvSpPr>
        <p:spPr/>
        <p:txBody>
          <a:bodyPr/>
          <a:lstStyle/>
          <a:p>
            <a:fld id="{DC7F8AE8-204B-4879-81C1-C66B6C2180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953684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FCBD16CB-345D-4237-9F01-9990086C6F16}" type="datetimeFigureOut">
              <a:rPr lang="en-US" smtClean="0">
                <a:solidFill>
                  <a:prstClr val="black">
                    <a:tint val="75000"/>
                  </a:prstClr>
                </a:solidFill>
              </a:rPr>
              <a:pPr/>
              <a:t>7/12/2024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5A6556-3D00-4262-8618-FE8353996C7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57424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BD16CB-345D-4237-9F01-9990086C6F16}" type="datetimeFigureOut">
              <a:rPr lang="en-US" smtClean="0">
                <a:solidFill>
                  <a:prstClr val="black">
                    <a:tint val="75000"/>
                  </a:prstClr>
                </a:solidFill>
              </a:rPr>
              <a:pPr/>
              <a:t>7/12/2024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5A6556-3D00-4262-8618-FE8353996C7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48499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CBD16CB-345D-4237-9F01-9990086C6F16}" type="datetimeFigureOut">
              <a:rPr lang="en-US" smtClean="0">
                <a:solidFill>
                  <a:prstClr val="black">
                    <a:tint val="75000"/>
                  </a:prstClr>
                </a:solidFill>
              </a:rPr>
              <a:pPr/>
              <a:t>7/12/2024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5A6556-3D00-4262-8618-FE8353996C7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94430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CBD16CB-345D-4237-9F01-9990086C6F16}" type="datetimeFigureOut">
              <a:rPr lang="en-US" smtClean="0">
                <a:solidFill>
                  <a:prstClr val="black">
                    <a:tint val="75000"/>
                  </a:prstClr>
                </a:solidFill>
              </a:rPr>
              <a:pPr/>
              <a:t>7/12/2024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5A6556-3D00-4262-8618-FE8353996C7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19091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CBD16CB-345D-4237-9F01-9990086C6F16}" type="datetimeFigureOut">
              <a:rPr lang="en-US" smtClean="0">
                <a:solidFill>
                  <a:prstClr val="black">
                    <a:tint val="75000"/>
                  </a:prstClr>
                </a:solidFill>
              </a:rPr>
              <a:pPr/>
              <a:t>7/12/2024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95A6556-3D00-4262-8618-FE8353996C7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12131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1">
  <p:cSld name="BLANK_1_1_1_1_1_1_1_1">
    <p:bg>
      <p:bgPr>
        <a:solidFill>
          <a:schemeClr val="accent2"/>
        </a:solidFill>
        <a:effectLst/>
      </p:bgPr>
    </p:bg>
    <p:spTree>
      <p:nvGrpSpPr>
        <p:cNvPr id="1" name="Shape 921"/>
        <p:cNvGrpSpPr/>
        <p:nvPr/>
      </p:nvGrpSpPr>
      <p:grpSpPr>
        <a:xfrm>
          <a:off x="0" y="0"/>
          <a:ext cx="0" cy="0"/>
          <a:chOff x="0" y="0"/>
          <a:chExt cx="0" cy="0"/>
        </a:xfrm>
      </p:grpSpPr>
      <p:grpSp>
        <p:nvGrpSpPr>
          <p:cNvPr id="922" name="Google Shape;922;p37"/>
          <p:cNvGrpSpPr/>
          <p:nvPr/>
        </p:nvGrpSpPr>
        <p:grpSpPr>
          <a:xfrm rot="10800000">
            <a:off x="7" y="796114"/>
            <a:ext cx="9144057" cy="3661718"/>
            <a:chOff x="240700" y="1004675"/>
            <a:chExt cx="2132675" cy="854025"/>
          </a:xfrm>
        </p:grpSpPr>
        <p:sp>
          <p:nvSpPr>
            <p:cNvPr id="923" name="Google Shape;923;p37"/>
            <p:cNvSpPr/>
            <p:nvPr/>
          </p:nvSpPr>
          <p:spPr>
            <a:xfrm>
              <a:off x="240700" y="1004675"/>
              <a:ext cx="2132675" cy="149800"/>
            </a:xfrm>
            <a:custGeom>
              <a:avLst/>
              <a:gdLst/>
              <a:ahLst/>
              <a:cxnLst/>
              <a:rect l="l" t="t" r="r" b="b"/>
              <a:pathLst>
                <a:path w="85307" h="5992" extrusionOk="0">
                  <a:moveTo>
                    <a:pt x="85307" y="3140"/>
                  </a:moveTo>
                  <a:cubicBezTo>
                    <a:pt x="81532" y="3140"/>
                    <a:pt x="77784" y="3787"/>
                    <a:pt x="74010" y="4433"/>
                  </a:cubicBezTo>
                  <a:cubicBezTo>
                    <a:pt x="73131" y="4536"/>
                    <a:pt x="72278" y="4640"/>
                    <a:pt x="71528" y="4872"/>
                  </a:cubicBezTo>
                  <a:cubicBezTo>
                    <a:pt x="72278" y="4769"/>
                    <a:pt x="73131" y="4640"/>
                    <a:pt x="74010" y="4536"/>
                  </a:cubicBezTo>
                  <a:cubicBezTo>
                    <a:pt x="77784" y="3890"/>
                    <a:pt x="81662" y="3244"/>
                    <a:pt x="85307" y="3244"/>
                  </a:cubicBezTo>
                  <a:lnTo>
                    <a:pt x="85307" y="3140"/>
                  </a:lnTo>
                  <a:close/>
                  <a:moveTo>
                    <a:pt x="29858" y="0"/>
                  </a:moveTo>
                  <a:cubicBezTo>
                    <a:pt x="25081" y="0"/>
                    <a:pt x="20259" y="1284"/>
                    <a:pt x="15614" y="2494"/>
                  </a:cubicBezTo>
                  <a:cubicBezTo>
                    <a:pt x="15097" y="2598"/>
                    <a:pt x="14554" y="2830"/>
                    <a:pt x="14011" y="2934"/>
                  </a:cubicBezTo>
                  <a:cubicBezTo>
                    <a:pt x="10081" y="3943"/>
                    <a:pt x="5984" y="4860"/>
                    <a:pt x="2067" y="4860"/>
                  </a:cubicBezTo>
                  <a:cubicBezTo>
                    <a:pt x="1372" y="4860"/>
                    <a:pt x="682" y="4831"/>
                    <a:pt x="0" y="4769"/>
                  </a:cubicBezTo>
                  <a:lnTo>
                    <a:pt x="0" y="4872"/>
                  </a:lnTo>
                  <a:cubicBezTo>
                    <a:pt x="682" y="4935"/>
                    <a:pt x="1372" y="4964"/>
                    <a:pt x="2067" y="4964"/>
                  </a:cubicBezTo>
                  <a:cubicBezTo>
                    <a:pt x="5984" y="4964"/>
                    <a:pt x="10081" y="4047"/>
                    <a:pt x="14011" y="3037"/>
                  </a:cubicBezTo>
                  <a:cubicBezTo>
                    <a:pt x="14554" y="2934"/>
                    <a:pt x="15097" y="2701"/>
                    <a:pt x="15614" y="2598"/>
                  </a:cubicBezTo>
                  <a:cubicBezTo>
                    <a:pt x="20337" y="1387"/>
                    <a:pt x="25120" y="104"/>
                    <a:pt x="29872" y="104"/>
                  </a:cubicBezTo>
                  <a:cubicBezTo>
                    <a:pt x="31414" y="104"/>
                    <a:pt x="32952" y="239"/>
                    <a:pt x="34485" y="555"/>
                  </a:cubicBezTo>
                  <a:cubicBezTo>
                    <a:pt x="36527" y="995"/>
                    <a:pt x="38569" y="1744"/>
                    <a:pt x="40508" y="2494"/>
                  </a:cubicBezTo>
                  <a:cubicBezTo>
                    <a:pt x="41594" y="2934"/>
                    <a:pt x="42654" y="3347"/>
                    <a:pt x="43636" y="3683"/>
                  </a:cubicBezTo>
                  <a:cubicBezTo>
                    <a:pt x="48226" y="5213"/>
                    <a:pt x="53268" y="5992"/>
                    <a:pt x="58919" y="5992"/>
                  </a:cubicBezTo>
                  <a:cubicBezTo>
                    <a:pt x="62816" y="5992"/>
                    <a:pt x="67002" y="5621"/>
                    <a:pt x="71528" y="4872"/>
                  </a:cubicBezTo>
                  <a:lnTo>
                    <a:pt x="71528" y="4872"/>
                  </a:lnTo>
                  <a:cubicBezTo>
                    <a:pt x="67002" y="5569"/>
                    <a:pt x="62816" y="5929"/>
                    <a:pt x="58927" y="5929"/>
                  </a:cubicBezTo>
                  <a:cubicBezTo>
                    <a:pt x="53286" y="5929"/>
                    <a:pt x="48268" y="5171"/>
                    <a:pt x="43739" y="3580"/>
                  </a:cubicBezTo>
                  <a:cubicBezTo>
                    <a:pt x="42654" y="3244"/>
                    <a:pt x="41594" y="2830"/>
                    <a:pt x="40611" y="2494"/>
                  </a:cubicBezTo>
                  <a:cubicBezTo>
                    <a:pt x="38569" y="1641"/>
                    <a:pt x="36527" y="891"/>
                    <a:pt x="34485" y="452"/>
                  </a:cubicBezTo>
                  <a:cubicBezTo>
                    <a:pt x="32952" y="135"/>
                    <a:pt x="31408" y="0"/>
                    <a:pt x="2985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7"/>
            <p:cNvSpPr/>
            <p:nvPr/>
          </p:nvSpPr>
          <p:spPr>
            <a:xfrm>
              <a:off x="240700" y="1057675"/>
              <a:ext cx="2132675" cy="243950"/>
            </a:xfrm>
            <a:custGeom>
              <a:avLst/>
              <a:gdLst/>
              <a:ahLst/>
              <a:cxnLst/>
              <a:rect l="l" t="t" r="r" b="b"/>
              <a:pathLst>
                <a:path w="85307" h="9758" extrusionOk="0">
                  <a:moveTo>
                    <a:pt x="28644" y="0"/>
                  </a:moveTo>
                  <a:cubicBezTo>
                    <a:pt x="27891" y="0"/>
                    <a:pt x="27133" y="78"/>
                    <a:pt x="26394" y="271"/>
                  </a:cubicBezTo>
                  <a:cubicBezTo>
                    <a:pt x="27056" y="126"/>
                    <a:pt x="27734" y="66"/>
                    <a:pt x="28407" y="66"/>
                  </a:cubicBezTo>
                  <a:cubicBezTo>
                    <a:pt x="30257" y="66"/>
                    <a:pt x="32081" y="519"/>
                    <a:pt x="33502" y="917"/>
                  </a:cubicBezTo>
                  <a:cubicBezTo>
                    <a:pt x="36734" y="1873"/>
                    <a:pt x="39862" y="3166"/>
                    <a:pt x="42886" y="4458"/>
                  </a:cubicBezTo>
                  <a:cubicBezTo>
                    <a:pt x="44592" y="5234"/>
                    <a:pt x="46324" y="5984"/>
                    <a:pt x="48056" y="6630"/>
                  </a:cubicBezTo>
                  <a:cubicBezTo>
                    <a:pt x="52654" y="8395"/>
                    <a:pt x="56539" y="9273"/>
                    <a:pt x="60049" y="9273"/>
                  </a:cubicBezTo>
                  <a:cubicBezTo>
                    <a:pt x="61216" y="9273"/>
                    <a:pt x="62341" y="9176"/>
                    <a:pt x="63437" y="8982"/>
                  </a:cubicBezTo>
                  <a:cubicBezTo>
                    <a:pt x="65376" y="8672"/>
                    <a:pt x="67211" y="8026"/>
                    <a:pt x="68943" y="7483"/>
                  </a:cubicBezTo>
                  <a:cubicBezTo>
                    <a:pt x="70236" y="7043"/>
                    <a:pt x="71632" y="6526"/>
                    <a:pt x="73028" y="6190"/>
                  </a:cubicBezTo>
                  <a:cubicBezTo>
                    <a:pt x="74974" y="5738"/>
                    <a:pt x="77007" y="5497"/>
                    <a:pt x="79035" y="5497"/>
                  </a:cubicBezTo>
                  <a:cubicBezTo>
                    <a:pt x="80833" y="5497"/>
                    <a:pt x="82626" y="5686"/>
                    <a:pt x="84350" y="6087"/>
                  </a:cubicBezTo>
                  <a:cubicBezTo>
                    <a:pt x="84660" y="6087"/>
                    <a:pt x="84996" y="6190"/>
                    <a:pt x="85307" y="6294"/>
                  </a:cubicBezTo>
                  <a:lnTo>
                    <a:pt x="85307" y="6190"/>
                  </a:lnTo>
                  <a:cubicBezTo>
                    <a:pt x="84996" y="6087"/>
                    <a:pt x="84660" y="5984"/>
                    <a:pt x="84350" y="5984"/>
                  </a:cubicBezTo>
                  <a:cubicBezTo>
                    <a:pt x="82637" y="5574"/>
                    <a:pt x="80857" y="5383"/>
                    <a:pt x="79062" y="5383"/>
                  </a:cubicBezTo>
                  <a:cubicBezTo>
                    <a:pt x="77009" y="5383"/>
                    <a:pt x="74937" y="5632"/>
                    <a:pt x="72924" y="6087"/>
                  </a:cubicBezTo>
                  <a:cubicBezTo>
                    <a:pt x="71632" y="6397"/>
                    <a:pt x="70236" y="6940"/>
                    <a:pt x="68943" y="7380"/>
                  </a:cubicBezTo>
                  <a:cubicBezTo>
                    <a:pt x="67108" y="7922"/>
                    <a:pt x="65273" y="8569"/>
                    <a:pt x="63437" y="8879"/>
                  </a:cubicBezTo>
                  <a:cubicBezTo>
                    <a:pt x="62339" y="9066"/>
                    <a:pt x="61211" y="9160"/>
                    <a:pt x="60043" y="9160"/>
                  </a:cubicBezTo>
                  <a:cubicBezTo>
                    <a:pt x="56540" y="9160"/>
                    <a:pt x="52677" y="8317"/>
                    <a:pt x="48160" y="6630"/>
                  </a:cubicBezTo>
                  <a:cubicBezTo>
                    <a:pt x="46324" y="5880"/>
                    <a:pt x="44592" y="5105"/>
                    <a:pt x="42886" y="4355"/>
                  </a:cubicBezTo>
                  <a:cubicBezTo>
                    <a:pt x="39965" y="3063"/>
                    <a:pt x="36837" y="1770"/>
                    <a:pt x="33606" y="814"/>
                  </a:cubicBezTo>
                  <a:cubicBezTo>
                    <a:pt x="32172" y="432"/>
                    <a:pt x="30420" y="0"/>
                    <a:pt x="28644" y="0"/>
                  </a:cubicBezTo>
                  <a:close/>
                  <a:moveTo>
                    <a:pt x="26394" y="271"/>
                  </a:moveTo>
                  <a:lnTo>
                    <a:pt x="26394" y="271"/>
                  </a:lnTo>
                  <a:cubicBezTo>
                    <a:pt x="23912" y="710"/>
                    <a:pt x="21973" y="2209"/>
                    <a:pt x="20034" y="3605"/>
                  </a:cubicBezTo>
                  <a:cubicBezTo>
                    <a:pt x="19388" y="4045"/>
                    <a:pt x="18845" y="4458"/>
                    <a:pt x="18199" y="4898"/>
                  </a:cubicBezTo>
                  <a:cubicBezTo>
                    <a:pt x="13494" y="8081"/>
                    <a:pt x="7760" y="9700"/>
                    <a:pt x="2063" y="9700"/>
                  </a:cubicBezTo>
                  <a:cubicBezTo>
                    <a:pt x="1374" y="9700"/>
                    <a:pt x="686" y="9676"/>
                    <a:pt x="0" y="9629"/>
                  </a:cubicBezTo>
                  <a:lnTo>
                    <a:pt x="0" y="9758"/>
                  </a:lnTo>
                  <a:lnTo>
                    <a:pt x="2172" y="9758"/>
                  </a:lnTo>
                  <a:cubicBezTo>
                    <a:pt x="7859" y="9758"/>
                    <a:pt x="13572" y="8129"/>
                    <a:pt x="18199" y="5001"/>
                  </a:cubicBezTo>
                  <a:cubicBezTo>
                    <a:pt x="18845" y="4588"/>
                    <a:pt x="19492" y="4148"/>
                    <a:pt x="20034" y="3709"/>
                  </a:cubicBezTo>
                  <a:cubicBezTo>
                    <a:pt x="21973" y="2313"/>
                    <a:pt x="24015" y="814"/>
                    <a:pt x="26394" y="27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7"/>
            <p:cNvSpPr/>
            <p:nvPr/>
          </p:nvSpPr>
          <p:spPr>
            <a:xfrm>
              <a:off x="240700" y="1379950"/>
              <a:ext cx="2132675" cy="150450"/>
            </a:xfrm>
            <a:custGeom>
              <a:avLst/>
              <a:gdLst/>
              <a:ahLst/>
              <a:cxnLst/>
              <a:rect l="l" t="t" r="r" b="b"/>
              <a:pathLst>
                <a:path w="85307" h="6018" extrusionOk="0">
                  <a:moveTo>
                    <a:pt x="57008" y="1"/>
                  </a:moveTo>
                  <a:cubicBezTo>
                    <a:pt x="53132" y="1"/>
                    <a:pt x="49201" y="556"/>
                    <a:pt x="45471" y="1597"/>
                  </a:cubicBezTo>
                  <a:cubicBezTo>
                    <a:pt x="44489" y="1908"/>
                    <a:pt x="43636" y="2244"/>
                    <a:pt x="42757" y="2554"/>
                  </a:cubicBezTo>
                  <a:cubicBezTo>
                    <a:pt x="41051" y="3097"/>
                    <a:pt x="39422" y="3640"/>
                    <a:pt x="37716" y="4079"/>
                  </a:cubicBezTo>
                  <a:cubicBezTo>
                    <a:pt x="36592" y="4319"/>
                    <a:pt x="35500" y="4438"/>
                    <a:pt x="34465" y="4438"/>
                  </a:cubicBezTo>
                  <a:cubicBezTo>
                    <a:pt x="32716" y="4438"/>
                    <a:pt x="31131" y="4099"/>
                    <a:pt x="29832" y="3433"/>
                  </a:cubicBezTo>
                  <a:cubicBezTo>
                    <a:pt x="29185" y="3097"/>
                    <a:pt x="28668" y="2787"/>
                    <a:pt x="28126" y="2347"/>
                  </a:cubicBezTo>
                  <a:cubicBezTo>
                    <a:pt x="27376" y="1804"/>
                    <a:pt x="26497" y="1261"/>
                    <a:pt x="25541" y="951"/>
                  </a:cubicBezTo>
                  <a:cubicBezTo>
                    <a:pt x="24975" y="787"/>
                    <a:pt x="24409" y="716"/>
                    <a:pt x="23843" y="716"/>
                  </a:cubicBezTo>
                  <a:cubicBezTo>
                    <a:pt x="21824" y="716"/>
                    <a:pt x="19805" y="1623"/>
                    <a:pt x="17785" y="2450"/>
                  </a:cubicBezTo>
                  <a:cubicBezTo>
                    <a:pt x="17449" y="2683"/>
                    <a:pt x="17243" y="2787"/>
                    <a:pt x="16907" y="2890"/>
                  </a:cubicBezTo>
                  <a:cubicBezTo>
                    <a:pt x="13675" y="4389"/>
                    <a:pt x="10237" y="5268"/>
                    <a:pt x="6696" y="5682"/>
                  </a:cubicBezTo>
                  <a:cubicBezTo>
                    <a:pt x="5700" y="5817"/>
                    <a:pt x="4737" y="5881"/>
                    <a:pt x="3816" y="5881"/>
                  </a:cubicBezTo>
                  <a:cubicBezTo>
                    <a:pt x="2442" y="5881"/>
                    <a:pt x="1161" y="5738"/>
                    <a:pt x="0" y="5475"/>
                  </a:cubicBezTo>
                  <a:lnTo>
                    <a:pt x="0" y="5578"/>
                  </a:lnTo>
                  <a:cubicBezTo>
                    <a:pt x="1190" y="5914"/>
                    <a:pt x="2379" y="6018"/>
                    <a:pt x="3775" y="6018"/>
                  </a:cubicBezTo>
                  <a:cubicBezTo>
                    <a:pt x="4757" y="6018"/>
                    <a:pt x="5713" y="5914"/>
                    <a:pt x="6696" y="5785"/>
                  </a:cubicBezTo>
                  <a:cubicBezTo>
                    <a:pt x="10237" y="5372"/>
                    <a:pt x="13675" y="4389"/>
                    <a:pt x="16907" y="2993"/>
                  </a:cubicBezTo>
                  <a:cubicBezTo>
                    <a:pt x="17243" y="2890"/>
                    <a:pt x="17553" y="2683"/>
                    <a:pt x="17785" y="2554"/>
                  </a:cubicBezTo>
                  <a:cubicBezTo>
                    <a:pt x="19782" y="1735"/>
                    <a:pt x="21779" y="777"/>
                    <a:pt x="23729" y="777"/>
                  </a:cubicBezTo>
                  <a:cubicBezTo>
                    <a:pt x="24303" y="777"/>
                    <a:pt x="24873" y="860"/>
                    <a:pt x="25437" y="1055"/>
                  </a:cubicBezTo>
                  <a:cubicBezTo>
                    <a:pt x="26394" y="1391"/>
                    <a:pt x="27247" y="1908"/>
                    <a:pt x="28126" y="2450"/>
                  </a:cubicBezTo>
                  <a:cubicBezTo>
                    <a:pt x="28668" y="2787"/>
                    <a:pt x="29185" y="3200"/>
                    <a:pt x="29728" y="3433"/>
                  </a:cubicBezTo>
                  <a:cubicBezTo>
                    <a:pt x="31152" y="4127"/>
                    <a:pt x="32841" y="4511"/>
                    <a:pt x="34688" y="4511"/>
                  </a:cubicBezTo>
                  <a:cubicBezTo>
                    <a:pt x="35659" y="4511"/>
                    <a:pt x="36674" y="4405"/>
                    <a:pt x="37716" y="4182"/>
                  </a:cubicBezTo>
                  <a:cubicBezTo>
                    <a:pt x="39422" y="3743"/>
                    <a:pt x="41154" y="3200"/>
                    <a:pt x="42757" y="2683"/>
                  </a:cubicBezTo>
                  <a:cubicBezTo>
                    <a:pt x="43636" y="2347"/>
                    <a:pt x="44592" y="2037"/>
                    <a:pt x="45471" y="1701"/>
                  </a:cubicBezTo>
                  <a:cubicBezTo>
                    <a:pt x="49120" y="600"/>
                    <a:pt x="52962" y="94"/>
                    <a:pt x="56755" y="94"/>
                  </a:cubicBezTo>
                  <a:cubicBezTo>
                    <a:pt x="57773" y="94"/>
                    <a:pt x="58787" y="130"/>
                    <a:pt x="59792" y="201"/>
                  </a:cubicBezTo>
                  <a:cubicBezTo>
                    <a:pt x="62145" y="408"/>
                    <a:pt x="64523" y="848"/>
                    <a:pt x="66901" y="1261"/>
                  </a:cubicBezTo>
                  <a:cubicBezTo>
                    <a:pt x="69254" y="1701"/>
                    <a:pt x="71632" y="2140"/>
                    <a:pt x="74113" y="2347"/>
                  </a:cubicBezTo>
                  <a:cubicBezTo>
                    <a:pt x="74828" y="2393"/>
                    <a:pt x="75596" y="2423"/>
                    <a:pt x="76398" y="2423"/>
                  </a:cubicBezTo>
                  <a:cubicBezTo>
                    <a:pt x="79222" y="2423"/>
                    <a:pt x="82468" y="2044"/>
                    <a:pt x="85307" y="615"/>
                  </a:cubicBezTo>
                  <a:lnTo>
                    <a:pt x="85307" y="512"/>
                  </a:lnTo>
                  <a:cubicBezTo>
                    <a:pt x="82468" y="1941"/>
                    <a:pt x="79222" y="2320"/>
                    <a:pt x="76398" y="2320"/>
                  </a:cubicBezTo>
                  <a:cubicBezTo>
                    <a:pt x="75596" y="2320"/>
                    <a:pt x="74828" y="2289"/>
                    <a:pt x="74113" y="2244"/>
                  </a:cubicBezTo>
                  <a:cubicBezTo>
                    <a:pt x="71632" y="2037"/>
                    <a:pt x="69254" y="1597"/>
                    <a:pt x="66901" y="1158"/>
                  </a:cubicBezTo>
                  <a:cubicBezTo>
                    <a:pt x="64626" y="744"/>
                    <a:pt x="62145" y="305"/>
                    <a:pt x="59792" y="98"/>
                  </a:cubicBezTo>
                  <a:cubicBezTo>
                    <a:pt x="58870" y="33"/>
                    <a:pt x="57941" y="1"/>
                    <a:pt x="57008"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7"/>
            <p:cNvSpPr/>
            <p:nvPr/>
          </p:nvSpPr>
          <p:spPr>
            <a:xfrm>
              <a:off x="240700" y="1560300"/>
              <a:ext cx="2132675" cy="151250"/>
            </a:xfrm>
            <a:custGeom>
              <a:avLst/>
              <a:gdLst/>
              <a:ahLst/>
              <a:cxnLst/>
              <a:rect l="l" t="t" r="r" b="b"/>
              <a:pathLst>
                <a:path w="85307" h="6050" extrusionOk="0">
                  <a:moveTo>
                    <a:pt x="27630" y="0"/>
                  </a:moveTo>
                  <a:cubicBezTo>
                    <a:pt x="23164" y="0"/>
                    <a:pt x="18650" y="1289"/>
                    <a:pt x="14322" y="2578"/>
                  </a:cubicBezTo>
                  <a:cubicBezTo>
                    <a:pt x="13805" y="2681"/>
                    <a:pt x="13262" y="2785"/>
                    <a:pt x="12822" y="2992"/>
                  </a:cubicBezTo>
                  <a:cubicBezTo>
                    <a:pt x="9089" y="4020"/>
                    <a:pt x="5374" y="4894"/>
                    <a:pt x="1713" y="4894"/>
                  </a:cubicBezTo>
                  <a:cubicBezTo>
                    <a:pt x="1141" y="4894"/>
                    <a:pt x="570" y="4872"/>
                    <a:pt x="0" y="4827"/>
                  </a:cubicBezTo>
                  <a:lnTo>
                    <a:pt x="0" y="4930"/>
                  </a:lnTo>
                  <a:cubicBezTo>
                    <a:pt x="570" y="4976"/>
                    <a:pt x="1143" y="4997"/>
                    <a:pt x="1719" y="4997"/>
                  </a:cubicBezTo>
                  <a:cubicBezTo>
                    <a:pt x="5405" y="4997"/>
                    <a:pt x="9200" y="4123"/>
                    <a:pt x="12822" y="3095"/>
                  </a:cubicBezTo>
                  <a:cubicBezTo>
                    <a:pt x="13365" y="2888"/>
                    <a:pt x="13805" y="2785"/>
                    <a:pt x="14322" y="2681"/>
                  </a:cubicBezTo>
                  <a:cubicBezTo>
                    <a:pt x="18632" y="1398"/>
                    <a:pt x="23127" y="114"/>
                    <a:pt x="27575" y="114"/>
                  </a:cubicBezTo>
                  <a:cubicBezTo>
                    <a:pt x="29129" y="114"/>
                    <a:pt x="30677" y="271"/>
                    <a:pt x="32210" y="639"/>
                  </a:cubicBezTo>
                  <a:cubicBezTo>
                    <a:pt x="34149" y="1053"/>
                    <a:pt x="36088" y="1802"/>
                    <a:pt x="37923" y="2578"/>
                  </a:cubicBezTo>
                  <a:cubicBezTo>
                    <a:pt x="38879" y="2992"/>
                    <a:pt x="39965" y="3431"/>
                    <a:pt x="40947" y="3741"/>
                  </a:cubicBezTo>
                  <a:cubicBezTo>
                    <a:pt x="45277" y="5271"/>
                    <a:pt x="50060" y="6050"/>
                    <a:pt x="55408" y="6050"/>
                  </a:cubicBezTo>
                  <a:cubicBezTo>
                    <a:pt x="59096" y="6050"/>
                    <a:pt x="63052" y="5679"/>
                    <a:pt x="67315" y="4930"/>
                  </a:cubicBezTo>
                  <a:cubicBezTo>
                    <a:pt x="68090" y="4827"/>
                    <a:pt x="68840" y="4724"/>
                    <a:pt x="69693" y="4517"/>
                  </a:cubicBezTo>
                  <a:cubicBezTo>
                    <a:pt x="73199" y="3932"/>
                    <a:pt x="76761" y="3268"/>
                    <a:pt x="80206" y="3268"/>
                  </a:cubicBezTo>
                  <a:cubicBezTo>
                    <a:pt x="81944" y="3268"/>
                    <a:pt x="83651" y="3437"/>
                    <a:pt x="85307" y="3870"/>
                  </a:cubicBezTo>
                  <a:cubicBezTo>
                    <a:pt x="83594" y="3422"/>
                    <a:pt x="81814" y="3244"/>
                    <a:pt x="79998" y="3244"/>
                  </a:cubicBezTo>
                  <a:cubicBezTo>
                    <a:pt x="76578" y="3244"/>
                    <a:pt x="73034" y="3875"/>
                    <a:pt x="69590" y="4517"/>
                  </a:cubicBezTo>
                  <a:cubicBezTo>
                    <a:pt x="68840" y="4620"/>
                    <a:pt x="68090" y="4724"/>
                    <a:pt x="67315" y="4827"/>
                  </a:cubicBezTo>
                  <a:cubicBezTo>
                    <a:pt x="63052" y="5576"/>
                    <a:pt x="59096" y="5946"/>
                    <a:pt x="55408" y="5946"/>
                  </a:cubicBezTo>
                  <a:cubicBezTo>
                    <a:pt x="50060" y="5946"/>
                    <a:pt x="45277" y="5168"/>
                    <a:pt x="40947" y="3638"/>
                  </a:cubicBezTo>
                  <a:cubicBezTo>
                    <a:pt x="39965" y="3328"/>
                    <a:pt x="39009" y="2888"/>
                    <a:pt x="38026" y="2449"/>
                  </a:cubicBezTo>
                  <a:cubicBezTo>
                    <a:pt x="36088" y="1699"/>
                    <a:pt x="34149" y="949"/>
                    <a:pt x="32210" y="510"/>
                  </a:cubicBezTo>
                  <a:cubicBezTo>
                    <a:pt x="30695" y="153"/>
                    <a:pt x="29165" y="0"/>
                    <a:pt x="27630"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37"/>
            <p:cNvSpPr/>
            <p:nvPr/>
          </p:nvSpPr>
          <p:spPr>
            <a:xfrm>
              <a:off x="240700" y="1613350"/>
              <a:ext cx="2132675" cy="245350"/>
            </a:xfrm>
            <a:custGeom>
              <a:avLst/>
              <a:gdLst/>
              <a:ahLst/>
              <a:cxnLst/>
              <a:rect l="l" t="t" r="r" b="b"/>
              <a:pathLst>
                <a:path w="85307" h="9814" extrusionOk="0">
                  <a:moveTo>
                    <a:pt x="79490" y="6040"/>
                  </a:moveTo>
                  <a:cubicBezTo>
                    <a:pt x="79930" y="6143"/>
                    <a:pt x="80240" y="6272"/>
                    <a:pt x="80576" y="6376"/>
                  </a:cubicBezTo>
                  <a:cubicBezTo>
                    <a:pt x="81762" y="6703"/>
                    <a:pt x="83028" y="6981"/>
                    <a:pt x="84247" y="6981"/>
                  </a:cubicBezTo>
                  <a:cubicBezTo>
                    <a:pt x="84570" y="6981"/>
                    <a:pt x="84890" y="6962"/>
                    <a:pt x="85203" y="6919"/>
                  </a:cubicBezTo>
                  <a:lnTo>
                    <a:pt x="85307" y="6919"/>
                  </a:lnTo>
                  <a:lnTo>
                    <a:pt x="85307" y="6789"/>
                  </a:lnTo>
                  <a:lnTo>
                    <a:pt x="85203" y="6789"/>
                  </a:lnTo>
                  <a:cubicBezTo>
                    <a:pt x="84863" y="6842"/>
                    <a:pt x="84522" y="6866"/>
                    <a:pt x="84180" y="6866"/>
                  </a:cubicBezTo>
                  <a:cubicBezTo>
                    <a:pt x="83014" y="6866"/>
                    <a:pt x="81839" y="6592"/>
                    <a:pt x="80679" y="6272"/>
                  </a:cubicBezTo>
                  <a:cubicBezTo>
                    <a:pt x="80240" y="6143"/>
                    <a:pt x="79930" y="6040"/>
                    <a:pt x="79490" y="6040"/>
                  </a:cubicBezTo>
                  <a:close/>
                  <a:moveTo>
                    <a:pt x="26581" y="1"/>
                  </a:moveTo>
                  <a:cubicBezTo>
                    <a:pt x="25881" y="1"/>
                    <a:pt x="25168" y="67"/>
                    <a:pt x="24455" y="223"/>
                  </a:cubicBezTo>
                  <a:cubicBezTo>
                    <a:pt x="22206" y="766"/>
                    <a:pt x="20370" y="2265"/>
                    <a:pt x="18535" y="3687"/>
                  </a:cubicBezTo>
                  <a:cubicBezTo>
                    <a:pt x="17889" y="4101"/>
                    <a:pt x="17346" y="4540"/>
                    <a:pt x="16803" y="4980"/>
                  </a:cubicBezTo>
                  <a:cubicBezTo>
                    <a:pt x="17346" y="4644"/>
                    <a:pt x="17992" y="4204"/>
                    <a:pt x="18535" y="3791"/>
                  </a:cubicBezTo>
                  <a:cubicBezTo>
                    <a:pt x="20370" y="2395"/>
                    <a:pt x="22309" y="870"/>
                    <a:pt x="24455" y="327"/>
                  </a:cubicBezTo>
                  <a:cubicBezTo>
                    <a:pt x="25164" y="179"/>
                    <a:pt x="25873" y="116"/>
                    <a:pt x="26569" y="116"/>
                  </a:cubicBezTo>
                  <a:cubicBezTo>
                    <a:pt x="28310" y="116"/>
                    <a:pt x="29972" y="511"/>
                    <a:pt x="31357" y="973"/>
                  </a:cubicBezTo>
                  <a:cubicBezTo>
                    <a:pt x="34356" y="1852"/>
                    <a:pt x="37277" y="3248"/>
                    <a:pt x="40172" y="4540"/>
                  </a:cubicBezTo>
                  <a:cubicBezTo>
                    <a:pt x="41800" y="5290"/>
                    <a:pt x="43403" y="6040"/>
                    <a:pt x="45135" y="6686"/>
                  </a:cubicBezTo>
                  <a:cubicBezTo>
                    <a:pt x="49435" y="8476"/>
                    <a:pt x="53120" y="9343"/>
                    <a:pt x="56476" y="9343"/>
                  </a:cubicBezTo>
                  <a:cubicBezTo>
                    <a:pt x="57579" y="9343"/>
                    <a:pt x="58647" y="9250"/>
                    <a:pt x="59689" y="9064"/>
                  </a:cubicBezTo>
                  <a:cubicBezTo>
                    <a:pt x="61498" y="8728"/>
                    <a:pt x="63230" y="8082"/>
                    <a:pt x="64962" y="7436"/>
                  </a:cubicBezTo>
                  <a:cubicBezTo>
                    <a:pt x="66152" y="7022"/>
                    <a:pt x="67444" y="6582"/>
                    <a:pt x="68737" y="6272"/>
                  </a:cubicBezTo>
                  <a:cubicBezTo>
                    <a:pt x="70627" y="5748"/>
                    <a:pt x="72554" y="5504"/>
                    <a:pt x="74478" y="5504"/>
                  </a:cubicBezTo>
                  <a:cubicBezTo>
                    <a:pt x="76160" y="5504"/>
                    <a:pt x="77839" y="5690"/>
                    <a:pt x="79490" y="6040"/>
                  </a:cubicBezTo>
                  <a:cubicBezTo>
                    <a:pt x="77770" y="5625"/>
                    <a:pt x="75995" y="5412"/>
                    <a:pt x="74230" y="5412"/>
                  </a:cubicBezTo>
                  <a:cubicBezTo>
                    <a:pt x="72362" y="5412"/>
                    <a:pt x="70505" y="5651"/>
                    <a:pt x="68737" y="6143"/>
                  </a:cubicBezTo>
                  <a:cubicBezTo>
                    <a:pt x="67444" y="6479"/>
                    <a:pt x="66152" y="6919"/>
                    <a:pt x="64859" y="7436"/>
                  </a:cubicBezTo>
                  <a:cubicBezTo>
                    <a:pt x="63230" y="7978"/>
                    <a:pt x="61395" y="8625"/>
                    <a:pt x="59689" y="8961"/>
                  </a:cubicBezTo>
                  <a:cubicBezTo>
                    <a:pt x="58647" y="9146"/>
                    <a:pt x="57579" y="9240"/>
                    <a:pt x="56476" y="9240"/>
                  </a:cubicBezTo>
                  <a:cubicBezTo>
                    <a:pt x="53120" y="9240"/>
                    <a:pt x="49435" y="8372"/>
                    <a:pt x="45135" y="6582"/>
                  </a:cubicBezTo>
                  <a:cubicBezTo>
                    <a:pt x="43532" y="5936"/>
                    <a:pt x="41800" y="5187"/>
                    <a:pt x="40172" y="4437"/>
                  </a:cubicBezTo>
                  <a:cubicBezTo>
                    <a:pt x="37380" y="3144"/>
                    <a:pt x="34356" y="1748"/>
                    <a:pt x="31357" y="870"/>
                  </a:cubicBezTo>
                  <a:cubicBezTo>
                    <a:pt x="29975" y="409"/>
                    <a:pt x="28318" y="1"/>
                    <a:pt x="26581" y="1"/>
                  </a:cubicBezTo>
                  <a:close/>
                  <a:moveTo>
                    <a:pt x="16803" y="4980"/>
                  </a:moveTo>
                  <a:lnTo>
                    <a:pt x="16803" y="4980"/>
                  </a:lnTo>
                  <a:cubicBezTo>
                    <a:pt x="12267" y="8139"/>
                    <a:pt x="6879" y="9748"/>
                    <a:pt x="1443" y="9748"/>
                  </a:cubicBezTo>
                  <a:cubicBezTo>
                    <a:pt x="962" y="9748"/>
                    <a:pt x="481" y="9736"/>
                    <a:pt x="0" y="9710"/>
                  </a:cubicBezTo>
                  <a:lnTo>
                    <a:pt x="0" y="9814"/>
                  </a:lnTo>
                  <a:lnTo>
                    <a:pt x="1629" y="9814"/>
                  </a:lnTo>
                  <a:cubicBezTo>
                    <a:pt x="7006" y="9814"/>
                    <a:pt x="12383" y="8211"/>
                    <a:pt x="16803" y="498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8" name="Google Shape;928;p37"/>
          <p:cNvSpPr/>
          <p:nvPr/>
        </p:nvSpPr>
        <p:spPr>
          <a:xfrm flipH="1">
            <a:off x="2364811" y="506711"/>
            <a:ext cx="2000928" cy="419705"/>
          </a:xfrm>
          <a:custGeom>
            <a:avLst/>
            <a:gdLst/>
            <a:ahLst/>
            <a:cxnLst/>
            <a:rect l="l" t="t" r="r" b="b"/>
            <a:pathLst>
              <a:path w="20784" h="4360" extrusionOk="0">
                <a:moveTo>
                  <a:pt x="11974" y="1"/>
                </a:moveTo>
                <a:cubicBezTo>
                  <a:pt x="11023" y="1"/>
                  <a:pt x="10033" y="214"/>
                  <a:pt x="9151" y="585"/>
                </a:cubicBezTo>
                <a:cubicBezTo>
                  <a:pt x="7962" y="1231"/>
                  <a:pt x="6799" y="2084"/>
                  <a:pt x="5920" y="3273"/>
                </a:cubicBezTo>
                <a:cubicBezTo>
                  <a:pt x="5328" y="2682"/>
                  <a:pt x="4607" y="2348"/>
                  <a:pt x="3847" y="2348"/>
                </a:cubicBezTo>
                <a:cubicBezTo>
                  <a:pt x="3644" y="2348"/>
                  <a:pt x="3438" y="2371"/>
                  <a:pt x="3231" y="2420"/>
                </a:cubicBezTo>
                <a:cubicBezTo>
                  <a:pt x="2585" y="2524"/>
                  <a:pt x="1939" y="2834"/>
                  <a:pt x="1396" y="3170"/>
                </a:cubicBezTo>
                <a:cubicBezTo>
                  <a:pt x="853" y="3480"/>
                  <a:pt x="440" y="3920"/>
                  <a:pt x="0" y="4359"/>
                </a:cubicBezTo>
                <a:lnTo>
                  <a:pt x="20784" y="4359"/>
                </a:lnTo>
                <a:cubicBezTo>
                  <a:pt x="20680" y="3609"/>
                  <a:pt x="20034" y="2834"/>
                  <a:pt x="19285" y="2524"/>
                </a:cubicBezTo>
                <a:cubicBezTo>
                  <a:pt x="18984" y="2431"/>
                  <a:pt x="18676" y="2389"/>
                  <a:pt x="18370" y="2389"/>
                </a:cubicBezTo>
                <a:cubicBezTo>
                  <a:pt x="17567" y="2389"/>
                  <a:pt x="16774" y="2674"/>
                  <a:pt x="16157" y="3067"/>
                </a:cubicBezTo>
                <a:cubicBezTo>
                  <a:pt x="15846" y="1671"/>
                  <a:pt x="14657" y="585"/>
                  <a:pt x="13261" y="145"/>
                </a:cubicBezTo>
                <a:cubicBezTo>
                  <a:pt x="12851" y="47"/>
                  <a:pt x="12417" y="1"/>
                  <a:pt x="119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37"/>
          <p:cNvSpPr/>
          <p:nvPr/>
        </p:nvSpPr>
        <p:spPr>
          <a:xfrm flipH="1">
            <a:off x="474561" y="1027325"/>
            <a:ext cx="1032058" cy="297188"/>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7"/>
          <p:cNvSpPr/>
          <p:nvPr/>
        </p:nvSpPr>
        <p:spPr>
          <a:xfrm flipH="1">
            <a:off x="2068557" y="1966800"/>
            <a:ext cx="1297387" cy="373592"/>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1" name="Google Shape;931;p37"/>
          <p:cNvGrpSpPr/>
          <p:nvPr/>
        </p:nvGrpSpPr>
        <p:grpSpPr>
          <a:xfrm flipH="1">
            <a:off x="7020423" y="4053372"/>
            <a:ext cx="1905167" cy="1088034"/>
            <a:chOff x="-3763673" y="2607529"/>
            <a:chExt cx="2515736" cy="1436728"/>
          </a:xfrm>
        </p:grpSpPr>
        <p:sp>
          <p:nvSpPr>
            <p:cNvPr id="932" name="Google Shape;932;p37"/>
            <p:cNvSpPr/>
            <p:nvPr/>
          </p:nvSpPr>
          <p:spPr>
            <a:xfrm rot="1123467">
              <a:off x="-3443702" y="3119945"/>
              <a:ext cx="555367" cy="829916"/>
            </a:xfrm>
            <a:custGeom>
              <a:avLst/>
              <a:gdLst/>
              <a:ahLst/>
              <a:cxnLst/>
              <a:rect l="l" t="t" r="r" b="b"/>
              <a:pathLst>
                <a:path w="4758" h="7110" extrusionOk="0">
                  <a:moveTo>
                    <a:pt x="440" y="1"/>
                  </a:moveTo>
                  <a:lnTo>
                    <a:pt x="1" y="337"/>
                  </a:lnTo>
                  <a:cubicBezTo>
                    <a:pt x="1733" y="2379"/>
                    <a:pt x="3232" y="4628"/>
                    <a:pt x="4318" y="7110"/>
                  </a:cubicBezTo>
                  <a:lnTo>
                    <a:pt x="4757" y="6903"/>
                  </a:lnTo>
                  <a:cubicBezTo>
                    <a:pt x="3671" y="4421"/>
                    <a:pt x="2172" y="2172"/>
                    <a:pt x="4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7"/>
            <p:cNvSpPr/>
            <p:nvPr/>
          </p:nvSpPr>
          <p:spPr>
            <a:xfrm rot="1123467">
              <a:off x="-3697826" y="2708360"/>
              <a:ext cx="715277" cy="528181"/>
            </a:xfrm>
            <a:custGeom>
              <a:avLst/>
              <a:gdLst/>
              <a:ahLst/>
              <a:cxnLst/>
              <a:rect l="l" t="t" r="r" b="b"/>
              <a:pathLst>
                <a:path w="6128" h="4525" extrusionOk="0">
                  <a:moveTo>
                    <a:pt x="5274" y="1"/>
                  </a:moveTo>
                  <a:cubicBezTo>
                    <a:pt x="5042" y="104"/>
                    <a:pt x="4835" y="208"/>
                    <a:pt x="4731" y="311"/>
                  </a:cubicBezTo>
                  <a:cubicBezTo>
                    <a:pt x="4395" y="544"/>
                    <a:pt x="4292" y="854"/>
                    <a:pt x="4085" y="1190"/>
                  </a:cubicBezTo>
                  <a:cubicBezTo>
                    <a:pt x="4085" y="957"/>
                    <a:pt x="3982" y="751"/>
                    <a:pt x="3749" y="647"/>
                  </a:cubicBezTo>
                  <a:cubicBezTo>
                    <a:pt x="3646" y="440"/>
                    <a:pt x="3542" y="208"/>
                    <a:pt x="3335" y="104"/>
                  </a:cubicBezTo>
                  <a:cubicBezTo>
                    <a:pt x="3239" y="61"/>
                    <a:pt x="3129" y="36"/>
                    <a:pt x="3027" y="36"/>
                  </a:cubicBezTo>
                  <a:cubicBezTo>
                    <a:pt x="2881" y="36"/>
                    <a:pt x="2750" y="87"/>
                    <a:pt x="2689" y="208"/>
                  </a:cubicBezTo>
                  <a:cubicBezTo>
                    <a:pt x="2457" y="311"/>
                    <a:pt x="2457" y="440"/>
                    <a:pt x="2457" y="647"/>
                  </a:cubicBezTo>
                  <a:cubicBezTo>
                    <a:pt x="2353" y="957"/>
                    <a:pt x="2353" y="1293"/>
                    <a:pt x="2457" y="1604"/>
                  </a:cubicBezTo>
                  <a:cubicBezTo>
                    <a:pt x="2250" y="1293"/>
                    <a:pt x="1810" y="1190"/>
                    <a:pt x="1500" y="1087"/>
                  </a:cubicBezTo>
                  <a:cubicBezTo>
                    <a:pt x="1293" y="1087"/>
                    <a:pt x="957" y="1087"/>
                    <a:pt x="854" y="1293"/>
                  </a:cubicBezTo>
                  <a:cubicBezTo>
                    <a:pt x="647" y="1397"/>
                    <a:pt x="750" y="1733"/>
                    <a:pt x="750" y="1940"/>
                  </a:cubicBezTo>
                  <a:cubicBezTo>
                    <a:pt x="854" y="2146"/>
                    <a:pt x="957" y="2483"/>
                    <a:pt x="1061" y="2586"/>
                  </a:cubicBezTo>
                  <a:cubicBezTo>
                    <a:pt x="750" y="2586"/>
                    <a:pt x="311" y="2793"/>
                    <a:pt x="104" y="3129"/>
                  </a:cubicBezTo>
                  <a:cubicBezTo>
                    <a:pt x="1" y="3232"/>
                    <a:pt x="1" y="3439"/>
                    <a:pt x="1" y="3542"/>
                  </a:cubicBezTo>
                  <a:cubicBezTo>
                    <a:pt x="104" y="3775"/>
                    <a:pt x="311" y="3775"/>
                    <a:pt x="518" y="3775"/>
                  </a:cubicBezTo>
                  <a:lnTo>
                    <a:pt x="2896" y="3775"/>
                  </a:lnTo>
                  <a:cubicBezTo>
                    <a:pt x="3646" y="3878"/>
                    <a:pt x="4395" y="4085"/>
                    <a:pt x="5042" y="4525"/>
                  </a:cubicBezTo>
                  <a:cubicBezTo>
                    <a:pt x="5274" y="3336"/>
                    <a:pt x="5481" y="2250"/>
                    <a:pt x="5920" y="1190"/>
                  </a:cubicBezTo>
                  <a:cubicBezTo>
                    <a:pt x="6024" y="854"/>
                    <a:pt x="6127" y="544"/>
                    <a:pt x="5920" y="208"/>
                  </a:cubicBezTo>
                  <a:cubicBezTo>
                    <a:pt x="5817" y="104"/>
                    <a:pt x="5481" y="1"/>
                    <a:pt x="5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7"/>
            <p:cNvSpPr/>
            <p:nvPr/>
          </p:nvSpPr>
          <p:spPr>
            <a:xfrm rot="1123467">
              <a:off x="-3331976" y="3119372"/>
              <a:ext cx="190141" cy="187227"/>
            </a:xfrm>
            <a:custGeom>
              <a:avLst/>
              <a:gdLst/>
              <a:ahLst/>
              <a:cxnLst/>
              <a:rect l="l" t="t" r="r" b="b"/>
              <a:pathLst>
                <a:path w="1629" h="1604" extrusionOk="0">
                  <a:moveTo>
                    <a:pt x="1629" y="1"/>
                  </a:moveTo>
                  <a:cubicBezTo>
                    <a:pt x="1422" y="1"/>
                    <a:pt x="1293" y="104"/>
                    <a:pt x="1189" y="208"/>
                  </a:cubicBezTo>
                  <a:cubicBezTo>
                    <a:pt x="1086" y="311"/>
                    <a:pt x="1086" y="311"/>
                    <a:pt x="982" y="414"/>
                  </a:cubicBezTo>
                  <a:lnTo>
                    <a:pt x="982" y="750"/>
                  </a:lnTo>
                  <a:cubicBezTo>
                    <a:pt x="776" y="647"/>
                    <a:pt x="646" y="647"/>
                    <a:pt x="440" y="647"/>
                  </a:cubicBezTo>
                  <a:cubicBezTo>
                    <a:pt x="336" y="647"/>
                    <a:pt x="129" y="750"/>
                    <a:pt x="0" y="854"/>
                  </a:cubicBezTo>
                  <a:cubicBezTo>
                    <a:pt x="543" y="1061"/>
                    <a:pt x="1086" y="1293"/>
                    <a:pt x="1525" y="1604"/>
                  </a:cubicBezTo>
                  <a:cubicBezTo>
                    <a:pt x="1525" y="1061"/>
                    <a:pt x="1422" y="544"/>
                    <a:pt x="1629" y="1"/>
                  </a:cubicBezTo>
                  <a:close/>
                </a:path>
              </a:pathLst>
            </a:custGeom>
            <a:solidFill>
              <a:srgbClr val="4F1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7"/>
            <p:cNvSpPr/>
            <p:nvPr/>
          </p:nvSpPr>
          <p:spPr>
            <a:xfrm rot="1123467">
              <a:off x="-3445145" y="3515586"/>
              <a:ext cx="452651" cy="350175"/>
            </a:xfrm>
            <a:custGeom>
              <a:avLst/>
              <a:gdLst/>
              <a:ahLst/>
              <a:cxnLst/>
              <a:rect l="l" t="t" r="r" b="b"/>
              <a:pathLst>
                <a:path w="3878" h="3000" extrusionOk="0">
                  <a:moveTo>
                    <a:pt x="0" y="1"/>
                  </a:moveTo>
                  <a:lnTo>
                    <a:pt x="0" y="1"/>
                  </a:lnTo>
                  <a:cubicBezTo>
                    <a:pt x="104" y="854"/>
                    <a:pt x="646" y="1707"/>
                    <a:pt x="1396" y="2250"/>
                  </a:cubicBezTo>
                  <a:cubicBezTo>
                    <a:pt x="2042" y="2689"/>
                    <a:pt x="3025" y="2999"/>
                    <a:pt x="3878" y="2999"/>
                  </a:cubicBezTo>
                  <a:cubicBezTo>
                    <a:pt x="3128" y="1500"/>
                    <a:pt x="1603" y="414"/>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7"/>
            <p:cNvSpPr/>
            <p:nvPr/>
          </p:nvSpPr>
          <p:spPr>
            <a:xfrm rot="-1032839">
              <a:off x="-1976397" y="3286274"/>
              <a:ext cx="452644" cy="678993"/>
            </a:xfrm>
            <a:custGeom>
              <a:avLst/>
              <a:gdLst/>
              <a:ahLst/>
              <a:cxnLst/>
              <a:rect l="l" t="t" r="r" b="b"/>
              <a:pathLst>
                <a:path w="3878" h="5817" extrusionOk="0">
                  <a:moveTo>
                    <a:pt x="3567" y="1"/>
                  </a:moveTo>
                  <a:cubicBezTo>
                    <a:pt x="2172" y="1733"/>
                    <a:pt x="982" y="3671"/>
                    <a:pt x="0" y="5610"/>
                  </a:cubicBezTo>
                  <a:lnTo>
                    <a:pt x="336" y="5817"/>
                  </a:lnTo>
                  <a:cubicBezTo>
                    <a:pt x="1293" y="3775"/>
                    <a:pt x="2482" y="1939"/>
                    <a:pt x="3878" y="233"/>
                  </a:cubicBezTo>
                  <a:lnTo>
                    <a:pt x="35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7"/>
            <p:cNvSpPr/>
            <p:nvPr/>
          </p:nvSpPr>
          <p:spPr>
            <a:xfrm rot="-1032839">
              <a:off x="-1877897" y="2955400"/>
              <a:ext cx="579519" cy="428617"/>
            </a:xfrm>
            <a:custGeom>
              <a:avLst/>
              <a:gdLst/>
              <a:ahLst/>
              <a:cxnLst/>
              <a:rect l="l" t="t" r="r" b="b"/>
              <a:pathLst>
                <a:path w="4965" h="3672" extrusionOk="0">
                  <a:moveTo>
                    <a:pt x="647" y="1"/>
                  </a:moveTo>
                  <a:cubicBezTo>
                    <a:pt x="440" y="1"/>
                    <a:pt x="234" y="1"/>
                    <a:pt x="104" y="207"/>
                  </a:cubicBezTo>
                  <a:cubicBezTo>
                    <a:pt x="1" y="440"/>
                    <a:pt x="104" y="647"/>
                    <a:pt x="104" y="957"/>
                  </a:cubicBezTo>
                  <a:cubicBezTo>
                    <a:pt x="440" y="1836"/>
                    <a:pt x="647" y="2689"/>
                    <a:pt x="880" y="3671"/>
                  </a:cubicBezTo>
                  <a:cubicBezTo>
                    <a:pt x="1397" y="3232"/>
                    <a:pt x="1940" y="3129"/>
                    <a:pt x="2586" y="3129"/>
                  </a:cubicBezTo>
                  <a:cubicBezTo>
                    <a:pt x="2801" y="3094"/>
                    <a:pt x="3017" y="3083"/>
                    <a:pt x="3232" y="3083"/>
                  </a:cubicBezTo>
                  <a:cubicBezTo>
                    <a:pt x="3663" y="3083"/>
                    <a:pt x="4094" y="3129"/>
                    <a:pt x="4525" y="3129"/>
                  </a:cubicBezTo>
                  <a:cubicBezTo>
                    <a:pt x="4628" y="3129"/>
                    <a:pt x="4861" y="3025"/>
                    <a:pt x="4964" y="2896"/>
                  </a:cubicBezTo>
                  <a:cubicBezTo>
                    <a:pt x="4964" y="2793"/>
                    <a:pt x="4964" y="2586"/>
                    <a:pt x="4861" y="2482"/>
                  </a:cubicBezTo>
                  <a:cubicBezTo>
                    <a:pt x="4628" y="2250"/>
                    <a:pt x="4318" y="2146"/>
                    <a:pt x="4111" y="2146"/>
                  </a:cubicBezTo>
                  <a:cubicBezTo>
                    <a:pt x="4215" y="1939"/>
                    <a:pt x="4318" y="1733"/>
                    <a:pt x="4318" y="1603"/>
                  </a:cubicBezTo>
                  <a:cubicBezTo>
                    <a:pt x="4421" y="1397"/>
                    <a:pt x="4421" y="1190"/>
                    <a:pt x="4318" y="957"/>
                  </a:cubicBezTo>
                  <a:cubicBezTo>
                    <a:pt x="4111" y="854"/>
                    <a:pt x="3982" y="854"/>
                    <a:pt x="3775" y="854"/>
                  </a:cubicBezTo>
                  <a:cubicBezTo>
                    <a:pt x="3465" y="957"/>
                    <a:pt x="3129" y="1086"/>
                    <a:pt x="2922" y="1293"/>
                  </a:cubicBezTo>
                  <a:cubicBezTo>
                    <a:pt x="3025" y="957"/>
                    <a:pt x="3025" y="750"/>
                    <a:pt x="3025" y="544"/>
                  </a:cubicBezTo>
                  <a:cubicBezTo>
                    <a:pt x="2922" y="311"/>
                    <a:pt x="2922" y="207"/>
                    <a:pt x="2819" y="104"/>
                  </a:cubicBezTo>
                  <a:cubicBezTo>
                    <a:pt x="2754" y="52"/>
                    <a:pt x="2670" y="27"/>
                    <a:pt x="2576" y="27"/>
                  </a:cubicBezTo>
                  <a:cubicBezTo>
                    <a:pt x="2483" y="27"/>
                    <a:pt x="2379" y="52"/>
                    <a:pt x="2276" y="104"/>
                  </a:cubicBezTo>
                  <a:cubicBezTo>
                    <a:pt x="2043" y="104"/>
                    <a:pt x="1940" y="311"/>
                    <a:pt x="1836" y="440"/>
                  </a:cubicBezTo>
                  <a:cubicBezTo>
                    <a:pt x="1733" y="647"/>
                    <a:pt x="1629" y="750"/>
                    <a:pt x="1629" y="957"/>
                  </a:cubicBezTo>
                  <a:cubicBezTo>
                    <a:pt x="1526" y="647"/>
                    <a:pt x="1293" y="440"/>
                    <a:pt x="1087" y="207"/>
                  </a:cubicBezTo>
                  <a:cubicBezTo>
                    <a:pt x="983" y="104"/>
                    <a:pt x="880" y="1"/>
                    <a:pt x="6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37"/>
            <p:cNvSpPr/>
            <p:nvPr/>
          </p:nvSpPr>
          <p:spPr>
            <a:xfrm rot="-1032839">
              <a:off x="-1759531" y="3294488"/>
              <a:ext cx="151037" cy="151043"/>
            </a:xfrm>
            <a:custGeom>
              <a:avLst/>
              <a:gdLst/>
              <a:ahLst/>
              <a:cxnLst/>
              <a:rect l="l" t="t" r="r" b="b"/>
              <a:pathLst>
                <a:path w="1294" h="1294" extrusionOk="0">
                  <a:moveTo>
                    <a:pt x="1" y="1"/>
                  </a:moveTo>
                  <a:cubicBezTo>
                    <a:pt x="104" y="440"/>
                    <a:pt x="104" y="854"/>
                    <a:pt x="104" y="1293"/>
                  </a:cubicBezTo>
                  <a:cubicBezTo>
                    <a:pt x="440" y="957"/>
                    <a:pt x="854" y="854"/>
                    <a:pt x="1293" y="647"/>
                  </a:cubicBezTo>
                  <a:cubicBezTo>
                    <a:pt x="1293" y="544"/>
                    <a:pt x="1086" y="440"/>
                    <a:pt x="983" y="440"/>
                  </a:cubicBezTo>
                  <a:cubicBezTo>
                    <a:pt x="854" y="440"/>
                    <a:pt x="647" y="440"/>
                    <a:pt x="544" y="544"/>
                  </a:cubicBezTo>
                  <a:lnTo>
                    <a:pt x="544" y="311"/>
                  </a:lnTo>
                  <a:cubicBezTo>
                    <a:pt x="544" y="208"/>
                    <a:pt x="440" y="208"/>
                    <a:pt x="337" y="104"/>
                  </a:cubicBezTo>
                  <a:cubicBezTo>
                    <a:pt x="337" y="1"/>
                    <a:pt x="104" y="1"/>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37"/>
            <p:cNvSpPr/>
            <p:nvPr/>
          </p:nvSpPr>
          <p:spPr>
            <a:xfrm rot="-1032839">
              <a:off x="-1885745" y="3606969"/>
              <a:ext cx="365220" cy="289713"/>
            </a:xfrm>
            <a:custGeom>
              <a:avLst/>
              <a:gdLst/>
              <a:ahLst/>
              <a:cxnLst/>
              <a:rect l="l" t="t" r="r" b="b"/>
              <a:pathLst>
                <a:path w="3129" h="2482" extrusionOk="0">
                  <a:moveTo>
                    <a:pt x="3128" y="0"/>
                  </a:moveTo>
                  <a:cubicBezTo>
                    <a:pt x="1836" y="414"/>
                    <a:pt x="543" y="1293"/>
                    <a:pt x="1" y="2482"/>
                  </a:cubicBezTo>
                  <a:cubicBezTo>
                    <a:pt x="647" y="2482"/>
                    <a:pt x="1396" y="2249"/>
                    <a:pt x="1939" y="1836"/>
                  </a:cubicBezTo>
                  <a:cubicBezTo>
                    <a:pt x="2586" y="1396"/>
                    <a:pt x="3025" y="750"/>
                    <a:pt x="31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37"/>
            <p:cNvSpPr/>
            <p:nvPr/>
          </p:nvSpPr>
          <p:spPr>
            <a:xfrm>
              <a:off x="-3714225" y="3650887"/>
              <a:ext cx="1599215" cy="393363"/>
            </a:xfrm>
            <a:custGeom>
              <a:avLst/>
              <a:gdLst/>
              <a:ahLst/>
              <a:cxnLst/>
              <a:rect l="l" t="t" r="r" b="b"/>
              <a:pathLst>
                <a:path w="13701" h="3370" extrusionOk="0">
                  <a:moveTo>
                    <a:pt x="7414" y="0"/>
                  </a:moveTo>
                  <a:cubicBezTo>
                    <a:pt x="7278" y="0"/>
                    <a:pt x="7141" y="12"/>
                    <a:pt x="7006" y="35"/>
                  </a:cubicBezTo>
                  <a:cubicBezTo>
                    <a:pt x="5713" y="138"/>
                    <a:pt x="4653" y="1198"/>
                    <a:pt x="3878" y="2387"/>
                  </a:cubicBezTo>
                  <a:cubicBezTo>
                    <a:pt x="3394" y="2187"/>
                    <a:pt x="2910" y="2073"/>
                    <a:pt x="2426" y="2073"/>
                  </a:cubicBezTo>
                  <a:cubicBezTo>
                    <a:pt x="2160" y="2073"/>
                    <a:pt x="1894" y="2107"/>
                    <a:pt x="1629" y="2181"/>
                  </a:cubicBezTo>
                  <a:cubicBezTo>
                    <a:pt x="983" y="2387"/>
                    <a:pt x="440" y="2827"/>
                    <a:pt x="0" y="3370"/>
                  </a:cubicBezTo>
                  <a:lnTo>
                    <a:pt x="13701" y="3370"/>
                  </a:lnTo>
                  <a:cubicBezTo>
                    <a:pt x="13468" y="3034"/>
                    <a:pt x="13055" y="2723"/>
                    <a:pt x="12719" y="2491"/>
                  </a:cubicBezTo>
                  <a:cubicBezTo>
                    <a:pt x="12408" y="2387"/>
                    <a:pt x="12072" y="2284"/>
                    <a:pt x="11866" y="2181"/>
                  </a:cubicBezTo>
                  <a:cubicBezTo>
                    <a:pt x="11530" y="2181"/>
                    <a:pt x="11219" y="2181"/>
                    <a:pt x="10883" y="2284"/>
                  </a:cubicBezTo>
                  <a:cubicBezTo>
                    <a:pt x="10676" y="2284"/>
                    <a:pt x="10470" y="2387"/>
                    <a:pt x="10134" y="2491"/>
                  </a:cubicBezTo>
                  <a:cubicBezTo>
                    <a:pt x="10030" y="1741"/>
                    <a:pt x="9694" y="1095"/>
                    <a:pt x="9177" y="681"/>
                  </a:cubicBezTo>
                  <a:cubicBezTo>
                    <a:pt x="8648" y="237"/>
                    <a:pt x="8032" y="0"/>
                    <a:pt x="74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37"/>
            <p:cNvSpPr/>
            <p:nvPr/>
          </p:nvSpPr>
          <p:spPr>
            <a:xfrm>
              <a:off x="-2190501" y="3873021"/>
              <a:ext cx="739437" cy="171236"/>
            </a:xfrm>
            <a:custGeom>
              <a:avLst/>
              <a:gdLst/>
              <a:ahLst/>
              <a:cxnLst/>
              <a:rect l="l" t="t" r="r" b="b"/>
              <a:pathLst>
                <a:path w="6335" h="1467" extrusionOk="0">
                  <a:moveTo>
                    <a:pt x="4520" y="0"/>
                  </a:moveTo>
                  <a:cubicBezTo>
                    <a:pt x="3937" y="0"/>
                    <a:pt x="3338" y="257"/>
                    <a:pt x="2793" y="588"/>
                  </a:cubicBezTo>
                  <a:cubicBezTo>
                    <a:pt x="2689" y="588"/>
                    <a:pt x="2586" y="484"/>
                    <a:pt x="2457" y="381"/>
                  </a:cubicBezTo>
                  <a:cubicBezTo>
                    <a:pt x="2250" y="278"/>
                    <a:pt x="2146" y="278"/>
                    <a:pt x="1940" y="278"/>
                  </a:cubicBezTo>
                  <a:cubicBezTo>
                    <a:pt x="1867" y="269"/>
                    <a:pt x="1796" y="265"/>
                    <a:pt x="1725" y="265"/>
                  </a:cubicBezTo>
                  <a:cubicBezTo>
                    <a:pt x="940" y="265"/>
                    <a:pt x="285" y="779"/>
                    <a:pt x="1" y="1467"/>
                  </a:cubicBezTo>
                  <a:lnTo>
                    <a:pt x="6334" y="1467"/>
                  </a:lnTo>
                  <a:cubicBezTo>
                    <a:pt x="6231" y="1027"/>
                    <a:pt x="5920" y="588"/>
                    <a:pt x="5481" y="278"/>
                  </a:cubicBezTo>
                  <a:cubicBezTo>
                    <a:pt x="5174" y="82"/>
                    <a:pt x="4849" y="0"/>
                    <a:pt x="45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CBD16CB-345D-4237-9F01-9990086C6F16}" type="datetimeFigureOut">
              <a:rPr lang="en-US" smtClean="0">
                <a:solidFill>
                  <a:prstClr val="black">
                    <a:tint val="75000"/>
                  </a:prstClr>
                </a:solidFill>
              </a:rPr>
              <a:pPr/>
              <a:t>7/12/2024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95A6556-3D00-4262-8618-FE8353996C7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79981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BD16CB-345D-4237-9F01-9990086C6F16}" type="datetimeFigureOut">
              <a:rPr lang="en-US" smtClean="0">
                <a:solidFill>
                  <a:prstClr val="black">
                    <a:tint val="75000"/>
                  </a:prstClr>
                </a:solidFill>
              </a:rPr>
              <a:pPr/>
              <a:t>7/12/2024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95A6556-3D00-4262-8618-FE8353996C7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440287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FCBD16CB-345D-4237-9F01-9990086C6F16}" type="datetimeFigureOut">
              <a:rPr lang="en-US" smtClean="0">
                <a:solidFill>
                  <a:prstClr val="black">
                    <a:tint val="75000"/>
                  </a:prstClr>
                </a:solidFill>
              </a:rPr>
              <a:pPr/>
              <a:t>7/12/2024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5A6556-3D00-4262-8618-FE8353996C7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52114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FCBD16CB-345D-4237-9F01-9990086C6F16}" type="datetimeFigureOut">
              <a:rPr lang="en-US" smtClean="0">
                <a:solidFill>
                  <a:prstClr val="black">
                    <a:tint val="75000"/>
                  </a:prstClr>
                </a:solidFill>
              </a:rPr>
              <a:pPr/>
              <a:t>7/12/2024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5A6556-3D00-4262-8618-FE8353996C7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61268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BD16CB-345D-4237-9F01-9990086C6F16}" type="datetimeFigureOut">
              <a:rPr lang="en-US" smtClean="0">
                <a:solidFill>
                  <a:prstClr val="black">
                    <a:tint val="75000"/>
                  </a:prstClr>
                </a:solidFill>
              </a:rPr>
              <a:pPr/>
              <a:t>7/12/2024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5A6556-3D00-4262-8618-FE8353996C7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799860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BD16CB-345D-4237-9F01-9990086C6F16}" type="datetimeFigureOut">
              <a:rPr lang="en-US" smtClean="0">
                <a:solidFill>
                  <a:prstClr val="black">
                    <a:tint val="75000"/>
                  </a:prstClr>
                </a:solidFill>
              </a:rPr>
              <a:pPr/>
              <a:t>7/12/2024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5A6556-3D00-4262-8618-FE8353996C7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13998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2"/>
        </a:solidFill>
        <a:effectLst/>
      </p:bgPr>
    </p:bg>
    <p:spTree>
      <p:nvGrpSpPr>
        <p:cNvPr id="1" name="Shape 34"/>
        <p:cNvGrpSpPr/>
        <p:nvPr/>
      </p:nvGrpSpPr>
      <p:grpSpPr>
        <a:xfrm>
          <a:off x="0" y="0"/>
          <a:ext cx="0" cy="0"/>
          <a:chOff x="0" y="0"/>
          <a:chExt cx="0" cy="0"/>
        </a:xfrm>
      </p:grpSpPr>
      <p:sp>
        <p:nvSpPr>
          <p:cNvPr id="35" name="Google Shape;35;p3"/>
          <p:cNvSpPr/>
          <p:nvPr/>
        </p:nvSpPr>
        <p:spPr>
          <a:xfrm rot="-5400000">
            <a:off x="113875" y="33450"/>
            <a:ext cx="3991800" cy="5076600"/>
          </a:xfrm>
          <a:prstGeom prst="roundRect">
            <a:avLst>
              <a:gd name="adj" fmla="val 13015"/>
            </a:avLst>
          </a:prstGeom>
          <a:solidFill>
            <a:schemeClr val="accent2"/>
          </a:solidFill>
          <a:ln>
            <a:noFill/>
          </a:ln>
        </p:spPr>
        <p:txBody>
          <a:bodyPr spcFirstLastPara="1" wrap="square" lIns="91425" tIns="91425" rIns="91425" bIns="91425" anchor="ctr" anchorCtr="0">
            <a:noAutofit/>
          </a:bodyPr>
          <a:lstStyle/>
          <a:p>
            <a:endParaRPr/>
          </a:p>
        </p:txBody>
      </p:sp>
      <p:sp>
        <p:nvSpPr>
          <p:cNvPr id="36" name="Google Shape;36;p3"/>
          <p:cNvSpPr txBox="1">
            <a:spLocks noGrp="1"/>
          </p:cNvSpPr>
          <p:nvPr>
            <p:ph type="title"/>
          </p:nvPr>
        </p:nvSpPr>
        <p:spPr>
          <a:xfrm>
            <a:off x="720000" y="2164750"/>
            <a:ext cx="2899500" cy="1518300"/>
          </a:xfrm>
          <a:prstGeom prst="rect">
            <a:avLst/>
          </a:prstGeom>
        </p:spPr>
        <p:txBody>
          <a:bodyPr spcFirstLastPara="1" wrap="square" lIns="91425" tIns="91425" rIns="91425" bIns="91425" anchor="ctr" anchorCtr="0">
            <a:noAutofit/>
          </a:bodyPr>
          <a:lstStyle>
            <a:lvl1pPr lvl="0" rtl="0">
              <a:lnSpc>
                <a:spcPct val="90000"/>
              </a:lnSpc>
              <a:spcBef>
                <a:spcPts val="0"/>
              </a:spcBef>
              <a:spcAft>
                <a:spcPts val="0"/>
              </a:spcAft>
              <a:buClr>
                <a:schemeClr val="lt1"/>
              </a:buClr>
              <a:buSzPts val="3900"/>
              <a:buNone/>
              <a:defRPr sz="39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sp>
        <p:nvSpPr>
          <p:cNvPr id="37" name="Google Shape;37;p3"/>
          <p:cNvSpPr txBox="1">
            <a:spLocks noGrp="1"/>
          </p:cNvSpPr>
          <p:nvPr>
            <p:ph type="title" idx="2" hasCustomPrompt="1"/>
          </p:nvPr>
        </p:nvSpPr>
        <p:spPr>
          <a:xfrm>
            <a:off x="720000" y="1137350"/>
            <a:ext cx="3452100" cy="10515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12000"/>
              <a:buNone/>
              <a:defRPr sz="12000">
                <a:solidFill>
                  <a:schemeClr val="dk1"/>
                </a:solidFill>
              </a:defRPr>
            </a:lvl1pPr>
            <a:lvl2pPr lvl="1" rtl="0">
              <a:spcBef>
                <a:spcPts val="0"/>
              </a:spcBef>
              <a:spcAft>
                <a:spcPts val="0"/>
              </a:spcAft>
              <a:buClr>
                <a:schemeClr val="lt1"/>
              </a:buClr>
              <a:buSzPts val="12000"/>
              <a:buNone/>
              <a:defRPr sz="12000">
                <a:solidFill>
                  <a:schemeClr val="lt1"/>
                </a:solidFill>
              </a:defRPr>
            </a:lvl2pPr>
            <a:lvl3pPr lvl="2" rtl="0">
              <a:spcBef>
                <a:spcPts val="0"/>
              </a:spcBef>
              <a:spcAft>
                <a:spcPts val="0"/>
              </a:spcAft>
              <a:buClr>
                <a:schemeClr val="lt1"/>
              </a:buClr>
              <a:buSzPts val="12000"/>
              <a:buNone/>
              <a:defRPr sz="12000">
                <a:solidFill>
                  <a:schemeClr val="lt1"/>
                </a:solidFill>
              </a:defRPr>
            </a:lvl3pPr>
            <a:lvl4pPr lvl="3" rtl="0">
              <a:spcBef>
                <a:spcPts val="0"/>
              </a:spcBef>
              <a:spcAft>
                <a:spcPts val="0"/>
              </a:spcAft>
              <a:buClr>
                <a:schemeClr val="lt1"/>
              </a:buClr>
              <a:buSzPts val="12000"/>
              <a:buNone/>
              <a:defRPr sz="12000">
                <a:solidFill>
                  <a:schemeClr val="lt1"/>
                </a:solidFill>
              </a:defRPr>
            </a:lvl4pPr>
            <a:lvl5pPr lvl="4" rtl="0">
              <a:spcBef>
                <a:spcPts val="0"/>
              </a:spcBef>
              <a:spcAft>
                <a:spcPts val="0"/>
              </a:spcAft>
              <a:buClr>
                <a:schemeClr val="lt1"/>
              </a:buClr>
              <a:buSzPts val="12000"/>
              <a:buNone/>
              <a:defRPr sz="12000">
                <a:solidFill>
                  <a:schemeClr val="lt1"/>
                </a:solidFill>
              </a:defRPr>
            </a:lvl5pPr>
            <a:lvl6pPr lvl="5" rtl="0">
              <a:spcBef>
                <a:spcPts val="0"/>
              </a:spcBef>
              <a:spcAft>
                <a:spcPts val="0"/>
              </a:spcAft>
              <a:buClr>
                <a:schemeClr val="lt1"/>
              </a:buClr>
              <a:buSzPts val="12000"/>
              <a:buNone/>
              <a:defRPr sz="12000">
                <a:solidFill>
                  <a:schemeClr val="lt1"/>
                </a:solidFill>
              </a:defRPr>
            </a:lvl6pPr>
            <a:lvl7pPr lvl="6" rtl="0">
              <a:spcBef>
                <a:spcPts val="0"/>
              </a:spcBef>
              <a:spcAft>
                <a:spcPts val="0"/>
              </a:spcAft>
              <a:buClr>
                <a:schemeClr val="lt1"/>
              </a:buClr>
              <a:buSzPts val="12000"/>
              <a:buNone/>
              <a:defRPr sz="12000">
                <a:solidFill>
                  <a:schemeClr val="lt1"/>
                </a:solidFill>
              </a:defRPr>
            </a:lvl7pPr>
            <a:lvl8pPr lvl="7" rtl="0">
              <a:spcBef>
                <a:spcPts val="0"/>
              </a:spcBef>
              <a:spcAft>
                <a:spcPts val="0"/>
              </a:spcAft>
              <a:buClr>
                <a:schemeClr val="lt1"/>
              </a:buClr>
              <a:buSzPts val="12000"/>
              <a:buNone/>
              <a:defRPr sz="12000">
                <a:solidFill>
                  <a:schemeClr val="lt1"/>
                </a:solidFill>
              </a:defRPr>
            </a:lvl8pPr>
            <a:lvl9pPr lvl="8" rtl="0">
              <a:spcBef>
                <a:spcPts val="0"/>
              </a:spcBef>
              <a:spcAft>
                <a:spcPts val="0"/>
              </a:spcAft>
              <a:buClr>
                <a:schemeClr val="lt1"/>
              </a:buClr>
              <a:buSzPts val="12000"/>
              <a:buNone/>
              <a:defRPr sz="12000">
                <a:solidFill>
                  <a:schemeClr val="lt1"/>
                </a:solidFill>
              </a:defRPr>
            </a:lvl9pPr>
          </a:lstStyle>
          <a:p>
            <a:r>
              <a:t>xx%</a:t>
            </a:r>
          </a:p>
        </p:txBody>
      </p:sp>
      <p:sp>
        <p:nvSpPr>
          <p:cNvPr id="38" name="Google Shape;38;p3"/>
          <p:cNvSpPr txBox="1">
            <a:spLocks noGrp="1"/>
          </p:cNvSpPr>
          <p:nvPr>
            <p:ph type="subTitle" idx="1"/>
          </p:nvPr>
        </p:nvSpPr>
        <p:spPr>
          <a:xfrm>
            <a:off x="720000" y="3445825"/>
            <a:ext cx="2899500" cy="6192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1600"/>
              <a:buNone/>
              <a:defRPr sz="1600">
                <a:solidFill>
                  <a:schemeClr val="lt1"/>
                </a:solidFill>
              </a:defRPr>
            </a:lvl1pPr>
            <a:lvl2pPr lvl="1">
              <a:spcBef>
                <a:spcPts val="1600"/>
              </a:spcBef>
              <a:spcAft>
                <a:spcPts val="0"/>
              </a:spcAft>
              <a:buClr>
                <a:schemeClr val="lt1"/>
              </a:buClr>
              <a:buSzPts val="1400"/>
              <a:buNone/>
              <a:defRPr>
                <a:solidFill>
                  <a:schemeClr val="lt1"/>
                </a:solidFill>
              </a:defRPr>
            </a:lvl2pPr>
            <a:lvl3pPr lvl="2">
              <a:spcBef>
                <a:spcPts val="1600"/>
              </a:spcBef>
              <a:spcAft>
                <a:spcPts val="0"/>
              </a:spcAft>
              <a:buClr>
                <a:schemeClr val="lt1"/>
              </a:buClr>
              <a:buSzPts val="1400"/>
              <a:buNone/>
              <a:defRPr>
                <a:solidFill>
                  <a:schemeClr val="lt1"/>
                </a:solidFill>
              </a:defRPr>
            </a:lvl3pPr>
            <a:lvl4pPr lvl="3">
              <a:spcBef>
                <a:spcPts val="1600"/>
              </a:spcBef>
              <a:spcAft>
                <a:spcPts val="0"/>
              </a:spcAft>
              <a:buClr>
                <a:schemeClr val="lt1"/>
              </a:buClr>
              <a:buSzPts val="1400"/>
              <a:buNone/>
              <a:defRPr>
                <a:solidFill>
                  <a:schemeClr val="lt1"/>
                </a:solidFill>
              </a:defRPr>
            </a:lvl4pPr>
            <a:lvl5pPr lvl="4">
              <a:spcBef>
                <a:spcPts val="1600"/>
              </a:spcBef>
              <a:spcAft>
                <a:spcPts val="0"/>
              </a:spcAft>
              <a:buClr>
                <a:schemeClr val="lt1"/>
              </a:buClr>
              <a:buSzPts val="1400"/>
              <a:buNone/>
              <a:defRPr>
                <a:solidFill>
                  <a:schemeClr val="lt1"/>
                </a:solidFill>
              </a:defRPr>
            </a:lvl5pPr>
            <a:lvl6pPr lvl="5">
              <a:spcBef>
                <a:spcPts val="1600"/>
              </a:spcBef>
              <a:spcAft>
                <a:spcPts val="0"/>
              </a:spcAft>
              <a:buClr>
                <a:schemeClr val="lt1"/>
              </a:buClr>
              <a:buSzPts val="1400"/>
              <a:buNone/>
              <a:defRPr>
                <a:solidFill>
                  <a:schemeClr val="lt1"/>
                </a:solidFill>
              </a:defRPr>
            </a:lvl6pPr>
            <a:lvl7pPr lvl="6">
              <a:spcBef>
                <a:spcPts val="1600"/>
              </a:spcBef>
              <a:spcAft>
                <a:spcPts val="0"/>
              </a:spcAft>
              <a:buClr>
                <a:schemeClr val="lt1"/>
              </a:buClr>
              <a:buSzPts val="1400"/>
              <a:buNone/>
              <a:defRPr>
                <a:solidFill>
                  <a:schemeClr val="lt1"/>
                </a:solidFill>
              </a:defRPr>
            </a:lvl7pPr>
            <a:lvl8pPr lvl="7">
              <a:spcBef>
                <a:spcPts val="1600"/>
              </a:spcBef>
              <a:spcAft>
                <a:spcPts val="0"/>
              </a:spcAft>
              <a:buClr>
                <a:schemeClr val="lt1"/>
              </a:buClr>
              <a:buSzPts val="1400"/>
              <a:buNone/>
              <a:defRPr>
                <a:solidFill>
                  <a:schemeClr val="lt1"/>
                </a:solidFill>
              </a:defRPr>
            </a:lvl8pPr>
            <a:lvl9pPr lvl="8">
              <a:spcBef>
                <a:spcPts val="1600"/>
              </a:spcBef>
              <a:spcAft>
                <a:spcPts val="1600"/>
              </a:spcAft>
              <a:buClr>
                <a:schemeClr val="lt1"/>
              </a:buClr>
              <a:buSzPts val="1400"/>
              <a:buNone/>
              <a:defRPr>
                <a:solidFill>
                  <a:schemeClr val="lt1"/>
                </a:solidFill>
              </a:defRPr>
            </a:lvl9pPr>
          </a:lstStyle>
          <a:p>
            <a:endParaRPr/>
          </a:p>
        </p:txBody>
      </p:sp>
      <p:sp>
        <p:nvSpPr>
          <p:cNvPr id="39" name="Google Shape;39;p3"/>
          <p:cNvSpPr/>
          <p:nvPr/>
        </p:nvSpPr>
        <p:spPr>
          <a:xfrm>
            <a:off x="6372875" y="2262150"/>
            <a:ext cx="2475221" cy="619194"/>
          </a:xfrm>
          <a:custGeom>
            <a:avLst/>
            <a:gdLst/>
            <a:ahLst/>
            <a:cxnLst/>
            <a:rect l="l" t="t" r="r" b="b"/>
            <a:pathLst>
              <a:path w="21526" h="5385" extrusionOk="0">
                <a:moveTo>
                  <a:pt x="11768" y="0"/>
                </a:moveTo>
                <a:cubicBezTo>
                  <a:pt x="10091" y="0"/>
                  <a:pt x="7878" y="1147"/>
                  <a:pt x="7060" y="4026"/>
                </a:cubicBezTo>
                <a:cubicBezTo>
                  <a:pt x="7060" y="4026"/>
                  <a:pt x="6999" y="2485"/>
                  <a:pt x="5415" y="2461"/>
                </a:cubicBezTo>
                <a:cubicBezTo>
                  <a:pt x="5405" y="2461"/>
                  <a:pt x="5395" y="2461"/>
                  <a:pt x="5385" y="2461"/>
                </a:cubicBezTo>
                <a:cubicBezTo>
                  <a:pt x="3824" y="2461"/>
                  <a:pt x="3235" y="3868"/>
                  <a:pt x="3375" y="4806"/>
                </a:cubicBezTo>
                <a:lnTo>
                  <a:pt x="0" y="5384"/>
                </a:lnTo>
                <a:lnTo>
                  <a:pt x="21526" y="5384"/>
                </a:lnTo>
                <a:lnTo>
                  <a:pt x="18724" y="5116"/>
                </a:lnTo>
                <a:cubicBezTo>
                  <a:pt x="18724" y="5116"/>
                  <a:pt x="19509" y="3575"/>
                  <a:pt x="18048" y="2832"/>
                </a:cubicBezTo>
                <a:cubicBezTo>
                  <a:pt x="17834" y="2725"/>
                  <a:pt x="17597" y="2679"/>
                  <a:pt x="17348" y="2679"/>
                </a:cubicBezTo>
                <a:cubicBezTo>
                  <a:pt x="15890" y="2679"/>
                  <a:pt x="14015" y="4252"/>
                  <a:pt x="14015" y="4252"/>
                </a:cubicBezTo>
                <a:cubicBezTo>
                  <a:pt x="14015" y="4252"/>
                  <a:pt x="14716" y="1699"/>
                  <a:pt x="13419" y="530"/>
                </a:cubicBezTo>
                <a:cubicBezTo>
                  <a:pt x="13043" y="190"/>
                  <a:pt x="12450" y="0"/>
                  <a:pt x="11768" y="0"/>
                </a:cubicBezTo>
                <a:close/>
              </a:path>
            </a:pathLst>
          </a:custGeom>
          <a:solidFill>
            <a:srgbClr val="FFFFFF"/>
          </a:solidFill>
          <a:ln>
            <a:noFill/>
          </a:ln>
        </p:spPr>
        <p:txBody>
          <a:bodyPr spcFirstLastPara="1" wrap="square" lIns="91425" tIns="91425" rIns="91425" bIns="91425" anchor="ctr" anchorCtr="0">
            <a:noAutofit/>
          </a:bodyPr>
          <a:lstStyle/>
          <a:p>
            <a:endParaRPr/>
          </a:p>
        </p:txBody>
      </p:sp>
      <p:sp>
        <p:nvSpPr>
          <p:cNvPr id="40" name="Google Shape;40;p3"/>
          <p:cNvSpPr/>
          <p:nvPr/>
        </p:nvSpPr>
        <p:spPr>
          <a:xfrm>
            <a:off x="8461271" y="226949"/>
            <a:ext cx="293458" cy="286382"/>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41" name="Google Shape;41;p3"/>
          <p:cNvSpPr/>
          <p:nvPr/>
        </p:nvSpPr>
        <p:spPr>
          <a:xfrm>
            <a:off x="7766076" y="701953"/>
            <a:ext cx="453292" cy="393629"/>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2" name="Google Shape;42;p3"/>
          <p:cNvSpPr/>
          <p:nvPr/>
        </p:nvSpPr>
        <p:spPr>
          <a:xfrm>
            <a:off x="6929899" y="226960"/>
            <a:ext cx="639676" cy="677237"/>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43" name="Google Shape;43;p3"/>
          <p:cNvSpPr/>
          <p:nvPr/>
        </p:nvSpPr>
        <p:spPr>
          <a:xfrm>
            <a:off x="8754723" y="904204"/>
            <a:ext cx="217825" cy="230931"/>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4" name="Google Shape;44;p3"/>
          <p:cNvSpPr/>
          <p:nvPr/>
        </p:nvSpPr>
        <p:spPr>
          <a:xfrm>
            <a:off x="8461264" y="1689036"/>
            <a:ext cx="453312" cy="442567"/>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45" name="Google Shape;45;p3"/>
          <p:cNvSpPr/>
          <p:nvPr/>
        </p:nvSpPr>
        <p:spPr>
          <a:xfrm>
            <a:off x="8371302" y="3095386"/>
            <a:ext cx="473392" cy="490209"/>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46" name="Google Shape;46;p3"/>
          <p:cNvSpPr/>
          <p:nvPr/>
        </p:nvSpPr>
        <p:spPr>
          <a:xfrm>
            <a:off x="8754723" y="2538350"/>
            <a:ext cx="217825" cy="230931"/>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7" name="Google Shape;47;p3"/>
          <p:cNvSpPr/>
          <p:nvPr/>
        </p:nvSpPr>
        <p:spPr>
          <a:xfrm>
            <a:off x="7845988" y="1547544"/>
            <a:ext cx="293458" cy="286382"/>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306714907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lt2"/>
        </a:solidFill>
        <a:effectLst/>
      </p:bgPr>
    </p:bg>
    <p:spTree>
      <p:nvGrpSpPr>
        <p:cNvPr id="1" name="Shape 48"/>
        <p:cNvGrpSpPr/>
        <p:nvPr/>
      </p:nvGrpSpPr>
      <p:grpSpPr>
        <a:xfrm>
          <a:off x="0" y="0"/>
          <a:ext cx="0" cy="0"/>
          <a:chOff x="0" y="0"/>
          <a:chExt cx="0" cy="0"/>
        </a:xfrm>
      </p:grpSpPr>
      <p:sp>
        <p:nvSpPr>
          <p:cNvPr id="49" name="Google Shape;49;p4"/>
          <p:cNvSpPr txBox="1">
            <a:spLocks noGrp="1"/>
          </p:cNvSpPr>
          <p:nvPr>
            <p:ph type="title"/>
          </p:nvPr>
        </p:nvSpPr>
        <p:spPr>
          <a:xfrm>
            <a:off x="720000" y="381000"/>
            <a:ext cx="7711200" cy="4842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Clr>
                <a:schemeClr val="dk1"/>
              </a:buClr>
              <a:buSzPts val="3000"/>
              <a:buNone/>
              <a:defRPr>
                <a:solidFill>
                  <a:schemeClr val="dk1"/>
                </a:solidFill>
              </a:defRPr>
            </a:lvl2pPr>
            <a:lvl3pPr lvl="2" rtl="0">
              <a:spcBef>
                <a:spcPts val="0"/>
              </a:spcBef>
              <a:spcAft>
                <a:spcPts val="0"/>
              </a:spcAft>
              <a:buClr>
                <a:schemeClr val="dk1"/>
              </a:buClr>
              <a:buSzPts val="3000"/>
              <a:buNone/>
              <a:defRPr>
                <a:solidFill>
                  <a:schemeClr val="dk1"/>
                </a:solidFill>
              </a:defRPr>
            </a:lvl3pPr>
            <a:lvl4pPr lvl="3" rtl="0">
              <a:spcBef>
                <a:spcPts val="0"/>
              </a:spcBef>
              <a:spcAft>
                <a:spcPts val="0"/>
              </a:spcAft>
              <a:buClr>
                <a:schemeClr val="dk1"/>
              </a:buClr>
              <a:buSzPts val="3000"/>
              <a:buNone/>
              <a:defRPr>
                <a:solidFill>
                  <a:schemeClr val="dk1"/>
                </a:solidFill>
              </a:defRPr>
            </a:lvl4pPr>
            <a:lvl5pPr lvl="4" rtl="0">
              <a:spcBef>
                <a:spcPts val="0"/>
              </a:spcBef>
              <a:spcAft>
                <a:spcPts val="0"/>
              </a:spcAft>
              <a:buClr>
                <a:schemeClr val="dk1"/>
              </a:buClr>
              <a:buSzPts val="3000"/>
              <a:buNone/>
              <a:defRPr>
                <a:solidFill>
                  <a:schemeClr val="dk1"/>
                </a:solidFill>
              </a:defRPr>
            </a:lvl5pPr>
            <a:lvl6pPr lvl="5" rtl="0">
              <a:spcBef>
                <a:spcPts val="0"/>
              </a:spcBef>
              <a:spcAft>
                <a:spcPts val="0"/>
              </a:spcAft>
              <a:buClr>
                <a:schemeClr val="dk1"/>
              </a:buClr>
              <a:buSzPts val="3000"/>
              <a:buNone/>
              <a:defRPr>
                <a:solidFill>
                  <a:schemeClr val="dk1"/>
                </a:solidFill>
              </a:defRPr>
            </a:lvl6pPr>
            <a:lvl7pPr lvl="6" rtl="0">
              <a:spcBef>
                <a:spcPts val="0"/>
              </a:spcBef>
              <a:spcAft>
                <a:spcPts val="0"/>
              </a:spcAft>
              <a:buClr>
                <a:schemeClr val="dk1"/>
              </a:buClr>
              <a:buSzPts val="3000"/>
              <a:buNone/>
              <a:defRPr>
                <a:solidFill>
                  <a:schemeClr val="dk1"/>
                </a:solidFill>
              </a:defRPr>
            </a:lvl7pPr>
            <a:lvl8pPr lvl="7" rtl="0">
              <a:spcBef>
                <a:spcPts val="0"/>
              </a:spcBef>
              <a:spcAft>
                <a:spcPts val="0"/>
              </a:spcAft>
              <a:buClr>
                <a:schemeClr val="dk1"/>
              </a:buClr>
              <a:buSzPts val="3000"/>
              <a:buNone/>
              <a:defRPr>
                <a:solidFill>
                  <a:schemeClr val="dk1"/>
                </a:solidFill>
              </a:defRPr>
            </a:lvl8pPr>
            <a:lvl9pPr lvl="8" rtl="0">
              <a:spcBef>
                <a:spcPts val="0"/>
              </a:spcBef>
              <a:spcAft>
                <a:spcPts val="0"/>
              </a:spcAft>
              <a:buClr>
                <a:schemeClr val="dk1"/>
              </a:buClr>
              <a:buSzPts val="3000"/>
              <a:buNone/>
              <a:defRPr>
                <a:solidFill>
                  <a:schemeClr val="dk1"/>
                </a:solidFill>
              </a:defRPr>
            </a:lvl9pPr>
          </a:lstStyle>
          <a:p>
            <a:endParaRPr/>
          </a:p>
        </p:txBody>
      </p:sp>
      <p:sp>
        <p:nvSpPr>
          <p:cNvPr id="50" name="Google Shape;50;p4"/>
          <p:cNvSpPr txBox="1">
            <a:spLocks noGrp="1"/>
          </p:cNvSpPr>
          <p:nvPr>
            <p:ph type="subTitle" idx="1"/>
          </p:nvPr>
        </p:nvSpPr>
        <p:spPr>
          <a:xfrm>
            <a:off x="721200" y="914400"/>
            <a:ext cx="7711200" cy="3694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sz="1400">
                <a:solidFill>
                  <a:schemeClr val="dk1"/>
                </a:solidFill>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a:endParaRPr/>
          </a:p>
        </p:txBody>
      </p:sp>
      <p:sp>
        <p:nvSpPr>
          <p:cNvPr id="51" name="Google Shape;51;p4"/>
          <p:cNvSpPr/>
          <p:nvPr/>
        </p:nvSpPr>
        <p:spPr>
          <a:xfrm>
            <a:off x="8543432" y="179325"/>
            <a:ext cx="251768" cy="24569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52" name="Google Shape;52;p4"/>
          <p:cNvSpPr/>
          <p:nvPr/>
        </p:nvSpPr>
        <p:spPr>
          <a:xfrm>
            <a:off x="8619276" y="701060"/>
            <a:ext cx="388895" cy="337705"/>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3" name="Google Shape;53;p4"/>
          <p:cNvSpPr/>
          <p:nvPr/>
        </p:nvSpPr>
        <p:spPr>
          <a:xfrm>
            <a:off x="7521123" y="136602"/>
            <a:ext cx="457327" cy="484201"/>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54" name="Google Shape;54;p4"/>
          <p:cNvSpPr/>
          <p:nvPr/>
        </p:nvSpPr>
        <p:spPr>
          <a:xfrm>
            <a:off x="8575883" y="1314791"/>
            <a:ext cx="186878" cy="198123"/>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55" name="Google Shape;55;p4"/>
          <p:cNvSpPr/>
          <p:nvPr/>
        </p:nvSpPr>
        <p:spPr>
          <a:xfrm>
            <a:off x="8154522" y="620804"/>
            <a:ext cx="388902" cy="379515"/>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240413038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lt2"/>
        </a:solidFill>
        <a:effectLst/>
      </p:bgPr>
    </p:bg>
    <p:spTree>
      <p:nvGrpSpPr>
        <p:cNvPr id="1" name="Shape 106"/>
        <p:cNvGrpSpPr/>
        <p:nvPr/>
      </p:nvGrpSpPr>
      <p:grpSpPr>
        <a:xfrm>
          <a:off x="0" y="0"/>
          <a:ext cx="0" cy="0"/>
          <a:chOff x="0" y="0"/>
          <a:chExt cx="0" cy="0"/>
        </a:xfrm>
      </p:grpSpPr>
      <p:sp>
        <p:nvSpPr>
          <p:cNvPr id="107" name="Google Shape;107;p8"/>
          <p:cNvSpPr/>
          <p:nvPr/>
        </p:nvSpPr>
        <p:spPr>
          <a:xfrm>
            <a:off x="-48256" y="-72725"/>
            <a:ext cx="8728234" cy="3086311"/>
          </a:xfrm>
          <a:custGeom>
            <a:avLst/>
            <a:gdLst/>
            <a:ahLst/>
            <a:cxnLst/>
            <a:rect l="l" t="t" r="r" b="b"/>
            <a:pathLst>
              <a:path w="47638" h="30553" extrusionOk="0">
                <a:moveTo>
                  <a:pt x="46596" y="0"/>
                </a:moveTo>
                <a:lnTo>
                  <a:pt x="1" y="20953"/>
                </a:lnTo>
                <a:lnTo>
                  <a:pt x="1" y="30552"/>
                </a:lnTo>
                <a:lnTo>
                  <a:pt x="47638" y="0"/>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08" name="Google Shape;108;p8"/>
          <p:cNvSpPr/>
          <p:nvPr/>
        </p:nvSpPr>
        <p:spPr>
          <a:xfrm>
            <a:off x="-172112" y="-72725"/>
            <a:ext cx="9212668" cy="5288943"/>
          </a:xfrm>
          <a:custGeom>
            <a:avLst/>
            <a:gdLst/>
            <a:ahLst/>
            <a:cxnLst/>
            <a:rect l="l" t="t" r="r" b="b"/>
            <a:pathLst>
              <a:path w="50282" h="52358" extrusionOk="0">
                <a:moveTo>
                  <a:pt x="49447" y="0"/>
                </a:moveTo>
                <a:lnTo>
                  <a:pt x="1" y="40164"/>
                </a:lnTo>
                <a:lnTo>
                  <a:pt x="1" y="52358"/>
                </a:lnTo>
                <a:lnTo>
                  <a:pt x="7730" y="52358"/>
                </a:lnTo>
                <a:lnTo>
                  <a:pt x="50281" y="0"/>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09" name="Google Shape;109;p8"/>
          <p:cNvSpPr/>
          <p:nvPr/>
        </p:nvSpPr>
        <p:spPr>
          <a:xfrm>
            <a:off x="3497227" y="-72725"/>
            <a:ext cx="5818884" cy="5288943"/>
          </a:xfrm>
          <a:custGeom>
            <a:avLst/>
            <a:gdLst/>
            <a:ahLst/>
            <a:cxnLst/>
            <a:rect l="l" t="t" r="r" b="b"/>
            <a:pathLst>
              <a:path w="31759" h="52358" extrusionOk="0">
                <a:moveTo>
                  <a:pt x="31070" y="0"/>
                </a:moveTo>
                <a:lnTo>
                  <a:pt x="1" y="52358"/>
                </a:lnTo>
                <a:lnTo>
                  <a:pt x="12383" y="52358"/>
                </a:lnTo>
                <a:lnTo>
                  <a:pt x="31759" y="0"/>
                </a:ln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10" name="Google Shape;110;p8"/>
          <p:cNvSpPr/>
          <p:nvPr/>
        </p:nvSpPr>
        <p:spPr>
          <a:xfrm>
            <a:off x="700925" y="573500"/>
            <a:ext cx="6356700" cy="4035000"/>
          </a:xfrm>
          <a:prstGeom prst="roundRect">
            <a:avLst>
              <a:gd name="adj" fmla="val 16667"/>
            </a:avLst>
          </a:prstGeom>
          <a:solidFill>
            <a:schemeClr val="accent2"/>
          </a:solidFill>
          <a:ln>
            <a:noFill/>
          </a:ln>
        </p:spPr>
        <p:txBody>
          <a:bodyPr spcFirstLastPara="1" wrap="square" lIns="91425" tIns="91425" rIns="91425" bIns="91425" anchor="ctr" anchorCtr="0">
            <a:noAutofit/>
          </a:bodyPr>
          <a:lstStyle/>
          <a:p>
            <a:endParaRPr/>
          </a:p>
        </p:txBody>
      </p:sp>
      <p:sp>
        <p:nvSpPr>
          <p:cNvPr id="111" name="Google Shape;111;p8"/>
          <p:cNvSpPr txBox="1">
            <a:spLocks noGrp="1"/>
          </p:cNvSpPr>
          <p:nvPr>
            <p:ph type="title"/>
          </p:nvPr>
        </p:nvSpPr>
        <p:spPr>
          <a:xfrm>
            <a:off x="872400" y="720000"/>
            <a:ext cx="5319300" cy="37044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5700"/>
              <a:buNone/>
              <a:defRPr sz="5700">
                <a:solidFill>
                  <a:schemeClr val="lt1"/>
                </a:solidFill>
              </a:defRPr>
            </a:lvl1pPr>
            <a:lvl2pPr lvl="1" rtl="0">
              <a:spcBef>
                <a:spcPts val="0"/>
              </a:spcBef>
              <a:spcAft>
                <a:spcPts val="0"/>
              </a:spcAft>
              <a:buSzPts val="5800"/>
              <a:buNone/>
              <a:defRPr sz="5800"/>
            </a:lvl2pPr>
            <a:lvl3pPr lvl="2" rtl="0">
              <a:spcBef>
                <a:spcPts val="0"/>
              </a:spcBef>
              <a:spcAft>
                <a:spcPts val="0"/>
              </a:spcAft>
              <a:buSzPts val="5800"/>
              <a:buNone/>
              <a:defRPr sz="5800"/>
            </a:lvl3pPr>
            <a:lvl4pPr lvl="3" rtl="0">
              <a:spcBef>
                <a:spcPts val="0"/>
              </a:spcBef>
              <a:spcAft>
                <a:spcPts val="0"/>
              </a:spcAft>
              <a:buSzPts val="5800"/>
              <a:buNone/>
              <a:defRPr sz="5800"/>
            </a:lvl4pPr>
            <a:lvl5pPr lvl="4" rtl="0">
              <a:spcBef>
                <a:spcPts val="0"/>
              </a:spcBef>
              <a:spcAft>
                <a:spcPts val="0"/>
              </a:spcAft>
              <a:buSzPts val="5800"/>
              <a:buNone/>
              <a:defRPr sz="5800"/>
            </a:lvl5pPr>
            <a:lvl6pPr lvl="5" rtl="0">
              <a:spcBef>
                <a:spcPts val="0"/>
              </a:spcBef>
              <a:spcAft>
                <a:spcPts val="0"/>
              </a:spcAft>
              <a:buSzPts val="5800"/>
              <a:buNone/>
              <a:defRPr sz="5800"/>
            </a:lvl6pPr>
            <a:lvl7pPr lvl="6" rtl="0">
              <a:spcBef>
                <a:spcPts val="0"/>
              </a:spcBef>
              <a:spcAft>
                <a:spcPts val="0"/>
              </a:spcAft>
              <a:buSzPts val="5800"/>
              <a:buNone/>
              <a:defRPr sz="5800"/>
            </a:lvl7pPr>
            <a:lvl8pPr lvl="7" rtl="0">
              <a:spcBef>
                <a:spcPts val="0"/>
              </a:spcBef>
              <a:spcAft>
                <a:spcPts val="0"/>
              </a:spcAft>
              <a:buSzPts val="5800"/>
              <a:buNone/>
              <a:defRPr sz="5800"/>
            </a:lvl8pPr>
            <a:lvl9pPr lvl="8" rtl="0">
              <a:spcBef>
                <a:spcPts val="0"/>
              </a:spcBef>
              <a:spcAft>
                <a:spcPts val="0"/>
              </a:spcAft>
              <a:buSzPts val="5800"/>
              <a:buNone/>
              <a:defRPr sz="5800"/>
            </a:lvl9pPr>
          </a:lstStyle>
          <a:p>
            <a:endParaRPr/>
          </a:p>
        </p:txBody>
      </p:sp>
      <p:sp>
        <p:nvSpPr>
          <p:cNvPr id="112" name="Google Shape;112;p8"/>
          <p:cNvSpPr/>
          <p:nvPr/>
        </p:nvSpPr>
        <p:spPr>
          <a:xfrm rot="10800000" flipH="1">
            <a:off x="8335073" y="4341960"/>
            <a:ext cx="396678" cy="387120"/>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13" name="Google Shape;113;p8"/>
          <p:cNvSpPr/>
          <p:nvPr/>
        </p:nvSpPr>
        <p:spPr>
          <a:xfrm rot="10800000" flipH="1">
            <a:off x="8346545" y="3480473"/>
            <a:ext cx="612730" cy="532082"/>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4" name="Google Shape;114;p8"/>
          <p:cNvSpPr/>
          <p:nvPr/>
        </p:nvSpPr>
        <p:spPr>
          <a:xfrm rot="10800000" flipH="1">
            <a:off x="7057627" y="4154063"/>
            <a:ext cx="720548" cy="762906"/>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15" name="Google Shape;115;p8"/>
          <p:cNvSpPr/>
          <p:nvPr/>
        </p:nvSpPr>
        <p:spPr>
          <a:xfrm rot="10800000" flipH="1">
            <a:off x="8008452" y="2701408"/>
            <a:ext cx="294438" cy="312162"/>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6" name="Google Shape;116;p8"/>
          <p:cNvSpPr/>
          <p:nvPr/>
        </p:nvSpPr>
        <p:spPr>
          <a:xfrm rot="10800000" flipH="1">
            <a:off x="7281617" y="3088932"/>
            <a:ext cx="612742" cy="597961"/>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17" name="Google Shape;117;p8"/>
          <p:cNvSpPr/>
          <p:nvPr/>
        </p:nvSpPr>
        <p:spPr>
          <a:xfrm rot="10800000" flipH="1">
            <a:off x="8430776" y="1799942"/>
            <a:ext cx="558353" cy="591155"/>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18" name="Google Shape;118;p8"/>
          <p:cNvSpPr/>
          <p:nvPr/>
        </p:nvSpPr>
        <p:spPr>
          <a:xfrm rot="10800000" flipH="1">
            <a:off x="178175" y="77954"/>
            <a:ext cx="555295" cy="482221"/>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19" name="Google Shape;119;p8"/>
          <p:cNvSpPr/>
          <p:nvPr/>
        </p:nvSpPr>
        <p:spPr>
          <a:xfrm rot="10800000" flipH="1">
            <a:off x="878721" y="187901"/>
            <a:ext cx="244369" cy="259081"/>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0" name="Google Shape;120;p8"/>
          <p:cNvSpPr/>
          <p:nvPr/>
        </p:nvSpPr>
        <p:spPr>
          <a:xfrm rot="10800000" flipH="1">
            <a:off x="286200" y="629513"/>
            <a:ext cx="329223" cy="32128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121" name="Google Shape;121;p8"/>
          <p:cNvSpPr/>
          <p:nvPr/>
        </p:nvSpPr>
        <p:spPr>
          <a:xfrm rot="10800000" flipH="1">
            <a:off x="8746102" y="1223858"/>
            <a:ext cx="294438" cy="312162"/>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2" name="Google Shape;122;p8"/>
          <p:cNvSpPr/>
          <p:nvPr/>
        </p:nvSpPr>
        <p:spPr>
          <a:xfrm rot="10800000" flipH="1">
            <a:off x="8544626" y="2783503"/>
            <a:ext cx="495922" cy="483973"/>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651078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lt2"/>
        </a:solidFill>
        <a:effectLst/>
      </p:bgPr>
    </p:bg>
    <p:spTree>
      <p:nvGrpSpPr>
        <p:cNvPr id="1" name="Shape 123"/>
        <p:cNvGrpSpPr/>
        <p:nvPr/>
      </p:nvGrpSpPr>
      <p:grpSpPr>
        <a:xfrm>
          <a:off x="0" y="0"/>
          <a:ext cx="0" cy="0"/>
          <a:chOff x="0" y="0"/>
          <a:chExt cx="0" cy="0"/>
        </a:xfrm>
      </p:grpSpPr>
      <p:sp>
        <p:nvSpPr>
          <p:cNvPr id="124" name="Google Shape;124;p9"/>
          <p:cNvSpPr txBox="1">
            <a:spLocks noGrp="1"/>
          </p:cNvSpPr>
          <p:nvPr>
            <p:ph type="title"/>
          </p:nvPr>
        </p:nvSpPr>
        <p:spPr>
          <a:xfrm>
            <a:off x="713225" y="1058846"/>
            <a:ext cx="4476900" cy="1016400"/>
          </a:xfrm>
          <a:prstGeom prst="rect">
            <a:avLst/>
          </a:prstGeom>
        </p:spPr>
        <p:txBody>
          <a:bodyPr spcFirstLastPara="1" wrap="square" lIns="91425" tIns="0" rIns="0" bIns="0" anchor="ctr" anchorCtr="0">
            <a:noAutofit/>
          </a:bodyPr>
          <a:lstStyle>
            <a:lvl1pPr lvl="0" rtl="0">
              <a:spcBef>
                <a:spcPts val="0"/>
              </a:spcBef>
              <a:spcAft>
                <a:spcPts val="0"/>
              </a:spcAft>
              <a:buSzPts val="4000"/>
              <a:buNone/>
              <a:defRPr sz="4000"/>
            </a:lvl1pPr>
            <a:lvl2pPr lvl="1" rtl="0">
              <a:spcBef>
                <a:spcPts val="0"/>
              </a:spcBef>
              <a:spcAft>
                <a:spcPts val="0"/>
              </a:spcAft>
              <a:buSzPts val="3800"/>
              <a:buNone/>
              <a:defRPr sz="3800"/>
            </a:lvl2pPr>
            <a:lvl3pPr lvl="2" rtl="0">
              <a:spcBef>
                <a:spcPts val="0"/>
              </a:spcBef>
              <a:spcAft>
                <a:spcPts val="0"/>
              </a:spcAft>
              <a:buSzPts val="3800"/>
              <a:buNone/>
              <a:defRPr sz="3800"/>
            </a:lvl3pPr>
            <a:lvl4pPr lvl="3" rtl="0">
              <a:spcBef>
                <a:spcPts val="0"/>
              </a:spcBef>
              <a:spcAft>
                <a:spcPts val="0"/>
              </a:spcAft>
              <a:buSzPts val="3800"/>
              <a:buNone/>
              <a:defRPr sz="3800"/>
            </a:lvl4pPr>
            <a:lvl5pPr lvl="4" rtl="0">
              <a:spcBef>
                <a:spcPts val="0"/>
              </a:spcBef>
              <a:spcAft>
                <a:spcPts val="0"/>
              </a:spcAft>
              <a:buSzPts val="3800"/>
              <a:buNone/>
              <a:defRPr sz="3800"/>
            </a:lvl5pPr>
            <a:lvl6pPr lvl="5" rtl="0">
              <a:spcBef>
                <a:spcPts val="0"/>
              </a:spcBef>
              <a:spcAft>
                <a:spcPts val="0"/>
              </a:spcAft>
              <a:buSzPts val="3800"/>
              <a:buNone/>
              <a:defRPr sz="3800"/>
            </a:lvl6pPr>
            <a:lvl7pPr lvl="6" rtl="0">
              <a:spcBef>
                <a:spcPts val="0"/>
              </a:spcBef>
              <a:spcAft>
                <a:spcPts val="0"/>
              </a:spcAft>
              <a:buSzPts val="3800"/>
              <a:buNone/>
              <a:defRPr sz="3800"/>
            </a:lvl7pPr>
            <a:lvl8pPr lvl="7" rtl="0">
              <a:spcBef>
                <a:spcPts val="0"/>
              </a:spcBef>
              <a:spcAft>
                <a:spcPts val="0"/>
              </a:spcAft>
              <a:buSzPts val="3800"/>
              <a:buNone/>
              <a:defRPr sz="3800"/>
            </a:lvl8pPr>
            <a:lvl9pPr lvl="8" rtl="0">
              <a:spcBef>
                <a:spcPts val="0"/>
              </a:spcBef>
              <a:spcAft>
                <a:spcPts val="0"/>
              </a:spcAft>
              <a:buSzPts val="3800"/>
              <a:buNone/>
              <a:defRPr sz="3800"/>
            </a:lvl9pPr>
          </a:lstStyle>
          <a:p>
            <a:endParaRPr/>
          </a:p>
        </p:txBody>
      </p:sp>
      <p:sp>
        <p:nvSpPr>
          <p:cNvPr id="125" name="Google Shape;125;p9"/>
          <p:cNvSpPr txBox="1">
            <a:spLocks noGrp="1"/>
          </p:cNvSpPr>
          <p:nvPr>
            <p:ph type="subTitle" idx="1"/>
          </p:nvPr>
        </p:nvSpPr>
        <p:spPr>
          <a:xfrm>
            <a:off x="713225" y="2030050"/>
            <a:ext cx="3724800" cy="2178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600"/>
              <a:buNone/>
              <a:defRPr sz="1600">
                <a:solidFill>
                  <a:schemeClr val="dk1"/>
                </a:solidFill>
              </a:defRPr>
            </a:lvl1pPr>
            <a:lvl2pPr lvl="1" rtl="0">
              <a:lnSpc>
                <a:spcPct val="100000"/>
              </a:lnSpc>
              <a:spcBef>
                <a:spcPts val="0"/>
              </a:spcBef>
              <a:spcAft>
                <a:spcPts val="0"/>
              </a:spcAft>
              <a:buClr>
                <a:schemeClr val="dk1"/>
              </a:buClr>
              <a:buSzPts val="1600"/>
              <a:buNone/>
              <a:defRPr sz="1600">
                <a:solidFill>
                  <a:schemeClr val="dk1"/>
                </a:solidFill>
              </a:defRPr>
            </a:lvl2pPr>
            <a:lvl3pPr lvl="2" rtl="0">
              <a:lnSpc>
                <a:spcPct val="100000"/>
              </a:lnSpc>
              <a:spcBef>
                <a:spcPts val="0"/>
              </a:spcBef>
              <a:spcAft>
                <a:spcPts val="0"/>
              </a:spcAft>
              <a:buClr>
                <a:schemeClr val="dk1"/>
              </a:buClr>
              <a:buSzPts val="1600"/>
              <a:buNone/>
              <a:defRPr sz="1600">
                <a:solidFill>
                  <a:schemeClr val="dk1"/>
                </a:solidFill>
              </a:defRPr>
            </a:lvl3pPr>
            <a:lvl4pPr lvl="3" rtl="0">
              <a:lnSpc>
                <a:spcPct val="100000"/>
              </a:lnSpc>
              <a:spcBef>
                <a:spcPts val="0"/>
              </a:spcBef>
              <a:spcAft>
                <a:spcPts val="0"/>
              </a:spcAft>
              <a:buClr>
                <a:schemeClr val="dk1"/>
              </a:buClr>
              <a:buSzPts val="1600"/>
              <a:buNone/>
              <a:defRPr sz="1600">
                <a:solidFill>
                  <a:schemeClr val="dk1"/>
                </a:solidFill>
              </a:defRPr>
            </a:lvl4pPr>
            <a:lvl5pPr lvl="4" rtl="0">
              <a:lnSpc>
                <a:spcPct val="100000"/>
              </a:lnSpc>
              <a:spcBef>
                <a:spcPts val="0"/>
              </a:spcBef>
              <a:spcAft>
                <a:spcPts val="0"/>
              </a:spcAft>
              <a:buClr>
                <a:schemeClr val="dk1"/>
              </a:buClr>
              <a:buSzPts val="1600"/>
              <a:buNone/>
              <a:defRPr sz="1600">
                <a:solidFill>
                  <a:schemeClr val="dk1"/>
                </a:solidFill>
              </a:defRPr>
            </a:lvl5pPr>
            <a:lvl6pPr lvl="5" rtl="0">
              <a:lnSpc>
                <a:spcPct val="100000"/>
              </a:lnSpc>
              <a:spcBef>
                <a:spcPts val="0"/>
              </a:spcBef>
              <a:spcAft>
                <a:spcPts val="0"/>
              </a:spcAft>
              <a:buClr>
                <a:schemeClr val="dk1"/>
              </a:buClr>
              <a:buSzPts val="1600"/>
              <a:buNone/>
              <a:defRPr sz="1600">
                <a:solidFill>
                  <a:schemeClr val="dk1"/>
                </a:solidFill>
              </a:defRPr>
            </a:lvl6pPr>
            <a:lvl7pPr lvl="6" rtl="0">
              <a:lnSpc>
                <a:spcPct val="100000"/>
              </a:lnSpc>
              <a:spcBef>
                <a:spcPts val="0"/>
              </a:spcBef>
              <a:spcAft>
                <a:spcPts val="0"/>
              </a:spcAft>
              <a:buClr>
                <a:schemeClr val="dk1"/>
              </a:buClr>
              <a:buSzPts val="1600"/>
              <a:buNone/>
              <a:defRPr sz="1600">
                <a:solidFill>
                  <a:schemeClr val="dk1"/>
                </a:solidFill>
              </a:defRPr>
            </a:lvl7pPr>
            <a:lvl8pPr lvl="7" rtl="0">
              <a:lnSpc>
                <a:spcPct val="100000"/>
              </a:lnSpc>
              <a:spcBef>
                <a:spcPts val="0"/>
              </a:spcBef>
              <a:spcAft>
                <a:spcPts val="0"/>
              </a:spcAft>
              <a:buClr>
                <a:schemeClr val="dk1"/>
              </a:buClr>
              <a:buSzPts val="1600"/>
              <a:buNone/>
              <a:defRPr sz="1600">
                <a:solidFill>
                  <a:schemeClr val="dk1"/>
                </a:solidFill>
              </a:defRPr>
            </a:lvl8pPr>
            <a:lvl9pPr lvl="8" rtl="0">
              <a:lnSpc>
                <a:spcPct val="100000"/>
              </a:lnSpc>
              <a:spcBef>
                <a:spcPts val="0"/>
              </a:spcBef>
              <a:spcAft>
                <a:spcPts val="0"/>
              </a:spcAft>
              <a:buClr>
                <a:schemeClr val="dk1"/>
              </a:buClr>
              <a:buSzPts val="1600"/>
              <a:buNone/>
              <a:defRPr sz="1600">
                <a:solidFill>
                  <a:schemeClr val="dk1"/>
                </a:solidFill>
              </a:defRPr>
            </a:lvl9pPr>
          </a:lstStyle>
          <a:p>
            <a:endParaRPr/>
          </a:p>
        </p:txBody>
      </p:sp>
    </p:spTree>
    <p:extLst>
      <p:ext uri="{BB962C8B-B14F-4D97-AF65-F5344CB8AC3E}">
        <p14:creationId xmlns:p14="http://schemas.microsoft.com/office/powerpoint/2010/main" val="39147923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2">
  <p:cSld name="BLANK_1_1_1_1_1_1_1_2">
    <p:bg>
      <p:bgPr>
        <a:solidFill>
          <a:schemeClr val="accent2"/>
        </a:solidFill>
        <a:effectLst/>
      </p:bgPr>
    </p:bg>
    <p:spTree>
      <p:nvGrpSpPr>
        <p:cNvPr id="1" name="Shape 942"/>
        <p:cNvGrpSpPr/>
        <p:nvPr/>
      </p:nvGrpSpPr>
      <p:grpSpPr>
        <a:xfrm>
          <a:off x="0" y="0"/>
          <a:ext cx="0" cy="0"/>
          <a:chOff x="0" y="0"/>
          <a:chExt cx="0" cy="0"/>
        </a:xfrm>
      </p:grpSpPr>
      <p:grpSp>
        <p:nvGrpSpPr>
          <p:cNvPr id="943" name="Google Shape;943;p38"/>
          <p:cNvGrpSpPr/>
          <p:nvPr/>
        </p:nvGrpSpPr>
        <p:grpSpPr>
          <a:xfrm>
            <a:off x="-19" y="793439"/>
            <a:ext cx="9144057" cy="3545416"/>
            <a:chOff x="240700" y="2458750"/>
            <a:chExt cx="2132675" cy="826900"/>
          </a:xfrm>
        </p:grpSpPr>
        <p:sp>
          <p:nvSpPr>
            <p:cNvPr id="944" name="Google Shape;944;p38"/>
            <p:cNvSpPr/>
            <p:nvPr/>
          </p:nvSpPr>
          <p:spPr>
            <a:xfrm>
              <a:off x="240700" y="2761575"/>
              <a:ext cx="2132675" cy="151100"/>
            </a:xfrm>
            <a:custGeom>
              <a:avLst/>
              <a:gdLst/>
              <a:ahLst/>
              <a:cxnLst/>
              <a:rect l="l" t="t" r="r" b="b"/>
              <a:pathLst>
                <a:path w="85307" h="6044" extrusionOk="0">
                  <a:moveTo>
                    <a:pt x="29610" y="1"/>
                  </a:moveTo>
                  <a:cubicBezTo>
                    <a:pt x="24915" y="1"/>
                    <a:pt x="20179" y="1272"/>
                    <a:pt x="15614" y="2557"/>
                  </a:cubicBezTo>
                  <a:cubicBezTo>
                    <a:pt x="15097" y="2660"/>
                    <a:pt x="14554" y="2764"/>
                    <a:pt x="14011" y="2996"/>
                  </a:cubicBezTo>
                  <a:cubicBezTo>
                    <a:pt x="10010" y="4002"/>
                    <a:pt x="5836" y="4873"/>
                    <a:pt x="1854" y="4873"/>
                  </a:cubicBezTo>
                  <a:cubicBezTo>
                    <a:pt x="1231" y="4873"/>
                    <a:pt x="613" y="4851"/>
                    <a:pt x="0" y="4806"/>
                  </a:cubicBezTo>
                  <a:lnTo>
                    <a:pt x="0" y="4935"/>
                  </a:lnTo>
                  <a:cubicBezTo>
                    <a:pt x="585" y="4975"/>
                    <a:pt x="1176" y="4994"/>
                    <a:pt x="1770" y="4994"/>
                  </a:cubicBezTo>
                  <a:cubicBezTo>
                    <a:pt x="5777" y="4994"/>
                    <a:pt x="9982" y="4135"/>
                    <a:pt x="14011" y="3100"/>
                  </a:cubicBezTo>
                  <a:cubicBezTo>
                    <a:pt x="14554" y="2867"/>
                    <a:pt x="15097" y="2764"/>
                    <a:pt x="15614" y="2660"/>
                  </a:cubicBezTo>
                  <a:cubicBezTo>
                    <a:pt x="20335" y="1353"/>
                    <a:pt x="25115" y="61"/>
                    <a:pt x="29864" y="61"/>
                  </a:cubicBezTo>
                  <a:cubicBezTo>
                    <a:pt x="31409" y="61"/>
                    <a:pt x="32950" y="198"/>
                    <a:pt x="34485" y="515"/>
                  </a:cubicBezTo>
                  <a:cubicBezTo>
                    <a:pt x="32871" y="155"/>
                    <a:pt x="31243" y="1"/>
                    <a:pt x="29610" y="1"/>
                  </a:cubicBezTo>
                  <a:close/>
                  <a:moveTo>
                    <a:pt x="34485" y="515"/>
                  </a:moveTo>
                  <a:lnTo>
                    <a:pt x="34485" y="515"/>
                  </a:lnTo>
                  <a:cubicBezTo>
                    <a:pt x="36527" y="1058"/>
                    <a:pt x="38569" y="1807"/>
                    <a:pt x="40508" y="2557"/>
                  </a:cubicBezTo>
                  <a:cubicBezTo>
                    <a:pt x="41594" y="2996"/>
                    <a:pt x="42654" y="3410"/>
                    <a:pt x="43636" y="3746"/>
                  </a:cubicBezTo>
                  <a:cubicBezTo>
                    <a:pt x="48220" y="5274"/>
                    <a:pt x="53255" y="6043"/>
                    <a:pt x="58897" y="6043"/>
                  </a:cubicBezTo>
                  <a:cubicBezTo>
                    <a:pt x="62800" y="6043"/>
                    <a:pt x="66994" y="5675"/>
                    <a:pt x="71528" y="4935"/>
                  </a:cubicBezTo>
                  <a:cubicBezTo>
                    <a:pt x="72278" y="4806"/>
                    <a:pt x="73131" y="4702"/>
                    <a:pt x="74010" y="4496"/>
                  </a:cubicBezTo>
                  <a:cubicBezTo>
                    <a:pt x="77514" y="3896"/>
                    <a:pt x="81108" y="3296"/>
                    <a:pt x="84521" y="3296"/>
                  </a:cubicBezTo>
                  <a:cubicBezTo>
                    <a:pt x="84784" y="3296"/>
                    <a:pt x="85046" y="3299"/>
                    <a:pt x="85307" y="3307"/>
                  </a:cubicBezTo>
                  <a:lnTo>
                    <a:pt x="85307" y="3203"/>
                  </a:lnTo>
                  <a:cubicBezTo>
                    <a:pt x="85037" y="3196"/>
                    <a:pt x="84767" y="3192"/>
                    <a:pt x="84497" y="3192"/>
                  </a:cubicBezTo>
                  <a:cubicBezTo>
                    <a:pt x="80996" y="3192"/>
                    <a:pt x="77514" y="3792"/>
                    <a:pt x="74010" y="4392"/>
                  </a:cubicBezTo>
                  <a:cubicBezTo>
                    <a:pt x="73131" y="4599"/>
                    <a:pt x="72278" y="4702"/>
                    <a:pt x="71528" y="4806"/>
                  </a:cubicBezTo>
                  <a:cubicBezTo>
                    <a:pt x="66971" y="5560"/>
                    <a:pt x="62758" y="5935"/>
                    <a:pt x="58846" y="5935"/>
                  </a:cubicBezTo>
                  <a:cubicBezTo>
                    <a:pt x="53238" y="5935"/>
                    <a:pt x="48246" y="5165"/>
                    <a:pt x="43739" y="3643"/>
                  </a:cubicBezTo>
                  <a:cubicBezTo>
                    <a:pt x="42654" y="3307"/>
                    <a:pt x="41594" y="2867"/>
                    <a:pt x="40611" y="2454"/>
                  </a:cubicBezTo>
                  <a:cubicBezTo>
                    <a:pt x="38569" y="1704"/>
                    <a:pt x="36527" y="928"/>
                    <a:pt x="34485" y="515"/>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8"/>
            <p:cNvSpPr/>
            <p:nvPr/>
          </p:nvSpPr>
          <p:spPr>
            <a:xfrm>
              <a:off x="240700" y="2868067"/>
              <a:ext cx="2132675" cy="244700"/>
            </a:xfrm>
            <a:custGeom>
              <a:avLst/>
              <a:gdLst/>
              <a:ahLst/>
              <a:cxnLst/>
              <a:rect l="l" t="t" r="r" b="b"/>
              <a:pathLst>
                <a:path w="85307" h="9788" extrusionOk="0">
                  <a:moveTo>
                    <a:pt x="20034" y="3661"/>
                  </a:moveTo>
                  <a:lnTo>
                    <a:pt x="20034" y="3661"/>
                  </a:lnTo>
                  <a:cubicBezTo>
                    <a:pt x="19388" y="4101"/>
                    <a:pt x="18845" y="4514"/>
                    <a:pt x="18199" y="4954"/>
                  </a:cubicBezTo>
                  <a:cubicBezTo>
                    <a:pt x="18845" y="4618"/>
                    <a:pt x="19492" y="4101"/>
                    <a:pt x="20034" y="3661"/>
                  </a:cubicBezTo>
                  <a:close/>
                  <a:moveTo>
                    <a:pt x="28564" y="1"/>
                  </a:moveTo>
                  <a:cubicBezTo>
                    <a:pt x="27837" y="1"/>
                    <a:pt x="27107" y="67"/>
                    <a:pt x="26394" y="223"/>
                  </a:cubicBezTo>
                  <a:cubicBezTo>
                    <a:pt x="23912" y="740"/>
                    <a:pt x="21973" y="2265"/>
                    <a:pt x="20034" y="3661"/>
                  </a:cubicBezTo>
                  <a:cubicBezTo>
                    <a:pt x="21973" y="2265"/>
                    <a:pt x="24015" y="869"/>
                    <a:pt x="26394" y="327"/>
                  </a:cubicBezTo>
                  <a:cubicBezTo>
                    <a:pt x="27107" y="171"/>
                    <a:pt x="27837" y="104"/>
                    <a:pt x="28561" y="104"/>
                  </a:cubicBezTo>
                  <a:cubicBezTo>
                    <a:pt x="30358" y="104"/>
                    <a:pt x="32121" y="512"/>
                    <a:pt x="33502" y="973"/>
                  </a:cubicBezTo>
                  <a:cubicBezTo>
                    <a:pt x="36734" y="1826"/>
                    <a:pt x="39862" y="3222"/>
                    <a:pt x="42886" y="4514"/>
                  </a:cubicBezTo>
                  <a:cubicBezTo>
                    <a:pt x="44592" y="5264"/>
                    <a:pt x="46324" y="6039"/>
                    <a:pt x="48056" y="6686"/>
                  </a:cubicBezTo>
                  <a:cubicBezTo>
                    <a:pt x="52664" y="8455"/>
                    <a:pt x="56555" y="9318"/>
                    <a:pt x="60071" y="9318"/>
                  </a:cubicBezTo>
                  <a:cubicBezTo>
                    <a:pt x="61230" y="9318"/>
                    <a:pt x="62348" y="9224"/>
                    <a:pt x="63437" y="9038"/>
                  </a:cubicBezTo>
                  <a:cubicBezTo>
                    <a:pt x="65376" y="8728"/>
                    <a:pt x="67211" y="8082"/>
                    <a:pt x="68943" y="7435"/>
                  </a:cubicBezTo>
                  <a:cubicBezTo>
                    <a:pt x="70236" y="6996"/>
                    <a:pt x="71632" y="6556"/>
                    <a:pt x="73028" y="6246"/>
                  </a:cubicBezTo>
                  <a:cubicBezTo>
                    <a:pt x="74971" y="5726"/>
                    <a:pt x="77002" y="5481"/>
                    <a:pt x="79028" y="5481"/>
                  </a:cubicBezTo>
                  <a:cubicBezTo>
                    <a:pt x="80827" y="5481"/>
                    <a:pt x="82623" y="5675"/>
                    <a:pt x="84350" y="6039"/>
                  </a:cubicBezTo>
                  <a:cubicBezTo>
                    <a:pt x="84660" y="6143"/>
                    <a:pt x="84996" y="6246"/>
                    <a:pt x="85307" y="6246"/>
                  </a:cubicBezTo>
                  <a:lnTo>
                    <a:pt x="85307" y="6143"/>
                  </a:lnTo>
                  <a:cubicBezTo>
                    <a:pt x="84996" y="6143"/>
                    <a:pt x="84660" y="6039"/>
                    <a:pt x="84350" y="5910"/>
                  </a:cubicBezTo>
                  <a:cubicBezTo>
                    <a:pt x="82639" y="5561"/>
                    <a:pt x="80860" y="5374"/>
                    <a:pt x="79066" y="5374"/>
                  </a:cubicBezTo>
                  <a:cubicBezTo>
                    <a:pt x="77012" y="5374"/>
                    <a:pt x="74939" y="5619"/>
                    <a:pt x="72924" y="6143"/>
                  </a:cubicBezTo>
                  <a:cubicBezTo>
                    <a:pt x="71632" y="6453"/>
                    <a:pt x="70236" y="6892"/>
                    <a:pt x="68943" y="7332"/>
                  </a:cubicBezTo>
                  <a:cubicBezTo>
                    <a:pt x="67108" y="7978"/>
                    <a:pt x="65273" y="8624"/>
                    <a:pt x="63437" y="8935"/>
                  </a:cubicBezTo>
                  <a:cubicBezTo>
                    <a:pt x="62350" y="9120"/>
                    <a:pt x="61235" y="9214"/>
                    <a:pt x="60080" y="9214"/>
                  </a:cubicBezTo>
                  <a:cubicBezTo>
                    <a:pt x="56567" y="9214"/>
                    <a:pt x="52693" y="8346"/>
                    <a:pt x="48160" y="6556"/>
                  </a:cubicBezTo>
                  <a:cubicBezTo>
                    <a:pt x="46324" y="5910"/>
                    <a:pt x="44592" y="5161"/>
                    <a:pt x="42886" y="4411"/>
                  </a:cubicBezTo>
                  <a:cubicBezTo>
                    <a:pt x="39965" y="3118"/>
                    <a:pt x="36837" y="1722"/>
                    <a:pt x="33606" y="869"/>
                  </a:cubicBezTo>
                  <a:cubicBezTo>
                    <a:pt x="32151" y="409"/>
                    <a:pt x="30367" y="1"/>
                    <a:pt x="28564" y="1"/>
                  </a:cubicBezTo>
                  <a:close/>
                  <a:moveTo>
                    <a:pt x="18199" y="4954"/>
                  </a:moveTo>
                  <a:lnTo>
                    <a:pt x="18199" y="4954"/>
                  </a:lnTo>
                  <a:cubicBezTo>
                    <a:pt x="13564" y="7975"/>
                    <a:pt x="7932" y="9679"/>
                    <a:pt x="2318" y="9679"/>
                  </a:cubicBezTo>
                  <a:cubicBezTo>
                    <a:pt x="1544" y="9679"/>
                    <a:pt x="771" y="9647"/>
                    <a:pt x="0" y="9581"/>
                  </a:cubicBezTo>
                  <a:lnTo>
                    <a:pt x="0" y="9684"/>
                  </a:lnTo>
                  <a:cubicBezTo>
                    <a:pt x="750" y="9788"/>
                    <a:pt x="1526" y="9788"/>
                    <a:pt x="2172" y="9788"/>
                  </a:cubicBezTo>
                  <a:cubicBezTo>
                    <a:pt x="7859" y="9788"/>
                    <a:pt x="13572" y="8185"/>
                    <a:pt x="18199" y="495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8"/>
            <p:cNvSpPr/>
            <p:nvPr/>
          </p:nvSpPr>
          <p:spPr>
            <a:xfrm rot="10800000">
              <a:off x="240700" y="3136825"/>
              <a:ext cx="2132675" cy="148825"/>
            </a:xfrm>
            <a:custGeom>
              <a:avLst/>
              <a:gdLst/>
              <a:ahLst/>
              <a:cxnLst/>
              <a:rect l="l" t="t" r="r" b="b"/>
              <a:pathLst>
                <a:path w="85307" h="5953" extrusionOk="0">
                  <a:moveTo>
                    <a:pt x="85307" y="575"/>
                  </a:moveTo>
                  <a:cubicBezTo>
                    <a:pt x="82468" y="2005"/>
                    <a:pt x="79222" y="2384"/>
                    <a:pt x="76398" y="2384"/>
                  </a:cubicBezTo>
                  <a:cubicBezTo>
                    <a:pt x="75596" y="2384"/>
                    <a:pt x="74828" y="2353"/>
                    <a:pt x="74113" y="2307"/>
                  </a:cubicBezTo>
                  <a:lnTo>
                    <a:pt x="74113" y="2307"/>
                  </a:lnTo>
                  <a:cubicBezTo>
                    <a:pt x="74966" y="2389"/>
                    <a:pt x="75895" y="2442"/>
                    <a:pt x="76867" y="2442"/>
                  </a:cubicBezTo>
                  <a:cubicBezTo>
                    <a:pt x="79577" y="2442"/>
                    <a:pt x="82624" y="2030"/>
                    <a:pt x="85307" y="679"/>
                  </a:cubicBezTo>
                  <a:lnTo>
                    <a:pt x="85307" y="575"/>
                  </a:lnTo>
                  <a:close/>
                  <a:moveTo>
                    <a:pt x="56649" y="1"/>
                  </a:moveTo>
                  <a:cubicBezTo>
                    <a:pt x="52890" y="1"/>
                    <a:pt x="49086" y="571"/>
                    <a:pt x="45471" y="1661"/>
                  </a:cubicBezTo>
                  <a:cubicBezTo>
                    <a:pt x="44489" y="1971"/>
                    <a:pt x="43636" y="2307"/>
                    <a:pt x="42757" y="2514"/>
                  </a:cubicBezTo>
                  <a:cubicBezTo>
                    <a:pt x="41051" y="3161"/>
                    <a:pt x="39422" y="3703"/>
                    <a:pt x="37716" y="4014"/>
                  </a:cubicBezTo>
                  <a:cubicBezTo>
                    <a:pt x="36577" y="4257"/>
                    <a:pt x="35471" y="4379"/>
                    <a:pt x="34424" y="4379"/>
                  </a:cubicBezTo>
                  <a:cubicBezTo>
                    <a:pt x="32691" y="4379"/>
                    <a:pt x="31121" y="4044"/>
                    <a:pt x="29832" y="3367"/>
                  </a:cubicBezTo>
                  <a:cubicBezTo>
                    <a:pt x="29185" y="3161"/>
                    <a:pt x="28668" y="2721"/>
                    <a:pt x="28126" y="2411"/>
                  </a:cubicBezTo>
                  <a:cubicBezTo>
                    <a:pt x="27376" y="1868"/>
                    <a:pt x="26497" y="1222"/>
                    <a:pt x="25541" y="1015"/>
                  </a:cubicBezTo>
                  <a:cubicBezTo>
                    <a:pt x="24916" y="803"/>
                    <a:pt x="24291" y="711"/>
                    <a:pt x="23666" y="711"/>
                  </a:cubicBezTo>
                  <a:cubicBezTo>
                    <a:pt x="21706" y="711"/>
                    <a:pt x="19746" y="1613"/>
                    <a:pt x="17785" y="2514"/>
                  </a:cubicBezTo>
                  <a:cubicBezTo>
                    <a:pt x="17449" y="2618"/>
                    <a:pt x="17243" y="2850"/>
                    <a:pt x="16907" y="2954"/>
                  </a:cubicBezTo>
                  <a:cubicBezTo>
                    <a:pt x="13675" y="4350"/>
                    <a:pt x="10237" y="5306"/>
                    <a:pt x="6696" y="5746"/>
                  </a:cubicBezTo>
                  <a:cubicBezTo>
                    <a:pt x="5726" y="5877"/>
                    <a:pt x="4788" y="5937"/>
                    <a:pt x="3889" y="5937"/>
                  </a:cubicBezTo>
                  <a:cubicBezTo>
                    <a:pt x="2487" y="5937"/>
                    <a:pt x="1181" y="5791"/>
                    <a:pt x="0" y="5539"/>
                  </a:cubicBezTo>
                  <a:lnTo>
                    <a:pt x="0" y="5642"/>
                  </a:lnTo>
                  <a:cubicBezTo>
                    <a:pt x="1190" y="5849"/>
                    <a:pt x="2379" y="5952"/>
                    <a:pt x="3775" y="5952"/>
                  </a:cubicBezTo>
                  <a:cubicBezTo>
                    <a:pt x="4757" y="5952"/>
                    <a:pt x="5713" y="5952"/>
                    <a:pt x="6696" y="5849"/>
                  </a:cubicBezTo>
                  <a:cubicBezTo>
                    <a:pt x="10237" y="5435"/>
                    <a:pt x="13675" y="4453"/>
                    <a:pt x="16907" y="3057"/>
                  </a:cubicBezTo>
                  <a:cubicBezTo>
                    <a:pt x="17243" y="2850"/>
                    <a:pt x="17553" y="2721"/>
                    <a:pt x="17785" y="2618"/>
                  </a:cubicBezTo>
                  <a:cubicBezTo>
                    <a:pt x="19802" y="1690"/>
                    <a:pt x="21819" y="778"/>
                    <a:pt x="23787" y="778"/>
                  </a:cubicBezTo>
                  <a:cubicBezTo>
                    <a:pt x="24341" y="778"/>
                    <a:pt x="24892" y="850"/>
                    <a:pt x="25437" y="1015"/>
                  </a:cubicBezTo>
                  <a:cubicBezTo>
                    <a:pt x="26394" y="1325"/>
                    <a:pt x="27247" y="1868"/>
                    <a:pt x="28126" y="2514"/>
                  </a:cubicBezTo>
                  <a:lnTo>
                    <a:pt x="29728" y="3497"/>
                  </a:lnTo>
                  <a:cubicBezTo>
                    <a:pt x="31093" y="4162"/>
                    <a:pt x="32702" y="4502"/>
                    <a:pt x="34460" y="4502"/>
                  </a:cubicBezTo>
                  <a:cubicBezTo>
                    <a:pt x="35500" y="4502"/>
                    <a:pt x="36592" y="4383"/>
                    <a:pt x="37716" y="4143"/>
                  </a:cubicBezTo>
                  <a:cubicBezTo>
                    <a:pt x="39422" y="3807"/>
                    <a:pt x="41154" y="3264"/>
                    <a:pt x="42757" y="2618"/>
                  </a:cubicBezTo>
                  <a:cubicBezTo>
                    <a:pt x="43636" y="2307"/>
                    <a:pt x="44592" y="2075"/>
                    <a:pt x="45471" y="1765"/>
                  </a:cubicBezTo>
                  <a:cubicBezTo>
                    <a:pt x="49048" y="686"/>
                    <a:pt x="52809" y="116"/>
                    <a:pt x="56530" y="116"/>
                  </a:cubicBezTo>
                  <a:cubicBezTo>
                    <a:pt x="57623" y="116"/>
                    <a:pt x="58712" y="165"/>
                    <a:pt x="59792" y="265"/>
                  </a:cubicBezTo>
                  <a:cubicBezTo>
                    <a:pt x="62145" y="472"/>
                    <a:pt x="64523" y="912"/>
                    <a:pt x="66901" y="1325"/>
                  </a:cubicBezTo>
                  <a:cubicBezTo>
                    <a:pt x="69254" y="1765"/>
                    <a:pt x="71632" y="2204"/>
                    <a:pt x="74113" y="2307"/>
                  </a:cubicBezTo>
                  <a:cubicBezTo>
                    <a:pt x="71632" y="2075"/>
                    <a:pt x="69254" y="1661"/>
                    <a:pt x="66901" y="1222"/>
                  </a:cubicBezTo>
                  <a:cubicBezTo>
                    <a:pt x="64626" y="782"/>
                    <a:pt x="62145" y="369"/>
                    <a:pt x="59792" y="136"/>
                  </a:cubicBezTo>
                  <a:cubicBezTo>
                    <a:pt x="58752" y="46"/>
                    <a:pt x="57702" y="1"/>
                    <a:pt x="566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38"/>
            <p:cNvSpPr/>
            <p:nvPr/>
          </p:nvSpPr>
          <p:spPr>
            <a:xfrm>
              <a:off x="240700" y="2458750"/>
              <a:ext cx="2132675" cy="149800"/>
            </a:xfrm>
            <a:custGeom>
              <a:avLst/>
              <a:gdLst/>
              <a:ahLst/>
              <a:cxnLst/>
              <a:rect l="l" t="t" r="r" b="b"/>
              <a:pathLst>
                <a:path w="85307" h="5992" extrusionOk="0">
                  <a:moveTo>
                    <a:pt x="80044" y="3167"/>
                  </a:moveTo>
                  <a:cubicBezTo>
                    <a:pt x="76610" y="3167"/>
                    <a:pt x="73050" y="3806"/>
                    <a:pt x="69590" y="4433"/>
                  </a:cubicBezTo>
                  <a:cubicBezTo>
                    <a:pt x="68840" y="4537"/>
                    <a:pt x="68090" y="4640"/>
                    <a:pt x="67315" y="4873"/>
                  </a:cubicBezTo>
                  <a:cubicBezTo>
                    <a:pt x="68090" y="4769"/>
                    <a:pt x="68840" y="4640"/>
                    <a:pt x="69693" y="4537"/>
                  </a:cubicBezTo>
                  <a:cubicBezTo>
                    <a:pt x="73153" y="3909"/>
                    <a:pt x="76669" y="3270"/>
                    <a:pt x="80072" y="3270"/>
                  </a:cubicBezTo>
                  <a:cubicBezTo>
                    <a:pt x="81856" y="3270"/>
                    <a:pt x="83609" y="3446"/>
                    <a:pt x="85307" y="3890"/>
                  </a:cubicBezTo>
                  <a:lnTo>
                    <a:pt x="85307" y="3787"/>
                  </a:lnTo>
                  <a:cubicBezTo>
                    <a:pt x="83609" y="3342"/>
                    <a:pt x="81843" y="3167"/>
                    <a:pt x="80044" y="3167"/>
                  </a:cubicBezTo>
                  <a:close/>
                  <a:moveTo>
                    <a:pt x="27826" y="0"/>
                  </a:moveTo>
                  <a:cubicBezTo>
                    <a:pt x="23296" y="0"/>
                    <a:pt x="18713" y="1284"/>
                    <a:pt x="14322" y="2494"/>
                  </a:cubicBezTo>
                  <a:cubicBezTo>
                    <a:pt x="13805" y="2598"/>
                    <a:pt x="13262" y="2830"/>
                    <a:pt x="12822" y="2934"/>
                  </a:cubicBezTo>
                  <a:cubicBezTo>
                    <a:pt x="9063" y="3969"/>
                    <a:pt x="5324" y="4828"/>
                    <a:pt x="1638" y="4828"/>
                  </a:cubicBezTo>
                  <a:cubicBezTo>
                    <a:pt x="1091" y="4828"/>
                    <a:pt x="545" y="4809"/>
                    <a:pt x="0" y="4769"/>
                  </a:cubicBezTo>
                  <a:lnTo>
                    <a:pt x="0" y="4873"/>
                  </a:lnTo>
                  <a:cubicBezTo>
                    <a:pt x="545" y="4913"/>
                    <a:pt x="1093" y="4932"/>
                    <a:pt x="1644" y="4932"/>
                  </a:cubicBezTo>
                  <a:cubicBezTo>
                    <a:pt x="5353" y="4932"/>
                    <a:pt x="9176" y="4073"/>
                    <a:pt x="12822" y="3037"/>
                  </a:cubicBezTo>
                  <a:cubicBezTo>
                    <a:pt x="13365" y="2830"/>
                    <a:pt x="13805" y="2701"/>
                    <a:pt x="14322" y="2598"/>
                  </a:cubicBezTo>
                  <a:cubicBezTo>
                    <a:pt x="18671" y="1322"/>
                    <a:pt x="23208" y="89"/>
                    <a:pt x="27696" y="89"/>
                  </a:cubicBezTo>
                  <a:cubicBezTo>
                    <a:pt x="29209" y="89"/>
                    <a:pt x="30717" y="230"/>
                    <a:pt x="32210" y="556"/>
                  </a:cubicBezTo>
                  <a:cubicBezTo>
                    <a:pt x="34149" y="995"/>
                    <a:pt x="36088" y="1745"/>
                    <a:pt x="37923" y="2494"/>
                  </a:cubicBezTo>
                  <a:cubicBezTo>
                    <a:pt x="38879" y="2934"/>
                    <a:pt x="39965" y="3347"/>
                    <a:pt x="40947" y="3684"/>
                  </a:cubicBezTo>
                  <a:cubicBezTo>
                    <a:pt x="45277" y="5213"/>
                    <a:pt x="50060" y="5992"/>
                    <a:pt x="55408" y="5992"/>
                  </a:cubicBezTo>
                  <a:cubicBezTo>
                    <a:pt x="59096" y="5992"/>
                    <a:pt x="63052" y="5622"/>
                    <a:pt x="67315" y="4873"/>
                  </a:cubicBezTo>
                  <a:lnTo>
                    <a:pt x="67315" y="4873"/>
                  </a:lnTo>
                  <a:cubicBezTo>
                    <a:pt x="63132" y="5556"/>
                    <a:pt x="59244" y="5899"/>
                    <a:pt x="55616" y="5899"/>
                  </a:cubicBezTo>
                  <a:cubicBezTo>
                    <a:pt x="50184" y="5899"/>
                    <a:pt x="45333" y="5130"/>
                    <a:pt x="40947" y="3580"/>
                  </a:cubicBezTo>
                  <a:cubicBezTo>
                    <a:pt x="39965" y="3244"/>
                    <a:pt x="39009" y="2830"/>
                    <a:pt x="38026" y="2391"/>
                  </a:cubicBezTo>
                  <a:cubicBezTo>
                    <a:pt x="36088" y="1641"/>
                    <a:pt x="34149" y="892"/>
                    <a:pt x="32210" y="452"/>
                  </a:cubicBezTo>
                  <a:cubicBezTo>
                    <a:pt x="30760" y="136"/>
                    <a:pt x="29296" y="0"/>
                    <a:pt x="278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38"/>
            <p:cNvSpPr/>
            <p:nvPr/>
          </p:nvSpPr>
          <p:spPr>
            <a:xfrm>
              <a:off x="240700" y="2510800"/>
              <a:ext cx="2132675" cy="244925"/>
            </a:xfrm>
            <a:custGeom>
              <a:avLst/>
              <a:gdLst/>
              <a:ahLst/>
              <a:cxnLst/>
              <a:rect l="l" t="t" r="r" b="b"/>
              <a:pathLst>
                <a:path w="85307" h="9797" extrusionOk="0">
                  <a:moveTo>
                    <a:pt x="74439" y="5421"/>
                  </a:moveTo>
                  <a:cubicBezTo>
                    <a:pt x="72500" y="5421"/>
                    <a:pt x="70570" y="5670"/>
                    <a:pt x="68737" y="6125"/>
                  </a:cubicBezTo>
                  <a:cubicBezTo>
                    <a:pt x="67444" y="6436"/>
                    <a:pt x="66152" y="6978"/>
                    <a:pt x="64859" y="7418"/>
                  </a:cubicBezTo>
                  <a:cubicBezTo>
                    <a:pt x="63230" y="7961"/>
                    <a:pt x="61395" y="8607"/>
                    <a:pt x="59689" y="8917"/>
                  </a:cubicBezTo>
                  <a:cubicBezTo>
                    <a:pt x="58636" y="9105"/>
                    <a:pt x="57556" y="9198"/>
                    <a:pt x="56441" y="9198"/>
                  </a:cubicBezTo>
                  <a:cubicBezTo>
                    <a:pt x="53094" y="9198"/>
                    <a:pt x="49420" y="8355"/>
                    <a:pt x="45135" y="6668"/>
                  </a:cubicBezTo>
                  <a:lnTo>
                    <a:pt x="45135" y="6668"/>
                  </a:lnTo>
                  <a:cubicBezTo>
                    <a:pt x="49423" y="8434"/>
                    <a:pt x="53099" y="9311"/>
                    <a:pt x="56448" y="9311"/>
                  </a:cubicBezTo>
                  <a:cubicBezTo>
                    <a:pt x="57561" y="9311"/>
                    <a:pt x="58638" y="9214"/>
                    <a:pt x="59689" y="9021"/>
                  </a:cubicBezTo>
                  <a:cubicBezTo>
                    <a:pt x="61498" y="8710"/>
                    <a:pt x="63230" y="8064"/>
                    <a:pt x="64962" y="7521"/>
                  </a:cubicBezTo>
                  <a:cubicBezTo>
                    <a:pt x="66152" y="6978"/>
                    <a:pt x="67444" y="6565"/>
                    <a:pt x="68737" y="6229"/>
                  </a:cubicBezTo>
                  <a:cubicBezTo>
                    <a:pt x="70614" y="5776"/>
                    <a:pt x="72528" y="5535"/>
                    <a:pt x="74440" y="5535"/>
                  </a:cubicBezTo>
                  <a:cubicBezTo>
                    <a:pt x="76134" y="5535"/>
                    <a:pt x="77826" y="5725"/>
                    <a:pt x="79490" y="6125"/>
                  </a:cubicBezTo>
                  <a:cubicBezTo>
                    <a:pt x="79930" y="6125"/>
                    <a:pt x="80240" y="6229"/>
                    <a:pt x="80576" y="6332"/>
                  </a:cubicBezTo>
                  <a:cubicBezTo>
                    <a:pt x="81749" y="6676"/>
                    <a:pt x="83001" y="6941"/>
                    <a:pt x="84208" y="6941"/>
                  </a:cubicBezTo>
                  <a:cubicBezTo>
                    <a:pt x="84544" y="6941"/>
                    <a:pt x="84877" y="6920"/>
                    <a:pt x="85203" y="6875"/>
                  </a:cubicBezTo>
                  <a:lnTo>
                    <a:pt x="85307" y="6875"/>
                  </a:lnTo>
                  <a:lnTo>
                    <a:pt x="85307" y="6772"/>
                  </a:lnTo>
                  <a:lnTo>
                    <a:pt x="85203" y="6772"/>
                  </a:lnTo>
                  <a:cubicBezTo>
                    <a:pt x="84877" y="6817"/>
                    <a:pt x="84549" y="6837"/>
                    <a:pt x="84220" y="6837"/>
                  </a:cubicBezTo>
                  <a:cubicBezTo>
                    <a:pt x="83041" y="6837"/>
                    <a:pt x="81852" y="6572"/>
                    <a:pt x="80679" y="6229"/>
                  </a:cubicBezTo>
                  <a:cubicBezTo>
                    <a:pt x="80240" y="6125"/>
                    <a:pt x="79930" y="6022"/>
                    <a:pt x="79490" y="6022"/>
                  </a:cubicBezTo>
                  <a:cubicBezTo>
                    <a:pt x="77838" y="5612"/>
                    <a:pt x="76135" y="5421"/>
                    <a:pt x="74439" y="5421"/>
                  </a:cubicBezTo>
                  <a:close/>
                  <a:moveTo>
                    <a:pt x="26432" y="0"/>
                  </a:moveTo>
                  <a:cubicBezTo>
                    <a:pt x="25780" y="0"/>
                    <a:pt x="25117" y="61"/>
                    <a:pt x="24455" y="206"/>
                  </a:cubicBezTo>
                  <a:cubicBezTo>
                    <a:pt x="22206" y="748"/>
                    <a:pt x="20370" y="2248"/>
                    <a:pt x="18535" y="3644"/>
                  </a:cubicBezTo>
                  <a:cubicBezTo>
                    <a:pt x="17889" y="4083"/>
                    <a:pt x="17346" y="4497"/>
                    <a:pt x="16803" y="4936"/>
                  </a:cubicBezTo>
                  <a:cubicBezTo>
                    <a:pt x="12289" y="8079"/>
                    <a:pt x="6933" y="9710"/>
                    <a:pt x="1524" y="9710"/>
                  </a:cubicBezTo>
                  <a:cubicBezTo>
                    <a:pt x="1017" y="9710"/>
                    <a:pt x="508" y="9696"/>
                    <a:pt x="0" y="9667"/>
                  </a:cubicBezTo>
                  <a:lnTo>
                    <a:pt x="0" y="9796"/>
                  </a:lnTo>
                  <a:lnTo>
                    <a:pt x="1629" y="9796"/>
                  </a:lnTo>
                  <a:cubicBezTo>
                    <a:pt x="7006" y="9796"/>
                    <a:pt x="12383" y="8168"/>
                    <a:pt x="16803" y="5040"/>
                  </a:cubicBezTo>
                  <a:cubicBezTo>
                    <a:pt x="17346" y="4626"/>
                    <a:pt x="17992" y="4187"/>
                    <a:pt x="18535" y="3747"/>
                  </a:cubicBezTo>
                  <a:cubicBezTo>
                    <a:pt x="20370" y="2351"/>
                    <a:pt x="22309" y="852"/>
                    <a:pt x="24455" y="309"/>
                  </a:cubicBezTo>
                  <a:cubicBezTo>
                    <a:pt x="25168" y="153"/>
                    <a:pt x="25881" y="87"/>
                    <a:pt x="26581" y="87"/>
                  </a:cubicBezTo>
                  <a:cubicBezTo>
                    <a:pt x="28318" y="87"/>
                    <a:pt x="29975" y="495"/>
                    <a:pt x="31357" y="955"/>
                  </a:cubicBezTo>
                  <a:cubicBezTo>
                    <a:pt x="34356" y="1808"/>
                    <a:pt x="37277" y="3204"/>
                    <a:pt x="40172" y="4497"/>
                  </a:cubicBezTo>
                  <a:cubicBezTo>
                    <a:pt x="41800" y="5272"/>
                    <a:pt x="43403" y="6022"/>
                    <a:pt x="45135" y="6668"/>
                  </a:cubicBezTo>
                  <a:cubicBezTo>
                    <a:pt x="43532" y="5919"/>
                    <a:pt x="41800" y="5143"/>
                    <a:pt x="40172" y="4393"/>
                  </a:cubicBezTo>
                  <a:cubicBezTo>
                    <a:pt x="37380" y="3101"/>
                    <a:pt x="34356" y="1808"/>
                    <a:pt x="31357" y="852"/>
                  </a:cubicBezTo>
                  <a:cubicBezTo>
                    <a:pt x="29936" y="454"/>
                    <a:pt x="28223" y="0"/>
                    <a:pt x="264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9" name="Google Shape;949;p38"/>
          <p:cNvGrpSpPr/>
          <p:nvPr/>
        </p:nvGrpSpPr>
        <p:grpSpPr>
          <a:xfrm flipH="1">
            <a:off x="402264" y="1810172"/>
            <a:ext cx="8274335" cy="893824"/>
            <a:chOff x="-624307" y="1816938"/>
            <a:chExt cx="9603452" cy="1037401"/>
          </a:xfrm>
        </p:grpSpPr>
        <p:sp>
          <p:nvSpPr>
            <p:cNvPr id="950" name="Google Shape;950;p38"/>
            <p:cNvSpPr/>
            <p:nvPr/>
          </p:nvSpPr>
          <p:spPr>
            <a:xfrm>
              <a:off x="7947087" y="2557150"/>
              <a:ext cx="1032058" cy="297188"/>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38"/>
            <p:cNvSpPr/>
            <p:nvPr/>
          </p:nvSpPr>
          <p:spPr>
            <a:xfrm flipH="1">
              <a:off x="6861573" y="1816938"/>
              <a:ext cx="1807340" cy="520459"/>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38"/>
            <p:cNvSpPr/>
            <p:nvPr/>
          </p:nvSpPr>
          <p:spPr>
            <a:xfrm>
              <a:off x="-624307" y="1942454"/>
              <a:ext cx="2589338" cy="745664"/>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3" name="Google Shape;953;p38"/>
          <p:cNvGrpSpPr/>
          <p:nvPr/>
        </p:nvGrpSpPr>
        <p:grpSpPr>
          <a:xfrm flipH="1">
            <a:off x="252513" y="95395"/>
            <a:ext cx="8679841" cy="1262940"/>
            <a:chOff x="215334" y="102170"/>
            <a:chExt cx="8679841" cy="1262940"/>
          </a:xfrm>
        </p:grpSpPr>
        <p:grpSp>
          <p:nvGrpSpPr>
            <p:cNvPr id="954" name="Google Shape;954;p38"/>
            <p:cNvGrpSpPr/>
            <p:nvPr/>
          </p:nvGrpSpPr>
          <p:grpSpPr>
            <a:xfrm flipH="1">
              <a:off x="215334" y="619425"/>
              <a:ext cx="744991" cy="745685"/>
              <a:chOff x="215334" y="619425"/>
              <a:chExt cx="744991" cy="745685"/>
            </a:xfrm>
          </p:grpSpPr>
          <p:sp>
            <p:nvSpPr>
              <p:cNvPr id="955" name="Google Shape;955;p38"/>
              <p:cNvSpPr/>
              <p:nvPr/>
            </p:nvSpPr>
            <p:spPr>
              <a:xfrm>
                <a:off x="215334" y="657285"/>
                <a:ext cx="623680" cy="707825"/>
              </a:xfrm>
              <a:custGeom>
                <a:avLst/>
                <a:gdLst/>
                <a:ahLst/>
                <a:cxnLst/>
                <a:rect l="l" t="t" r="r" b="b"/>
                <a:pathLst>
                  <a:path w="2483" h="2818" extrusionOk="0">
                    <a:moveTo>
                      <a:pt x="440" y="0"/>
                    </a:moveTo>
                    <a:lnTo>
                      <a:pt x="983" y="1189"/>
                    </a:lnTo>
                    <a:lnTo>
                      <a:pt x="1" y="1836"/>
                    </a:lnTo>
                    <a:lnTo>
                      <a:pt x="983" y="1732"/>
                    </a:lnTo>
                    <a:lnTo>
                      <a:pt x="1086" y="2818"/>
                    </a:lnTo>
                    <a:lnTo>
                      <a:pt x="1422" y="1629"/>
                    </a:lnTo>
                    <a:lnTo>
                      <a:pt x="2482" y="2068"/>
                    </a:lnTo>
                    <a:lnTo>
                      <a:pt x="2482" y="2068"/>
                    </a:lnTo>
                    <a:lnTo>
                      <a:pt x="1733" y="1189"/>
                    </a:lnTo>
                    <a:lnTo>
                      <a:pt x="2275" y="336"/>
                    </a:lnTo>
                    <a:lnTo>
                      <a:pt x="2275" y="336"/>
                    </a:lnTo>
                    <a:lnTo>
                      <a:pt x="1293" y="983"/>
                    </a:lnTo>
                    <a:lnTo>
                      <a:pt x="44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38"/>
              <p:cNvSpPr/>
              <p:nvPr/>
            </p:nvSpPr>
            <p:spPr>
              <a:xfrm>
                <a:off x="544950" y="619425"/>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38"/>
              <p:cNvSpPr/>
              <p:nvPr/>
            </p:nvSpPr>
            <p:spPr>
              <a:xfrm>
                <a:off x="859225" y="619425"/>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8" name="Google Shape;958;p38"/>
            <p:cNvGrpSpPr/>
            <p:nvPr/>
          </p:nvGrpSpPr>
          <p:grpSpPr>
            <a:xfrm>
              <a:off x="8091068" y="102170"/>
              <a:ext cx="804107" cy="701546"/>
              <a:chOff x="8091068" y="102170"/>
              <a:chExt cx="804107" cy="701546"/>
            </a:xfrm>
          </p:grpSpPr>
          <p:sp>
            <p:nvSpPr>
              <p:cNvPr id="959" name="Google Shape;959;p38"/>
              <p:cNvSpPr/>
              <p:nvPr/>
            </p:nvSpPr>
            <p:spPr>
              <a:xfrm flipH="1">
                <a:off x="8219501" y="102170"/>
                <a:ext cx="675674" cy="701546"/>
              </a:xfrm>
              <a:custGeom>
                <a:avLst/>
                <a:gdLst/>
                <a:ahLst/>
                <a:cxnLst/>
                <a:rect l="l" t="t" r="r" b="b"/>
                <a:pathLst>
                  <a:path w="2690" h="2793" extrusionOk="0">
                    <a:moveTo>
                      <a:pt x="983" y="0"/>
                    </a:moveTo>
                    <a:lnTo>
                      <a:pt x="1190" y="1293"/>
                    </a:lnTo>
                    <a:lnTo>
                      <a:pt x="1" y="1603"/>
                    </a:lnTo>
                    <a:lnTo>
                      <a:pt x="1086" y="1732"/>
                    </a:lnTo>
                    <a:lnTo>
                      <a:pt x="750" y="2792"/>
                    </a:lnTo>
                    <a:lnTo>
                      <a:pt x="1526" y="1732"/>
                    </a:lnTo>
                    <a:lnTo>
                      <a:pt x="2379" y="2482"/>
                    </a:lnTo>
                    <a:lnTo>
                      <a:pt x="1939" y="1500"/>
                    </a:lnTo>
                    <a:lnTo>
                      <a:pt x="2689" y="854"/>
                    </a:lnTo>
                    <a:lnTo>
                      <a:pt x="2689" y="854"/>
                    </a:lnTo>
                    <a:lnTo>
                      <a:pt x="1629" y="1190"/>
                    </a:lnTo>
                    <a:lnTo>
                      <a:pt x="98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38"/>
              <p:cNvSpPr/>
              <p:nvPr/>
            </p:nvSpPr>
            <p:spPr>
              <a:xfrm flipH="1">
                <a:off x="8794068" y="619425"/>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38"/>
              <p:cNvSpPr/>
              <p:nvPr/>
            </p:nvSpPr>
            <p:spPr>
              <a:xfrm flipH="1">
                <a:off x="8091068" y="680825"/>
                <a:ext cx="101100" cy="1011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62" name="Google Shape;962;p38"/>
          <p:cNvGrpSpPr/>
          <p:nvPr/>
        </p:nvGrpSpPr>
        <p:grpSpPr>
          <a:xfrm>
            <a:off x="3586859" y="4053372"/>
            <a:ext cx="1905167" cy="1088034"/>
            <a:chOff x="-3763673" y="2607529"/>
            <a:chExt cx="2515736" cy="1436728"/>
          </a:xfrm>
        </p:grpSpPr>
        <p:sp>
          <p:nvSpPr>
            <p:cNvPr id="963" name="Google Shape;963;p38"/>
            <p:cNvSpPr/>
            <p:nvPr/>
          </p:nvSpPr>
          <p:spPr>
            <a:xfrm rot="1123467">
              <a:off x="-3443702" y="3119945"/>
              <a:ext cx="555367" cy="829916"/>
            </a:xfrm>
            <a:custGeom>
              <a:avLst/>
              <a:gdLst/>
              <a:ahLst/>
              <a:cxnLst/>
              <a:rect l="l" t="t" r="r" b="b"/>
              <a:pathLst>
                <a:path w="4758" h="7110" extrusionOk="0">
                  <a:moveTo>
                    <a:pt x="440" y="1"/>
                  </a:moveTo>
                  <a:lnTo>
                    <a:pt x="1" y="337"/>
                  </a:lnTo>
                  <a:cubicBezTo>
                    <a:pt x="1733" y="2379"/>
                    <a:pt x="3232" y="4628"/>
                    <a:pt x="4318" y="7110"/>
                  </a:cubicBezTo>
                  <a:lnTo>
                    <a:pt x="4757" y="6903"/>
                  </a:lnTo>
                  <a:cubicBezTo>
                    <a:pt x="3671" y="4421"/>
                    <a:pt x="2172" y="2172"/>
                    <a:pt x="4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38"/>
            <p:cNvSpPr/>
            <p:nvPr/>
          </p:nvSpPr>
          <p:spPr>
            <a:xfrm rot="1123467">
              <a:off x="-3697826" y="2708360"/>
              <a:ext cx="715277" cy="528181"/>
            </a:xfrm>
            <a:custGeom>
              <a:avLst/>
              <a:gdLst/>
              <a:ahLst/>
              <a:cxnLst/>
              <a:rect l="l" t="t" r="r" b="b"/>
              <a:pathLst>
                <a:path w="6128" h="4525" extrusionOk="0">
                  <a:moveTo>
                    <a:pt x="5274" y="1"/>
                  </a:moveTo>
                  <a:cubicBezTo>
                    <a:pt x="5042" y="104"/>
                    <a:pt x="4835" y="208"/>
                    <a:pt x="4731" y="311"/>
                  </a:cubicBezTo>
                  <a:cubicBezTo>
                    <a:pt x="4395" y="544"/>
                    <a:pt x="4292" y="854"/>
                    <a:pt x="4085" y="1190"/>
                  </a:cubicBezTo>
                  <a:cubicBezTo>
                    <a:pt x="4085" y="957"/>
                    <a:pt x="3982" y="751"/>
                    <a:pt x="3749" y="647"/>
                  </a:cubicBezTo>
                  <a:cubicBezTo>
                    <a:pt x="3646" y="440"/>
                    <a:pt x="3542" y="208"/>
                    <a:pt x="3335" y="104"/>
                  </a:cubicBezTo>
                  <a:cubicBezTo>
                    <a:pt x="3239" y="61"/>
                    <a:pt x="3129" y="36"/>
                    <a:pt x="3027" y="36"/>
                  </a:cubicBezTo>
                  <a:cubicBezTo>
                    <a:pt x="2881" y="36"/>
                    <a:pt x="2750" y="87"/>
                    <a:pt x="2689" y="208"/>
                  </a:cubicBezTo>
                  <a:cubicBezTo>
                    <a:pt x="2457" y="311"/>
                    <a:pt x="2457" y="440"/>
                    <a:pt x="2457" y="647"/>
                  </a:cubicBezTo>
                  <a:cubicBezTo>
                    <a:pt x="2353" y="957"/>
                    <a:pt x="2353" y="1293"/>
                    <a:pt x="2457" y="1604"/>
                  </a:cubicBezTo>
                  <a:cubicBezTo>
                    <a:pt x="2250" y="1293"/>
                    <a:pt x="1810" y="1190"/>
                    <a:pt x="1500" y="1087"/>
                  </a:cubicBezTo>
                  <a:cubicBezTo>
                    <a:pt x="1293" y="1087"/>
                    <a:pt x="957" y="1087"/>
                    <a:pt x="854" y="1293"/>
                  </a:cubicBezTo>
                  <a:cubicBezTo>
                    <a:pt x="647" y="1397"/>
                    <a:pt x="750" y="1733"/>
                    <a:pt x="750" y="1940"/>
                  </a:cubicBezTo>
                  <a:cubicBezTo>
                    <a:pt x="854" y="2146"/>
                    <a:pt x="957" y="2483"/>
                    <a:pt x="1061" y="2586"/>
                  </a:cubicBezTo>
                  <a:cubicBezTo>
                    <a:pt x="750" y="2586"/>
                    <a:pt x="311" y="2793"/>
                    <a:pt x="104" y="3129"/>
                  </a:cubicBezTo>
                  <a:cubicBezTo>
                    <a:pt x="1" y="3232"/>
                    <a:pt x="1" y="3439"/>
                    <a:pt x="1" y="3542"/>
                  </a:cubicBezTo>
                  <a:cubicBezTo>
                    <a:pt x="104" y="3775"/>
                    <a:pt x="311" y="3775"/>
                    <a:pt x="518" y="3775"/>
                  </a:cubicBezTo>
                  <a:lnTo>
                    <a:pt x="2896" y="3775"/>
                  </a:lnTo>
                  <a:cubicBezTo>
                    <a:pt x="3646" y="3878"/>
                    <a:pt x="4395" y="4085"/>
                    <a:pt x="5042" y="4525"/>
                  </a:cubicBezTo>
                  <a:cubicBezTo>
                    <a:pt x="5274" y="3336"/>
                    <a:pt x="5481" y="2250"/>
                    <a:pt x="5920" y="1190"/>
                  </a:cubicBezTo>
                  <a:cubicBezTo>
                    <a:pt x="6024" y="854"/>
                    <a:pt x="6127" y="544"/>
                    <a:pt x="5920" y="208"/>
                  </a:cubicBezTo>
                  <a:cubicBezTo>
                    <a:pt x="5817" y="104"/>
                    <a:pt x="5481" y="1"/>
                    <a:pt x="52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38"/>
            <p:cNvSpPr/>
            <p:nvPr/>
          </p:nvSpPr>
          <p:spPr>
            <a:xfrm rot="1123467">
              <a:off x="-3331976" y="3119372"/>
              <a:ext cx="190141" cy="187227"/>
            </a:xfrm>
            <a:custGeom>
              <a:avLst/>
              <a:gdLst/>
              <a:ahLst/>
              <a:cxnLst/>
              <a:rect l="l" t="t" r="r" b="b"/>
              <a:pathLst>
                <a:path w="1629" h="1604" extrusionOk="0">
                  <a:moveTo>
                    <a:pt x="1629" y="1"/>
                  </a:moveTo>
                  <a:cubicBezTo>
                    <a:pt x="1422" y="1"/>
                    <a:pt x="1293" y="104"/>
                    <a:pt x="1189" y="208"/>
                  </a:cubicBezTo>
                  <a:cubicBezTo>
                    <a:pt x="1086" y="311"/>
                    <a:pt x="1086" y="311"/>
                    <a:pt x="982" y="414"/>
                  </a:cubicBezTo>
                  <a:lnTo>
                    <a:pt x="982" y="750"/>
                  </a:lnTo>
                  <a:cubicBezTo>
                    <a:pt x="776" y="647"/>
                    <a:pt x="646" y="647"/>
                    <a:pt x="440" y="647"/>
                  </a:cubicBezTo>
                  <a:cubicBezTo>
                    <a:pt x="336" y="647"/>
                    <a:pt x="129" y="750"/>
                    <a:pt x="0" y="854"/>
                  </a:cubicBezTo>
                  <a:cubicBezTo>
                    <a:pt x="543" y="1061"/>
                    <a:pt x="1086" y="1293"/>
                    <a:pt x="1525" y="1604"/>
                  </a:cubicBezTo>
                  <a:cubicBezTo>
                    <a:pt x="1525" y="1061"/>
                    <a:pt x="1422" y="544"/>
                    <a:pt x="1629" y="1"/>
                  </a:cubicBezTo>
                  <a:close/>
                </a:path>
              </a:pathLst>
            </a:custGeom>
            <a:solidFill>
              <a:srgbClr val="4F1F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38"/>
            <p:cNvSpPr/>
            <p:nvPr/>
          </p:nvSpPr>
          <p:spPr>
            <a:xfrm rot="1123467">
              <a:off x="-3445145" y="3515586"/>
              <a:ext cx="452651" cy="350175"/>
            </a:xfrm>
            <a:custGeom>
              <a:avLst/>
              <a:gdLst/>
              <a:ahLst/>
              <a:cxnLst/>
              <a:rect l="l" t="t" r="r" b="b"/>
              <a:pathLst>
                <a:path w="3878" h="3000" extrusionOk="0">
                  <a:moveTo>
                    <a:pt x="0" y="1"/>
                  </a:moveTo>
                  <a:lnTo>
                    <a:pt x="0" y="1"/>
                  </a:lnTo>
                  <a:cubicBezTo>
                    <a:pt x="104" y="854"/>
                    <a:pt x="646" y="1707"/>
                    <a:pt x="1396" y="2250"/>
                  </a:cubicBezTo>
                  <a:cubicBezTo>
                    <a:pt x="2042" y="2689"/>
                    <a:pt x="3025" y="2999"/>
                    <a:pt x="3878" y="2999"/>
                  </a:cubicBezTo>
                  <a:cubicBezTo>
                    <a:pt x="3128" y="1500"/>
                    <a:pt x="1603" y="414"/>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38"/>
            <p:cNvSpPr/>
            <p:nvPr/>
          </p:nvSpPr>
          <p:spPr>
            <a:xfrm rot="-1032839">
              <a:off x="-1976397" y="3286274"/>
              <a:ext cx="452644" cy="678993"/>
            </a:xfrm>
            <a:custGeom>
              <a:avLst/>
              <a:gdLst/>
              <a:ahLst/>
              <a:cxnLst/>
              <a:rect l="l" t="t" r="r" b="b"/>
              <a:pathLst>
                <a:path w="3878" h="5817" extrusionOk="0">
                  <a:moveTo>
                    <a:pt x="3567" y="1"/>
                  </a:moveTo>
                  <a:cubicBezTo>
                    <a:pt x="2172" y="1733"/>
                    <a:pt x="982" y="3671"/>
                    <a:pt x="0" y="5610"/>
                  </a:cubicBezTo>
                  <a:lnTo>
                    <a:pt x="336" y="5817"/>
                  </a:lnTo>
                  <a:cubicBezTo>
                    <a:pt x="1293" y="3775"/>
                    <a:pt x="2482" y="1939"/>
                    <a:pt x="3878" y="233"/>
                  </a:cubicBezTo>
                  <a:lnTo>
                    <a:pt x="35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38"/>
            <p:cNvSpPr/>
            <p:nvPr/>
          </p:nvSpPr>
          <p:spPr>
            <a:xfrm rot="-1032839">
              <a:off x="-1877897" y="2955400"/>
              <a:ext cx="579519" cy="428617"/>
            </a:xfrm>
            <a:custGeom>
              <a:avLst/>
              <a:gdLst/>
              <a:ahLst/>
              <a:cxnLst/>
              <a:rect l="l" t="t" r="r" b="b"/>
              <a:pathLst>
                <a:path w="4965" h="3672" extrusionOk="0">
                  <a:moveTo>
                    <a:pt x="647" y="1"/>
                  </a:moveTo>
                  <a:cubicBezTo>
                    <a:pt x="440" y="1"/>
                    <a:pt x="234" y="1"/>
                    <a:pt x="104" y="207"/>
                  </a:cubicBezTo>
                  <a:cubicBezTo>
                    <a:pt x="1" y="440"/>
                    <a:pt x="104" y="647"/>
                    <a:pt x="104" y="957"/>
                  </a:cubicBezTo>
                  <a:cubicBezTo>
                    <a:pt x="440" y="1836"/>
                    <a:pt x="647" y="2689"/>
                    <a:pt x="880" y="3671"/>
                  </a:cubicBezTo>
                  <a:cubicBezTo>
                    <a:pt x="1397" y="3232"/>
                    <a:pt x="1940" y="3129"/>
                    <a:pt x="2586" y="3129"/>
                  </a:cubicBezTo>
                  <a:cubicBezTo>
                    <a:pt x="2801" y="3094"/>
                    <a:pt x="3017" y="3083"/>
                    <a:pt x="3232" y="3083"/>
                  </a:cubicBezTo>
                  <a:cubicBezTo>
                    <a:pt x="3663" y="3083"/>
                    <a:pt x="4094" y="3129"/>
                    <a:pt x="4525" y="3129"/>
                  </a:cubicBezTo>
                  <a:cubicBezTo>
                    <a:pt x="4628" y="3129"/>
                    <a:pt x="4861" y="3025"/>
                    <a:pt x="4964" y="2896"/>
                  </a:cubicBezTo>
                  <a:cubicBezTo>
                    <a:pt x="4964" y="2793"/>
                    <a:pt x="4964" y="2586"/>
                    <a:pt x="4861" y="2482"/>
                  </a:cubicBezTo>
                  <a:cubicBezTo>
                    <a:pt x="4628" y="2250"/>
                    <a:pt x="4318" y="2146"/>
                    <a:pt x="4111" y="2146"/>
                  </a:cubicBezTo>
                  <a:cubicBezTo>
                    <a:pt x="4215" y="1939"/>
                    <a:pt x="4318" y="1733"/>
                    <a:pt x="4318" y="1603"/>
                  </a:cubicBezTo>
                  <a:cubicBezTo>
                    <a:pt x="4421" y="1397"/>
                    <a:pt x="4421" y="1190"/>
                    <a:pt x="4318" y="957"/>
                  </a:cubicBezTo>
                  <a:cubicBezTo>
                    <a:pt x="4111" y="854"/>
                    <a:pt x="3982" y="854"/>
                    <a:pt x="3775" y="854"/>
                  </a:cubicBezTo>
                  <a:cubicBezTo>
                    <a:pt x="3465" y="957"/>
                    <a:pt x="3129" y="1086"/>
                    <a:pt x="2922" y="1293"/>
                  </a:cubicBezTo>
                  <a:cubicBezTo>
                    <a:pt x="3025" y="957"/>
                    <a:pt x="3025" y="750"/>
                    <a:pt x="3025" y="544"/>
                  </a:cubicBezTo>
                  <a:cubicBezTo>
                    <a:pt x="2922" y="311"/>
                    <a:pt x="2922" y="207"/>
                    <a:pt x="2819" y="104"/>
                  </a:cubicBezTo>
                  <a:cubicBezTo>
                    <a:pt x="2754" y="52"/>
                    <a:pt x="2670" y="27"/>
                    <a:pt x="2576" y="27"/>
                  </a:cubicBezTo>
                  <a:cubicBezTo>
                    <a:pt x="2483" y="27"/>
                    <a:pt x="2379" y="52"/>
                    <a:pt x="2276" y="104"/>
                  </a:cubicBezTo>
                  <a:cubicBezTo>
                    <a:pt x="2043" y="104"/>
                    <a:pt x="1940" y="311"/>
                    <a:pt x="1836" y="440"/>
                  </a:cubicBezTo>
                  <a:cubicBezTo>
                    <a:pt x="1733" y="647"/>
                    <a:pt x="1629" y="750"/>
                    <a:pt x="1629" y="957"/>
                  </a:cubicBezTo>
                  <a:cubicBezTo>
                    <a:pt x="1526" y="647"/>
                    <a:pt x="1293" y="440"/>
                    <a:pt x="1087" y="207"/>
                  </a:cubicBezTo>
                  <a:cubicBezTo>
                    <a:pt x="983" y="104"/>
                    <a:pt x="880" y="1"/>
                    <a:pt x="6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38"/>
            <p:cNvSpPr/>
            <p:nvPr/>
          </p:nvSpPr>
          <p:spPr>
            <a:xfrm rot="-1032839">
              <a:off x="-1759531" y="3294488"/>
              <a:ext cx="151037" cy="151043"/>
            </a:xfrm>
            <a:custGeom>
              <a:avLst/>
              <a:gdLst/>
              <a:ahLst/>
              <a:cxnLst/>
              <a:rect l="l" t="t" r="r" b="b"/>
              <a:pathLst>
                <a:path w="1294" h="1294" extrusionOk="0">
                  <a:moveTo>
                    <a:pt x="1" y="1"/>
                  </a:moveTo>
                  <a:cubicBezTo>
                    <a:pt x="104" y="440"/>
                    <a:pt x="104" y="854"/>
                    <a:pt x="104" y="1293"/>
                  </a:cubicBezTo>
                  <a:cubicBezTo>
                    <a:pt x="440" y="957"/>
                    <a:pt x="854" y="854"/>
                    <a:pt x="1293" y="647"/>
                  </a:cubicBezTo>
                  <a:cubicBezTo>
                    <a:pt x="1293" y="544"/>
                    <a:pt x="1086" y="440"/>
                    <a:pt x="983" y="440"/>
                  </a:cubicBezTo>
                  <a:cubicBezTo>
                    <a:pt x="854" y="440"/>
                    <a:pt x="647" y="440"/>
                    <a:pt x="544" y="544"/>
                  </a:cubicBezTo>
                  <a:lnTo>
                    <a:pt x="544" y="311"/>
                  </a:lnTo>
                  <a:cubicBezTo>
                    <a:pt x="544" y="208"/>
                    <a:pt x="440" y="208"/>
                    <a:pt x="337" y="104"/>
                  </a:cubicBezTo>
                  <a:cubicBezTo>
                    <a:pt x="337" y="1"/>
                    <a:pt x="104" y="1"/>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38"/>
            <p:cNvSpPr/>
            <p:nvPr/>
          </p:nvSpPr>
          <p:spPr>
            <a:xfrm rot="-1032839">
              <a:off x="-1885745" y="3606969"/>
              <a:ext cx="365220" cy="289713"/>
            </a:xfrm>
            <a:custGeom>
              <a:avLst/>
              <a:gdLst/>
              <a:ahLst/>
              <a:cxnLst/>
              <a:rect l="l" t="t" r="r" b="b"/>
              <a:pathLst>
                <a:path w="3129" h="2482" extrusionOk="0">
                  <a:moveTo>
                    <a:pt x="3128" y="0"/>
                  </a:moveTo>
                  <a:cubicBezTo>
                    <a:pt x="1836" y="414"/>
                    <a:pt x="543" y="1293"/>
                    <a:pt x="1" y="2482"/>
                  </a:cubicBezTo>
                  <a:cubicBezTo>
                    <a:pt x="647" y="2482"/>
                    <a:pt x="1396" y="2249"/>
                    <a:pt x="1939" y="1836"/>
                  </a:cubicBezTo>
                  <a:cubicBezTo>
                    <a:pt x="2586" y="1396"/>
                    <a:pt x="3025" y="750"/>
                    <a:pt x="31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38"/>
            <p:cNvSpPr/>
            <p:nvPr/>
          </p:nvSpPr>
          <p:spPr>
            <a:xfrm>
              <a:off x="-3714225" y="3650887"/>
              <a:ext cx="1599215" cy="393363"/>
            </a:xfrm>
            <a:custGeom>
              <a:avLst/>
              <a:gdLst/>
              <a:ahLst/>
              <a:cxnLst/>
              <a:rect l="l" t="t" r="r" b="b"/>
              <a:pathLst>
                <a:path w="13701" h="3370" extrusionOk="0">
                  <a:moveTo>
                    <a:pt x="7414" y="0"/>
                  </a:moveTo>
                  <a:cubicBezTo>
                    <a:pt x="7278" y="0"/>
                    <a:pt x="7141" y="12"/>
                    <a:pt x="7006" y="35"/>
                  </a:cubicBezTo>
                  <a:cubicBezTo>
                    <a:pt x="5713" y="138"/>
                    <a:pt x="4653" y="1198"/>
                    <a:pt x="3878" y="2387"/>
                  </a:cubicBezTo>
                  <a:cubicBezTo>
                    <a:pt x="3394" y="2187"/>
                    <a:pt x="2910" y="2073"/>
                    <a:pt x="2426" y="2073"/>
                  </a:cubicBezTo>
                  <a:cubicBezTo>
                    <a:pt x="2160" y="2073"/>
                    <a:pt x="1894" y="2107"/>
                    <a:pt x="1629" y="2181"/>
                  </a:cubicBezTo>
                  <a:cubicBezTo>
                    <a:pt x="983" y="2387"/>
                    <a:pt x="440" y="2827"/>
                    <a:pt x="0" y="3370"/>
                  </a:cubicBezTo>
                  <a:lnTo>
                    <a:pt x="13701" y="3370"/>
                  </a:lnTo>
                  <a:cubicBezTo>
                    <a:pt x="13468" y="3034"/>
                    <a:pt x="13055" y="2723"/>
                    <a:pt x="12719" y="2491"/>
                  </a:cubicBezTo>
                  <a:cubicBezTo>
                    <a:pt x="12408" y="2387"/>
                    <a:pt x="12072" y="2284"/>
                    <a:pt x="11866" y="2181"/>
                  </a:cubicBezTo>
                  <a:cubicBezTo>
                    <a:pt x="11530" y="2181"/>
                    <a:pt x="11219" y="2181"/>
                    <a:pt x="10883" y="2284"/>
                  </a:cubicBezTo>
                  <a:cubicBezTo>
                    <a:pt x="10676" y="2284"/>
                    <a:pt x="10470" y="2387"/>
                    <a:pt x="10134" y="2491"/>
                  </a:cubicBezTo>
                  <a:cubicBezTo>
                    <a:pt x="10030" y="1741"/>
                    <a:pt x="9694" y="1095"/>
                    <a:pt x="9177" y="681"/>
                  </a:cubicBezTo>
                  <a:cubicBezTo>
                    <a:pt x="8648" y="237"/>
                    <a:pt x="8032" y="0"/>
                    <a:pt x="74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38"/>
            <p:cNvSpPr/>
            <p:nvPr/>
          </p:nvSpPr>
          <p:spPr>
            <a:xfrm>
              <a:off x="-2190501" y="3873021"/>
              <a:ext cx="739437" cy="171236"/>
            </a:xfrm>
            <a:custGeom>
              <a:avLst/>
              <a:gdLst/>
              <a:ahLst/>
              <a:cxnLst/>
              <a:rect l="l" t="t" r="r" b="b"/>
              <a:pathLst>
                <a:path w="6335" h="1467" extrusionOk="0">
                  <a:moveTo>
                    <a:pt x="4520" y="0"/>
                  </a:moveTo>
                  <a:cubicBezTo>
                    <a:pt x="3937" y="0"/>
                    <a:pt x="3338" y="257"/>
                    <a:pt x="2793" y="588"/>
                  </a:cubicBezTo>
                  <a:cubicBezTo>
                    <a:pt x="2689" y="588"/>
                    <a:pt x="2586" y="484"/>
                    <a:pt x="2457" y="381"/>
                  </a:cubicBezTo>
                  <a:cubicBezTo>
                    <a:pt x="2250" y="278"/>
                    <a:pt x="2146" y="278"/>
                    <a:pt x="1940" y="278"/>
                  </a:cubicBezTo>
                  <a:cubicBezTo>
                    <a:pt x="1867" y="269"/>
                    <a:pt x="1796" y="265"/>
                    <a:pt x="1725" y="265"/>
                  </a:cubicBezTo>
                  <a:cubicBezTo>
                    <a:pt x="940" y="265"/>
                    <a:pt x="285" y="779"/>
                    <a:pt x="1" y="1467"/>
                  </a:cubicBezTo>
                  <a:lnTo>
                    <a:pt x="6334" y="1467"/>
                  </a:lnTo>
                  <a:cubicBezTo>
                    <a:pt x="6231" y="1027"/>
                    <a:pt x="5920" y="588"/>
                    <a:pt x="5481" y="278"/>
                  </a:cubicBezTo>
                  <a:cubicBezTo>
                    <a:pt x="5174" y="82"/>
                    <a:pt x="4849" y="0"/>
                    <a:pt x="45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only 1">
  <p:cSld name="Title only 1">
    <p:bg>
      <p:bgPr>
        <a:solidFill>
          <a:schemeClr val="lt2"/>
        </a:solidFill>
        <a:effectLst/>
      </p:bgPr>
    </p:bg>
    <p:spTree>
      <p:nvGrpSpPr>
        <p:cNvPr id="1" name="Shape 448"/>
        <p:cNvGrpSpPr/>
        <p:nvPr/>
      </p:nvGrpSpPr>
      <p:grpSpPr>
        <a:xfrm>
          <a:off x="0" y="0"/>
          <a:ext cx="0" cy="0"/>
          <a:chOff x="0" y="0"/>
          <a:chExt cx="0" cy="0"/>
        </a:xfrm>
      </p:grpSpPr>
      <p:sp>
        <p:nvSpPr>
          <p:cNvPr id="449" name="Google Shape;449;p24"/>
          <p:cNvSpPr txBox="1">
            <a:spLocks noGrp="1"/>
          </p:cNvSpPr>
          <p:nvPr>
            <p:ph type="title"/>
          </p:nvPr>
        </p:nvSpPr>
        <p:spPr>
          <a:xfrm>
            <a:off x="720000" y="381000"/>
            <a:ext cx="7711200" cy="4842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6EB0A1"/>
              </a:buClr>
              <a:buSzPts val="3200"/>
              <a:buNone/>
              <a:defRPr>
                <a:solidFill>
                  <a:srgbClr val="6EB0A1"/>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50" name="Google Shape;450;p24"/>
          <p:cNvSpPr/>
          <p:nvPr/>
        </p:nvSpPr>
        <p:spPr>
          <a:xfrm>
            <a:off x="8543432" y="179325"/>
            <a:ext cx="251768" cy="24569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451" name="Google Shape;451;p24"/>
          <p:cNvSpPr/>
          <p:nvPr/>
        </p:nvSpPr>
        <p:spPr>
          <a:xfrm>
            <a:off x="8085951" y="690585"/>
            <a:ext cx="388895" cy="337705"/>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52" name="Google Shape;452;p24"/>
          <p:cNvSpPr/>
          <p:nvPr/>
        </p:nvSpPr>
        <p:spPr>
          <a:xfrm>
            <a:off x="7521123" y="136602"/>
            <a:ext cx="457327" cy="484201"/>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453" name="Google Shape;453;p24"/>
          <p:cNvSpPr/>
          <p:nvPr/>
        </p:nvSpPr>
        <p:spPr>
          <a:xfrm>
            <a:off x="8795195" y="760366"/>
            <a:ext cx="186878" cy="198123"/>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54" name="Google Shape;454;p24"/>
          <p:cNvSpPr/>
          <p:nvPr/>
        </p:nvSpPr>
        <p:spPr>
          <a:xfrm>
            <a:off x="8538801" y="1153325"/>
            <a:ext cx="388912" cy="379696"/>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455" name="Google Shape;455;p24"/>
          <p:cNvSpPr/>
          <p:nvPr/>
        </p:nvSpPr>
        <p:spPr>
          <a:xfrm>
            <a:off x="131870" y="259570"/>
            <a:ext cx="406139" cy="420570"/>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456" name="Google Shape;456;p24"/>
          <p:cNvSpPr/>
          <p:nvPr/>
        </p:nvSpPr>
        <p:spPr>
          <a:xfrm>
            <a:off x="846183" y="203106"/>
            <a:ext cx="186878" cy="198123"/>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57" name="Google Shape;457;p24"/>
          <p:cNvSpPr/>
          <p:nvPr/>
        </p:nvSpPr>
        <p:spPr>
          <a:xfrm>
            <a:off x="529385" y="825159"/>
            <a:ext cx="251768" cy="24569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458" name="Google Shape;458;p24"/>
          <p:cNvSpPr/>
          <p:nvPr/>
        </p:nvSpPr>
        <p:spPr>
          <a:xfrm>
            <a:off x="140488" y="1153322"/>
            <a:ext cx="388895" cy="337705"/>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59" name="Google Shape;459;p24"/>
          <p:cNvSpPr/>
          <p:nvPr/>
        </p:nvSpPr>
        <p:spPr>
          <a:xfrm>
            <a:off x="1033048" y="452252"/>
            <a:ext cx="406126" cy="429996"/>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295590620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460"/>
        <p:cNvGrpSpPr/>
        <p:nvPr/>
      </p:nvGrpSpPr>
      <p:grpSpPr>
        <a:xfrm>
          <a:off x="0" y="0"/>
          <a:ext cx="0" cy="0"/>
          <a:chOff x="0" y="0"/>
          <a:chExt cx="0" cy="0"/>
        </a:xfrm>
      </p:grpSpPr>
      <p:sp>
        <p:nvSpPr>
          <p:cNvPr id="461" name="Google Shape;461;p25"/>
          <p:cNvSpPr txBox="1">
            <a:spLocks noGrp="1"/>
          </p:cNvSpPr>
          <p:nvPr>
            <p:ph type="title"/>
          </p:nvPr>
        </p:nvSpPr>
        <p:spPr>
          <a:xfrm>
            <a:off x="720000" y="381000"/>
            <a:ext cx="7711200" cy="484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62" name="Google Shape;462;p25"/>
          <p:cNvSpPr/>
          <p:nvPr/>
        </p:nvSpPr>
        <p:spPr>
          <a:xfrm>
            <a:off x="8543432" y="179325"/>
            <a:ext cx="251768" cy="24569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463" name="Google Shape;463;p25"/>
          <p:cNvSpPr/>
          <p:nvPr/>
        </p:nvSpPr>
        <p:spPr>
          <a:xfrm>
            <a:off x="8085951" y="690585"/>
            <a:ext cx="388895" cy="337705"/>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64" name="Google Shape;464;p25"/>
          <p:cNvSpPr/>
          <p:nvPr/>
        </p:nvSpPr>
        <p:spPr>
          <a:xfrm>
            <a:off x="7521123" y="136602"/>
            <a:ext cx="457327" cy="484201"/>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465" name="Google Shape;465;p25"/>
          <p:cNvSpPr/>
          <p:nvPr/>
        </p:nvSpPr>
        <p:spPr>
          <a:xfrm>
            <a:off x="8795195" y="760366"/>
            <a:ext cx="186878" cy="198123"/>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66" name="Google Shape;466;p25"/>
          <p:cNvSpPr/>
          <p:nvPr/>
        </p:nvSpPr>
        <p:spPr>
          <a:xfrm>
            <a:off x="8538801" y="1153325"/>
            <a:ext cx="388912" cy="379696"/>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467" name="Google Shape;467;p25"/>
          <p:cNvSpPr/>
          <p:nvPr/>
        </p:nvSpPr>
        <p:spPr>
          <a:xfrm>
            <a:off x="131870" y="259570"/>
            <a:ext cx="406139" cy="420570"/>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468" name="Google Shape;468;p25"/>
          <p:cNvSpPr/>
          <p:nvPr/>
        </p:nvSpPr>
        <p:spPr>
          <a:xfrm>
            <a:off x="846183" y="203106"/>
            <a:ext cx="186878" cy="198123"/>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69" name="Google Shape;469;p25"/>
          <p:cNvSpPr/>
          <p:nvPr/>
        </p:nvSpPr>
        <p:spPr>
          <a:xfrm>
            <a:off x="529385" y="825159"/>
            <a:ext cx="251768" cy="24569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470" name="Google Shape;470;p25"/>
          <p:cNvSpPr/>
          <p:nvPr/>
        </p:nvSpPr>
        <p:spPr>
          <a:xfrm>
            <a:off x="140488" y="1153322"/>
            <a:ext cx="388895" cy="337705"/>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71" name="Google Shape;471;p25"/>
          <p:cNvSpPr/>
          <p:nvPr/>
        </p:nvSpPr>
        <p:spPr>
          <a:xfrm>
            <a:off x="1033048" y="452252"/>
            <a:ext cx="406126" cy="429996"/>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472" name="Google Shape;472;p25"/>
          <p:cNvSpPr/>
          <p:nvPr/>
        </p:nvSpPr>
        <p:spPr>
          <a:xfrm rot="10800000">
            <a:off x="337368" y="4702174"/>
            <a:ext cx="251768" cy="24569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473" name="Google Shape;473;p25"/>
          <p:cNvSpPr/>
          <p:nvPr/>
        </p:nvSpPr>
        <p:spPr>
          <a:xfrm rot="10800000">
            <a:off x="657723" y="4098908"/>
            <a:ext cx="388895" cy="337705"/>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74" name="Google Shape;474;p25"/>
          <p:cNvSpPr/>
          <p:nvPr/>
        </p:nvSpPr>
        <p:spPr>
          <a:xfrm rot="10800000">
            <a:off x="1154118" y="4506394"/>
            <a:ext cx="457327" cy="484201"/>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475" name="Google Shape;475;p25"/>
          <p:cNvSpPr/>
          <p:nvPr/>
        </p:nvSpPr>
        <p:spPr>
          <a:xfrm rot="10800000">
            <a:off x="150495" y="4168709"/>
            <a:ext cx="186878" cy="198123"/>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76" name="Google Shape;476;p25"/>
          <p:cNvSpPr/>
          <p:nvPr/>
        </p:nvSpPr>
        <p:spPr>
          <a:xfrm rot="10800000">
            <a:off x="204856" y="3594177"/>
            <a:ext cx="388912" cy="379696"/>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477" name="Google Shape;477;p25"/>
          <p:cNvSpPr/>
          <p:nvPr/>
        </p:nvSpPr>
        <p:spPr>
          <a:xfrm rot="10800000">
            <a:off x="8594559" y="4447058"/>
            <a:ext cx="406139" cy="420570"/>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478" name="Google Shape;478;p25"/>
          <p:cNvSpPr/>
          <p:nvPr/>
        </p:nvSpPr>
        <p:spPr>
          <a:xfrm rot="10800000">
            <a:off x="8099507" y="4725968"/>
            <a:ext cx="186878" cy="198123"/>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79" name="Google Shape;479;p25"/>
          <p:cNvSpPr/>
          <p:nvPr/>
        </p:nvSpPr>
        <p:spPr>
          <a:xfrm rot="10800000">
            <a:off x="8351416" y="4056340"/>
            <a:ext cx="251768" cy="24569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480" name="Google Shape;480;p25"/>
          <p:cNvSpPr/>
          <p:nvPr/>
        </p:nvSpPr>
        <p:spPr>
          <a:xfrm rot="10800000">
            <a:off x="8603185" y="3636170"/>
            <a:ext cx="388895" cy="337705"/>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481" name="Google Shape;481;p25"/>
          <p:cNvSpPr/>
          <p:nvPr/>
        </p:nvSpPr>
        <p:spPr>
          <a:xfrm rot="10800000">
            <a:off x="7693394" y="4244950"/>
            <a:ext cx="406126" cy="429996"/>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415028938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lt2"/>
        </a:solidFill>
        <a:effectLst/>
      </p:bgPr>
    </p:bg>
    <p:spTree>
      <p:nvGrpSpPr>
        <p:cNvPr id="1" name="Shape 630"/>
        <p:cNvGrpSpPr/>
        <p:nvPr/>
      </p:nvGrpSpPr>
      <p:grpSpPr>
        <a:xfrm>
          <a:off x="0" y="0"/>
          <a:ext cx="0" cy="0"/>
          <a:chOff x="0" y="0"/>
          <a:chExt cx="0" cy="0"/>
        </a:xfrm>
      </p:grpSpPr>
      <p:sp>
        <p:nvSpPr>
          <p:cNvPr id="631" name="Google Shape;631;p31"/>
          <p:cNvSpPr/>
          <p:nvPr/>
        </p:nvSpPr>
        <p:spPr>
          <a:xfrm>
            <a:off x="8543432" y="179325"/>
            <a:ext cx="251768" cy="24569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632" name="Google Shape;632;p31"/>
          <p:cNvSpPr/>
          <p:nvPr/>
        </p:nvSpPr>
        <p:spPr>
          <a:xfrm>
            <a:off x="8085951" y="690585"/>
            <a:ext cx="388895" cy="337705"/>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33" name="Google Shape;633;p31"/>
          <p:cNvSpPr/>
          <p:nvPr/>
        </p:nvSpPr>
        <p:spPr>
          <a:xfrm>
            <a:off x="7521123" y="136602"/>
            <a:ext cx="457327" cy="484201"/>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34" name="Google Shape;634;p31"/>
          <p:cNvSpPr/>
          <p:nvPr/>
        </p:nvSpPr>
        <p:spPr>
          <a:xfrm>
            <a:off x="8795195" y="760366"/>
            <a:ext cx="186878" cy="198123"/>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35" name="Google Shape;635;p31"/>
          <p:cNvSpPr/>
          <p:nvPr/>
        </p:nvSpPr>
        <p:spPr>
          <a:xfrm>
            <a:off x="8538801" y="1153325"/>
            <a:ext cx="388912" cy="379696"/>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636" name="Google Shape;636;p31"/>
          <p:cNvSpPr/>
          <p:nvPr/>
        </p:nvSpPr>
        <p:spPr>
          <a:xfrm>
            <a:off x="131870" y="259570"/>
            <a:ext cx="406139" cy="420570"/>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37" name="Google Shape;637;p31"/>
          <p:cNvSpPr/>
          <p:nvPr/>
        </p:nvSpPr>
        <p:spPr>
          <a:xfrm>
            <a:off x="846183" y="203106"/>
            <a:ext cx="186878" cy="198123"/>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38" name="Google Shape;638;p31"/>
          <p:cNvSpPr/>
          <p:nvPr/>
        </p:nvSpPr>
        <p:spPr>
          <a:xfrm>
            <a:off x="529385" y="825159"/>
            <a:ext cx="251768" cy="24569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639" name="Google Shape;639;p31"/>
          <p:cNvSpPr/>
          <p:nvPr/>
        </p:nvSpPr>
        <p:spPr>
          <a:xfrm>
            <a:off x="140488" y="1153322"/>
            <a:ext cx="388895" cy="337705"/>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0" name="Google Shape;640;p31"/>
          <p:cNvSpPr/>
          <p:nvPr/>
        </p:nvSpPr>
        <p:spPr>
          <a:xfrm>
            <a:off x="1033048" y="452252"/>
            <a:ext cx="406126" cy="429996"/>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41" name="Google Shape;641;p31"/>
          <p:cNvSpPr/>
          <p:nvPr/>
        </p:nvSpPr>
        <p:spPr>
          <a:xfrm rot="10800000">
            <a:off x="337368" y="4702174"/>
            <a:ext cx="251768" cy="24569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642" name="Google Shape;642;p31"/>
          <p:cNvSpPr/>
          <p:nvPr/>
        </p:nvSpPr>
        <p:spPr>
          <a:xfrm rot="10800000">
            <a:off x="657723" y="4098908"/>
            <a:ext cx="388895" cy="337705"/>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3" name="Google Shape;643;p31"/>
          <p:cNvSpPr/>
          <p:nvPr/>
        </p:nvSpPr>
        <p:spPr>
          <a:xfrm rot="10800000">
            <a:off x="1154118" y="4506394"/>
            <a:ext cx="457327" cy="484201"/>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44" name="Google Shape;644;p31"/>
          <p:cNvSpPr/>
          <p:nvPr/>
        </p:nvSpPr>
        <p:spPr>
          <a:xfrm rot="10800000">
            <a:off x="150495" y="4168709"/>
            <a:ext cx="186878" cy="198123"/>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5" name="Google Shape;645;p31"/>
          <p:cNvSpPr/>
          <p:nvPr/>
        </p:nvSpPr>
        <p:spPr>
          <a:xfrm rot="10800000">
            <a:off x="204856" y="3594177"/>
            <a:ext cx="388912" cy="379696"/>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646" name="Google Shape;646;p31"/>
          <p:cNvSpPr/>
          <p:nvPr/>
        </p:nvSpPr>
        <p:spPr>
          <a:xfrm rot="10800000">
            <a:off x="8594559" y="4447058"/>
            <a:ext cx="406139" cy="420570"/>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47" name="Google Shape;647;p31"/>
          <p:cNvSpPr/>
          <p:nvPr/>
        </p:nvSpPr>
        <p:spPr>
          <a:xfrm rot="10800000">
            <a:off x="8099507" y="4725968"/>
            <a:ext cx="186878" cy="198123"/>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48" name="Google Shape;648;p31"/>
          <p:cNvSpPr/>
          <p:nvPr/>
        </p:nvSpPr>
        <p:spPr>
          <a:xfrm rot="10800000">
            <a:off x="8351416" y="4056340"/>
            <a:ext cx="251768" cy="245699"/>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649" name="Google Shape;649;p31"/>
          <p:cNvSpPr/>
          <p:nvPr/>
        </p:nvSpPr>
        <p:spPr>
          <a:xfrm rot="10800000">
            <a:off x="8603185" y="3636170"/>
            <a:ext cx="388895" cy="337705"/>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0" name="Google Shape;650;p31"/>
          <p:cNvSpPr/>
          <p:nvPr/>
        </p:nvSpPr>
        <p:spPr>
          <a:xfrm rot="10800000">
            <a:off x="7693394" y="4244950"/>
            <a:ext cx="406126" cy="429996"/>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255829980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2"/>
        </a:solidFill>
        <a:effectLst/>
      </p:bgPr>
    </p:bg>
    <p:spTree>
      <p:nvGrpSpPr>
        <p:cNvPr id="1" name="Shape 651"/>
        <p:cNvGrpSpPr/>
        <p:nvPr/>
      </p:nvGrpSpPr>
      <p:grpSpPr>
        <a:xfrm>
          <a:off x="0" y="0"/>
          <a:ext cx="0" cy="0"/>
          <a:chOff x="0" y="0"/>
          <a:chExt cx="0" cy="0"/>
        </a:xfrm>
      </p:grpSpPr>
      <p:sp>
        <p:nvSpPr>
          <p:cNvPr id="652" name="Google Shape;652;p32"/>
          <p:cNvSpPr/>
          <p:nvPr/>
        </p:nvSpPr>
        <p:spPr>
          <a:xfrm flipH="1">
            <a:off x="-34724" y="-24162"/>
            <a:ext cx="2468926" cy="1492534"/>
          </a:xfrm>
          <a:custGeom>
            <a:avLst/>
            <a:gdLst/>
            <a:ahLst/>
            <a:cxnLst/>
            <a:rect l="l" t="t" r="r" b="b"/>
            <a:pathLst>
              <a:path w="47619" h="28787" extrusionOk="0">
                <a:moveTo>
                  <a:pt x="1" y="0"/>
                </a:moveTo>
                <a:cubicBezTo>
                  <a:pt x="1609" y="3064"/>
                  <a:pt x="5648" y="5236"/>
                  <a:pt x="10381" y="5236"/>
                </a:cubicBezTo>
                <a:cubicBezTo>
                  <a:pt x="14115" y="5236"/>
                  <a:pt x="17415" y="3887"/>
                  <a:pt x="19427" y="1822"/>
                </a:cubicBezTo>
                <a:cubicBezTo>
                  <a:pt x="20022" y="5869"/>
                  <a:pt x="23497" y="8978"/>
                  <a:pt x="27712" y="8978"/>
                </a:cubicBezTo>
                <a:cubicBezTo>
                  <a:pt x="28017" y="8978"/>
                  <a:pt x="28314" y="8963"/>
                  <a:pt x="28611" y="8925"/>
                </a:cubicBezTo>
                <a:cubicBezTo>
                  <a:pt x="29030" y="19427"/>
                  <a:pt x="37239" y="27925"/>
                  <a:pt x="47619" y="28786"/>
                </a:cubicBezTo>
                <a:lnTo>
                  <a:pt x="47619" y="0"/>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53" name="Google Shape;653;p32"/>
          <p:cNvSpPr/>
          <p:nvPr/>
        </p:nvSpPr>
        <p:spPr>
          <a:xfrm>
            <a:off x="6675076" y="-24162"/>
            <a:ext cx="2468926" cy="1492534"/>
          </a:xfrm>
          <a:custGeom>
            <a:avLst/>
            <a:gdLst/>
            <a:ahLst/>
            <a:cxnLst/>
            <a:rect l="l" t="t" r="r" b="b"/>
            <a:pathLst>
              <a:path w="47619" h="28787" extrusionOk="0">
                <a:moveTo>
                  <a:pt x="1" y="0"/>
                </a:moveTo>
                <a:cubicBezTo>
                  <a:pt x="1609" y="3064"/>
                  <a:pt x="5648" y="5236"/>
                  <a:pt x="10381" y="5236"/>
                </a:cubicBezTo>
                <a:cubicBezTo>
                  <a:pt x="14115" y="5236"/>
                  <a:pt x="17415" y="3887"/>
                  <a:pt x="19427" y="1822"/>
                </a:cubicBezTo>
                <a:cubicBezTo>
                  <a:pt x="20022" y="5869"/>
                  <a:pt x="23497" y="8978"/>
                  <a:pt x="27712" y="8978"/>
                </a:cubicBezTo>
                <a:cubicBezTo>
                  <a:pt x="28017" y="8978"/>
                  <a:pt x="28314" y="8963"/>
                  <a:pt x="28611" y="8925"/>
                </a:cubicBezTo>
                <a:cubicBezTo>
                  <a:pt x="29030" y="19427"/>
                  <a:pt x="37239" y="27925"/>
                  <a:pt x="47619" y="28786"/>
                </a:cubicBezTo>
                <a:lnTo>
                  <a:pt x="47619" y="0"/>
                </a:ln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54" name="Google Shape;654;p32"/>
          <p:cNvSpPr/>
          <p:nvPr/>
        </p:nvSpPr>
        <p:spPr>
          <a:xfrm rot="10800000" flipH="1">
            <a:off x="1928087" y="3972873"/>
            <a:ext cx="342996" cy="363122"/>
          </a:xfrm>
          <a:custGeom>
            <a:avLst/>
            <a:gdLst/>
            <a:ahLst/>
            <a:cxnLst/>
            <a:rect l="l" t="t" r="r" b="b"/>
            <a:pathLst>
              <a:path w="4874" h="5160" extrusionOk="0">
                <a:moveTo>
                  <a:pt x="2437" y="0"/>
                </a:moveTo>
                <a:lnTo>
                  <a:pt x="1901" y="1535"/>
                </a:lnTo>
                <a:lnTo>
                  <a:pt x="536" y="1030"/>
                </a:lnTo>
                <a:lnTo>
                  <a:pt x="1615" y="1974"/>
                </a:lnTo>
                <a:lnTo>
                  <a:pt x="0" y="2394"/>
                </a:lnTo>
                <a:lnTo>
                  <a:pt x="1541" y="2784"/>
                </a:lnTo>
                <a:lnTo>
                  <a:pt x="646" y="4185"/>
                </a:lnTo>
                <a:lnTo>
                  <a:pt x="646" y="4185"/>
                </a:lnTo>
                <a:lnTo>
                  <a:pt x="1937" y="3326"/>
                </a:lnTo>
                <a:lnTo>
                  <a:pt x="2437" y="5159"/>
                </a:lnTo>
                <a:lnTo>
                  <a:pt x="2936" y="3326"/>
                </a:lnTo>
                <a:lnTo>
                  <a:pt x="4228" y="4185"/>
                </a:lnTo>
                <a:lnTo>
                  <a:pt x="3332" y="2784"/>
                </a:lnTo>
                <a:lnTo>
                  <a:pt x="4873" y="2394"/>
                </a:lnTo>
                <a:lnTo>
                  <a:pt x="3259" y="1974"/>
                </a:lnTo>
                <a:lnTo>
                  <a:pt x="4337" y="1030"/>
                </a:lnTo>
                <a:lnTo>
                  <a:pt x="2973" y="1535"/>
                </a:lnTo>
                <a:lnTo>
                  <a:pt x="2437"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55" name="Google Shape;655;p32"/>
          <p:cNvSpPr/>
          <p:nvPr/>
        </p:nvSpPr>
        <p:spPr>
          <a:xfrm rot="10800000" flipH="1">
            <a:off x="7858198" y="4320754"/>
            <a:ext cx="604473" cy="639982"/>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56" name="Google Shape;656;p32"/>
          <p:cNvSpPr/>
          <p:nvPr/>
        </p:nvSpPr>
        <p:spPr>
          <a:xfrm rot="10800000" flipH="1">
            <a:off x="6901114" y="3814815"/>
            <a:ext cx="205840" cy="218225"/>
          </a:xfrm>
          <a:custGeom>
            <a:avLst/>
            <a:gdLst/>
            <a:ahLst/>
            <a:cxnLst/>
            <a:rect l="l" t="t" r="r" b="b"/>
            <a:pathLst>
              <a:path w="2925" h="3101" extrusionOk="0">
                <a:moveTo>
                  <a:pt x="1462" y="1"/>
                </a:moveTo>
                <a:lnTo>
                  <a:pt x="1140" y="920"/>
                </a:lnTo>
                <a:lnTo>
                  <a:pt x="323" y="622"/>
                </a:lnTo>
                <a:lnTo>
                  <a:pt x="323" y="622"/>
                </a:lnTo>
                <a:lnTo>
                  <a:pt x="963" y="1188"/>
                </a:lnTo>
                <a:lnTo>
                  <a:pt x="1" y="1438"/>
                </a:lnTo>
                <a:lnTo>
                  <a:pt x="920" y="1676"/>
                </a:lnTo>
                <a:lnTo>
                  <a:pt x="384" y="2510"/>
                </a:lnTo>
                <a:lnTo>
                  <a:pt x="384" y="2510"/>
                </a:lnTo>
                <a:lnTo>
                  <a:pt x="1158" y="1998"/>
                </a:lnTo>
                <a:lnTo>
                  <a:pt x="1462" y="3101"/>
                </a:lnTo>
                <a:lnTo>
                  <a:pt x="1761" y="1998"/>
                </a:lnTo>
                <a:lnTo>
                  <a:pt x="2534" y="2510"/>
                </a:lnTo>
                <a:lnTo>
                  <a:pt x="2534" y="2510"/>
                </a:lnTo>
                <a:lnTo>
                  <a:pt x="1998" y="1676"/>
                </a:lnTo>
                <a:lnTo>
                  <a:pt x="2924" y="1438"/>
                </a:lnTo>
                <a:lnTo>
                  <a:pt x="1956" y="1188"/>
                </a:lnTo>
                <a:lnTo>
                  <a:pt x="2601" y="622"/>
                </a:lnTo>
                <a:lnTo>
                  <a:pt x="2601" y="622"/>
                </a:lnTo>
                <a:lnTo>
                  <a:pt x="1785" y="920"/>
                </a:lnTo>
                <a:lnTo>
                  <a:pt x="1462"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7" name="Google Shape;657;p32"/>
          <p:cNvSpPr/>
          <p:nvPr/>
        </p:nvSpPr>
        <p:spPr>
          <a:xfrm rot="10800000" flipH="1">
            <a:off x="8462666" y="3962511"/>
            <a:ext cx="362759" cy="383865"/>
          </a:xfrm>
          <a:custGeom>
            <a:avLst/>
            <a:gdLst/>
            <a:ahLst/>
            <a:cxnLst/>
            <a:rect l="l" t="t" r="r" b="b"/>
            <a:pathLst>
              <a:path w="2925" h="3095" extrusionOk="0">
                <a:moveTo>
                  <a:pt x="2534" y="2510"/>
                </a:moveTo>
                <a:lnTo>
                  <a:pt x="2534" y="2510"/>
                </a:lnTo>
                <a:lnTo>
                  <a:pt x="2534" y="2510"/>
                </a:lnTo>
                <a:close/>
                <a:moveTo>
                  <a:pt x="1462" y="1"/>
                </a:moveTo>
                <a:lnTo>
                  <a:pt x="1140" y="920"/>
                </a:lnTo>
                <a:lnTo>
                  <a:pt x="323" y="616"/>
                </a:lnTo>
                <a:lnTo>
                  <a:pt x="323" y="616"/>
                </a:lnTo>
                <a:lnTo>
                  <a:pt x="969" y="1182"/>
                </a:lnTo>
                <a:lnTo>
                  <a:pt x="1" y="1432"/>
                </a:lnTo>
                <a:lnTo>
                  <a:pt x="926" y="1669"/>
                </a:lnTo>
                <a:lnTo>
                  <a:pt x="384" y="2510"/>
                </a:lnTo>
                <a:lnTo>
                  <a:pt x="1158" y="1992"/>
                </a:lnTo>
                <a:lnTo>
                  <a:pt x="1462" y="3095"/>
                </a:lnTo>
                <a:lnTo>
                  <a:pt x="1761" y="1992"/>
                </a:lnTo>
                <a:lnTo>
                  <a:pt x="2534" y="2510"/>
                </a:lnTo>
                <a:lnTo>
                  <a:pt x="1998" y="1669"/>
                </a:lnTo>
                <a:lnTo>
                  <a:pt x="2924" y="1432"/>
                </a:lnTo>
                <a:lnTo>
                  <a:pt x="1956" y="1182"/>
                </a:lnTo>
                <a:lnTo>
                  <a:pt x="2601" y="616"/>
                </a:lnTo>
                <a:lnTo>
                  <a:pt x="2601" y="616"/>
                </a:lnTo>
                <a:lnTo>
                  <a:pt x="1785" y="920"/>
                </a:lnTo>
                <a:lnTo>
                  <a:pt x="1462" y="1"/>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58" name="Google Shape;658;p32"/>
          <p:cNvSpPr/>
          <p:nvPr/>
        </p:nvSpPr>
        <p:spPr>
          <a:xfrm rot="10800000" flipH="1">
            <a:off x="7123777" y="4362293"/>
            <a:ext cx="428365" cy="418221"/>
          </a:xfrm>
          <a:custGeom>
            <a:avLst/>
            <a:gdLst/>
            <a:ahLst/>
            <a:cxnLst/>
            <a:rect l="l" t="t" r="r" b="b"/>
            <a:pathLst>
              <a:path w="3454" h="3372" extrusionOk="0">
                <a:moveTo>
                  <a:pt x="1616" y="1"/>
                </a:moveTo>
                <a:cubicBezTo>
                  <a:pt x="1549" y="1"/>
                  <a:pt x="1487" y="44"/>
                  <a:pt x="1493" y="131"/>
                </a:cubicBezTo>
                <a:cubicBezTo>
                  <a:pt x="1523" y="557"/>
                  <a:pt x="1554" y="990"/>
                  <a:pt x="1584" y="1422"/>
                </a:cubicBezTo>
                <a:lnTo>
                  <a:pt x="1042" y="966"/>
                </a:lnTo>
                <a:cubicBezTo>
                  <a:pt x="1015" y="942"/>
                  <a:pt x="985" y="932"/>
                  <a:pt x="956" y="932"/>
                </a:cubicBezTo>
                <a:cubicBezTo>
                  <a:pt x="848" y="932"/>
                  <a:pt x="754" y="1068"/>
                  <a:pt x="859" y="1154"/>
                </a:cubicBezTo>
                <a:lnTo>
                  <a:pt x="1359" y="1581"/>
                </a:lnTo>
                <a:cubicBezTo>
                  <a:pt x="963" y="1605"/>
                  <a:pt x="567" y="1629"/>
                  <a:pt x="171" y="1654"/>
                </a:cubicBezTo>
                <a:cubicBezTo>
                  <a:pt x="2" y="1660"/>
                  <a:pt x="0" y="1922"/>
                  <a:pt x="165" y="1922"/>
                </a:cubicBezTo>
                <a:cubicBezTo>
                  <a:pt x="167" y="1922"/>
                  <a:pt x="169" y="1922"/>
                  <a:pt x="171" y="1922"/>
                </a:cubicBezTo>
                <a:cubicBezTo>
                  <a:pt x="622" y="1891"/>
                  <a:pt x="1072" y="1867"/>
                  <a:pt x="1523" y="1837"/>
                </a:cubicBezTo>
                <a:lnTo>
                  <a:pt x="1523" y="1837"/>
                </a:lnTo>
                <a:cubicBezTo>
                  <a:pt x="1353" y="2007"/>
                  <a:pt x="1182" y="2172"/>
                  <a:pt x="1018" y="2342"/>
                </a:cubicBezTo>
                <a:cubicBezTo>
                  <a:pt x="923" y="2436"/>
                  <a:pt x="1015" y="2570"/>
                  <a:pt x="1117" y="2570"/>
                </a:cubicBezTo>
                <a:cubicBezTo>
                  <a:pt x="1147" y="2570"/>
                  <a:pt x="1179" y="2559"/>
                  <a:pt x="1206" y="2531"/>
                </a:cubicBezTo>
                <a:cubicBezTo>
                  <a:pt x="1346" y="2391"/>
                  <a:pt x="1487" y="2251"/>
                  <a:pt x="1627" y="2111"/>
                </a:cubicBezTo>
                <a:cubicBezTo>
                  <a:pt x="1651" y="2488"/>
                  <a:pt x="1675" y="2866"/>
                  <a:pt x="1694" y="3244"/>
                </a:cubicBezTo>
                <a:cubicBezTo>
                  <a:pt x="1700" y="3329"/>
                  <a:pt x="1768" y="3371"/>
                  <a:pt x="1834" y="3371"/>
                </a:cubicBezTo>
                <a:cubicBezTo>
                  <a:pt x="1901" y="3371"/>
                  <a:pt x="1965" y="3329"/>
                  <a:pt x="1962" y="3244"/>
                </a:cubicBezTo>
                <a:cubicBezTo>
                  <a:pt x="1937" y="2835"/>
                  <a:pt x="1913" y="2433"/>
                  <a:pt x="1889" y="2025"/>
                </a:cubicBezTo>
                <a:lnTo>
                  <a:pt x="1889" y="2025"/>
                </a:lnTo>
                <a:cubicBezTo>
                  <a:pt x="2059" y="2172"/>
                  <a:pt x="2236" y="2318"/>
                  <a:pt x="2406" y="2464"/>
                </a:cubicBezTo>
                <a:cubicBezTo>
                  <a:pt x="2433" y="2487"/>
                  <a:pt x="2463" y="2497"/>
                  <a:pt x="2492" y="2497"/>
                </a:cubicBezTo>
                <a:cubicBezTo>
                  <a:pt x="2600" y="2497"/>
                  <a:pt x="2696" y="2361"/>
                  <a:pt x="2595" y="2275"/>
                </a:cubicBezTo>
                <a:cubicBezTo>
                  <a:pt x="2406" y="2117"/>
                  <a:pt x="2224" y="1958"/>
                  <a:pt x="2035" y="1806"/>
                </a:cubicBezTo>
                <a:cubicBezTo>
                  <a:pt x="2449" y="1776"/>
                  <a:pt x="2869" y="1745"/>
                  <a:pt x="3283" y="1715"/>
                </a:cubicBezTo>
                <a:cubicBezTo>
                  <a:pt x="3450" y="1703"/>
                  <a:pt x="3454" y="1452"/>
                  <a:pt x="3295" y="1452"/>
                </a:cubicBezTo>
                <a:cubicBezTo>
                  <a:pt x="3291" y="1452"/>
                  <a:pt x="3287" y="1453"/>
                  <a:pt x="3283" y="1453"/>
                </a:cubicBezTo>
                <a:cubicBezTo>
                  <a:pt x="2924" y="1477"/>
                  <a:pt x="2571" y="1502"/>
                  <a:pt x="2211" y="1526"/>
                </a:cubicBezTo>
                <a:lnTo>
                  <a:pt x="2552" y="1191"/>
                </a:lnTo>
                <a:cubicBezTo>
                  <a:pt x="2642" y="1097"/>
                  <a:pt x="2553" y="963"/>
                  <a:pt x="2452" y="963"/>
                </a:cubicBezTo>
                <a:cubicBezTo>
                  <a:pt x="2422" y="963"/>
                  <a:pt x="2391" y="974"/>
                  <a:pt x="2364" y="1002"/>
                </a:cubicBezTo>
                <a:cubicBezTo>
                  <a:pt x="2193" y="1167"/>
                  <a:pt x="2023" y="1337"/>
                  <a:pt x="1852" y="1508"/>
                </a:cubicBezTo>
                <a:cubicBezTo>
                  <a:pt x="1822" y="1045"/>
                  <a:pt x="1791" y="588"/>
                  <a:pt x="1761" y="131"/>
                </a:cubicBezTo>
                <a:cubicBezTo>
                  <a:pt x="1754" y="45"/>
                  <a:pt x="1683" y="1"/>
                  <a:pt x="1616"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659" name="Google Shape;659;p32"/>
          <p:cNvSpPr/>
          <p:nvPr/>
        </p:nvSpPr>
        <p:spPr>
          <a:xfrm rot="10800000" flipH="1">
            <a:off x="276282" y="3709106"/>
            <a:ext cx="277298" cy="269765"/>
          </a:xfrm>
          <a:custGeom>
            <a:avLst/>
            <a:gdLst/>
            <a:ahLst/>
            <a:cxnLst/>
            <a:rect l="l" t="t" r="r" b="b"/>
            <a:pathLst>
              <a:path w="2236" h="2175" extrusionOk="0">
                <a:moveTo>
                  <a:pt x="1044" y="0"/>
                </a:moveTo>
                <a:cubicBezTo>
                  <a:pt x="1001" y="0"/>
                  <a:pt x="960" y="27"/>
                  <a:pt x="963" y="82"/>
                </a:cubicBezTo>
                <a:cubicBezTo>
                  <a:pt x="987" y="362"/>
                  <a:pt x="1005" y="637"/>
                  <a:pt x="1024" y="917"/>
                </a:cubicBezTo>
                <a:lnTo>
                  <a:pt x="676" y="624"/>
                </a:lnTo>
                <a:cubicBezTo>
                  <a:pt x="658" y="609"/>
                  <a:pt x="638" y="602"/>
                  <a:pt x="618" y="602"/>
                </a:cubicBezTo>
                <a:cubicBezTo>
                  <a:pt x="548" y="602"/>
                  <a:pt x="488" y="689"/>
                  <a:pt x="554" y="746"/>
                </a:cubicBezTo>
                <a:cubicBezTo>
                  <a:pt x="664" y="838"/>
                  <a:pt x="774" y="929"/>
                  <a:pt x="877" y="1020"/>
                </a:cubicBezTo>
                <a:cubicBezTo>
                  <a:pt x="621" y="1039"/>
                  <a:pt x="366" y="1051"/>
                  <a:pt x="110" y="1069"/>
                </a:cubicBezTo>
                <a:cubicBezTo>
                  <a:pt x="2" y="1075"/>
                  <a:pt x="0" y="1240"/>
                  <a:pt x="104" y="1240"/>
                </a:cubicBezTo>
                <a:cubicBezTo>
                  <a:pt x="106" y="1240"/>
                  <a:pt x="108" y="1240"/>
                  <a:pt x="110" y="1240"/>
                </a:cubicBezTo>
                <a:cubicBezTo>
                  <a:pt x="402" y="1221"/>
                  <a:pt x="695" y="1203"/>
                  <a:pt x="981" y="1185"/>
                </a:cubicBezTo>
                <a:lnTo>
                  <a:pt x="981" y="1185"/>
                </a:lnTo>
                <a:cubicBezTo>
                  <a:pt x="877" y="1294"/>
                  <a:pt x="768" y="1404"/>
                  <a:pt x="658" y="1514"/>
                </a:cubicBezTo>
                <a:cubicBezTo>
                  <a:pt x="596" y="1571"/>
                  <a:pt x="657" y="1658"/>
                  <a:pt x="725" y="1658"/>
                </a:cubicBezTo>
                <a:cubicBezTo>
                  <a:pt x="744" y="1658"/>
                  <a:pt x="763" y="1651"/>
                  <a:pt x="780" y="1635"/>
                </a:cubicBezTo>
                <a:cubicBezTo>
                  <a:pt x="871" y="1544"/>
                  <a:pt x="963" y="1453"/>
                  <a:pt x="1054" y="1361"/>
                </a:cubicBezTo>
                <a:cubicBezTo>
                  <a:pt x="1066" y="1605"/>
                  <a:pt x="1084" y="1849"/>
                  <a:pt x="1097" y="2092"/>
                </a:cubicBezTo>
                <a:cubicBezTo>
                  <a:pt x="1100" y="2147"/>
                  <a:pt x="1144" y="2175"/>
                  <a:pt x="1186" y="2175"/>
                </a:cubicBezTo>
                <a:cubicBezTo>
                  <a:pt x="1229" y="2175"/>
                  <a:pt x="1270" y="2147"/>
                  <a:pt x="1267" y="2092"/>
                </a:cubicBezTo>
                <a:cubicBezTo>
                  <a:pt x="1255" y="1830"/>
                  <a:pt x="1237" y="1568"/>
                  <a:pt x="1218" y="1307"/>
                </a:cubicBezTo>
                <a:lnTo>
                  <a:pt x="1218" y="1307"/>
                </a:lnTo>
                <a:cubicBezTo>
                  <a:pt x="1334" y="1404"/>
                  <a:pt x="1444" y="1495"/>
                  <a:pt x="1553" y="1593"/>
                </a:cubicBezTo>
                <a:cubicBezTo>
                  <a:pt x="1571" y="1607"/>
                  <a:pt x="1590" y="1612"/>
                  <a:pt x="1608" y="1612"/>
                </a:cubicBezTo>
                <a:cubicBezTo>
                  <a:pt x="1680" y="1612"/>
                  <a:pt x="1743" y="1524"/>
                  <a:pt x="1675" y="1471"/>
                </a:cubicBezTo>
                <a:lnTo>
                  <a:pt x="1316" y="1166"/>
                </a:lnTo>
                <a:cubicBezTo>
                  <a:pt x="1584" y="1148"/>
                  <a:pt x="1852" y="1130"/>
                  <a:pt x="2120" y="1106"/>
                </a:cubicBezTo>
                <a:cubicBezTo>
                  <a:pt x="2228" y="1100"/>
                  <a:pt x="2235" y="935"/>
                  <a:pt x="2126" y="935"/>
                </a:cubicBezTo>
                <a:cubicBezTo>
                  <a:pt x="2124" y="935"/>
                  <a:pt x="2122" y="935"/>
                  <a:pt x="2120" y="935"/>
                </a:cubicBezTo>
                <a:cubicBezTo>
                  <a:pt x="1888" y="953"/>
                  <a:pt x="1657" y="972"/>
                  <a:pt x="1432" y="984"/>
                </a:cubicBezTo>
                <a:lnTo>
                  <a:pt x="1651" y="764"/>
                </a:lnTo>
                <a:cubicBezTo>
                  <a:pt x="1708" y="703"/>
                  <a:pt x="1647" y="619"/>
                  <a:pt x="1583" y="619"/>
                </a:cubicBezTo>
                <a:cubicBezTo>
                  <a:pt x="1564" y="619"/>
                  <a:pt x="1545" y="626"/>
                  <a:pt x="1529" y="643"/>
                </a:cubicBezTo>
                <a:cubicBezTo>
                  <a:pt x="1419" y="752"/>
                  <a:pt x="1310" y="862"/>
                  <a:pt x="1200" y="972"/>
                </a:cubicBezTo>
                <a:cubicBezTo>
                  <a:pt x="1182" y="673"/>
                  <a:pt x="1158" y="381"/>
                  <a:pt x="1139" y="82"/>
                </a:cubicBezTo>
                <a:cubicBezTo>
                  <a:pt x="1133" y="27"/>
                  <a:pt x="1087" y="0"/>
                  <a:pt x="1044" y="0"/>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660" name="Google Shape;660;p32"/>
          <p:cNvSpPr/>
          <p:nvPr/>
        </p:nvSpPr>
        <p:spPr>
          <a:xfrm rot="10800000" flipH="1">
            <a:off x="1498084" y="4640743"/>
            <a:ext cx="277309" cy="270628"/>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661" name="Google Shape;661;p32"/>
          <p:cNvSpPr/>
          <p:nvPr/>
        </p:nvSpPr>
        <p:spPr>
          <a:xfrm rot="10800000" flipH="1">
            <a:off x="7733504" y="3794804"/>
            <a:ext cx="277309" cy="270504"/>
          </a:xfrm>
          <a:custGeom>
            <a:avLst/>
            <a:gdLst/>
            <a:ahLst/>
            <a:cxnLst/>
            <a:rect l="l" t="t" r="r" b="b"/>
            <a:pathLst>
              <a:path w="2236" h="2181" extrusionOk="0">
                <a:moveTo>
                  <a:pt x="1045" y="0"/>
                </a:moveTo>
                <a:cubicBezTo>
                  <a:pt x="1003" y="0"/>
                  <a:pt x="963" y="28"/>
                  <a:pt x="969" y="82"/>
                </a:cubicBezTo>
                <a:cubicBezTo>
                  <a:pt x="987" y="363"/>
                  <a:pt x="1006" y="643"/>
                  <a:pt x="1024" y="923"/>
                </a:cubicBezTo>
                <a:lnTo>
                  <a:pt x="677" y="631"/>
                </a:lnTo>
                <a:cubicBezTo>
                  <a:pt x="658" y="615"/>
                  <a:pt x="638" y="608"/>
                  <a:pt x="618" y="608"/>
                </a:cubicBezTo>
                <a:cubicBezTo>
                  <a:pt x="548" y="608"/>
                  <a:pt x="488" y="694"/>
                  <a:pt x="555" y="746"/>
                </a:cubicBezTo>
                <a:cubicBezTo>
                  <a:pt x="665" y="844"/>
                  <a:pt x="774" y="935"/>
                  <a:pt x="884" y="1026"/>
                </a:cubicBezTo>
                <a:cubicBezTo>
                  <a:pt x="622" y="1039"/>
                  <a:pt x="366" y="1057"/>
                  <a:pt x="110" y="1069"/>
                </a:cubicBezTo>
                <a:cubicBezTo>
                  <a:pt x="3" y="1075"/>
                  <a:pt x="1" y="1240"/>
                  <a:pt x="105" y="1240"/>
                </a:cubicBezTo>
                <a:cubicBezTo>
                  <a:pt x="106" y="1240"/>
                  <a:pt x="108" y="1240"/>
                  <a:pt x="110" y="1240"/>
                </a:cubicBezTo>
                <a:cubicBezTo>
                  <a:pt x="403" y="1227"/>
                  <a:pt x="695" y="1209"/>
                  <a:pt x="987" y="1191"/>
                </a:cubicBezTo>
                <a:lnTo>
                  <a:pt x="987" y="1191"/>
                </a:lnTo>
                <a:cubicBezTo>
                  <a:pt x="878" y="1301"/>
                  <a:pt x="768" y="1404"/>
                  <a:pt x="658" y="1514"/>
                </a:cubicBezTo>
                <a:cubicBezTo>
                  <a:pt x="597" y="1575"/>
                  <a:pt x="656" y="1661"/>
                  <a:pt x="722" y="1661"/>
                </a:cubicBezTo>
                <a:cubicBezTo>
                  <a:pt x="742" y="1661"/>
                  <a:pt x="762" y="1654"/>
                  <a:pt x="780" y="1636"/>
                </a:cubicBezTo>
                <a:cubicBezTo>
                  <a:pt x="872" y="1544"/>
                  <a:pt x="963" y="1453"/>
                  <a:pt x="1054" y="1368"/>
                </a:cubicBezTo>
                <a:cubicBezTo>
                  <a:pt x="1067" y="1611"/>
                  <a:pt x="1085" y="1855"/>
                  <a:pt x="1097" y="2098"/>
                </a:cubicBezTo>
                <a:cubicBezTo>
                  <a:pt x="1100" y="2153"/>
                  <a:pt x="1144" y="2181"/>
                  <a:pt x="1187" y="2181"/>
                </a:cubicBezTo>
                <a:cubicBezTo>
                  <a:pt x="1230" y="2181"/>
                  <a:pt x="1271" y="2153"/>
                  <a:pt x="1268" y="2098"/>
                </a:cubicBezTo>
                <a:cubicBezTo>
                  <a:pt x="1255" y="1837"/>
                  <a:pt x="1237" y="1575"/>
                  <a:pt x="1219" y="1313"/>
                </a:cubicBezTo>
                <a:lnTo>
                  <a:pt x="1219" y="1313"/>
                </a:lnTo>
                <a:lnTo>
                  <a:pt x="1554" y="1593"/>
                </a:lnTo>
                <a:cubicBezTo>
                  <a:pt x="1572" y="1609"/>
                  <a:pt x="1593" y="1615"/>
                  <a:pt x="1612" y="1615"/>
                </a:cubicBezTo>
                <a:cubicBezTo>
                  <a:pt x="1682" y="1615"/>
                  <a:pt x="1742" y="1528"/>
                  <a:pt x="1676" y="1471"/>
                </a:cubicBezTo>
                <a:cubicBezTo>
                  <a:pt x="1560" y="1374"/>
                  <a:pt x="1438" y="1270"/>
                  <a:pt x="1316" y="1167"/>
                </a:cubicBezTo>
                <a:cubicBezTo>
                  <a:pt x="1584" y="1148"/>
                  <a:pt x="1852" y="1130"/>
                  <a:pt x="2126" y="1112"/>
                </a:cubicBezTo>
                <a:cubicBezTo>
                  <a:pt x="2234" y="1106"/>
                  <a:pt x="2236" y="941"/>
                  <a:pt x="2132" y="941"/>
                </a:cubicBezTo>
                <a:cubicBezTo>
                  <a:pt x="2130" y="941"/>
                  <a:pt x="2128" y="941"/>
                  <a:pt x="2126" y="941"/>
                </a:cubicBezTo>
                <a:cubicBezTo>
                  <a:pt x="1895" y="959"/>
                  <a:pt x="1663" y="972"/>
                  <a:pt x="1432" y="990"/>
                </a:cubicBezTo>
                <a:lnTo>
                  <a:pt x="1651" y="771"/>
                </a:lnTo>
                <a:cubicBezTo>
                  <a:pt x="1712" y="710"/>
                  <a:pt x="1654" y="623"/>
                  <a:pt x="1588" y="623"/>
                </a:cubicBezTo>
                <a:cubicBezTo>
                  <a:pt x="1568" y="623"/>
                  <a:pt x="1548" y="631"/>
                  <a:pt x="1529" y="649"/>
                </a:cubicBezTo>
                <a:cubicBezTo>
                  <a:pt x="1420" y="758"/>
                  <a:pt x="1310" y="868"/>
                  <a:pt x="1201" y="978"/>
                </a:cubicBezTo>
                <a:cubicBezTo>
                  <a:pt x="1182" y="679"/>
                  <a:pt x="1158" y="381"/>
                  <a:pt x="1140" y="82"/>
                </a:cubicBezTo>
                <a:cubicBezTo>
                  <a:pt x="1134" y="28"/>
                  <a:pt x="1088" y="0"/>
                  <a:pt x="1045" y="0"/>
                </a:cubicBezTo>
                <a:close/>
              </a:path>
            </a:pathLst>
          </a:custGeom>
          <a:solidFill>
            <a:srgbClr val="F5C05C"/>
          </a:solidFill>
          <a:ln>
            <a:noFill/>
          </a:ln>
        </p:spPr>
        <p:txBody>
          <a:bodyPr spcFirstLastPara="1" wrap="square" lIns="91425" tIns="91425" rIns="91425" bIns="91425" anchor="ctr" anchorCtr="0">
            <a:noAutofit/>
          </a:bodyPr>
          <a:lstStyle/>
          <a:p>
            <a:endParaRPr/>
          </a:p>
        </p:txBody>
      </p:sp>
      <p:sp>
        <p:nvSpPr>
          <p:cNvPr id="662" name="Google Shape;662;p32"/>
          <p:cNvSpPr/>
          <p:nvPr/>
        </p:nvSpPr>
        <p:spPr>
          <a:xfrm rot="10800000" flipH="1">
            <a:off x="880769" y="4140527"/>
            <a:ext cx="428347" cy="371974"/>
          </a:xfrm>
          <a:custGeom>
            <a:avLst/>
            <a:gdLst/>
            <a:ahLst/>
            <a:cxnLst/>
            <a:rect l="l" t="t" r="r" b="b"/>
            <a:pathLst>
              <a:path w="3884" h="3373" extrusionOk="0">
                <a:moveTo>
                  <a:pt x="2703" y="625"/>
                </a:moveTo>
                <a:lnTo>
                  <a:pt x="2703" y="625"/>
                </a:lnTo>
                <a:cubicBezTo>
                  <a:pt x="2630" y="807"/>
                  <a:pt x="2551" y="984"/>
                  <a:pt x="2478" y="1161"/>
                </a:cubicBezTo>
                <a:cubicBezTo>
                  <a:pt x="2393" y="1106"/>
                  <a:pt x="2307" y="1045"/>
                  <a:pt x="2228" y="990"/>
                </a:cubicBezTo>
                <a:cubicBezTo>
                  <a:pt x="2386" y="868"/>
                  <a:pt x="2545" y="753"/>
                  <a:pt x="2703" y="625"/>
                </a:cubicBezTo>
                <a:close/>
                <a:moveTo>
                  <a:pt x="1083" y="485"/>
                </a:moveTo>
                <a:cubicBezTo>
                  <a:pt x="1308" y="655"/>
                  <a:pt x="1540" y="826"/>
                  <a:pt x="1771" y="990"/>
                </a:cubicBezTo>
                <a:cubicBezTo>
                  <a:pt x="1625" y="1094"/>
                  <a:pt x="1479" y="1197"/>
                  <a:pt x="1327" y="1289"/>
                </a:cubicBezTo>
                <a:cubicBezTo>
                  <a:pt x="1247" y="1021"/>
                  <a:pt x="1162" y="753"/>
                  <a:pt x="1083" y="485"/>
                </a:cubicBezTo>
                <a:close/>
                <a:moveTo>
                  <a:pt x="1997" y="1155"/>
                </a:moveTo>
                <a:cubicBezTo>
                  <a:pt x="2125" y="1240"/>
                  <a:pt x="2246" y="1325"/>
                  <a:pt x="2368" y="1410"/>
                </a:cubicBezTo>
                <a:lnTo>
                  <a:pt x="2155" y="1916"/>
                </a:lnTo>
                <a:cubicBezTo>
                  <a:pt x="2017" y="1916"/>
                  <a:pt x="1876" y="1913"/>
                  <a:pt x="1736" y="1913"/>
                </a:cubicBezTo>
                <a:cubicBezTo>
                  <a:pt x="1666" y="1913"/>
                  <a:pt x="1597" y="1914"/>
                  <a:pt x="1528" y="1916"/>
                </a:cubicBezTo>
                <a:cubicBezTo>
                  <a:pt x="1485" y="1794"/>
                  <a:pt x="1448" y="1672"/>
                  <a:pt x="1412" y="1557"/>
                </a:cubicBezTo>
                <a:cubicBezTo>
                  <a:pt x="1613" y="1429"/>
                  <a:pt x="1808" y="1295"/>
                  <a:pt x="1997" y="1155"/>
                </a:cubicBezTo>
                <a:close/>
                <a:moveTo>
                  <a:pt x="1180" y="1703"/>
                </a:moveTo>
                <a:cubicBezTo>
                  <a:pt x="1205" y="1770"/>
                  <a:pt x="1223" y="1843"/>
                  <a:pt x="1247" y="1916"/>
                </a:cubicBezTo>
                <a:cubicBezTo>
                  <a:pt x="1095" y="1916"/>
                  <a:pt x="943" y="1922"/>
                  <a:pt x="791" y="1922"/>
                </a:cubicBezTo>
                <a:cubicBezTo>
                  <a:pt x="919" y="1855"/>
                  <a:pt x="1053" y="1776"/>
                  <a:pt x="1180" y="1703"/>
                </a:cubicBezTo>
                <a:close/>
                <a:moveTo>
                  <a:pt x="2594" y="1563"/>
                </a:moveTo>
                <a:cubicBezTo>
                  <a:pt x="2795" y="1691"/>
                  <a:pt x="2996" y="1818"/>
                  <a:pt x="3197" y="1946"/>
                </a:cubicBezTo>
                <a:cubicBezTo>
                  <a:pt x="2941" y="1934"/>
                  <a:pt x="2691" y="1928"/>
                  <a:pt x="2441" y="1922"/>
                </a:cubicBezTo>
                <a:cubicBezTo>
                  <a:pt x="2490" y="1800"/>
                  <a:pt x="2545" y="1678"/>
                  <a:pt x="2594" y="1563"/>
                </a:cubicBezTo>
                <a:close/>
                <a:moveTo>
                  <a:pt x="1613" y="2178"/>
                </a:moveTo>
                <a:cubicBezTo>
                  <a:pt x="1753" y="2178"/>
                  <a:pt x="1899" y="2178"/>
                  <a:pt x="2039" y="2184"/>
                </a:cubicBezTo>
                <a:cubicBezTo>
                  <a:pt x="1960" y="2373"/>
                  <a:pt x="1881" y="2562"/>
                  <a:pt x="1802" y="2750"/>
                </a:cubicBezTo>
                <a:cubicBezTo>
                  <a:pt x="1735" y="2562"/>
                  <a:pt x="1674" y="2367"/>
                  <a:pt x="1613" y="2178"/>
                </a:cubicBezTo>
                <a:close/>
                <a:moveTo>
                  <a:pt x="835" y="0"/>
                </a:moveTo>
                <a:cubicBezTo>
                  <a:pt x="755" y="0"/>
                  <a:pt x="681" y="63"/>
                  <a:pt x="711" y="162"/>
                </a:cubicBezTo>
                <a:cubicBezTo>
                  <a:pt x="833" y="588"/>
                  <a:pt x="967" y="1014"/>
                  <a:pt x="1095" y="1441"/>
                </a:cubicBezTo>
                <a:cubicBezTo>
                  <a:pt x="785" y="1630"/>
                  <a:pt x="462" y="1806"/>
                  <a:pt x="121" y="1959"/>
                </a:cubicBezTo>
                <a:cubicBezTo>
                  <a:pt x="1" y="2019"/>
                  <a:pt x="64" y="2208"/>
                  <a:pt x="182" y="2208"/>
                </a:cubicBezTo>
                <a:cubicBezTo>
                  <a:pt x="184" y="2208"/>
                  <a:pt x="186" y="2208"/>
                  <a:pt x="188" y="2208"/>
                </a:cubicBezTo>
                <a:cubicBezTo>
                  <a:pt x="571" y="2196"/>
                  <a:pt x="949" y="2184"/>
                  <a:pt x="1333" y="2178"/>
                </a:cubicBezTo>
                <a:cubicBezTo>
                  <a:pt x="1455" y="2549"/>
                  <a:pt x="1570" y="2915"/>
                  <a:pt x="1698" y="3280"/>
                </a:cubicBezTo>
                <a:cubicBezTo>
                  <a:pt x="1720" y="3345"/>
                  <a:pt x="1773" y="3373"/>
                  <a:pt x="1825" y="3373"/>
                </a:cubicBezTo>
                <a:cubicBezTo>
                  <a:pt x="1906" y="3373"/>
                  <a:pt x="1987" y="3307"/>
                  <a:pt x="1954" y="3207"/>
                </a:cubicBezTo>
                <a:cubicBezTo>
                  <a:pt x="1942" y="3183"/>
                  <a:pt x="1936" y="3152"/>
                  <a:pt x="1924" y="3128"/>
                </a:cubicBezTo>
                <a:cubicBezTo>
                  <a:pt x="2058" y="2811"/>
                  <a:pt x="2192" y="2501"/>
                  <a:pt x="2326" y="2184"/>
                </a:cubicBezTo>
                <a:cubicBezTo>
                  <a:pt x="2788" y="2196"/>
                  <a:pt x="3251" y="2214"/>
                  <a:pt x="3708" y="2239"/>
                </a:cubicBezTo>
                <a:cubicBezTo>
                  <a:pt x="3710" y="2239"/>
                  <a:pt x="3712" y="2239"/>
                  <a:pt x="3714" y="2239"/>
                </a:cubicBezTo>
                <a:cubicBezTo>
                  <a:pt x="3843" y="2239"/>
                  <a:pt x="3883" y="2055"/>
                  <a:pt x="3775" y="1989"/>
                </a:cubicBezTo>
                <a:cubicBezTo>
                  <a:pt x="3410" y="1776"/>
                  <a:pt x="3050" y="1544"/>
                  <a:pt x="2697" y="1313"/>
                </a:cubicBezTo>
                <a:cubicBezTo>
                  <a:pt x="2849" y="966"/>
                  <a:pt x="2996" y="625"/>
                  <a:pt x="3142" y="277"/>
                </a:cubicBezTo>
                <a:cubicBezTo>
                  <a:pt x="3187" y="174"/>
                  <a:pt x="3118" y="83"/>
                  <a:pt x="3030" y="83"/>
                </a:cubicBezTo>
                <a:cubicBezTo>
                  <a:pt x="2999" y="83"/>
                  <a:pt x="2966" y="94"/>
                  <a:pt x="2935" y="119"/>
                </a:cubicBezTo>
                <a:cubicBezTo>
                  <a:pt x="2624" y="357"/>
                  <a:pt x="2313" y="600"/>
                  <a:pt x="1997" y="832"/>
                </a:cubicBezTo>
                <a:cubicBezTo>
                  <a:pt x="1637" y="576"/>
                  <a:pt x="1278" y="308"/>
                  <a:pt x="931" y="34"/>
                </a:cubicBezTo>
                <a:cubicBezTo>
                  <a:pt x="902" y="11"/>
                  <a:pt x="868" y="0"/>
                  <a:pt x="83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663" name="Google Shape;663;p32"/>
          <p:cNvSpPr/>
          <p:nvPr/>
        </p:nvSpPr>
        <p:spPr>
          <a:xfrm rot="10800000" flipH="1">
            <a:off x="8420366" y="2753158"/>
            <a:ext cx="447340" cy="463243"/>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64" name="Google Shape;664;p32"/>
          <p:cNvSpPr/>
          <p:nvPr/>
        </p:nvSpPr>
        <p:spPr>
          <a:xfrm rot="10800000" flipH="1">
            <a:off x="276298" y="4320754"/>
            <a:ext cx="604473" cy="639982"/>
          </a:xfrm>
          <a:custGeom>
            <a:avLst/>
            <a:gdLst/>
            <a:ahLst/>
            <a:cxnLst/>
            <a:rect l="l" t="t" r="r" b="b"/>
            <a:pathLst>
              <a:path w="4874" h="5160" extrusionOk="0">
                <a:moveTo>
                  <a:pt x="2437" y="1"/>
                </a:moveTo>
                <a:lnTo>
                  <a:pt x="1895" y="1536"/>
                </a:lnTo>
                <a:lnTo>
                  <a:pt x="537" y="1030"/>
                </a:lnTo>
                <a:lnTo>
                  <a:pt x="1609" y="1981"/>
                </a:lnTo>
                <a:lnTo>
                  <a:pt x="1" y="2395"/>
                </a:lnTo>
                <a:lnTo>
                  <a:pt x="1542" y="2791"/>
                </a:lnTo>
                <a:lnTo>
                  <a:pt x="640" y="4185"/>
                </a:lnTo>
                <a:lnTo>
                  <a:pt x="1932" y="3327"/>
                </a:lnTo>
                <a:lnTo>
                  <a:pt x="2437" y="5160"/>
                </a:lnTo>
                <a:lnTo>
                  <a:pt x="2937" y="3327"/>
                </a:lnTo>
                <a:lnTo>
                  <a:pt x="4228" y="4185"/>
                </a:lnTo>
                <a:lnTo>
                  <a:pt x="3332" y="2791"/>
                </a:lnTo>
                <a:lnTo>
                  <a:pt x="4873" y="2395"/>
                </a:lnTo>
                <a:lnTo>
                  <a:pt x="3259" y="1981"/>
                </a:lnTo>
                <a:lnTo>
                  <a:pt x="4331" y="1030"/>
                </a:lnTo>
                <a:lnTo>
                  <a:pt x="4331" y="1030"/>
                </a:lnTo>
                <a:lnTo>
                  <a:pt x="2973" y="1536"/>
                </a:lnTo>
                <a:lnTo>
                  <a:pt x="2437" y="1"/>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65" name="Google Shape;665;p32"/>
          <p:cNvSpPr/>
          <p:nvPr/>
        </p:nvSpPr>
        <p:spPr>
          <a:xfrm rot="10800000" flipH="1">
            <a:off x="354853" y="2903983"/>
            <a:ext cx="447340" cy="463243"/>
          </a:xfrm>
          <a:custGeom>
            <a:avLst/>
            <a:gdLst/>
            <a:ahLst/>
            <a:cxnLst/>
            <a:rect l="l" t="t" r="r" b="b"/>
            <a:pathLst>
              <a:path w="3607" h="3735" extrusionOk="0">
                <a:moveTo>
                  <a:pt x="1962" y="553"/>
                </a:moveTo>
                <a:cubicBezTo>
                  <a:pt x="1981" y="839"/>
                  <a:pt x="2005" y="1119"/>
                  <a:pt x="2029" y="1405"/>
                </a:cubicBezTo>
                <a:cubicBezTo>
                  <a:pt x="1859" y="1363"/>
                  <a:pt x="1682" y="1314"/>
                  <a:pt x="1512" y="1265"/>
                </a:cubicBezTo>
                <a:cubicBezTo>
                  <a:pt x="1664" y="1028"/>
                  <a:pt x="1816" y="790"/>
                  <a:pt x="1962" y="553"/>
                </a:cubicBezTo>
                <a:close/>
                <a:moveTo>
                  <a:pt x="683" y="1271"/>
                </a:moveTo>
                <a:cubicBezTo>
                  <a:pt x="823" y="1320"/>
                  <a:pt x="963" y="1375"/>
                  <a:pt x="1110" y="1417"/>
                </a:cubicBezTo>
                <a:cubicBezTo>
                  <a:pt x="1067" y="1484"/>
                  <a:pt x="1030" y="1545"/>
                  <a:pt x="988" y="1612"/>
                </a:cubicBezTo>
                <a:cubicBezTo>
                  <a:pt x="884" y="1497"/>
                  <a:pt x="787" y="1381"/>
                  <a:pt x="683" y="1271"/>
                </a:cubicBezTo>
                <a:close/>
                <a:moveTo>
                  <a:pt x="2328" y="1746"/>
                </a:moveTo>
                <a:cubicBezTo>
                  <a:pt x="2523" y="1795"/>
                  <a:pt x="2718" y="1832"/>
                  <a:pt x="2912" y="1874"/>
                </a:cubicBezTo>
                <a:cubicBezTo>
                  <a:pt x="2730" y="1935"/>
                  <a:pt x="2547" y="1990"/>
                  <a:pt x="2358" y="2051"/>
                </a:cubicBezTo>
                <a:cubicBezTo>
                  <a:pt x="2352" y="1947"/>
                  <a:pt x="2340" y="1850"/>
                  <a:pt x="2328" y="1746"/>
                </a:cubicBezTo>
                <a:close/>
                <a:moveTo>
                  <a:pt x="1371" y="1503"/>
                </a:moveTo>
                <a:cubicBezTo>
                  <a:pt x="1597" y="1570"/>
                  <a:pt x="1822" y="1625"/>
                  <a:pt x="2054" y="1685"/>
                </a:cubicBezTo>
                <a:cubicBezTo>
                  <a:pt x="2072" y="1832"/>
                  <a:pt x="2084" y="1984"/>
                  <a:pt x="2102" y="2130"/>
                </a:cubicBezTo>
                <a:cubicBezTo>
                  <a:pt x="1926" y="2191"/>
                  <a:pt x="1755" y="2246"/>
                  <a:pt x="1579" y="2301"/>
                </a:cubicBezTo>
                <a:cubicBezTo>
                  <a:pt x="1445" y="2136"/>
                  <a:pt x="1311" y="1978"/>
                  <a:pt x="1170" y="1819"/>
                </a:cubicBezTo>
                <a:cubicBezTo>
                  <a:pt x="1237" y="1716"/>
                  <a:pt x="1304" y="1606"/>
                  <a:pt x="1371" y="1503"/>
                </a:cubicBezTo>
                <a:close/>
                <a:moveTo>
                  <a:pt x="1024" y="2057"/>
                </a:moveTo>
                <a:cubicBezTo>
                  <a:pt x="1122" y="2167"/>
                  <a:pt x="1213" y="2276"/>
                  <a:pt x="1304" y="2386"/>
                </a:cubicBezTo>
                <a:cubicBezTo>
                  <a:pt x="1110" y="2447"/>
                  <a:pt x="915" y="2514"/>
                  <a:pt x="714" y="2575"/>
                </a:cubicBezTo>
                <a:cubicBezTo>
                  <a:pt x="817" y="2404"/>
                  <a:pt x="921" y="2228"/>
                  <a:pt x="1024" y="2057"/>
                </a:cubicBezTo>
                <a:close/>
                <a:moveTo>
                  <a:pt x="2139" y="2398"/>
                </a:moveTo>
                <a:cubicBezTo>
                  <a:pt x="2163" y="2636"/>
                  <a:pt x="2200" y="2873"/>
                  <a:pt x="2236" y="3105"/>
                </a:cubicBezTo>
                <a:cubicBezTo>
                  <a:pt x="2078" y="2910"/>
                  <a:pt x="1920" y="2715"/>
                  <a:pt x="1761" y="2520"/>
                </a:cubicBezTo>
                <a:cubicBezTo>
                  <a:pt x="1883" y="2477"/>
                  <a:pt x="2011" y="2441"/>
                  <a:pt x="2139" y="2398"/>
                </a:cubicBezTo>
                <a:close/>
                <a:moveTo>
                  <a:pt x="2062" y="0"/>
                </a:moveTo>
                <a:cubicBezTo>
                  <a:pt x="2026" y="0"/>
                  <a:pt x="1989" y="17"/>
                  <a:pt x="1962" y="59"/>
                </a:cubicBezTo>
                <a:cubicBezTo>
                  <a:pt x="1725" y="431"/>
                  <a:pt x="1487" y="808"/>
                  <a:pt x="1250" y="1186"/>
                </a:cubicBezTo>
                <a:cubicBezTo>
                  <a:pt x="902" y="1076"/>
                  <a:pt x="555" y="942"/>
                  <a:pt x="220" y="790"/>
                </a:cubicBezTo>
                <a:cubicBezTo>
                  <a:pt x="203" y="781"/>
                  <a:pt x="186" y="778"/>
                  <a:pt x="170" y="778"/>
                </a:cubicBezTo>
                <a:cubicBezTo>
                  <a:pt x="71" y="778"/>
                  <a:pt x="1" y="920"/>
                  <a:pt x="74" y="1003"/>
                </a:cubicBezTo>
                <a:cubicBezTo>
                  <a:pt x="336" y="1277"/>
                  <a:pt x="592" y="1564"/>
                  <a:pt x="842" y="1850"/>
                </a:cubicBezTo>
                <a:cubicBezTo>
                  <a:pt x="641" y="2179"/>
                  <a:pt x="446" y="2508"/>
                  <a:pt x="245" y="2843"/>
                </a:cubicBezTo>
                <a:cubicBezTo>
                  <a:pt x="184" y="2946"/>
                  <a:pt x="276" y="3052"/>
                  <a:pt x="367" y="3052"/>
                </a:cubicBezTo>
                <a:cubicBezTo>
                  <a:pt x="405" y="3052"/>
                  <a:pt x="443" y="3034"/>
                  <a:pt x="470" y="2989"/>
                </a:cubicBezTo>
                <a:cubicBezTo>
                  <a:pt x="482" y="2965"/>
                  <a:pt x="500" y="2940"/>
                  <a:pt x="513" y="2916"/>
                </a:cubicBezTo>
                <a:cubicBezTo>
                  <a:pt x="835" y="2812"/>
                  <a:pt x="1164" y="2709"/>
                  <a:pt x="1487" y="2605"/>
                </a:cubicBezTo>
                <a:cubicBezTo>
                  <a:pt x="1780" y="2958"/>
                  <a:pt x="2072" y="3318"/>
                  <a:pt x="2352" y="3689"/>
                </a:cubicBezTo>
                <a:cubicBezTo>
                  <a:pt x="2376" y="3721"/>
                  <a:pt x="2408" y="3734"/>
                  <a:pt x="2441" y="3734"/>
                </a:cubicBezTo>
                <a:cubicBezTo>
                  <a:pt x="2517" y="3734"/>
                  <a:pt x="2596" y="3663"/>
                  <a:pt x="2584" y="3574"/>
                </a:cubicBezTo>
                <a:cubicBezTo>
                  <a:pt x="2510" y="3159"/>
                  <a:pt x="2443" y="2739"/>
                  <a:pt x="2395" y="2319"/>
                </a:cubicBezTo>
                <a:cubicBezTo>
                  <a:pt x="2748" y="2203"/>
                  <a:pt x="3107" y="2094"/>
                  <a:pt x="3461" y="1978"/>
                </a:cubicBezTo>
                <a:cubicBezTo>
                  <a:pt x="3607" y="1929"/>
                  <a:pt x="3601" y="1746"/>
                  <a:pt x="3448" y="1716"/>
                </a:cubicBezTo>
                <a:cubicBezTo>
                  <a:pt x="3065" y="1637"/>
                  <a:pt x="2681" y="1558"/>
                  <a:pt x="2297" y="1472"/>
                </a:cubicBezTo>
                <a:cubicBezTo>
                  <a:pt x="2261" y="1028"/>
                  <a:pt x="2224" y="589"/>
                  <a:pt x="2206" y="144"/>
                </a:cubicBezTo>
                <a:cubicBezTo>
                  <a:pt x="2202" y="64"/>
                  <a:pt x="2132" y="0"/>
                  <a:pt x="2062" y="0"/>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666" name="Google Shape;666;p32"/>
          <p:cNvSpPr/>
          <p:nvPr/>
        </p:nvSpPr>
        <p:spPr>
          <a:xfrm rot="10800000" flipH="1">
            <a:off x="8590409" y="3271168"/>
            <a:ext cx="277309" cy="270628"/>
          </a:xfrm>
          <a:custGeom>
            <a:avLst/>
            <a:gdLst/>
            <a:ahLst/>
            <a:cxnLst/>
            <a:rect l="l" t="t" r="r" b="b"/>
            <a:pathLst>
              <a:path w="2236" h="2182" extrusionOk="0">
                <a:moveTo>
                  <a:pt x="1050" y="1"/>
                </a:moveTo>
                <a:cubicBezTo>
                  <a:pt x="1007" y="1"/>
                  <a:pt x="966" y="28"/>
                  <a:pt x="969" y="83"/>
                </a:cubicBezTo>
                <a:cubicBezTo>
                  <a:pt x="987" y="363"/>
                  <a:pt x="1005" y="643"/>
                  <a:pt x="1024" y="924"/>
                </a:cubicBezTo>
                <a:lnTo>
                  <a:pt x="676" y="631"/>
                </a:lnTo>
                <a:cubicBezTo>
                  <a:pt x="659" y="615"/>
                  <a:pt x="640" y="609"/>
                  <a:pt x="620" y="609"/>
                </a:cubicBezTo>
                <a:cubicBezTo>
                  <a:pt x="552" y="609"/>
                  <a:pt x="488" y="695"/>
                  <a:pt x="555" y="747"/>
                </a:cubicBezTo>
                <a:cubicBezTo>
                  <a:pt x="664" y="844"/>
                  <a:pt x="774" y="936"/>
                  <a:pt x="884" y="1027"/>
                </a:cubicBezTo>
                <a:cubicBezTo>
                  <a:pt x="628" y="1039"/>
                  <a:pt x="372" y="1058"/>
                  <a:pt x="110" y="1070"/>
                </a:cubicBezTo>
                <a:cubicBezTo>
                  <a:pt x="2" y="1076"/>
                  <a:pt x="0" y="1240"/>
                  <a:pt x="104" y="1240"/>
                </a:cubicBezTo>
                <a:cubicBezTo>
                  <a:pt x="106" y="1240"/>
                  <a:pt x="108" y="1240"/>
                  <a:pt x="110" y="1240"/>
                </a:cubicBezTo>
                <a:cubicBezTo>
                  <a:pt x="402" y="1228"/>
                  <a:pt x="695" y="1210"/>
                  <a:pt x="987" y="1192"/>
                </a:cubicBezTo>
                <a:lnTo>
                  <a:pt x="987" y="1192"/>
                </a:lnTo>
                <a:cubicBezTo>
                  <a:pt x="877" y="1301"/>
                  <a:pt x="768" y="1405"/>
                  <a:pt x="658" y="1514"/>
                </a:cubicBezTo>
                <a:cubicBezTo>
                  <a:pt x="597" y="1575"/>
                  <a:pt x="656" y="1662"/>
                  <a:pt x="722" y="1662"/>
                </a:cubicBezTo>
                <a:cubicBezTo>
                  <a:pt x="742" y="1662"/>
                  <a:pt x="762" y="1654"/>
                  <a:pt x="780" y="1636"/>
                </a:cubicBezTo>
                <a:lnTo>
                  <a:pt x="1054" y="1368"/>
                </a:lnTo>
                <a:cubicBezTo>
                  <a:pt x="1072" y="1612"/>
                  <a:pt x="1085" y="1855"/>
                  <a:pt x="1097" y="2099"/>
                </a:cubicBezTo>
                <a:cubicBezTo>
                  <a:pt x="1100" y="2154"/>
                  <a:pt x="1144" y="2181"/>
                  <a:pt x="1187" y="2181"/>
                </a:cubicBezTo>
                <a:cubicBezTo>
                  <a:pt x="1229" y="2181"/>
                  <a:pt x="1270" y="2154"/>
                  <a:pt x="1267" y="2099"/>
                </a:cubicBezTo>
                <a:cubicBezTo>
                  <a:pt x="1255" y="1837"/>
                  <a:pt x="1237" y="1575"/>
                  <a:pt x="1225" y="1313"/>
                </a:cubicBezTo>
                <a:lnTo>
                  <a:pt x="1225" y="1313"/>
                </a:lnTo>
                <a:cubicBezTo>
                  <a:pt x="1334" y="1405"/>
                  <a:pt x="1444" y="1502"/>
                  <a:pt x="1560" y="1594"/>
                </a:cubicBezTo>
                <a:cubicBezTo>
                  <a:pt x="1578" y="1609"/>
                  <a:pt x="1598" y="1616"/>
                  <a:pt x="1618" y="1616"/>
                </a:cubicBezTo>
                <a:cubicBezTo>
                  <a:pt x="1688" y="1616"/>
                  <a:pt x="1748" y="1529"/>
                  <a:pt x="1681" y="1472"/>
                </a:cubicBezTo>
                <a:cubicBezTo>
                  <a:pt x="1560" y="1374"/>
                  <a:pt x="1438" y="1271"/>
                  <a:pt x="1316" y="1167"/>
                </a:cubicBezTo>
                <a:cubicBezTo>
                  <a:pt x="1590" y="1149"/>
                  <a:pt x="1858" y="1131"/>
                  <a:pt x="2126" y="1112"/>
                </a:cubicBezTo>
                <a:cubicBezTo>
                  <a:pt x="2234" y="1106"/>
                  <a:pt x="2236" y="942"/>
                  <a:pt x="2132" y="942"/>
                </a:cubicBezTo>
                <a:cubicBezTo>
                  <a:pt x="2130" y="942"/>
                  <a:pt x="2128" y="942"/>
                  <a:pt x="2126" y="942"/>
                </a:cubicBezTo>
                <a:cubicBezTo>
                  <a:pt x="1895" y="960"/>
                  <a:pt x="1663" y="972"/>
                  <a:pt x="1432" y="991"/>
                </a:cubicBezTo>
                <a:lnTo>
                  <a:pt x="1651" y="771"/>
                </a:lnTo>
                <a:cubicBezTo>
                  <a:pt x="1712" y="710"/>
                  <a:pt x="1654" y="624"/>
                  <a:pt x="1587" y="624"/>
                </a:cubicBezTo>
                <a:cubicBezTo>
                  <a:pt x="1568" y="624"/>
                  <a:pt x="1547" y="631"/>
                  <a:pt x="1529" y="649"/>
                </a:cubicBezTo>
                <a:cubicBezTo>
                  <a:pt x="1420" y="759"/>
                  <a:pt x="1310" y="869"/>
                  <a:pt x="1200" y="978"/>
                </a:cubicBezTo>
                <a:cubicBezTo>
                  <a:pt x="1182" y="680"/>
                  <a:pt x="1164" y="381"/>
                  <a:pt x="1139" y="83"/>
                </a:cubicBezTo>
                <a:cubicBezTo>
                  <a:pt x="1136" y="28"/>
                  <a:pt x="1092" y="1"/>
                  <a:pt x="1050"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195800267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AD888C4F-E330-384E-9AC3-BB568A262109}"/>
              </a:ext>
            </a:extLst>
          </p:cNvPr>
          <p:cNvSpPr>
            <a:spLocks noGrp="1"/>
          </p:cNvSpPr>
          <p:nvPr>
            <p:ph type="dt" sz="half" idx="10"/>
          </p:nvPr>
        </p:nvSpPr>
        <p:spPr/>
        <p:txBody>
          <a:bodyPr/>
          <a:lstStyle>
            <a:lvl1pPr>
              <a:defRPr/>
            </a:lvl1pPr>
          </a:lstStyle>
          <a:p>
            <a:pPr>
              <a:defRPr/>
            </a:pPr>
            <a:fld id="{FDFA8E43-7A42-8D4F-A7FD-46A7227E8F22}" type="datetimeFigureOut">
              <a:rPr lang="en-US"/>
              <a:pPr>
                <a:defRPr/>
              </a:pPr>
              <a:t>7/12/2024</a:t>
            </a:fld>
            <a:endParaRPr lang="en-US"/>
          </a:p>
        </p:txBody>
      </p:sp>
      <p:sp>
        <p:nvSpPr>
          <p:cNvPr id="5" name="Footer Placeholder 4">
            <a:extLst>
              <a:ext uri="{FF2B5EF4-FFF2-40B4-BE49-F238E27FC236}">
                <a16:creationId xmlns:a16="http://schemas.microsoft.com/office/drawing/2014/main" id="{2AB29ACE-ECC8-4743-A184-F922F32BB16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58982F9-7CA3-0346-873C-1BCE443EB1A6}"/>
              </a:ext>
            </a:extLst>
          </p:cNvPr>
          <p:cNvSpPr>
            <a:spLocks noGrp="1"/>
          </p:cNvSpPr>
          <p:nvPr>
            <p:ph type="sldNum" sz="quarter" idx="12"/>
          </p:nvPr>
        </p:nvSpPr>
        <p:spPr/>
        <p:txBody>
          <a:bodyPr/>
          <a:lstStyle>
            <a:lvl1pPr>
              <a:defRPr/>
            </a:lvl1pPr>
          </a:lstStyle>
          <a:p>
            <a:fld id="{4C1A43BD-78DC-6744-A201-1005BE3CA39A}" type="slidenum">
              <a:rPr lang="en-US" altLang="vi-VN"/>
              <a:pPr/>
              <a:t>‹#›</a:t>
            </a:fld>
            <a:endParaRPr lang="en-US" altLang="vi-VN"/>
          </a:p>
        </p:txBody>
      </p:sp>
    </p:spTree>
    <p:extLst>
      <p:ext uri="{BB962C8B-B14F-4D97-AF65-F5344CB8AC3E}">
        <p14:creationId xmlns:p14="http://schemas.microsoft.com/office/powerpoint/2010/main" val="29922348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4"/>
            <a:ext cx="2133600" cy="273844"/>
          </a:xfrm>
          <a:prstGeom prst="rect">
            <a:avLst/>
          </a:prstGeom>
        </p:spPr>
        <p:txBody>
          <a:bodyPr/>
          <a:lstStyle/>
          <a:p>
            <a:fld id="{B1CF2E77-4E87-4338-A6B2-93E833A84A3C}" type="datetimeFigureOut">
              <a:rPr lang="en-US" smtClean="0">
                <a:solidFill>
                  <a:prstClr val="black">
                    <a:tint val="75000"/>
                  </a:prstClr>
                </a:solidFill>
              </a:rPr>
              <a:pPr/>
              <a:t>7/12/2024</a:t>
            </a:fld>
            <a:endParaRPr lang="en-US">
              <a:solidFill>
                <a:prstClr val="black">
                  <a:tint val="75000"/>
                </a:prstClr>
              </a:solidFill>
            </a:endParaRPr>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4767264"/>
            <a:ext cx="2133600" cy="273844"/>
          </a:xfrm>
          <a:prstGeom prst="rect">
            <a:avLst/>
          </a:prstGeom>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21430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FF4B51C-AECE-4DE6-9CE3-360549BBD132}" type="datetimeFigureOut">
              <a:rPr lang="en-US" smtClean="0">
                <a:solidFill>
                  <a:prstClr val="black">
                    <a:tint val="75000"/>
                  </a:prstClr>
                </a:solidFill>
              </a:rPr>
              <a:pPr/>
              <a:t>7/12/2024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5E207D-055E-4A81-8BBB-340F123CBD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5955847"/>
      </p:ext>
    </p:extLst>
  </p:cSld>
  <p:clrMapOvr>
    <a:masterClrMapping/>
  </p:clrMapOvr>
  <p:transition>
    <p:sndAc>
      <p:stSnd>
        <p:snd r:embed="rId1" name="magic-chime-06.wav"/>
      </p:st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FF4B51C-AECE-4DE6-9CE3-360549BBD132}" type="datetimeFigureOut">
              <a:rPr lang="en-US" smtClean="0">
                <a:solidFill>
                  <a:prstClr val="black">
                    <a:tint val="75000"/>
                  </a:prstClr>
                </a:solidFill>
              </a:rPr>
              <a:pPr/>
              <a:t>7/12/2024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55E207D-055E-4A81-8BBB-340F123CBDD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5542387"/>
      </p:ext>
    </p:extLst>
  </p:cSld>
  <p:clrMapOvr>
    <a:masterClrMapping/>
  </p:clrMapOvr>
  <p:transition>
    <p:sndAc>
      <p:stSnd>
        <p:snd r:embed="rId1" name="magic-chime-06.wav"/>
      </p:stSnd>
    </p:sndAc>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audio" Target="../media/audio1.wav"/></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theme" Target="../theme/theme3.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5" Type="http://schemas.openxmlformats.org/officeDocument/2006/relationships/slideLayout" Target="../slideLayouts/slideLayout60.xml"/><Relationship Id="rId10" Type="http://schemas.openxmlformats.org/officeDocument/2006/relationships/theme" Target="../theme/theme6.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84775" y="445025"/>
            <a:ext cx="81744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Life Savers ExtraBold"/>
              <a:buNone/>
              <a:defRPr sz="3000">
                <a:solidFill>
                  <a:schemeClr val="dk1"/>
                </a:solidFill>
                <a:latin typeface="Life Savers ExtraBold"/>
                <a:ea typeface="Life Savers ExtraBold"/>
                <a:cs typeface="Life Savers ExtraBold"/>
                <a:sym typeface="Life Savers ExtraBold"/>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484775" y="1152475"/>
            <a:ext cx="81744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2"/>
              </a:buClr>
              <a:buSzPts val="1400"/>
              <a:buFont typeface="Quicksand"/>
              <a:buChar char="●"/>
              <a:defRPr>
                <a:solidFill>
                  <a:schemeClr val="dk1"/>
                </a:solidFill>
                <a:latin typeface="Quicksand"/>
                <a:ea typeface="Quicksand"/>
                <a:cs typeface="Quicksand"/>
                <a:sym typeface="Quicksand"/>
              </a:defRPr>
            </a:lvl1pPr>
            <a:lvl2pPr marL="914400" lvl="1"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2pPr>
            <a:lvl3pPr marL="1371600" lvl="2"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3pPr>
            <a:lvl4pPr marL="1828800" lvl="3"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4pPr>
            <a:lvl5pPr marL="2286000" lvl="4"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5pPr>
            <a:lvl6pPr marL="2743200" lvl="5"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6pPr>
            <a:lvl7pPr marL="3200400" lvl="6"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7pPr>
            <a:lvl8pPr marL="3657600" lvl="7"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8pPr>
            <a:lvl9pPr marL="4114800" lvl="8" indent="-317500">
              <a:lnSpc>
                <a:spcPct val="100000"/>
              </a:lnSpc>
              <a:spcBef>
                <a:spcPts val="1600"/>
              </a:spcBef>
              <a:spcAft>
                <a:spcPts val="1600"/>
              </a:spcAft>
              <a:buClr>
                <a:schemeClr val="dk1"/>
              </a:buClr>
              <a:buSzPts val="1400"/>
              <a:buFont typeface="Quicksand"/>
              <a:buChar char="■"/>
              <a:defRPr>
                <a:solidFill>
                  <a:schemeClr val="dk1"/>
                </a:solidFill>
                <a:latin typeface="Quicksand"/>
                <a:ea typeface="Quicksand"/>
                <a:cs typeface="Quicksand"/>
                <a:sym typeface="Quicksand"/>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66" r:id="rId2"/>
    <p:sldLayoutId id="2147483667" r:id="rId3"/>
    <p:sldLayoutId id="2147483682" r:id="rId4"/>
    <p:sldLayoutId id="2147483683" r:id="rId5"/>
    <p:sldLayoutId id="2147483684" r:id="rId6"/>
    <p:sldLayoutId id="2147483687"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a:buClrTx/>
              <a:buFontTx/>
              <a:buNone/>
            </a:pPr>
            <a:fld id="{0FF4B51C-AECE-4DE6-9CE3-360549BBD132}" type="datetimeFigureOut">
              <a:rPr lang="en-US" kern="1200" smtClean="0">
                <a:solidFill>
                  <a:prstClr val="black">
                    <a:tint val="75000"/>
                  </a:prstClr>
                </a:solidFill>
                <a:latin typeface="Calibri"/>
                <a:ea typeface="+mn-ea"/>
                <a:cs typeface="+mn-cs"/>
              </a:rPr>
              <a:pPr>
                <a:buClrTx/>
                <a:buFontTx/>
                <a:buNone/>
              </a:pPr>
              <a:t>7/12/2024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a:buClrTx/>
              <a:buFontTx/>
              <a:buNone/>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a:buClrTx/>
              <a:buFontTx/>
              <a:buNone/>
            </a:pPr>
            <a:fld id="{755E207D-055E-4A81-8BBB-340F123CBDDB}" type="slidenum">
              <a:rPr lang="en-US" kern="1200" smtClean="0">
                <a:solidFill>
                  <a:prstClr val="black">
                    <a:tint val="75000"/>
                  </a:prstClr>
                </a:solidFill>
                <a:latin typeface="Calibri"/>
                <a:ea typeface="+mn-ea"/>
                <a:cs typeface="+mn-cs"/>
              </a:rPr>
              <a:pPr>
                <a:buClrTx/>
                <a:buFontTx/>
                <a:buNone/>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87951243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transition>
    <p:sndAc>
      <p:stSnd>
        <p:snd r:embed="rId14" name="magic-chime-06.wav"/>
      </p:stSnd>
    </p:sndAc>
  </p:transition>
  <p:txStyles>
    <p:titleStyle>
      <a:lvl1pPr algn="ctr" defTabSz="914378"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91437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034" name="图片 1033" descr="PPT素材-02"/>
          <p:cNvPicPr>
            <a:picLocks noChangeAspect="1"/>
          </p:cNvPicPr>
          <p:nvPr userDrawn="1"/>
        </p:nvPicPr>
        <p:blipFill>
          <a:blip r:embed="rId14"/>
          <a:stretch>
            <a:fillRect/>
          </a:stretch>
        </p:blipFill>
        <p:spPr>
          <a:xfrm>
            <a:off x="866" y="862"/>
            <a:ext cx="9142269" cy="5141776"/>
          </a:xfrm>
          <a:prstGeom prst="rect">
            <a:avLst/>
          </a:prstGeom>
          <a:noFill/>
          <a:ln w="9525">
            <a:noFill/>
          </a:ln>
        </p:spPr>
      </p:pic>
    </p:spTree>
    <p:extLst>
      <p:ext uri="{BB962C8B-B14F-4D97-AF65-F5344CB8AC3E}">
        <p14:creationId xmlns:p14="http://schemas.microsoft.com/office/powerpoint/2010/main" val="4204962733"/>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ransition advClick="0" advTm="3000">
    <p:random/>
  </p:transition>
  <p:hf sldNum="0" hdr="0"/>
  <p:txStyles>
    <p:titleStyle>
      <a:lvl1pPr marL="0" lvl="0" indent="0" algn="ctr" defTabSz="814474" eaLnBrk="1" fontAlgn="base" latinLnBrk="0" hangingPunct="1">
        <a:lnSpc>
          <a:spcPct val="100000"/>
        </a:lnSpc>
        <a:spcBef>
          <a:spcPct val="0"/>
        </a:spcBef>
        <a:spcAft>
          <a:spcPct val="0"/>
        </a:spcAft>
        <a:buClr>
          <a:srgbClr val="000000"/>
        </a:buClr>
        <a:buNone/>
        <a:defRPr sz="3908" b="0" i="0" u="none" kern="1200" baseline="0">
          <a:solidFill>
            <a:schemeClr val="tx2"/>
          </a:solidFill>
          <a:latin typeface="+mj-lt"/>
          <a:ea typeface="+mj-ea"/>
          <a:cs typeface="+mj-cs"/>
        </a:defRPr>
      </a:lvl1pPr>
    </p:titleStyle>
    <p:bodyStyle>
      <a:lvl1pPr marL="305040" lvl="0" indent="-305040" algn="l" defTabSz="814474" eaLnBrk="1" fontAlgn="base" latinLnBrk="0" hangingPunct="1">
        <a:lnSpc>
          <a:spcPct val="100000"/>
        </a:lnSpc>
        <a:spcBef>
          <a:spcPct val="20000"/>
        </a:spcBef>
        <a:spcAft>
          <a:spcPct val="0"/>
        </a:spcAft>
        <a:buChar char="•"/>
        <a:defRPr sz="2823" b="0" i="0" u="none" kern="1200" baseline="0">
          <a:solidFill>
            <a:schemeClr val="tx1"/>
          </a:solidFill>
          <a:latin typeface="+mn-lt"/>
          <a:ea typeface="+mn-ea"/>
          <a:cs typeface="+mn-cs"/>
        </a:defRPr>
      </a:lvl1pPr>
      <a:lvl2pPr marL="661782" lvl="1" indent="-255062" algn="l" defTabSz="814474" eaLnBrk="1" fontAlgn="base" latinLnBrk="0" hangingPunct="1">
        <a:lnSpc>
          <a:spcPct val="100000"/>
        </a:lnSpc>
        <a:spcBef>
          <a:spcPct val="20000"/>
        </a:spcBef>
        <a:spcAft>
          <a:spcPct val="0"/>
        </a:spcAft>
        <a:buChar char="–"/>
        <a:defRPr sz="2497" b="0" i="0" u="none" kern="1200" baseline="0">
          <a:solidFill>
            <a:schemeClr val="tx1"/>
          </a:solidFill>
          <a:latin typeface="+mn-lt"/>
          <a:ea typeface="+mn-ea"/>
          <a:cs typeface="+mn-cs"/>
        </a:defRPr>
      </a:lvl2pPr>
      <a:lvl3pPr marL="1017834" lvl="2" indent="-203360" algn="l" defTabSz="814474" eaLnBrk="1" fontAlgn="base" latinLnBrk="0" hangingPunct="1">
        <a:lnSpc>
          <a:spcPct val="100000"/>
        </a:lnSpc>
        <a:spcBef>
          <a:spcPct val="20000"/>
        </a:spcBef>
        <a:spcAft>
          <a:spcPct val="0"/>
        </a:spcAft>
        <a:buChar char="•"/>
        <a:defRPr sz="2117" b="0" i="0" u="none" kern="1200" baseline="0">
          <a:solidFill>
            <a:schemeClr val="tx1"/>
          </a:solidFill>
          <a:latin typeface="+mn-lt"/>
          <a:ea typeface="+mn-ea"/>
          <a:cs typeface="+mn-cs"/>
        </a:defRPr>
      </a:lvl3pPr>
      <a:lvl4pPr marL="1425244" lvl="3" indent="-204049" algn="l" defTabSz="814474" eaLnBrk="1" fontAlgn="base" latinLnBrk="0" hangingPunct="1">
        <a:lnSpc>
          <a:spcPct val="100000"/>
        </a:lnSpc>
        <a:spcBef>
          <a:spcPct val="20000"/>
        </a:spcBef>
        <a:spcAft>
          <a:spcPct val="0"/>
        </a:spcAft>
        <a:buChar char="–"/>
        <a:defRPr sz="1791" b="0" i="0" u="none" kern="1200" baseline="0">
          <a:solidFill>
            <a:schemeClr val="tx1"/>
          </a:solidFill>
          <a:latin typeface="+mn-lt"/>
          <a:ea typeface="+mn-ea"/>
          <a:cs typeface="+mn-cs"/>
        </a:defRPr>
      </a:lvl4pPr>
      <a:lvl5pPr marL="1831964" lvl="4" indent="-203360" algn="l" defTabSz="814474" eaLnBrk="1" fontAlgn="base" latinLnBrk="0" hangingPunct="1">
        <a:lnSpc>
          <a:spcPct val="100000"/>
        </a:lnSpc>
        <a:spcBef>
          <a:spcPct val="20000"/>
        </a:spcBef>
        <a:spcAft>
          <a:spcPct val="0"/>
        </a:spcAft>
        <a:buChar char="»"/>
        <a:defRPr sz="1791" b="0" i="0" u="none" kern="1200" baseline="0">
          <a:solidFill>
            <a:schemeClr val="tx1"/>
          </a:solidFill>
          <a:latin typeface="+mn-lt"/>
          <a:ea typeface="+mn-ea"/>
          <a:cs typeface="+mn-cs"/>
        </a:defRPr>
      </a:lvl5pPr>
      <a:lvl6pPr marL="1364925" lvl="5" indent="-124084" algn="l" defTabSz="814474" eaLnBrk="1" fontAlgn="base" latinLnBrk="0" hangingPunct="1">
        <a:lnSpc>
          <a:spcPct val="100000"/>
        </a:lnSpc>
        <a:spcBef>
          <a:spcPct val="20000"/>
        </a:spcBef>
        <a:spcAft>
          <a:spcPct val="0"/>
        </a:spcAft>
        <a:buChar char="»"/>
        <a:defRPr sz="1791" b="0" i="0" u="none" kern="1200" baseline="0">
          <a:solidFill>
            <a:schemeClr val="tx1"/>
          </a:solidFill>
          <a:latin typeface="+mn-lt"/>
          <a:ea typeface="+mn-ea"/>
          <a:cs typeface="+mn-cs"/>
        </a:defRPr>
      </a:lvl6pPr>
      <a:lvl7pPr marL="1613093" lvl="6" indent="-124084" algn="l" defTabSz="814474" eaLnBrk="1" fontAlgn="base" latinLnBrk="0" hangingPunct="1">
        <a:lnSpc>
          <a:spcPct val="100000"/>
        </a:lnSpc>
        <a:spcBef>
          <a:spcPct val="20000"/>
        </a:spcBef>
        <a:spcAft>
          <a:spcPct val="0"/>
        </a:spcAft>
        <a:buChar char="»"/>
        <a:defRPr sz="1791" b="0" i="0" u="none" kern="1200" baseline="0">
          <a:solidFill>
            <a:schemeClr val="tx1"/>
          </a:solidFill>
          <a:latin typeface="+mn-lt"/>
          <a:ea typeface="+mn-ea"/>
          <a:cs typeface="+mn-cs"/>
        </a:defRPr>
      </a:lvl7pPr>
      <a:lvl8pPr marL="1861261" lvl="7" indent="-124084" algn="l" defTabSz="814474" eaLnBrk="1" fontAlgn="base" latinLnBrk="0" hangingPunct="1">
        <a:lnSpc>
          <a:spcPct val="100000"/>
        </a:lnSpc>
        <a:spcBef>
          <a:spcPct val="20000"/>
        </a:spcBef>
        <a:spcAft>
          <a:spcPct val="0"/>
        </a:spcAft>
        <a:buChar char="»"/>
        <a:defRPr sz="1791" b="0" i="0" u="none" kern="1200" baseline="0">
          <a:solidFill>
            <a:schemeClr val="tx1"/>
          </a:solidFill>
          <a:latin typeface="+mn-lt"/>
          <a:ea typeface="+mn-ea"/>
          <a:cs typeface="+mn-cs"/>
        </a:defRPr>
      </a:lvl8pPr>
      <a:lvl9pPr marL="2109429" lvl="8" indent="-124084" algn="l" defTabSz="814474" eaLnBrk="1" fontAlgn="base" latinLnBrk="0" hangingPunct="1">
        <a:lnSpc>
          <a:spcPct val="100000"/>
        </a:lnSpc>
        <a:spcBef>
          <a:spcPct val="20000"/>
        </a:spcBef>
        <a:spcAft>
          <a:spcPct val="0"/>
        </a:spcAft>
        <a:buChar char="»"/>
        <a:defRPr sz="1791" b="0" i="0" u="none" kern="1200" baseline="0">
          <a:solidFill>
            <a:schemeClr val="tx1"/>
          </a:solidFill>
          <a:latin typeface="+mn-lt"/>
          <a:ea typeface="+mn-ea"/>
          <a:cs typeface="+mn-cs"/>
        </a:defRPr>
      </a:lvl9pPr>
    </p:bodyStyle>
    <p:otherStyle>
      <a:lvl1pPr marL="0" lvl="0" indent="0" algn="l" defTabSz="496336" eaLnBrk="1" fontAlgn="base" latinLnBrk="0" hangingPunct="1">
        <a:lnSpc>
          <a:spcPct val="100000"/>
        </a:lnSpc>
        <a:spcBef>
          <a:spcPct val="0"/>
        </a:spcBef>
        <a:spcAft>
          <a:spcPct val="0"/>
        </a:spcAft>
        <a:buNone/>
        <a:defRPr sz="977" b="0" i="0" u="none" kern="1200" baseline="0">
          <a:solidFill>
            <a:schemeClr val="tx1"/>
          </a:solidFill>
          <a:latin typeface="+mn-lt"/>
          <a:ea typeface="+mn-ea"/>
          <a:cs typeface="+mn-cs"/>
        </a:defRPr>
      </a:lvl1pPr>
      <a:lvl2pPr marL="248168" lvl="1" indent="0" algn="l" defTabSz="496336" eaLnBrk="1" fontAlgn="base" latinLnBrk="0" hangingPunct="1">
        <a:lnSpc>
          <a:spcPct val="100000"/>
        </a:lnSpc>
        <a:spcBef>
          <a:spcPct val="0"/>
        </a:spcBef>
        <a:spcAft>
          <a:spcPct val="0"/>
        </a:spcAft>
        <a:buNone/>
        <a:defRPr sz="1628" b="0" i="0" u="none" kern="1200" baseline="0">
          <a:solidFill>
            <a:schemeClr val="tx1"/>
          </a:solidFill>
          <a:latin typeface="+mn-lt"/>
          <a:ea typeface="+mn-ea"/>
          <a:cs typeface="+mn-cs"/>
        </a:defRPr>
      </a:lvl2pPr>
      <a:lvl3pPr marL="496336" lvl="2" indent="0" algn="l" defTabSz="496336" eaLnBrk="1" fontAlgn="base" latinLnBrk="0" hangingPunct="1">
        <a:lnSpc>
          <a:spcPct val="100000"/>
        </a:lnSpc>
        <a:spcBef>
          <a:spcPct val="0"/>
        </a:spcBef>
        <a:spcAft>
          <a:spcPct val="0"/>
        </a:spcAft>
        <a:buNone/>
        <a:defRPr sz="1628" b="0" i="0" u="none" kern="1200" baseline="0">
          <a:solidFill>
            <a:schemeClr val="tx1"/>
          </a:solidFill>
          <a:latin typeface="+mn-lt"/>
          <a:ea typeface="+mn-ea"/>
          <a:cs typeface="+mn-cs"/>
        </a:defRPr>
      </a:lvl3pPr>
      <a:lvl4pPr marL="744504" lvl="3" indent="0" algn="l" defTabSz="496336" eaLnBrk="1" fontAlgn="base" latinLnBrk="0" hangingPunct="1">
        <a:lnSpc>
          <a:spcPct val="100000"/>
        </a:lnSpc>
        <a:spcBef>
          <a:spcPct val="0"/>
        </a:spcBef>
        <a:spcAft>
          <a:spcPct val="0"/>
        </a:spcAft>
        <a:buNone/>
        <a:defRPr sz="1628" b="0" i="0" u="none" kern="1200" baseline="0">
          <a:solidFill>
            <a:schemeClr val="tx1"/>
          </a:solidFill>
          <a:latin typeface="+mn-lt"/>
          <a:ea typeface="+mn-ea"/>
          <a:cs typeface="+mn-cs"/>
        </a:defRPr>
      </a:lvl4pPr>
      <a:lvl5pPr marL="992673" lvl="4" indent="0" algn="l" defTabSz="496336" eaLnBrk="1" fontAlgn="base" latinLnBrk="0" hangingPunct="1">
        <a:lnSpc>
          <a:spcPct val="100000"/>
        </a:lnSpc>
        <a:spcBef>
          <a:spcPct val="0"/>
        </a:spcBef>
        <a:spcAft>
          <a:spcPct val="0"/>
        </a:spcAft>
        <a:buNone/>
        <a:defRPr sz="1628" b="0" i="0" u="none" kern="1200" baseline="0">
          <a:solidFill>
            <a:schemeClr val="tx1"/>
          </a:solidFill>
          <a:latin typeface="+mn-lt"/>
          <a:ea typeface="+mn-ea"/>
          <a:cs typeface="+mn-cs"/>
        </a:defRPr>
      </a:lvl5pPr>
      <a:lvl6pPr marL="1240841" lvl="5" indent="0" algn="l" defTabSz="496336" eaLnBrk="1" fontAlgn="base" latinLnBrk="0" hangingPunct="1">
        <a:lnSpc>
          <a:spcPct val="100000"/>
        </a:lnSpc>
        <a:spcBef>
          <a:spcPct val="0"/>
        </a:spcBef>
        <a:spcAft>
          <a:spcPct val="0"/>
        </a:spcAft>
        <a:buNone/>
        <a:defRPr sz="1628" b="0" i="0" u="none" kern="1200" baseline="0">
          <a:solidFill>
            <a:schemeClr val="tx1"/>
          </a:solidFill>
          <a:latin typeface="+mn-lt"/>
          <a:ea typeface="+mn-ea"/>
          <a:cs typeface="+mn-cs"/>
        </a:defRPr>
      </a:lvl6pPr>
      <a:lvl7pPr marL="1489009" lvl="6" indent="0" algn="l" defTabSz="496336" eaLnBrk="1" fontAlgn="base" latinLnBrk="0" hangingPunct="1">
        <a:lnSpc>
          <a:spcPct val="100000"/>
        </a:lnSpc>
        <a:spcBef>
          <a:spcPct val="0"/>
        </a:spcBef>
        <a:spcAft>
          <a:spcPct val="0"/>
        </a:spcAft>
        <a:buNone/>
        <a:defRPr sz="1628" b="0" i="0" u="none" kern="1200" baseline="0">
          <a:solidFill>
            <a:schemeClr val="tx1"/>
          </a:solidFill>
          <a:latin typeface="+mn-lt"/>
          <a:ea typeface="+mn-ea"/>
          <a:cs typeface="+mn-cs"/>
        </a:defRPr>
      </a:lvl7pPr>
      <a:lvl8pPr marL="1737177" lvl="7" indent="0" algn="l" defTabSz="496336" eaLnBrk="1" fontAlgn="base" latinLnBrk="0" hangingPunct="1">
        <a:lnSpc>
          <a:spcPct val="100000"/>
        </a:lnSpc>
        <a:spcBef>
          <a:spcPct val="0"/>
        </a:spcBef>
        <a:spcAft>
          <a:spcPct val="0"/>
        </a:spcAft>
        <a:buNone/>
        <a:defRPr sz="1628" b="0" i="0" u="none" kern="1200" baseline="0">
          <a:solidFill>
            <a:schemeClr val="tx1"/>
          </a:solidFill>
          <a:latin typeface="+mn-lt"/>
          <a:ea typeface="+mn-ea"/>
          <a:cs typeface="+mn-cs"/>
        </a:defRPr>
      </a:lvl8pPr>
      <a:lvl9pPr marL="1985345" lvl="8" indent="0" algn="l" defTabSz="496336" eaLnBrk="1" fontAlgn="base" latinLnBrk="0" hangingPunct="1">
        <a:lnSpc>
          <a:spcPct val="100000"/>
        </a:lnSpc>
        <a:spcBef>
          <a:spcPct val="0"/>
        </a:spcBef>
        <a:spcAft>
          <a:spcPct val="0"/>
        </a:spcAft>
        <a:buNone/>
        <a:defRPr sz="1628" b="0" i="0" u="none" kern="1200" baseline="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CB4417AF-FA81-40D2-A298-D8DD36F5CC40}"/>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1DC41C00-654E-4DA7-8043-74DF41C7C4A3}"/>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9585945-683B-4EB8-88DB-C025B66C7AA5}"/>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a:buClrTx/>
              <a:buFontTx/>
              <a:buNone/>
            </a:pPr>
            <a:fld id="{954A4982-C666-477D-BAF9-C341D41BC368}" type="datetimeFigureOut">
              <a:rPr lang="zh-CN" altLang="en-US" kern="1200" smtClean="0">
                <a:solidFill>
                  <a:prstClr val="black">
                    <a:tint val="75000"/>
                  </a:prstClr>
                </a:solidFill>
                <a:latin typeface="微软雅黑" panose="020F0502020204030204"/>
                <a:cs typeface="+mn-cs"/>
              </a:rPr>
              <a:pPr>
                <a:buClrTx/>
                <a:buFontTx/>
                <a:buNone/>
              </a:pPr>
              <a:t>2024/7/12</a:t>
            </a:fld>
            <a:endParaRPr lang="zh-CN" altLang="en-US" kern="1200">
              <a:solidFill>
                <a:prstClr val="black">
                  <a:tint val="75000"/>
                </a:prstClr>
              </a:solidFill>
              <a:latin typeface="微软雅黑" panose="020F0502020204030204"/>
              <a:cs typeface="+mn-cs"/>
            </a:endParaRPr>
          </a:p>
        </p:txBody>
      </p:sp>
      <p:sp>
        <p:nvSpPr>
          <p:cNvPr id="5" name="页脚占位符 4">
            <a:extLst>
              <a:ext uri="{FF2B5EF4-FFF2-40B4-BE49-F238E27FC236}">
                <a16:creationId xmlns:a16="http://schemas.microsoft.com/office/drawing/2014/main" id="{1D06BDBF-51C9-4F81-BBD4-6092E127C427}"/>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a:buClrTx/>
              <a:buFontTx/>
              <a:buNone/>
            </a:pPr>
            <a:endParaRPr lang="zh-CN" altLang="en-US" kern="1200">
              <a:solidFill>
                <a:prstClr val="black">
                  <a:tint val="75000"/>
                </a:prstClr>
              </a:solidFill>
              <a:latin typeface="微软雅黑" panose="020F0502020204030204"/>
              <a:cs typeface="+mn-cs"/>
            </a:endParaRPr>
          </a:p>
        </p:txBody>
      </p:sp>
      <p:sp>
        <p:nvSpPr>
          <p:cNvPr id="6" name="灯片编号占位符 5">
            <a:extLst>
              <a:ext uri="{FF2B5EF4-FFF2-40B4-BE49-F238E27FC236}">
                <a16:creationId xmlns:a16="http://schemas.microsoft.com/office/drawing/2014/main" id="{F4C439A6-1331-4ABD-B0AA-DB0E34CAFED2}"/>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a:buClrTx/>
              <a:buFontTx/>
              <a:buNone/>
            </a:pPr>
            <a:fld id="{DC7F8AE8-204B-4879-81C1-C66B6C218019}" type="slidenum">
              <a:rPr lang="zh-CN" altLang="en-US" kern="1200" smtClean="0">
                <a:solidFill>
                  <a:prstClr val="black">
                    <a:tint val="75000"/>
                  </a:prstClr>
                </a:solidFill>
                <a:latin typeface="微软雅黑" panose="020F0502020204030204"/>
                <a:cs typeface="+mn-cs"/>
              </a:rPr>
              <a:pPr>
                <a:buClrTx/>
                <a:buFontTx/>
                <a:buNone/>
              </a:pPr>
              <a:t>‹#›</a:t>
            </a:fld>
            <a:endParaRPr lang="zh-CN" altLang="en-US" kern="1200">
              <a:solidFill>
                <a:prstClr val="black">
                  <a:tint val="75000"/>
                </a:prstClr>
              </a:solidFill>
              <a:latin typeface="微软雅黑" panose="020F0502020204030204"/>
              <a:cs typeface="+mn-cs"/>
            </a:endParaRPr>
          </a:p>
        </p:txBody>
      </p:sp>
    </p:spTree>
    <p:extLst>
      <p:ext uri="{BB962C8B-B14F-4D97-AF65-F5344CB8AC3E}">
        <p14:creationId xmlns:p14="http://schemas.microsoft.com/office/powerpoint/2010/main" val="2787377788"/>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a:buClrTx/>
              <a:buFontTx/>
              <a:buNone/>
            </a:pPr>
            <a:fld id="{FCBD16CB-345D-4237-9F01-9990086C6F16}" type="datetimeFigureOut">
              <a:rPr lang="en-US" kern="1200" smtClean="0">
                <a:solidFill>
                  <a:prstClr val="black">
                    <a:tint val="75000"/>
                  </a:prstClr>
                </a:solidFill>
                <a:latin typeface="Calibri" panose="020F0502020204030204"/>
                <a:ea typeface="+mn-ea"/>
                <a:cs typeface="+mn-cs"/>
              </a:rPr>
              <a:pPr>
                <a:buClrTx/>
                <a:buFontTx/>
                <a:buNone/>
              </a:pPr>
              <a:t>7/12/2024</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a:buClrTx/>
              <a:buFontTx/>
              <a:buNone/>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a:buClrTx/>
              <a:buFontTx/>
              <a:buNone/>
            </a:pPr>
            <a:fld id="{595A6556-3D00-4262-8618-FE8353996C75}" type="slidenum">
              <a:rPr lang="en-US" kern="1200" smtClean="0">
                <a:solidFill>
                  <a:prstClr val="black">
                    <a:tint val="75000"/>
                  </a:prstClr>
                </a:solidFill>
                <a:latin typeface="Calibri" panose="020F0502020204030204"/>
                <a:ea typeface="+mn-ea"/>
                <a:cs typeface="+mn-cs"/>
              </a:rPr>
              <a:pPr>
                <a:buClrTx/>
                <a:buFontTx/>
                <a:buNone/>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1668844704"/>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381000"/>
            <a:ext cx="7711200" cy="484200"/>
          </a:xfrm>
          <a:prstGeom prst="rect">
            <a:avLst/>
          </a:prstGeom>
          <a:noFill/>
          <a:ln>
            <a:noFill/>
          </a:ln>
        </p:spPr>
        <p:txBody>
          <a:bodyPr spcFirstLastPara="1" wrap="square" lIns="91425" tIns="91425" rIns="91425" bIns="91425" anchor="t" anchorCtr="0">
            <a:noAutofit/>
          </a:bodyPr>
          <a:lstStyle>
            <a:lvl1pPr lvl="0" rtl="0">
              <a:lnSpc>
                <a:spcPct val="90000"/>
              </a:lnSpc>
              <a:spcBef>
                <a:spcPts val="0"/>
              </a:spcBef>
              <a:spcAft>
                <a:spcPts val="0"/>
              </a:spcAft>
              <a:buClr>
                <a:schemeClr val="dk2"/>
              </a:buClr>
              <a:buSzPts val="3200"/>
              <a:buFont typeface="Fredoka One"/>
              <a:buNone/>
              <a:defRPr sz="3200">
                <a:solidFill>
                  <a:schemeClr val="dk2"/>
                </a:solidFill>
                <a:latin typeface="Fredoka One"/>
                <a:ea typeface="Fredoka One"/>
                <a:cs typeface="Fredoka One"/>
                <a:sym typeface="Fredoka One"/>
              </a:defRPr>
            </a:lvl1pPr>
            <a:lvl2pPr lvl="1" rtl="0">
              <a:spcBef>
                <a:spcPts val="0"/>
              </a:spcBef>
              <a:spcAft>
                <a:spcPts val="0"/>
              </a:spcAft>
              <a:buClr>
                <a:schemeClr val="dk2"/>
              </a:buClr>
              <a:buSzPts val="3000"/>
              <a:buNone/>
              <a:defRPr sz="3000">
                <a:solidFill>
                  <a:schemeClr val="dk2"/>
                </a:solidFill>
              </a:defRPr>
            </a:lvl2pPr>
            <a:lvl3pPr lvl="2" rtl="0">
              <a:spcBef>
                <a:spcPts val="0"/>
              </a:spcBef>
              <a:spcAft>
                <a:spcPts val="0"/>
              </a:spcAft>
              <a:buClr>
                <a:schemeClr val="dk2"/>
              </a:buClr>
              <a:buSzPts val="3000"/>
              <a:buNone/>
              <a:defRPr sz="3000">
                <a:solidFill>
                  <a:schemeClr val="dk2"/>
                </a:solidFill>
              </a:defRPr>
            </a:lvl3pPr>
            <a:lvl4pPr lvl="3" rtl="0">
              <a:spcBef>
                <a:spcPts val="0"/>
              </a:spcBef>
              <a:spcAft>
                <a:spcPts val="0"/>
              </a:spcAft>
              <a:buClr>
                <a:schemeClr val="dk2"/>
              </a:buClr>
              <a:buSzPts val="3000"/>
              <a:buNone/>
              <a:defRPr sz="3000">
                <a:solidFill>
                  <a:schemeClr val="dk2"/>
                </a:solidFill>
              </a:defRPr>
            </a:lvl4pPr>
            <a:lvl5pPr lvl="4" rtl="0">
              <a:spcBef>
                <a:spcPts val="0"/>
              </a:spcBef>
              <a:spcAft>
                <a:spcPts val="0"/>
              </a:spcAft>
              <a:buClr>
                <a:schemeClr val="dk2"/>
              </a:buClr>
              <a:buSzPts val="3000"/>
              <a:buNone/>
              <a:defRPr sz="3000">
                <a:solidFill>
                  <a:schemeClr val="dk2"/>
                </a:solidFill>
              </a:defRPr>
            </a:lvl5pPr>
            <a:lvl6pPr lvl="5" rtl="0">
              <a:spcBef>
                <a:spcPts val="0"/>
              </a:spcBef>
              <a:spcAft>
                <a:spcPts val="0"/>
              </a:spcAft>
              <a:buClr>
                <a:schemeClr val="dk2"/>
              </a:buClr>
              <a:buSzPts val="3000"/>
              <a:buNone/>
              <a:defRPr sz="3000">
                <a:solidFill>
                  <a:schemeClr val="dk2"/>
                </a:solidFill>
              </a:defRPr>
            </a:lvl6pPr>
            <a:lvl7pPr lvl="6" rtl="0">
              <a:spcBef>
                <a:spcPts val="0"/>
              </a:spcBef>
              <a:spcAft>
                <a:spcPts val="0"/>
              </a:spcAft>
              <a:buClr>
                <a:schemeClr val="dk2"/>
              </a:buClr>
              <a:buSzPts val="3000"/>
              <a:buNone/>
              <a:defRPr sz="3000">
                <a:solidFill>
                  <a:schemeClr val="dk2"/>
                </a:solidFill>
              </a:defRPr>
            </a:lvl7pPr>
            <a:lvl8pPr lvl="7" rtl="0">
              <a:spcBef>
                <a:spcPts val="0"/>
              </a:spcBef>
              <a:spcAft>
                <a:spcPts val="0"/>
              </a:spcAft>
              <a:buClr>
                <a:schemeClr val="dk2"/>
              </a:buClr>
              <a:buSzPts val="3000"/>
              <a:buNone/>
              <a:defRPr sz="3000">
                <a:solidFill>
                  <a:schemeClr val="dk2"/>
                </a:solidFill>
              </a:defRPr>
            </a:lvl8pPr>
            <a:lvl9pPr lvl="8" rtl="0">
              <a:spcBef>
                <a:spcPts val="0"/>
              </a:spcBef>
              <a:spcAft>
                <a:spcPts val="0"/>
              </a:spcAft>
              <a:buClr>
                <a:schemeClr val="dk2"/>
              </a:buClr>
              <a:buSzPts val="3000"/>
              <a:buNone/>
              <a:defRPr sz="3000">
                <a:solidFill>
                  <a:schemeClr val="dk2"/>
                </a:solidFill>
              </a:defRPr>
            </a:lvl9pPr>
          </a:lstStyle>
          <a:p>
            <a:endParaRPr/>
          </a:p>
        </p:txBody>
      </p:sp>
      <p:sp>
        <p:nvSpPr>
          <p:cNvPr id="7" name="Google Shape;7;p1"/>
          <p:cNvSpPr txBox="1">
            <a:spLocks noGrp="1"/>
          </p:cNvSpPr>
          <p:nvPr>
            <p:ph type="body" idx="1"/>
          </p:nvPr>
        </p:nvSpPr>
        <p:spPr>
          <a:xfrm>
            <a:off x="720000" y="1152475"/>
            <a:ext cx="7711200" cy="3456000"/>
          </a:xfrm>
          <a:prstGeom prst="rect">
            <a:avLst/>
          </a:prstGeom>
          <a:noFill/>
          <a:ln>
            <a:noFill/>
          </a:ln>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1pPr>
            <a:lvl2pPr marL="914400" lvl="1" indent="-317500" rtl="0">
              <a:lnSpc>
                <a:spcPct val="100000"/>
              </a:lnSpc>
              <a:spcBef>
                <a:spcPts val="1600"/>
              </a:spcBef>
              <a:spcAft>
                <a:spcPts val="0"/>
              </a:spcAft>
              <a:buClr>
                <a:schemeClr val="dk1"/>
              </a:buClr>
              <a:buSzPts val="1400"/>
              <a:buFont typeface="Raleway"/>
              <a:buChar char="○"/>
              <a:defRPr>
                <a:solidFill>
                  <a:schemeClr val="dk1"/>
                </a:solidFill>
                <a:latin typeface="Raleway"/>
                <a:ea typeface="Raleway"/>
                <a:cs typeface="Raleway"/>
                <a:sym typeface="Raleway"/>
              </a:defRPr>
            </a:lvl2pPr>
            <a:lvl3pPr marL="1371600" lvl="2" indent="-317500" rtl="0">
              <a:lnSpc>
                <a:spcPct val="100000"/>
              </a:lnSpc>
              <a:spcBef>
                <a:spcPts val="1600"/>
              </a:spcBef>
              <a:spcAft>
                <a:spcPts val="0"/>
              </a:spcAft>
              <a:buClr>
                <a:schemeClr val="dk1"/>
              </a:buClr>
              <a:buSzPts val="1400"/>
              <a:buFont typeface="Raleway"/>
              <a:buChar char="■"/>
              <a:defRPr>
                <a:solidFill>
                  <a:schemeClr val="dk1"/>
                </a:solidFill>
                <a:latin typeface="Raleway"/>
                <a:ea typeface="Raleway"/>
                <a:cs typeface="Raleway"/>
                <a:sym typeface="Raleway"/>
              </a:defRPr>
            </a:lvl3pPr>
            <a:lvl4pPr marL="1828800" lvl="3" indent="-317500" rtl="0">
              <a:lnSpc>
                <a:spcPct val="100000"/>
              </a:lnSpc>
              <a:spcBef>
                <a:spcPts val="1600"/>
              </a:spcBef>
              <a:spcAft>
                <a:spcPts val="0"/>
              </a:spcAft>
              <a:buClr>
                <a:schemeClr val="dk1"/>
              </a:buClr>
              <a:buSzPts val="1400"/>
              <a:buFont typeface="Raleway"/>
              <a:buChar char="●"/>
              <a:defRPr>
                <a:solidFill>
                  <a:schemeClr val="dk1"/>
                </a:solidFill>
                <a:latin typeface="Raleway"/>
                <a:ea typeface="Raleway"/>
                <a:cs typeface="Raleway"/>
                <a:sym typeface="Raleway"/>
              </a:defRPr>
            </a:lvl4pPr>
            <a:lvl5pPr marL="2286000" lvl="4" indent="-317500" rtl="0">
              <a:lnSpc>
                <a:spcPct val="100000"/>
              </a:lnSpc>
              <a:spcBef>
                <a:spcPts val="1600"/>
              </a:spcBef>
              <a:spcAft>
                <a:spcPts val="0"/>
              </a:spcAft>
              <a:buClr>
                <a:schemeClr val="dk1"/>
              </a:buClr>
              <a:buSzPts val="1400"/>
              <a:buFont typeface="Raleway"/>
              <a:buChar char="○"/>
              <a:defRPr>
                <a:solidFill>
                  <a:schemeClr val="dk1"/>
                </a:solidFill>
                <a:latin typeface="Raleway"/>
                <a:ea typeface="Raleway"/>
                <a:cs typeface="Raleway"/>
                <a:sym typeface="Raleway"/>
              </a:defRPr>
            </a:lvl5pPr>
            <a:lvl6pPr marL="2743200" lvl="5" indent="-317500" rtl="0">
              <a:lnSpc>
                <a:spcPct val="100000"/>
              </a:lnSpc>
              <a:spcBef>
                <a:spcPts val="1600"/>
              </a:spcBef>
              <a:spcAft>
                <a:spcPts val="0"/>
              </a:spcAft>
              <a:buClr>
                <a:schemeClr val="dk1"/>
              </a:buClr>
              <a:buSzPts val="1400"/>
              <a:buFont typeface="Raleway"/>
              <a:buChar char="■"/>
              <a:defRPr>
                <a:solidFill>
                  <a:schemeClr val="dk1"/>
                </a:solidFill>
                <a:latin typeface="Raleway"/>
                <a:ea typeface="Raleway"/>
                <a:cs typeface="Raleway"/>
                <a:sym typeface="Raleway"/>
              </a:defRPr>
            </a:lvl6pPr>
            <a:lvl7pPr marL="3200400" lvl="6" indent="-317500" rtl="0">
              <a:lnSpc>
                <a:spcPct val="100000"/>
              </a:lnSpc>
              <a:spcBef>
                <a:spcPts val="1600"/>
              </a:spcBef>
              <a:spcAft>
                <a:spcPts val="0"/>
              </a:spcAft>
              <a:buClr>
                <a:schemeClr val="dk1"/>
              </a:buClr>
              <a:buSzPts val="1400"/>
              <a:buFont typeface="Raleway"/>
              <a:buChar char="●"/>
              <a:defRPr>
                <a:solidFill>
                  <a:schemeClr val="dk1"/>
                </a:solidFill>
                <a:latin typeface="Raleway"/>
                <a:ea typeface="Raleway"/>
                <a:cs typeface="Raleway"/>
                <a:sym typeface="Raleway"/>
              </a:defRPr>
            </a:lvl7pPr>
            <a:lvl8pPr marL="3657600" lvl="7" indent="-317500" rtl="0">
              <a:lnSpc>
                <a:spcPct val="100000"/>
              </a:lnSpc>
              <a:spcBef>
                <a:spcPts val="1600"/>
              </a:spcBef>
              <a:spcAft>
                <a:spcPts val="0"/>
              </a:spcAft>
              <a:buClr>
                <a:schemeClr val="dk1"/>
              </a:buClr>
              <a:buSzPts val="1400"/>
              <a:buFont typeface="Raleway"/>
              <a:buChar char="○"/>
              <a:defRPr>
                <a:solidFill>
                  <a:schemeClr val="dk1"/>
                </a:solidFill>
                <a:latin typeface="Raleway"/>
                <a:ea typeface="Raleway"/>
                <a:cs typeface="Raleway"/>
                <a:sym typeface="Raleway"/>
              </a:defRPr>
            </a:lvl8pPr>
            <a:lvl9pPr marL="4114800" lvl="8" indent="-317500" rtl="0">
              <a:lnSpc>
                <a:spcPct val="100000"/>
              </a:lnSpc>
              <a:spcBef>
                <a:spcPts val="1600"/>
              </a:spcBef>
              <a:spcAft>
                <a:spcPts val="1600"/>
              </a:spcAft>
              <a:buClr>
                <a:schemeClr val="dk1"/>
              </a:buClr>
              <a:buSzPts val="1400"/>
              <a:buFont typeface="Raleway"/>
              <a:buChar char="■"/>
              <a:defRPr>
                <a:solidFill>
                  <a:schemeClr val="dk1"/>
                </a:solidFill>
                <a:latin typeface="Raleway"/>
                <a:ea typeface="Raleway"/>
                <a:cs typeface="Raleway"/>
                <a:sym typeface="Raleway"/>
              </a:defRPr>
            </a:lvl9pPr>
          </a:lstStyle>
          <a:p>
            <a:endParaRPr/>
          </a:p>
        </p:txBody>
      </p:sp>
    </p:spTree>
    <p:extLst>
      <p:ext uri="{BB962C8B-B14F-4D97-AF65-F5344CB8AC3E}">
        <p14:creationId xmlns:p14="http://schemas.microsoft.com/office/powerpoint/2010/main" val="1764639411"/>
      </p:ext>
    </p:extLst>
  </p:cSld>
  <p:clrMap bg1="lt1" tx1="dk1" bg2="dk2" tx2="lt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11.png"/><Relationship Id="rId18" Type="http://schemas.microsoft.com/office/2007/relationships/hdphoto" Target="../media/hdphoto6.wdp"/><Relationship Id="rId26" Type="http://schemas.microsoft.com/office/2007/relationships/hdphoto" Target="../media/hdphoto10.wdp"/><Relationship Id="rId39" Type="http://schemas.openxmlformats.org/officeDocument/2006/relationships/image" Target="../media/image26.jpeg"/><Relationship Id="rId21" Type="http://schemas.openxmlformats.org/officeDocument/2006/relationships/image" Target="../media/image15.png"/><Relationship Id="rId34" Type="http://schemas.openxmlformats.org/officeDocument/2006/relationships/image" Target="../media/image22.emf"/><Relationship Id="rId7" Type="http://schemas.microsoft.com/office/2007/relationships/hdphoto" Target="../media/hdphoto1.wdp"/><Relationship Id="rId12" Type="http://schemas.microsoft.com/office/2007/relationships/hdphoto" Target="../media/hdphoto3.wdp"/><Relationship Id="rId17" Type="http://schemas.openxmlformats.org/officeDocument/2006/relationships/image" Target="../media/image13.png"/><Relationship Id="rId25" Type="http://schemas.openxmlformats.org/officeDocument/2006/relationships/image" Target="../media/image17.png"/><Relationship Id="rId33" Type="http://schemas.microsoft.com/office/2007/relationships/hdphoto" Target="../media/hdphoto13.wdp"/><Relationship Id="rId38" Type="http://schemas.microsoft.com/office/2007/relationships/hdphoto" Target="../media/hdphoto14.wdp"/><Relationship Id="rId2" Type="http://schemas.openxmlformats.org/officeDocument/2006/relationships/audio" Target="../media/media2.mp3"/><Relationship Id="rId16" Type="http://schemas.microsoft.com/office/2007/relationships/hdphoto" Target="../media/hdphoto5.wdp"/><Relationship Id="rId20" Type="http://schemas.microsoft.com/office/2007/relationships/hdphoto" Target="../media/hdphoto7.wdp"/><Relationship Id="rId29" Type="http://schemas.openxmlformats.org/officeDocument/2006/relationships/image" Target="../media/image19.png"/><Relationship Id="rId1" Type="http://schemas.microsoft.com/office/2007/relationships/media" Target="../media/media2.mp3"/><Relationship Id="rId6" Type="http://schemas.openxmlformats.org/officeDocument/2006/relationships/image" Target="../media/image7.png"/><Relationship Id="rId11" Type="http://schemas.openxmlformats.org/officeDocument/2006/relationships/image" Target="../media/image10.png"/><Relationship Id="rId24" Type="http://schemas.microsoft.com/office/2007/relationships/hdphoto" Target="../media/hdphoto9.wdp"/><Relationship Id="rId32" Type="http://schemas.openxmlformats.org/officeDocument/2006/relationships/image" Target="../media/image21.png"/><Relationship Id="rId37" Type="http://schemas.openxmlformats.org/officeDocument/2006/relationships/image" Target="../media/image25.png"/><Relationship Id="rId40" Type="http://schemas.openxmlformats.org/officeDocument/2006/relationships/image" Target="../media/image27.png"/><Relationship Id="rId5" Type="http://schemas.openxmlformats.org/officeDocument/2006/relationships/image" Target="../media/image6.png"/><Relationship Id="rId15" Type="http://schemas.openxmlformats.org/officeDocument/2006/relationships/image" Target="../media/image12.png"/><Relationship Id="rId23" Type="http://schemas.openxmlformats.org/officeDocument/2006/relationships/image" Target="../media/image16.png"/><Relationship Id="rId28" Type="http://schemas.microsoft.com/office/2007/relationships/hdphoto" Target="../media/hdphoto11.wdp"/><Relationship Id="rId36" Type="http://schemas.openxmlformats.org/officeDocument/2006/relationships/image" Target="../media/image24.gif"/><Relationship Id="rId10" Type="http://schemas.microsoft.com/office/2007/relationships/hdphoto" Target="../media/hdphoto2.wdp"/><Relationship Id="rId19" Type="http://schemas.openxmlformats.org/officeDocument/2006/relationships/image" Target="../media/image14.png"/><Relationship Id="rId31" Type="http://schemas.openxmlformats.org/officeDocument/2006/relationships/image" Target="../media/image20.png"/><Relationship Id="rId4" Type="http://schemas.openxmlformats.org/officeDocument/2006/relationships/notesSlide" Target="../notesSlides/notesSlide1.xml"/><Relationship Id="rId9" Type="http://schemas.openxmlformats.org/officeDocument/2006/relationships/image" Target="../media/image9.png"/><Relationship Id="rId14" Type="http://schemas.microsoft.com/office/2007/relationships/hdphoto" Target="../media/hdphoto4.wdp"/><Relationship Id="rId22" Type="http://schemas.microsoft.com/office/2007/relationships/hdphoto" Target="../media/hdphoto8.wdp"/><Relationship Id="rId27" Type="http://schemas.openxmlformats.org/officeDocument/2006/relationships/image" Target="../media/image18.png"/><Relationship Id="rId30" Type="http://schemas.microsoft.com/office/2007/relationships/hdphoto" Target="../media/hdphoto12.wdp"/><Relationship Id="rId35" Type="http://schemas.openxmlformats.org/officeDocument/2006/relationships/image" Target="../media/image23.png"/><Relationship Id="rId8" Type="http://schemas.openxmlformats.org/officeDocument/2006/relationships/image" Target="../media/image8.png"/><Relationship Id="rId3"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hdphoto" Target="../media/hdphoto18.wdp"/><Relationship Id="rId13" Type="http://schemas.openxmlformats.org/officeDocument/2006/relationships/image" Target="../media/image27.png"/><Relationship Id="rId3" Type="http://schemas.openxmlformats.org/officeDocument/2006/relationships/audio" Target="../media/audio3.wav"/><Relationship Id="rId7" Type="http://schemas.microsoft.com/office/2007/relationships/hdphoto" Target="../media/hdphoto17.wdp"/><Relationship Id="rId12" Type="http://schemas.microsoft.com/office/2007/relationships/hdphoto" Target="../media/hdphoto23.wdp"/><Relationship Id="rId2" Type="http://schemas.openxmlformats.org/officeDocument/2006/relationships/notesSlide" Target="../notesSlides/notesSlide9.xml"/><Relationship Id="rId1" Type="http://schemas.openxmlformats.org/officeDocument/2006/relationships/slideLayout" Target="../slideLayouts/slideLayout58.xml"/><Relationship Id="rId6" Type="http://schemas.microsoft.com/office/2007/relationships/hdphoto" Target="../media/hdphoto16.wdp"/><Relationship Id="rId11" Type="http://schemas.openxmlformats.org/officeDocument/2006/relationships/image" Target="../media/image40.png"/><Relationship Id="rId5" Type="http://schemas.openxmlformats.org/officeDocument/2006/relationships/image" Target="../media/image38.png"/><Relationship Id="rId10" Type="http://schemas.microsoft.com/office/2007/relationships/hdphoto" Target="../media/hdphoto24.wdp"/><Relationship Id="rId4" Type="http://schemas.openxmlformats.org/officeDocument/2006/relationships/audio" Target="../media/audio4.wav"/><Relationship Id="rId9" Type="http://schemas.openxmlformats.org/officeDocument/2006/relationships/image" Target="../media/image41.png"/></Relationships>
</file>

<file path=ppt/slides/_rels/slide11.xml.rels><?xml version="1.0" encoding="UTF-8" standalone="yes"?>
<Relationships xmlns="http://schemas.openxmlformats.org/package/2006/relationships"><Relationship Id="rId8" Type="http://schemas.openxmlformats.org/officeDocument/2006/relationships/image" Target="../media/image24.gif"/><Relationship Id="rId13" Type="http://schemas.openxmlformats.org/officeDocument/2006/relationships/image" Target="../media/image36.png"/><Relationship Id="rId18" Type="http://schemas.openxmlformats.org/officeDocument/2006/relationships/audio" Target="../media/audio1.wav"/><Relationship Id="rId3" Type="http://schemas.openxmlformats.org/officeDocument/2006/relationships/audio" Target="../media/audio2.wav"/><Relationship Id="rId7" Type="http://schemas.openxmlformats.org/officeDocument/2006/relationships/image" Target="../media/image31.jpeg"/><Relationship Id="rId12" Type="http://schemas.openxmlformats.org/officeDocument/2006/relationships/image" Target="../media/image35.gif"/><Relationship Id="rId2" Type="http://schemas.openxmlformats.org/officeDocument/2006/relationships/audio" Target="../media/audio1.wav"/><Relationship Id="rId16" Type="http://schemas.openxmlformats.org/officeDocument/2006/relationships/image" Target="../media/image27.png"/><Relationship Id="rId1" Type="http://schemas.openxmlformats.org/officeDocument/2006/relationships/slideLayout" Target="../slideLayouts/slideLayout14.xml"/><Relationship Id="rId6" Type="http://schemas.openxmlformats.org/officeDocument/2006/relationships/image" Target="../media/image30.png"/><Relationship Id="rId11" Type="http://schemas.openxmlformats.org/officeDocument/2006/relationships/image" Target="../media/image34.gif"/><Relationship Id="rId5" Type="http://schemas.openxmlformats.org/officeDocument/2006/relationships/image" Target="../media/image29.png"/><Relationship Id="rId15" Type="http://schemas.openxmlformats.org/officeDocument/2006/relationships/image" Target="../media/image37.png"/><Relationship Id="rId10" Type="http://schemas.openxmlformats.org/officeDocument/2006/relationships/image" Target="../media/image33.gif"/><Relationship Id="rId19" Type="http://schemas.openxmlformats.org/officeDocument/2006/relationships/audio" Target="../media/audio2.wav"/><Relationship Id="rId4" Type="http://schemas.openxmlformats.org/officeDocument/2006/relationships/image" Target="../media/image28.jpg"/><Relationship Id="rId9" Type="http://schemas.openxmlformats.org/officeDocument/2006/relationships/image" Target="../media/image32.jpeg"/><Relationship Id="rId14" Type="http://schemas.microsoft.com/office/2007/relationships/hdphoto" Target="../media/hdphoto15.wdp"/></Relationships>
</file>

<file path=ppt/slides/_rels/slide1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audio" Target="../media/audio5.wav"/><Relationship Id="rId7"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2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slide" Target="slide17.xml"/><Relationship Id="rId18" Type="http://schemas.openxmlformats.org/officeDocument/2006/relationships/image" Target="../media/image27.png"/><Relationship Id="rId3" Type="http://schemas.openxmlformats.org/officeDocument/2006/relationships/image" Target="../media/image47.png"/><Relationship Id="rId7" Type="http://schemas.microsoft.com/office/2007/relationships/hdphoto" Target="../media/hdphoto26.wdp"/><Relationship Id="rId12" Type="http://schemas.openxmlformats.org/officeDocument/2006/relationships/slide" Target="slide18.xml"/><Relationship Id="rId17" Type="http://schemas.openxmlformats.org/officeDocument/2006/relationships/slide" Target="slide22.xml"/><Relationship Id="rId2" Type="http://schemas.openxmlformats.org/officeDocument/2006/relationships/audio" Target="../media/audio1.wav"/><Relationship Id="rId16" Type="http://schemas.openxmlformats.org/officeDocument/2006/relationships/slide" Target="slide14.xml"/><Relationship Id="rId1" Type="http://schemas.openxmlformats.org/officeDocument/2006/relationships/slideLayout" Target="../slideLayouts/slideLayout45.xml"/><Relationship Id="rId6" Type="http://schemas.openxmlformats.org/officeDocument/2006/relationships/image" Target="../media/image49.png"/><Relationship Id="rId11" Type="http://schemas.openxmlformats.org/officeDocument/2006/relationships/slide" Target="slide19.xml"/><Relationship Id="rId5" Type="http://schemas.microsoft.com/office/2007/relationships/hdphoto" Target="../media/hdphoto25.wdp"/><Relationship Id="rId15" Type="http://schemas.openxmlformats.org/officeDocument/2006/relationships/slide" Target="slide15.xml"/><Relationship Id="rId10" Type="http://schemas.openxmlformats.org/officeDocument/2006/relationships/slide" Target="slide20.xml"/><Relationship Id="rId4" Type="http://schemas.openxmlformats.org/officeDocument/2006/relationships/image" Target="../media/image48.png"/><Relationship Id="rId9" Type="http://schemas.openxmlformats.org/officeDocument/2006/relationships/slide" Target="slide21.xml"/><Relationship Id="rId14" Type="http://schemas.openxmlformats.org/officeDocument/2006/relationships/slide" Target="slide16.xml"/></Relationships>
</file>

<file path=ppt/slides/_rels/slide1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audio" Target="../media/audio2.wav"/><Relationship Id="rId7" Type="http://schemas.openxmlformats.org/officeDocument/2006/relationships/slide" Target="slide13.xml"/><Relationship Id="rId2" Type="http://schemas.openxmlformats.org/officeDocument/2006/relationships/audio" Target="../media/audio1.wav"/><Relationship Id="rId1" Type="http://schemas.openxmlformats.org/officeDocument/2006/relationships/slideLayout" Target="../slideLayouts/slideLayout45.xml"/><Relationship Id="rId6" Type="http://schemas.microsoft.com/office/2007/relationships/hdphoto" Target="../media/hdphoto26.wdp"/><Relationship Id="rId5" Type="http://schemas.openxmlformats.org/officeDocument/2006/relationships/image" Target="../media/image50.png"/><Relationship Id="rId4" Type="http://schemas.openxmlformats.org/officeDocument/2006/relationships/image" Target="../media/image47.png"/><Relationship Id="rId9" Type="http://schemas.openxmlformats.org/officeDocument/2006/relationships/image" Target="../media/image27.png"/></Relationships>
</file>

<file path=ppt/slides/_rels/slide1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6.wav"/><Relationship Id="rId7" Type="http://schemas.openxmlformats.org/officeDocument/2006/relationships/slide" Target="slide13.xml"/><Relationship Id="rId2" Type="http://schemas.openxmlformats.org/officeDocument/2006/relationships/audio" Target="../media/audio1.wav"/><Relationship Id="rId1" Type="http://schemas.openxmlformats.org/officeDocument/2006/relationships/slideLayout" Target="../slideLayouts/slideLayout45.xml"/><Relationship Id="rId6" Type="http://schemas.openxmlformats.org/officeDocument/2006/relationships/image" Target="../media/image51.png"/><Relationship Id="rId5" Type="http://schemas.openxmlformats.org/officeDocument/2006/relationships/image" Target="../media/image47.png"/><Relationship Id="rId4" Type="http://schemas.openxmlformats.org/officeDocument/2006/relationships/audio" Target="../media/audio2.wav"/></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6.wav"/><Relationship Id="rId7" Type="http://schemas.openxmlformats.org/officeDocument/2006/relationships/image" Target="../media/image52.jpeg"/><Relationship Id="rId2" Type="http://schemas.openxmlformats.org/officeDocument/2006/relationships/audio" Target="../media/audio1.wav"/><Relationship Id="rId1" Type="http://schemas.openxmlformats.org/officeDocument/2006/relationships/slideLayout" Target="../slideLayouts/slideLayout45.xml"/><Relationship Id="rId6" Type="http://schemas.openxmlformats.org/officeDocument/2006/relationships/slide" Target="slide13.xml"/><Relationship Id="rId5" Type="http://schemas.openxmlformats.org/officeDocument/2006/relationships/image" Target="../media/image47.png"/><Relationship Id="rId4" Type="http://schemas.openxmlformats.org/officeDocument/2006/relationships/audio" Target="../media/audio2.wav"/></Relationships>
</file>

<file path=ppt/slides/_rels/slide17.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audio" Target="../media/audio2.wav"/><Relationship Id="rId7" Type="http://schemas.openxmlformats.org/officeDocument/2006/relationships/image" Target="../media/image53.jpeg"/><Relationship Id="rId2" Type="http://schemas.openxmlformats.org/officeDocument/2006/relationships/audio" Target="../media/audio1.wav"/><Relationship Id="rId1" Type="http://schemas.openxmlformats.org/officeDocument/2006/relationships/slideLayout" Target="../slideLayouts/slideLayout45.xml"/><Relationship Id="rId6" Type="http://schemas.openxmlformats.org/officeDocument/2006/relationships/image" Target="../media/image47.png"/><Relationship Id="rId5" Type="http://schemas.openxmlformats.org/officeDocument/2006/relationships/audio" Target="../media/audio8.wav"/><Relationship Id="rId4" Type="http://schemas.openxmlformats.org/officeDocument/2006/relationships/audio" Target="../media/audio7.wav"/><Relationship Id="rId9" Type="http://schemas.openxmlformats.org/officeDocument/2006/relationships/image" Target="../media/image27.png"/></Relationships>
</file>

<file path=ppt/slides/_rels/slide18.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audio" Target="../media/audio2.wav"/><Relationship Id="rId7" Type="http://schemas.openxmlformats.org/officeDocument/2006/relationships/image" Target="../media/image54.jpeg"/><Relationship Id="rId2" Type="http://schemas.openxmlformats.org/officeDocument/2006/relationships/audio" Target="../media/audio1.wav"/><Relationship Id="rId1" Type="http://schemas.openxmlformats.org/officeDocument/2006/relationships/slideLayout" Target="../slideLayouts/slideLayout45.xml"/><Relationship Id="rId6" Type="http://schemas.openxmlformats.org/officeDocument/2006/relationships/image" Target="../media/image47.png"/><Relationship Id="rId5" Type="http://schemas.openxmlformats.org/officeDocument/2006/relationships/audio" Target="../media/audio8.wav"/><Relationship Id="rId4" Type="http://schemas.openxmlformats.org/officeDocument/2006/relationships/audio" Target="../media/audio7.wav"/><Relationship Id="rId9" Type="http://schemas.openxmlformats.org/officeDocument/2006/relationships/image" Target="../media/image27.png"/></Relationships>
</file>

<file path=ppt/slides/_rels/slide19.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audio" Target="../media/audio2.wav"/><Relationship Id="rId7" Type="http://schemas.openxmlformats.org/officeDocument/2006/relationships/image" Target="../media/image55.jpeg"/><Relationship Id="rId2" Type="http://schemas.openxmlformats.org/officeDocument/2006/relationships/audio" Target="../media/audio1.wav"/><Relationship Id="rId1" Type="http://schemas.openxmlformats.org/officeDocument/2006/relationships/slideLayout" Target="../slideLayouts/slideLayout45.xml"/><Relationship Id="rId6" Type="http://schemas.openxmlformats.org/officeDocument/2006/relationships/image" Target="../media/image47.png"/><Relationship Id="rId5" Type="http://schemas.openxmlformats.org/officeDocument/2006/relationships/audio" Target="../media/audio8.wav"/><Relationship Id="rId4" Type="http://schemas.openxmlformats.org/officeDocument/2006/relationships/audio" Target="../media/audio7.wav"/><Relationship Id="rId9" Type="http://schemas.openxmlformats.org/officeDocument/2006/relationships/image" Target="../media/image27.png"/></Relationships>
</file>

<file path=ppt/slides/_rels/slide2.xml.rels><?xml version="1.0" encoding="UTF-8" standalone="yes"?>
<Relationships xmlns="http://schemas.openxmlformats.org/package/2006/relationships"><Relationship Id="rId8" Type="http://schemas.openxmlformats.org/officeDocument/2006/relationships/image" Target="../media/image24.gif"/><Relationship Id="rId13" Type="http://schemas.openxmlformats.org/officeDocument/2006/relationships/image" Target="../media/image36.png"/><Relationship Id="rId18" Type="http://schemas.openxmlformats.org/officeDocument/2006/relationships/audio" Target="../media/audio1.wav"/><Relationship Id="rId3" Type="http://schemas.openxmlformats.org/officeDocument/2006/relationships/audio" Target="../media/audio2.wav"/><Relationship Id="rId7" Type="http://schemas.openxmlformats.org/officeDocument/2006/relationships/image" Target="../media/image31.jpeg"/><Relationship Id="rId12" Type="http://schemas.openxmlformats.org/officeDocument/2006/relationships/image" Target="../media/image35.gif"/><Relationship Id="rId2" Type="http://schemas.openxmlformats.org/officeDocument/2006/relationships/audio" Target="../media/audio1.wav"/><Relationship Id="rId16" Type="http://schemas.openxmlformats.org/officeDocument/2006/relationships/image" Target="../media/image27.png"/><Relationship Id="rId1" Type="http://schemas.openxmlformats.org/officeDocument/2006/relationships/slideLayout" Target="../slideLayouts/slideLayout14.xml"/><Relationship Id="rId6" Type="http://schemas.openxmlformats.org/officeDocument/2006/relationships/image" Target="../media/image30.png"/><Relationship Id="rId11" Type="http://schemas.openxmlformats.org/officeDocument/2006/relationships/image" Target="../media/image34.gif"/><Relationship Id="rId5" Type="http://schemas.openxmlformats.org/officeDocument/2006/relationships/image" Target="../media/image29.png"/><Relationship Id="rId15" Type="http://schemas.openxmlformats.org/officeDocument/2006/relationships/image" Target="../media/image37.png"/><Relationship Id="rId10" Type="http://schemas.openxmlformats.org/officeDocument/2006/relationships/image" Target="../media/image33.gif"/><Relationship Id="rId19" Type="http://schemas.openxmlformats.org/officeDocument/2006/relationships/audio" Target="../media/audio20.wav"/><Relationship Id="rId4" Type="http://schemas.openxmlformats.org/officeDocument/2006/relationships/image" Target="../media/image28.jpg"/><Relationship Id="rId9" Type="http://schemas.openxmlformats.org/officeDocument/2006/relationships/image" Target="../media/image32.jpeg"/><Relationship Id="rId14" Type="http://schemas.microsoft.com/office/2007/relationships/hdphoto" Target="../media/hdphoto15.wdp"/></Relationships>
</file>

<file path=ppt/slides/_rels/slide20.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audio" Target="../media/audio2.wav"/><Relationship Id="rId7" Type="http://schemas.openxmlformats.org/officeDocument/2006/relationships/image" Target="../media/image56.jpeg"/><Relationship Id="rId2" Type="http://schemas.openxmlformats.org/officeDocument/2006/relationships/audio" Target="../media/audio1.wav"/><Relationship Id="rId1" Type="http://schemas.openxmlformats.org/officeDocument/2006/relationships/slideLayout" Target="../slideLayouts/slideLayout45.xml"/><Relationship Id="rId6" Type="http://schemas.openxmlformats.org/officeDocument/2006/relationships/image" Target="../media/image47.png"/><Relationship Id="rId5" Type="http://schemas.openxmlformats.org/officeDocument/2006/relationships/audio" Target="../media/audio8.wav"/><Relationship Id="rId4" Type="http://schemas.openxmlformats.org/officeDocument/2006/relationships/audio" Target="../media/audio7.wav"/><Relationship Id="rId9" Type="http://schemas.openxmlformats.org/officeDocument/2006/relationships/image" Target="../media/image27.png"/></Relationships>
</file>

<file path=ppt/slides/_rels/slide2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2.wav"/><Relationship Id="rId7" Type="http://schemas.openxmlformats.org/officeDocument/2006/relationships/slide" Target="slide13.xml"/><Relationship Id="rId2" Type="http://schemas.openxmlformats.org/officeDocument/2006/relationships/audio" Target="../media/audio1.wav"/><Relationship Id="rId1" Type="http://schemas.openxmlformats.org/officeDocument/2006/relationships/slideLayout" Target="../slideLayouts/slideLayout45.xml"/><Relationship Id="rId6" Type="http://schemas.openxmlformats.org/officeDocument/2006/relationships/image" Target="../media/image47.png"/><Relationship Id="rId5" Type="http://schemas.openxmlformats.org/officeDocument/2006/relationships/audio" Target="../media/audio8.wav"/><Relationship Id="rId4" Type="http://schemas.openxmlformats.org/officeDocument/2006/relationships/audio" Target="../media/audio7.wav"/></Relationships>
</file>

<file path=ppt/slides/_rels/slide2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1.wav"/><Relationship Id="rId7"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jpg"/></Relationships>
</file>

<file path=ppt/slides/_rels/slide23.xml.rels><?xml version="1.0" encoding="UTF-8" standalone="yes"?>
<Relationships xmlns="http://schemas.openxmlformats.org/package/2006/relationships"><Relationship Id="rId8" Type="http://schemas.openxmlformats.org/officeDocument/2006/relationships/image" Target="../media/image24.gif"/><Relationship Id="rId13" Type="http://schemas.openxmlformats.org/officeDocument/2006/relationships/image" Target="../media/image36.png"/><Relationship Id="rId18" Type="http://schemas.openxmlformats.org/officeDocument/2006/relationships/audio" Target="../media/audio1.wav"/><Relationship Id="rId3" Type="http://schemas.openxmlformats.org/officeDocument/2006/relationships/audio" Target="../media/audio2.wav"/><Relationship Id="rId7" Type="http://schemas.openxmlformats.org/officeDocument/2006/relationships/image" Target="../media/image31.jpeg"/><Relationship Id="rId12" Type="http://schemas.openxmlformats.org/officeDocument/2006/relationships/image" Target="../media/image35.gif"/><Relationship Id="rId2" Type="http://schemas.openxmlformats.org/officeDocument/2006/relationships/audio" Target="../media/audio1.wav"/><Relationship Id="rId16" Type="http://schemas.openxmlformats.org/officeDocument/2006/relationships/image" Target="../media/image27.png"/><Relationship Id="rId1" Type="http://schemas.openxmlformats.org/officeDocument/2006/relationships/slideLayout" Target="../slideLayouts/slideLayout14.xml"/><Relationship Id="rId6" Type="http://schemas.openxmlformats.org/officeDocument/2006/relationships/image" Target="../media/image30.png"/><Relationship Id="rId11" Type="http://schemas.openxmlformats.org/officeDocument/2006/relationships/image" Target="../media/image34.gif"/><Relationship Id="rId5" Type="http://schemas.openxmlformats.org/officeDocument/2006/relationships/image" Target="../media/image29.png"/><Relationship Id="rId15" Type="http://schemas.openxmlformats.org/officeDocument/2006/relationships/image" Target="../media/image37.png"/><Relationship Id="rId10" Type="http://schemas.openxmlformats.org/officeDocument/2006/relationships/image" Target="../media/image33.gif"/><Relationship Id="rId19" Type="http://schemas.openxmlformats.org/officeDocument/2006/relationships/audio" Target="../media/audio2.wav"/><Relationship Id="rId4" Type="http://schemas.openxmlformats.org/officeDocument/2006/relationships/image" Target="../media/image28.jpg"/><Relationship Id="rId9" Type="http://schemas.openxmlformats.org/officeDocument/2006/relationships/image" Target="../media/image32.jpeg"/><Relationship Id="rId14" Type="http://schemas.microsoft.com/office/2007/relationships/hdphoto" Target="../media/hdphoto15.wdp"/></Relationships>
</file>

<file path=ppt/slides/_rels/slide2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60.png"/><Relationship Id="rId7" Type="http://schemas.openxmlformats.org/officeDocument/2006/relationships/diagramQuickStyle" Target="../diagrams/quickStyle1.xml"/><Relationship Id="rId2" Type="http://schemas.openxmlformats.org/officeDocument/2006/relationships/notesSlide" Target="../notesSlides/notesSlide12.xml"/><Relationship Id="rId1" Type="http://schemas.openxmlformats.org/officeDocument/2006/relationships/slideLayout" Target="../slideLayouts/slideLayout35.xml"/><Relationship Id="rId6" Type="http://schemas.openxmlformats.org/officeDocument/2006/relationships/diagramLayout" Target="../diagrams/layout1.xml"/><Relationship Id="rId11" Type="http://schemas.openxmlformats.org/officeDocument/2006/relationships/image" Target="../media/image27.png"/><Relationship Id="rId5" Type="http://schemas.openxmlformats.org/officeDocument/2006/relationships/diagramData" Target="../diagrams/data1.xml"/><Relationship Id="rId10" Type="http://schemas.openxmlformats.org/officeDocument/2006/relationships/image" Target="../media/image62.png"/><Relationship Id="rId4" Type="http://schemas.openxmlformats.org/officeDocument/2006/relationships/image" Target="../media/image61.png"/><Relationship Id="rId9" Type="http://schemas.microsoft.com/office/2007/relationships/diagramDrawing" Target="../diagrams/drawing1.xml"/></Relationships>
</file>

<file path=ppt/slides/_rels/slide25.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60.png"/><Relationship Id="rId7" Type="http://schemas.openxmlformats.org/officeDocument/2006/relationships/diagramQuickStyle" Target="../diagrams/quickStyle2.xml"/><Relationship Id="rId12"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35.xml"/><Relationship Id="rId6" Type="http://schemas.openxmlformats.org/officeDocument/2006/relationships/diagramLayout" Target="../diagrams/layout2.xml"/><Relationship Id="rId11" Type="http://schemas.openxmlformats.org/officeDocument/2006/relationships/image" Target="../media/image64.jpeg"/><Relationship Id="rId5" Type="http://schemas.openxmlformats.org/officeDocument/2006/relationships/diagramData" Target="../diagrams/data2.xml"/><Relationship Id="rId10" Type="http://schemas.openxmlformats.org/officeDocument/2006/relationships/image" Target="../media/image63.png"/><Relationship Id="rId4" Type="http://schemas.openxmlformats.org/officeDocument/2006/relationships/image" Target="../media/image61.png"/><Relationship Id="rId9" Type="http://schemas.microsoft.com/office/2007/relationships/diagramDrawing" Target="../diagrams/drawing2.xml"/></Relationships>
</file>

<file path=ppt/slides/_rels/slide26.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slideLayout" Target="../slideLayouts/slideLayout7.xml"/><Relationship Id="rId7" Type="http://schemas.openxmlformats.org/officeDocument/2006/relationships/image" Target="../media/image67.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6.png"/><Relationship Id="rId5" Type="http://schemas.openxmlformats.org/officeDocument/2006/relationships/image" Target="../media/image65.jpeg"/><Relationship Id="rId10" Type="http://schemas.openxmlformats.org/officeDocument/2006/relationships/image" Target="../media/image27.png"/><Relationship Id="rId4" Type="http://schemas.openxmlformats.org/officeDocument/2006/relationships/notesSlide" Target="../notesSlides/notesSlide14.xml"/><Relationship Id="rId9" Type="http://schemas.openxmlformats.org/officeDocument/2006/relationships/image" Target="../media/image23.png"/></Relationships>
</file>

<file path=ppt/slides/_rels/slide3.xml.rels><?xml version="1.0" encoding="UTF-8" standalone="yes"?>
<Relationships xmlns="http://schemas.openxmlformats.org/package/2006/relationships"><Relationship Id="rId8" Type="http://schemas.microsoft.com/office/2007/relationships/hdphoto" Target="../media/hdphoto18.wdp"/><Relationship Id="rId13" Type="http://schemas.microsoft.com/office/2007/relationships/hdphoto" Target="../media/hdphoto22.wdp"/><Relationship Id="rId3" Type="http://schemas.openxmlformats.org/officeDocument/2006/relationships/audio" Target="../media/audio3.wav"/><Relationship Id="rId7" Type="http://schemas.microsoft.com/office/2007/relationships/hdphoto" Target="../media/hdphoto17.wdp"/><Relationship Id="rId12" Type="http://schemas.openxmlformats.org/officeDocument/2006/relationships/image" Target="../media/image39.png"/><Relationship Id="rId2" Type="http://schemas.openxmlformats.org/officeDocument/2006/relationships/notesSlide" Target="../notesSlides/notesSlide2.xml"/><Relationship Id="rId16" Type="http://schemas.openxmlformats.org/officeDocument/2006/relationships/image" Target="../media/image27.png"/><Relationship Id="rId1" Type="http://schemas.openxmlformats.org/officeDocument/2006/relationships/slideLayout" Target="../slideLayouts/slideLayout58.xml"/><Relationship Id="rId6" Type="http://schemas.microsoft.com/office/2007/relationships/hdphoto" Target="../media/hdphoto16.wdp"/><Relationship Id="rId11" Type="http://schemas.microsoft.com/office/2007/relationships/hdphoto" Target="../media/hdphoto21.wdp"/><Relationship Id="rId5" Type="http://schemas.openxmlformats.org/officeDocument/2006/relationships/image" Target="../media/image38.png"/><Relationship Id="rId15" Type="http://schemas.microsoft.com/office/2007/relationships/hdphoto" Target="../media/hdphoto23.wdp"/><Relationship Id="rId10" Type="http://schemas.microsoft.com/office/2007/relationships/hdphoto" Target="../media/hdphoto20.wdp"/><Relationship Id="rId4" Type="http://schemas.openxmlformats.org/officeDocument/2006/relationships/audio" Target="../media/audio4.wav"/><Relationship Id="rId9" Type="http://schemas.microsoft.com/office/2007/relationships/hdphoto" Target="../media/hdphoto19.wdp"/><Relationship Id="rId14" Type="http://schemas.openxmlformats.org/officeDocument/2006/relationships/image" Target="../media/image40.png"/></Relationships>
</file>

<file path=ppt/slides/_rels/slide4.xml.rels><?xml version="1.0" encoding="UTF-8" standalone="yes"?>
<Relationships xmlns="http://schemas.openxmlformats.org/package/2006/relationships"><Relationship Id="rId8" Type="http://schemas.microsoft.com/office/2007/relationships/hdphoto" Target="../media/hdphoto18.wdp"/><Relationship Id="rId13" Type="http://schemas.microsoft.com/office/2007/relationships/hdphoto" Target="../media/hdphoto22.wdp"/><Relationship Id="rId3" Type="http://schemas.openxmlformats.org/officeDocument/2006/relationships/audio" Target="../media/audio3.wav"/><Relationship Id="rId7" Type="http://schemas.microsoft.com/office/2007/relationships/hdphoto" Target="../media/hdphoto17.wdp"/><Relationship Id="rId12" Type="http://schemas.openxmlformats.org/officeDocument/2006/relationships/image" Target="../media/image39.png"/><Relationship Id="rId2" Type="http://schemas.openxmlformats.org/officeDocument/2006/relationships/notesSlide" Target="../notesSlides/notesSlide3.xml"/><Relationship Id="rId16" Type="http://schemas.openxmlformats.org/officeDocument/2006/relationships/image" Target="../media/image27.png"/><Relationship Id="rId1" Type="http://schemas.openxmlformats.org/officeDocument/2006/relationships/slideLayout" Target="../slideLayouts/slideLayout58.xml"/><Relationship Id="rId6" Type="http://schemas.microsoft.com/office/2007/relationships/hdphoto" Target="../media/hdphoto16.wdp"/><Relationship Id="rId11" Type="http://schemas.microsoft.com/office/2007/relationships/hdphoto" Target="../media/hdphoto21.wdp"/><Relationship Id="rId5" Type="http://schemas.openxmlformats.org/officeDocument/2006/relationships/image" Target="../media/image38.png"/><Relationship Id="rId15" Type="http://schemas.microsoft.com/office/2007/relationships/hdphoto" Target="../media/hdphoto23.wdp"/><Relationship Id="rId10" Type="http://schemas.microsoft.com/office/2007/relationships/hdphoto" Target="../media/hdphoto20.wdp"/><Relationship Id="rId4" Type="http://schemas.openxmlformats.org/officeDocument/2006/relationships/audio" Target="../media/audio4.wav"/><Relationship Id="rId9" Type="http://schemas.microsoft.com/office/2007/relationships/hdphoto" Target="../media/hdphoto19.wdp"/><Relationship Id="rId14" Type="http://schemas.openxmlformats.org/officeDocument/2006/relationships/image" Target="../media/image40.png"/></Relationships>
</file>

<file path=ppt/slides/_rels/slide5.xml.rels><?xml version="1.0" encoding="UTF-8" standalone="yes"?>
<Relationships xmlns="http://schemas.openxmlformats.org/package/2006/relationships"><Relationship Id="rId8" Type="http://schemas.microsoft.com/office/2007/relationships/hdphoto" Target="../media/hdphoto18.wdp"/><Relationship Id="rId13" Type="http://schemas.microsoft.com/office/2007/relationships/hdphoto" Target="../media/hdphoto22.wdp"/><Relationship Id="rId3" Type="http://schemas.openxmlformats.org/officeDocument/2006/relationships/audio" Target="../media/audio3.wav"/><Relationship Id="rId7" Type="http://schemas.microsoft.com/office/2007/relationships/hdphoto" Target="../media/hdphoto17.wdp"/><Relationship Id="rId12" Type="http://schemas.openxmlformats.org/officeDocument/2006/relationships/image" Target="../media/image39.png"/><Relationship Id="rId2" Type="http://schemas.openxmlformats.org/officeDocument/2006/relationships/notesSlide" Target="../notesSlides/notesSlide4.xml"/><Relationship Id="rId16" Type="http://schemas.openxmlformats.org/officeDocument/2006/relationships/image" Target="../media/image27.png"/><Relationship Id="rId1" Type="http://schemas.openxmlformats.org/officeDocument/2006/relationships/slideLayout" Target="../slideLayouts/slideLayout58.xml"/><Relationship Id="rId6" Type="http://schemas.microsoft.com/office/2007/relationships/hdphoto" Target="../media/hdphoto16.wdp"/><Relationship Id="rId11" Type="http://schemas.microsoft.com/office/2007/relationships/hdphoto" Target="../media/hdphoto21.wdp"/><Relationship Id="rId5" Type="http://schemas.openxmlformats.org/officeDocument/2006/relationships/image" Target="../media/image38.png"/><Relationship Id="rId15" Type="http://schemas.microsoft.com/office/2007/relationships/hdphoto" Target="../media/hdphoto23.wdp"/><Relationship Id="rId10" Type="http://schemas.microsoft.com/office/2007/relationships/hdphoto" Target="../media/hdphoto20.wdp"/><Relationship Id="rId4" Type="http://schemas.openxmlformats.org/officeDocument/2006/relationships/audio" Target="../media/audio4.wav"/><Relationship Id="rId9" Type="http://schemas.microsoft.com/office/2007/relationships/hdphoto" Target="../media/hdphoto19.wdp"/><Relationship Id="rId14" Type="http://schemas.openxmlformats.org/officeDocument/2006/relationships/image" Target="../media/image40.png"/></Relationships>
</file>

<file path=ppt/slides/_rels/slide6.xml.rels><?xml version="1.0" encoding="UTF-8" standalone="yes"?>
<Relationships xmlns="http://schemas.openxmlformats.org/package/2006/relationships"><Relationship Id="rId8" Type="http://schemas.microsoft.com/office/2007/relationships/hdphoto" Target="../media/hdphoto18.wdp"/><Relationship Id="rId13" Type="http://schemas.microsoft.com/office/2007/relationships/hdphoto" Target="../media/hdphoto22.wdp"/><Relationship Id="rId3" Type="http://schemas.openxmlformats.org/officeDocument/2006/relationships/audio" Target="../media/audio3.wav"/><Relationship Id="rId7" Type="http://schemas.microsoft.com/office/2007/relationships/hdphoto" Target="../media/hdphoto17.wdp"/><Relationship Id="rId12" Type="http://schemas.openxmlformats.org/officeDocument/2006/relationships/image" Target="../media/image39.png"/><Relationship Id="rId2" Type="http://schemas.openxmlformats.org/officeDocument/2006/relationships/notesSlide" Target="../notesSlides/notesSlide5.xml"/><Relationship Id="rId16" Type="http://schemas.openxmlformats.org/officeDocument/2006/relationships/image" Target="../media/image27.png"/><Relationship Id="rId1" Type="http://schemas.openxmlformats.org/officeDocument/2006/relationships/slideLayout" Target="../slideLayouts/slideLayout58.xml"/><Relationship Id="rId6" Type="http://schemas.microsoft.com/office/2007/relationships/hdphoto" Target="../media/hdphoto16.wdp"/><Relationship Id="rId11" Type="http://schemas.microsoft.com/office/2007/relationships/hdphoto" Target="../media/hdphoto21.wdp"/><Relationship Id="rId5" Type="http://schemas.openxmlformats.org/officeDocument/2006/relationships/image" Target="../media/image38.png"/><Relationship Id="rId15" Type="http://schemas.microsoft.com/office/2007/relationships/hdphoto" Target="../media/hdphoto23.wdp"/><Relationship Id="rId10" Type="http://schemas.microsoft.com/office/2007/relationships/hdphoto" Target="../media/hdphoto20.wdp"/><Relationship Id="rId4" Type="http://schemas.openxmlformats.org/officeDocument/2006/relationships/audio" Target="../media/audio4.wav"/><Relationship Id="rId9" Type="http://schemas.microsoft.com/office/2007/relationships/hdphoto" Target="../media/hdphoto19.wdp"/><Relationship Id="rId14" Type="http://schemas.openxmlformats.org/officeDocument/2006/relationships/image" Target="../media/image40.png"/></Relationships>
</file>

<file path=ppt/slides/_rels/slide7.xml.rels><?xml version="1.0" encoding="UTF-8" standalone="yes"?>
<Relationships xmlns="http://schemas.openxmlformats.org/package/2006/relationships"><Relationship Id="rId8" Type="http://schemas.microsoft.com/office/2007/relationships/hdphoto" Target="../media/hdphoto18.wdp"/><Relationship Id="rId13" Type="http://schemas.openxmlformats.org/officeDocument/2006/relationships/image" Target="../media/image40.png"/><Relationship Id="rId3" Type="http://schemas.openxmlformats.org/officeDocument/2006/relationships/audio" Target="../media/audio3.wav"/><Relationship Id="rId7" Type="http://schemas.microsoft.com/office/2007/relationships/hdphoto" Target="../media/hdphoto17.wdp"/><Relationship Id="rId12" Type="http://schemas.microsoft.com/office/2007/relationships/hdphoto" Target="../media/hdphoto22.wdp"/><Relationship Id="rId2" Type="http://schemas.openxmlformats.org/officeDocument/2006/relationships/notesSlide" Target="../notesSlides/notesSlide6.xml"/><Relationship Id="rId1" Type="http://schemas.openxmlformats.org/officeDocument/2006/relationships/slideLayout" Target="../slideLayouts/slideLayout58.xml"/><Relationship Id="rId6" Type="http://schemas.microsoft.com/office/2007/relationships/hdphoto" Target="../media/hdphoto16.wdp"/><Relationship Id="rId11" Type="http://schemas.openxmlformats.org/officeDocument/2006/relationships/image" Target="../media/image39.png"/><Relationship Id="rId5" Type="http://schemas.openxmlformats.org/officeDocument/2006/relationships/image" Target="../media/image38.png"/><Relationship Id="rId15" Type="http://schemas.openxmlformats.org/officeDocument/2006/relationships/image" Target="../media/image27.png"/><Relationship Id="rId10" Type="http://schemas.microsoft.com/office/2007/relationships/hdphoto" Target="../media/hdphoto20.wdp"/><Relationship Id="rId4" Type="http://schemas.openxmlformats.org/officeDocument/2006/relationships/audio" Target="../media/audio4.wav"/><Relationship Id="rId9" Type="http://schemas.microsoft.com/office/2007/relationships/hdphoto" Target="../media/hdphoto19.wdp"/><Relationship Id="rId14" Type="http://schemas.microsoft.com/office/2007/relationships/hdphoto" Target="../media/hdphoto23.wdp"/></Relationships>
</file>

<file path=ppt/slides/_rels/slide8.xml.rels><?xml version="1.0" encoding="UTF-8" standalone="yes"?>
<Relationships xmlns="http://schemas.openxmlformats.org/package/2006/relationships"><Relationship Id="rId8" Type="http://schemas.microsoft.com/office/2007/relationships/hdphoto" Target="../media/hdphoto18.wdp"/><Relationship Id="rId13" Type="http://schemas.openxmlformats.org/officeDocument/2006/relationships/image" Target="../media/image40.png"/><Relationship Id="rId3" Type="http://schemas.openxmlformats.org/officeDocument/2006/relationships/audio" Target="../media/audio3.wav"/><Relationship Id="rId7" Type="http://schemas.microsoft.com/office/2007/relationships/hdphoto" Target="../media/hdphoto17.wdp"/><Relationship Id="rId12" Type="http://schemas.microsoft.com/office/2007/relationships/hdphoto" Target="../media/hdphoto22.wdp"/><Relationship Id="rId2" Type="http://schemas.openxmlformats.org/officeDocument/2006/relationships/notesSlide" Target="../notesSlides/notesSlide7.xml"/><Relationship Id="rId1" Type="http://schemas.openxmlformats.org/officeDocument/2006/relationships/slideLayout" Target="../slideLayouts/slideLayout58.xml"/><Relationship Id="rId6" Type="http://schemas.microsoft.com/office/2007/relationships/hdphoto" Target="../media/hdphoto16.wdp"/><Relationship Id="rId11" Type="http://schemas.openxmlformats.org/officeDocument/2006/relationships/image" Target="../media/image39.png"/><Relationship Id="rId5" Type="http://schemas.openxmlformats.org/officeDocument/2006/relationships/image" Target="../media/image38.png"/><Relationship Id="rId15" Type="http://schemas.openxmlformats.org/officeDocument/2006/relationships/image" Target="../media/image27.png"/><Relationship Id="rId10" Type="http://schemas.microsoft.com/office/2007/relationships/hdphoto" Target="../media/hdphoto20.wdp"/><Relationship Id="rId4" Type="http://schemas.openxmlformats.org/officeDocument/2006/relationships/audio" Target="../media/audio4.wav"/><Relationship Id="rId9" Type="http://schemas.microsoft.com/office/2007/relationships/hdphoto" Target="../media/hdphoto19.wdp"/><Relationship Id="rId14" Type="http://schemas.microsoft.com/office/2007/relationships/hdphoto" Target="../media/hdphoto23.wdp"/></Relationships>
</file>

<file path=ppt/slides/_rels/slide9.xml.rels><?xml version="1.0" encoding="UTF-8" standalone="yes"?>
<Relationships xmlns="http://schemas.openxmlformats.org/package/2006/relationships"><Relationship Id="rId8" Type="http://schemas.microsoft.com/office/2007/relationships/hdphoto" Target="../media/hdphoto18.wdp"/><Relationship Id="rId13" Type="http://schemas.openxmlformats.org/officeDocument/2006/relationships/image" Target="../media/image27.png"/><Relationship Id="rId3" Type="http://schemas.openxmlformats.org/officeDocument/2006/relationships/audio" Target="../media/audio3.wav"/><Relationship Id="rId7" Type="http://schemas.microsoft.com/office/2007/relationships/hdphoto" Target="../media/hdphoto17.wdp"/><Relationship Id="rId12" Type="http://schemas.microsoft.com/office/2007/relationships/hdphoto" Target="../media/hdphoto23.wdp"/><Relationship Id="rId2" Type="http://schemas.openxmlformats.org/officeDocument/2006/relationships/notesSlide" Target="../notesSlides/notesSlide8.xml"/><Relationship Id="rId1" Type="http://schemas.openxmlformats.org/officeDocument/2006/relationships/slideLayout" Target="../slideLayouts/slideLayout58.xml"/><Relationship Id="rId6" Type="http://schemas.microsoft.com/office/2007/relationships/hdphoto" Target="../media/hdphoto16.wdp"/><Relationship Id="rId11" Type="http://schemas.openxmlformats.org/officeDocument/2006/relationships/image" Target="../media/image40.png"/><Relationship Id="rId5" Type="http://schemas.openxmlformats.org/officeDocument/2006/relationships/image" Target="../media/image38.png"/><Relationship Id="rId10" Type="http://schemas.microsoft.com/office/2007/relationships/hdphoto" Target="../media/hdphoto24.wdp"/><Relationship Id="rId4" Type="http://schemas.openxmlformats.org/officeDocument/2006/relationships/audio" Target="../media/audio4.wav"/><Relationship Id="rId9"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pic>
        <p:nvPicPr>
          <p:cNvPr id="148" name="Picture 4" descr="136 Viet nam Vector Images, Viet nam Illustrations | Depositphoto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2736" y="1583025"/>
            <a:ext cx="868701" cy="827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4" name="图片 38"/>
          <p:cNvPicPr>
            <a:picLocks noChangeAspect="1"/>
          </p:cNvPicPr>
          <p:nvPr/>
        </p:nvPicPr>
        <p:blipFill>
          <a:blip r:embed="rId6">
            <a:extLst>
              <a:ext uri="{BEBA8EAE-BF5A-486C-A8C5-ECC9F3942E4B}">
                <a14:imgProps xmlns:a14="http://schemas.microsoft.com/office/drawing/2010/main">
                  <a14:imgLayer r:embed="rId7">
                    <a14:imgEffect>
                      <a14:saturation sat="135000"/>
                    </a14:imgEffect>
                  </a14:imgLayer>
                </a14:imgProps>
              </a:ext>
              <a:ext uri="{28A0092B-C50C-407E-A947-70E740481C1C}">
                <a14:useLocalDpi xmlns:a14="http://schemas.microsoft.com/office/drawing/2010/main" val="0"/>
              </a:ext>
            </a:extLst>
          </a:blip>
          <a:stretch>
            <a:fillRect/>
          </a:stretch>
        </p:blipFill>
        <p:spPr>
          <a:xfrm>
            <a:off x="-524434" y="3676118"/>
            <a:ext cx="10713464" cy="1613145"/>
          </a:xfrm>
          <a:prstGeom prst="rect">
            <a:avLst/>
          </a:prstGeom>
        </p:spPr>
      </p:pic>
      <p:pic>
        <p:nvPicPr>
          <p:cNvPr id="93" name="图片 8">
            <a:extLst>
              <a:ext uri="{FF2B5EF4-FFF2-40B4-BE49-F238E27FC236}">
                <a16:creationId xmlns:a16="http://schemas.microsoft.com/office/drawing/2014/main" id="{A70BE0F2-6240-46DC-B88B-5F8E34652B82}"/>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7969174" y="3502099"/>
            <a:ext cx="1160919" cy="1494596"/>
          </a:xfrm>
          <a:prstGeom prst="rect">
            <a:avLst/>
          </a:prstGeom>
          <a:ln>
            <a:noFill/>
          </a:ln>
          <a:effectLst>
            <a:outerShdw blurRad="292100" dist="139700" dir="2700000" algn="tl" rotWithShape="0">
              <a:srgbClr val="333333">
                <a:alpha val="65000"/>
              </a:srgbClr>
            </a:outerShdw>
          </a:effectLst>
        </p:spPr>
      </p:pic>
      <p:sp>
        <p:nvSpPr>
          <p:cNvPr id="1057" name="Google Shape;1057;p41"/>
          <p:cNvSpPr/>
          <p:nvPr/>
        </p:nvSpPr>
        <p:spPr>
          <a:xfrm>
            <a:off x="7823482" y="362270"/>
            <a:ext cx="322127" cy="373607"/>
          </a:xfrm>
          <a:custGeom>
            <a:avLst/>
            <a:gdLst/>
            <a:ahLst/>
            <a:cxnLst/>
            <a:rect l="l" t="t" r="r" b="b"/>
            <a:pathLst>
              <a:path w="1940" h="2250" extrusionOk="0">
                <a:moveTo>
                  <a:pt x="440" y="0"/>
                </a:moveTo>
                <a:lnTo>
                  <a:pt x="880" y="957"/>
                </a:lnTo>
                <a:lnTo>
                  <a:pt x="1" y="1396"/>
                </a:lnTo>
                <a:lnTo>
                  <a:pt x="983" y="1293"/>
                </a:lnTo>
                <a:lnTo>
                  <a:pt x="1293" y="2249"/>
                </a:lnTo>
                <a:lnTo>
                  <a:pt x="1293" y="1293"/>
                </a:lnTo>
                <a:lnTo>
                  <a:pt x="1940" y="1500"/>
                </a:lnTo>
                <a:lnTo>
                  <a:pt x="1397" y="853"/>
                </a:lnTo>
                <a:lnTo>
                  <a:pt x="1836" y="104"/>
                </a:lnTo>
                <a:lnTo>
                  <a:pt x="1836" y="104"/>
                </a:lnTo>
                <a:lnTo>
                  <a:pt x="1086" y="647"/>
                </a:lnTo>
                <a:lnTo>
                  <a:pt x="440" y="0"/>
                </a:lnTo>
                <a:close/>
              </a:path>
            </a:pathLst>
          </a:custGeom>
          <a:solidFill>
            <a:schemeClr val="accent1"/>
          </a:solidFill>
          <a:ln>
            <a:noFill/>
          </a:ln>
        </p:spPr>
        <p:txBody>
          <a:bodyPr spcFirstLastPara="1" wrap="square" lIns="91425" tIns="91425" rIns="91425" bIns="91425" anchor="ctr" anchorCtr="0">
            <a:noAutofit/>
          </a:bodyPr>
          <a:lstStyle/>
          <a:p>
            <a:endParaRPr>
              <a:ea typeface="+mn-ea"/>
            </a:endParaRPr>
          </a:p>
        </p:txBody>
      </p:sp>
      <p:pic>
        <p:nvPicPr>
          <p:cNvPr id="85" name="图片 37"/>
          <p:cNvPicPr>
            <a:picLocks noChangeAspect="1"/>
          </p:cNvPicPr>
          <p:nvPr/>
        </p:nvPicPr>
        <p:blipFill>
          <a:blip r:embed="rId9">
            <a:extLst>
              <a:ext uri="{BEBA8EAE-BF5A-486C-A8C5-ECC9F3942E4B}">
                <a14:imgProps xmlns:a14="http://schemas.microsoft.com/office/drawing/2010/main">
                  <a14:imgLayer r:embed="rId10">
                    <a14:imgEffect>
                      <a14:saturation sat="300000"/>
                    </a14:imgEffect>
                  </a14:imgLayer>
                </a14:imgProps>
              </a:ext>
              <a:ext uri="{28A0092B-C50C-407E-A947-70E740481C1C}">
                <a14:useLocalDpi xmlns:a14="http://schemas.microsoft.com/office/drawing/2010/main" val="0"/>
              </a:ext>
            </a:extLst>
          </a:blip>
          <a:stretch>
            <a:fillRect/>
          </a:stretch>
        </p:blipFill>
        <p:spPr>
          <a:xfrm>
            <a:off x="-1529181" y="3377317"/>
            <a:ext cx="6442536" cy="1507016"/>
          </a:xfrm>
          <a:prstGeom prst="rect">
            <a:avLst/>
          </a:prstGeom>
        </p:spPr>
      </p:pic>
      <p:pic>
        <p:nvPicPr>
          <p:cNvPr id="86" name="Picture 18" descr="School Building, School Clipart, School, Yellow PNG Transparent Clipart  Image and PSD File for Free Download"/>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10000" b="90000" l="0" r="99375">
                        <a14:foregroundMark x1="15937" y1="50781" x2="18438" y2="53906"/>
                      </a14:backgroundRemoval>
                    </a14:imgEffect>
                    <a14:imgEffect>
                      <a14:saturation sat="200000"/>
                    </a14:imgEffect>
                  </a14:imgLayer>
                </a14:imgProps>
              </a:ext>
              <a:ext uri="{28A0092B-C50C-407E-A947-70E740481C1C}">
                <a14:useLocalDpi xmlns:a14="http://schemas.microsoft.com/office/drawing/2010/main" val="0"/>
              </a:ext>
            </a:extLst>
          </a:blip>
          <a:srcRect t="10131" r="3136" b="32682"/>
          <a:stretch/>
        </p:blipFill>
        <p:spPr bwMode="auto">
          <a:xfrm flipH="1">
            <a:off x="-24463" y="2025105"/>
            <a:ext cx="2599423" cy="1534684"/>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20" descr="Cute Flower Cartoon. Flower and Grass Clipart Vector Illustration Stock  Vector - Illustration of flower, clipart: 223759667"/>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889" b="98222" l="9944" r="89916"/>
                    </a14:imgEffect>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366947" y="3992945"/>
            <a:ext cx="682755" cy="860616"/>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22" descr="Farm Cartoon Flowers Bouquet Decoration Background Stock Vector -  Illustration of botanical, invitation: 170046110"/>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6250" b="90000" l="10000" r="90000">
                        <a14:foregroundMark x1="43000" y1="24250" x2="61250" y2="27750"/>
                        <a14:foregroundMark x1="50750" y1="12750" x2="59500" y2="35000"/>
                        <a14:foregroundMark x1="42250" y1="20000" x2="54750" y2="33500"/>
                        <a14:foregroundMark x1="58500" y1="16500" x2="65500" y2="24500"/>
                        <a14:foregroundMark x1="28500" y1="34000" x2="36250" y2="35000"/>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4088" y="3407069"/>
            <a:ext cx="721347" cy="7213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8" descr="Vector Illustration Of School Children. Download a Free Preview or High  Quality Adobe Illustrator Ai, EPS, PDF and High Resolut… | Vector, Kids  clipart, Vector free"/>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1019" b="90000" l="2700" r="96400">
                        <a14:foregroundMark x1="15000" y1="9352" x2="27600" y2="32130"/>
                        <a14:foregroundMark x1="26400" y1="42315" x2="28000" y2="57778"/>
                        <a14:foregroundMark x1="20700" y1="64352" x2="19600" y2="76852"/>
                        <a14:foregroundMark x1="30100" y1="65370" x2="31900" y2="78333"/>
                        <a14:foregroundMark x1="12500" y1="83796" x2="15700" y2="85926"/>
                        <a14:foregroundMark x1="17300" y1="46944" x2="7900" y2="61389"/>
                        <a14:foregroundMark x1="18900" y1="40833" x2="34700" y2="45278"/>
                        <a14:foregroundMark x1="20500" y1="76389" x2="16600" y2="83426"/>
                        <a14:foregroundMark x1="63900" y1="24722" x2="79900" y2="28796"/>
                        <a14:foregroundMark x1="65300" y1="65185" x2="64400" y2="74259"/>
                        <a14:foregroundMark x1="55900" y1="86944" x2="59800" y2="84630"/>
                        <a14:foregroundMark x1="58700" y1="68981" x2="77600" y2="69444"/>
                        <a14:foregroundMark x1="73300" y1="75093" x2="74200" y2="76574"/>
                        <a14:foregroundMark x1="83600" y1="80463" x2="78500" y2="80000"/>
                        <a14:foregroundMark x1="69200" y1="43981" x2="78300" y2="46111"/>
                        <a14:foregroundMark x1="84500" y1="80833" x2="83300" y2="84259"/>
                        <a14:foregroundMark x1="67600" y1="32778" x2="72800" y2="34907"/>
                        <a14:foregroundMark x1="23700" y1="33611" x2="30300" y2="34537"/>
                        <a14:foregroundMark x1="66700" y1="34259" x2="68500" y2="36204"/>
                        <a14:foregroundMark x1="67000" y1="42130" x2="68200" y2="42593"/>
                        <a14:foregroundMark x1="62000" y1="80556" x2="59400" y2="85926"/>
                        <a14:backgroundMark x1="22200" y1="39537" x2="22900" y2="39259"/>
                        <a14:backgroundMark x1="23200" y1="39537" x2="24000" y2="39444"/>
                        <a14:backgroundMark x1="28500" y1="39537" x2="28500" y2="39537"/>
                      </a14:backgroundRemoval>
                    </a14:imgEffect>
                  </a14:imgLayer>
                </a14:imgProps>
              </a:ext>
              <a:ext uri="{28A0092B-C50C-407E-A947-70E740481C1C}">
                <a14:useLocalDpi xmlns:a14="http://schemas.microsoft.com/office/drawing/2010/main" val="0"/>
              </a:ext>
            </a:extLst>
          </a:blip>
          <a:srcRect/>
          <a:stretch>
            <a:fillRect/>
          </a:stretch>
        </p:blipFill>
        <p:spPr bwMode="auto">
          <a:xfrm>
            <a:off x="5611668" y="2973651"/>
            <a:ext cx="1734832" cy="18736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 name="Picture 12" descr="138 Preschool Children Sharing Illustrations &amp;amp; Clip Art - iStock"/>
          <p:cNvPicPr>
            <a:picLocks noChangeAspect="1" noChangeArrowheads="1"/>
          </p:cNvPicPr>
          <p:nvPr/>
        </p:nvPicPr>
        <p:blipFill rotWithShape="1">
          <a:blip r:embed="rId19" cstate="print">
            <a:extLst>
              <a:ext uri="{BEBA8EAE-BF5A-486C-A8C5-ECC9F3942E4B}">
                <a14:imgProps xmlns:a14="http://schemas.microsoft.com/office/drawing/2010/main">
                  <a14:imgLayer r:embed="rId20">
                    <a14:imgEffect>
                      <a14:backgroundRemoval t="9804" b="89706" l="3268" r="98366">
                        <a14:foregroundMark x1="69281" y1="22712" x2="84641" y2="54739"/>
                        <a14:foregroundMark x1="81863" y1="38235" x2="69935" y2="68954"/>
                        <a14:foregroundMark x1="67974" y1="39216" x2="91830" y2="31536"/>
                        <a14:foregroundMark x1="70098" y1="58824" x2="66176" y2="73529"/>
                        <a14:foregroundMark x1="75490" y1="78431" x2="75490" y2="74837"/>
                        <a14:foregroundMark x1="20425" y1="78105" x2="21732" y2="77288"/>
                        <a14:foregroundMark x1="17810" y1="42157" x2="33007" y2="39542"/>
                        <a14:foregroundMark x1="58170" y1="50000" x2="59314" y2="51144"/>
                        <a14:foregroundMark x1="76307" y1="75490" x2="76797" y2="77288"/>
                        <a14:foregroundMark x1="76634" y1="76797" x2="76634" y2="77778"/>
                        <a14:backgroundMark x1="30392" y1="76797" x2="30392" y2="76797"/>
                        <a14:backgroundMark x1="25817" y1="78105" x2="25817" y2="78105"/>
                        <a14:backgroundMark x1="68464" y1="78431" x2="68464" y2="78431"/>
                        <a14:backgroundMark x1="64542" y1="75817" x2="64542" y2="75817"/>
                        <a14:backgroundMark x1="69444" y1="77451" x2="69444" y2="77451"/>
                        <a14:backgroundMark x1="69444" y1="77451" x2="69444" y2="77451"/>
                        <a14:backgroundMark x1="69444" y1="77451" x2="69444" y2="77451"/>
                        <a14:backgroundMark x1="27451" y1="79085" x2="27451" y2="79085"/>
                        <a14:backgroundMark x1="23366" y1="55392" x2="23366" y2="55392"/>
                        <a14:backgroundMark x1="27941" y1="55065" x2="27941" y2="55065"/>
                      </a14:backgroundRemoval>
                    </a14:imgEffect>
                  </a14:imgLayer>
                </a14:imgProps>
              </a:ext>
              <a:ext uri="{28A0092B-C50C-407E-A947-70E740481C1C}">
                <a14:useLocalDpi xmlns:a14="http://schemas.microsoft.com/office/drawing/2010/main" val="0"/>
              </a:ext>
            </a:extLst>
          </a:blip>
          <a:srcRect b="15372"/>
          <a:stretch/>
        </p:blipFill>
        <p:spPr bwMode="auto">
          <a:xfrm>
            <a:off x="1139634" y="3460124"/>
            <a:ext cx="1898693" cy="16068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 name="Picture 16" descr="Red mushroom cartoon Royalty Free Vector Image"/>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3704" b="91852" l="5500" r="95400"/>
                    </a14:imgEffect>
                  </a14:imgLayer>
                </a14:imgProps>
              </a:ext>
              <a:ext uri="{28A0092B-C50C-407E-A947-70E740481C1C}">
                <a14:useLocalDpi xmlns:a14="http://schemas.microsoft.com/office/drawing/2010/main" val="0"/>
              </a:ext>
            </a:extLst>
          </a:blip>
          <a:srcRect/>
          <a:stretch>
            <a:fillRect/>
          </a:stretch>
        </p:blipFill>
        <p:spPr bwMode="auto">
          <a:xfrm>
            <a:off x="2360280" y="4688788"/>
            <a:ext cx="429361" cy="46371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8" descr="Carved autumn leaf. Nature bright leaves of trees. Cartoon style. 3015600  Vector Art at Vecteezy"/>
          <p:cNvPicPr>
            <a:picLocks noChangeAspect="1" noChangeArrowheads="1"/>
          </p:cNvPicPr>
          <p:nvPr/>
        </p:nvPicPr>
        <p:blipFill rotWithShape="1">
          <a:blip r:embed="rId23" cstate="print">
            <a:extLst>
              <a:ext uri="{BEBA8EAE-BF5A-486C-A8C5-ECC9F3942E4B}">
                <a14:imgProps xmlns:a14="http://schemas.microsoft.com/office/drawing/2010/main">
                  <a14:imgLayer r:embed="rId24">
                    <a14:imgEffect>
                      <a14:backgroundRemoval t="10000" b="98061" l="10000" r="90000"/>
                    </a14:imgEffect>
                  </a14:imgLayer>
                </a14:imgProps>
              </a:ext>
              <a:ext uri="{28A0092B-C50C-407E-A947-70E740481C1C}">
                <a14:useLocalDpi xmlns:a14="http://schemas.microsoft.com/office/drawing/2010/main" val="0"/>
              </a:ext>
            </a:extLst>
          </a:blip>
          <a:srcRect l="10523" r="9333"/>
          <a:stretch/>
        </p:blipFill>
        <p:spPr bwMode="auto">
          <a:xfrm>
            <a:off x="8058078" y="1753946"/>
            <a:ext cx="314888" cy="39290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0" descr="Carved autumn leaf. Nature bright leaves of trees. Cartoon style. 3218131  Vector Art at Vecteezy"/>
          <p:cNvPicPr>
            <a:picLocks noChangeAspect="1" noChangeArrowheads="1"/>
          </p:cNvPicPr>
          <p:nvPr/>
        </p:nvPicPr>
        <p:blipFill rotWithShape="1">
          <a:blip r:embed="rId25" cstate="print">
            <a:extLst>
              <a:ext uri="{BEBA8EAE-BF5A-486C-A8C5-ECC9F3942E4B}">
                <a14:imgProps xmlns:a14="http://schemas.microsoft.com/office/drawing/2010/main">
                  <a14:imgLayer r:embed="rId26">
                    <a14:imgEffect>
                      <a14:backgroundRemoval t="2755" b="96735" l="10000" r="90000"/>
                    </a14:imgEffect>
                  </a14:imgLayer>
                </a14:imgProps>
              </a:ext>
              <a:ext uri="{28A0092B-C50C-407E-A947-70E740481C1C}">
                <a14:useLocalDpi xmlns:a14="http://schemas.microsoft.com/office/drawing/2010/main" val="0"/>
              </a:ext>
            </a:extLst>
          </a:blip>
          <a:srcRect l="21191" r="19156"/>
          <a:stretch/>
        </p:blipFill>
        <p:spPr bwMode="auto">
          <a:xfrm rot="1402055">
            <a:off x="8694936" y="1476405"/>
            <a:ext cx="249142" cy="417652"/>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2" descr="Children Playing Park Stock Vector Image by ©yusufdemirci #318430298"/>
          <p:cNvPicPr>
            <a:picLocks noChangeAspect="1" noChangeArrowheads="1"/>
          </p:cNvPicPr>
          <p:nvPr/>
        </p:nvPicPr>
        <p:blipFill rotWithShape="1">
          <a:blip r:embed="rId27" cstate="print">
            <a:extLst>
              <a:ext uri="{BEBA8EAE-BF5A-486C-A8C5-ECC9F3942E4B}">
                <a14:imgProps xmlns:a14="http://schemas.microsoft.com/office/drawing/2010/main">
                  <a14:imgLayer r:embed="rId28">
                    <a14:imgEffect>
                      <a14:backgroundRemoval t="36739" b="75258" l="2563" r="24438"/>
                    </a14:imgEffect>
                  </a14:imgLayer>
                </a14:imgProps>
              </a:ext>
              <a:ext uri="{28A0092B-C50C-407E-A947-70E740481C1C}">
                <a14:useLocalDpi xmlns:a14="http://schemas.microsoft.com/office/drawing/2010/main" val="0"/>
              </a:ext>
            </a:extLst>
          </a:blip>
          <a:srcRect t="35199" r="74324" b="23028"/>
          <a:stretch/>
        </p:blipFill>
        <p:spPr bwMode="auto">
          <a:xfrm>
            <a:off x="2561888" y="2894562"/>
            <a:ext cx="733695" cy="7960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9" name="Picture 22" descr="Kid playing football Royalty Free Vector Image"/>
          <p:cNvPicPr>
            <a:picLocks noChangeAspect="1" noChangeArrowheads="1"/>
          </p:cNvPicPr>
          <p:nvPr/>
        </p:nvPicPr>
        <p:blipFill rotWithShape="1">
          <a:blip r:embed="rId29" cstate="print">
            <a:extLst>
              <a:ext uri="{BEBA8EAE-BF5A-486C-A8C5-ECC9F3942E4B}">
                <a14:imgProps xmlns:a14="http://schemas.microsoft.com/office/drawing/2010/main">
                  <a14:imgLayer r:embed="rId30">
                    <a14:imgEffect>
                      <a14:backgroundRemoval t="10000" b="90000" l="2800" r="98000">
                        <a14:foregroundMark x1="19500" y1="16667" x2="27900" y2="40278"/>
                        <a14:foregroundMark x1="23700" y1="49167" x2="30000" y2="66944"/>
                        <a14:foregroundMark x1="9900" y1="69630" x2="17000" y2="70185"/>
                        <a14:foregroundMark x1="31400" y1="66944" x2="35000" y2="73148"/>
                        <a14:foregroundMark x1="79000" y1="49167" x2="87800" y2="65185"/>
                        <a14:foregroundMark x1="76100" y1="41019" x2="76300" y2="43889"/>
                        <a14:foregroundMark x1="41000" y1="44907" x2="41000" y2="44907"/>
                        <a14:foregroundMark x1="40200" y1="39259" x2="40200" y2="39259"/>
                        <a14:foregroundMark x1="93200" y1="39907" x2="93200" y2="39907"/>
                        <a14:foregroundMark x1="63200" y1="47037" x2="63200" y2="47037"/>
                        <a14:foregroundMark x1="93400" y1="45463" x2="93400" y2="45463"/>
                        <a14:foregroundMark x1="28100" y1="70185" x2="32100" y2="68519"/>
                        <a14:foregroundMark x1="8700" y1="69074" x2="8900" y2="71389"/>
                        <a14:foregroundMark x1="8500" y1="71759" x2="10800" y2="74444"/>
                        <a14:foregroundMark x1="35800" y1="76944" x2="37700" y2="78333"/>
                        <a14:foregroundMark x1="35600" y1="80648" x2="38300" y2="79907"/>
                        <a14:foregroundMark x1="38100" y1="79722" x2="40200" y2="78519"/>
                        <a14:foregroundMark x1="17700" y1="52037" x2="22500" y2="51481"/>
                        <a14:foregroundMark x1="26600" y1="40648" x2="28100" y2="43519"/>
                        <a14:foregroundMark x1="7400" y1="34630" x2="19100" y2="26111"/>
                        <a14:foregroundMark x1="24600" y1="23426" x2="35800" y2="23796"/>
                        <a14:foregroundMark x1="10200" y1="74815" x2="10200" y2="73519"/>
                        <a14:foregroundMark x1="46000" y1="70556" x2="50800" y2="78148"/>
                        <a14:foregroundMark x1="45200" y1="76944" x2="55400" y2="76759"/>
                        <a14:foregroundMark x1="43300" y1="73333" x2="43300" y2="75833"/>
                        <a14:foregroundMark x1="49000" y1="69074" x2="49600" y2="71019"/>
                        <a14:foregroundMark x1="43800" y1="77963" x2="49600" y2="80463"/>
                        <a14:foregroundMark x1="50800" y1="70185" x2="53800" y2="72315"/>
                        <a14:foregroundMark x1="51900" y1="79444" x2="53600" y2="79722"/>
                        <a14:foregroundMark x1="43800" y1="72315" x2="45800" y2="70000"/>
                        <a14:foregroundMark x1="14500" y1="45833" x2="15600" y2="46667"/>
                        <a14:foregroundMark x1="18500" y1="47963" x2="18500" y2="47963"/>
                        <a14:foregroundMark x1="11400" y1="43148" x2="12200" y2="43519"/>
                        <a14:backgroundMark x1="18700" y1="57222" x2="18900" y2="55185"/>
                      </a14:backgroundRemoval>
                    </a14:imgEffect>
                    <a14:imgEffect>
                      <a14:saturation sat="200000"/>
                    </a14:imgEffect>
                  </a14:imgLayer>
                </a14:imgProps>
              </a:ext>
              <a:ext uri="{28A0092B-C50C-407E-A947-70E740481C1C}">
                <a14:useLocalDpi xmlns:a14="http://schemas.microsoft.com/office/drawing/2010/main" val="0"/>
              </a:ext>
            </a:extLst>
          </a:blip>
          <a:srcRect l="-1" r="44055"/>
          <a:stretch/>
        </p:blipFill>
        <p:spPr bwMode="auto">
          <a:xfrm>
            <a:off x="3367335" y="2779412"/>
            <a:ext cx="797804" cy="15401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0" name="Picture 22" descr="Kid playing football Royalty Free Vector Image"/>
          <p:cNvPicPr>
            <a:picLocks noChangeAspect="1" noChangeArrowheads="1"/>
          </p:cNvPicPr>
          <p:nvPr/>
        </p:nvPicPr>
        <p:blipFill rotWithShape="1">
          <a:blip r:embed="rId29" cstate="print">
            <a:extLst>
              <a:ext uri="{BEBA8EAE-BF5A-486C-A8C5-ECC9F3942E4B}">
                <a14:imgProps xmlns:a14="http://schemas.microsoft.com/office/drawing/2010/main">
                  <a14:imgLayer r:embed="rId30">
                    <a14:imgEffect>
                      <a14:backgroundRemoval t="10000" b="90000" l="2800" r="98000">
                        <a14:foregroundMark x1="19500" y1="16667" x2="27900" y2="40278"/>
                        <a14:foregroundMark x1="23700" y1="49167" x2="30000" y2="66944"/>
                        <a14:foregroundMark x1="9900" y1="69630" x2="17000" y2="70185"/>
                        <a14:foregroundMark x1="31400" y1="66944" x2="35000" y2="73148"/>
                        <a14:foregroundMark x1="79000" y1="49167" x2="87800" y2="65185"/>
                        <a14:foregroundMark x1="76100" y1="41019" x2="76300" y2="43889"/>
                        <a14:foregroundMark x1="41000" y1="44907" x2="41000" y2="44907"/>
                        <a14:foregroundMark x1="40200" y1="39259" x2="40200" y2="39259"/>
                        <a14:foregroundMark x1="93200" y1="39907" x2="93200" y2="39907"/>
                        <a14:foregroundMark x1="63200" y1="47037" x2="63200" y2="47037"/>
                        <a14:foregroundMark x1="93400" y1="45463" x2="93400" y2="45463"/>
                        <a14:foregroundMark x1="28100" y1="70185" x2="32100" y2="68519"/>
                        <a14:foregroundMark x1="8700" y1="69074" x2="8900" y2="71389"/>
                        <a14:foregroundMark x1="8500" y1="71759" x2="10800" y2="74444"/>
                        <a14:foregroundMark x1="35800" y1="76944" x2="37700" y2="78333"/>
                        <a14:foregroundMark x1="35600" y1="80648" x2="38300" y2="79907"/>
                        <a14:foregroundMark x1="38100" y1="79722" x2="40200" y2="78519"/>
                        <a14:foregroundMark x1="17700" y1="52037" x2="22500" y2="51481"/>
                        <a14:foregroundMark x1="26600" y1="40648" x2="28100" y2="43519"/>
                        <a14:foregroundMark x1="7400" y1="34630" x2="19100" y2="26111"/>
                        <a14:foregroundMark x1="24600" y1="23426" x2="35800" y2="23796"/>
                        <a14:foregroundMark x1="10200" y1="74815" x2="10200" y2="73519"/>
                        <a14:foregroundMark x1="46000" y1="70556" x2="50800" y2="78148"/>
                        <a14:foregroundMark x1="45200" y1="76944" x2="55400" y2="76759"/>
                        <a14:foregroundMark x1="43300" y1="73333" x2="43300" y2="75833"/>
                        <a14:foregroundMark x1="49000" y1="69074" x2="49600" y2="71019"/>
                        <a14:foregroundMark x1="43800" y1="77963" x2="49600" y2="80463"/>
                        <a14:foregroundMark x1="50800" y1="70185" x2="53800" y2="72315"/>
                        <a14:foregroundMark x1="51900" y1="79444" x2="53600" y2="79722"/>
                        <a14:foregroundMark x1="43800" y1="72315" x2="45800" y2="70000"/>
                        <a14:foregroundMark x1="14500" y1="45833" x2="15600" y2="46667"/>
                        <a14:foregroundMark x1="18500" y1="47963" x2="18500" y2="47963"/>
                        <a14:foregroundMark x1="11400" y1="43148" x2="12200" y2="43519"/>
                        <a14:backgroundMark x1="18700" y1="57222" x2="18900" y2="55185"/>
                      </a14:backgroundRemoval>
                    </a14:imgEffect>
                    <a14:imgEffect>
                      <a14:saturation sat="200000"/>
                    </a14:imgEffect>
                  </a14:imgLayer>
                </a14:imgProps>
              </a:ext>
              <a:ext uri="{28A0092B-C50C-407E-A947-70E740481C1C}">
                <a14:useLocalDpi xmlns:a14="http://schemas.microsoft.com/office/drawing/2010/main" val="0"/>
              </a:ext>
            </a:extLst>
          </a:blip>
          <a:srcRect l="56615"/>
          <a:stretch/>
        </p:blipFill>
        <p:spPr bwMode="auto">
          <a:xfrm>
            <a:off x="4625665" y="2791680"/>
            <a:ext cx="674061" cy="16779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8" name="图片 2"/>
          <p:cNvPicPr>
            <a:picLocks noChangeAspect="1"/>
          </p:cNvPicPr>
          <p:nvPr/>
        </p:nvPicPr>
        <p:blipFill>
          <a:blip r:embed="rId31">
            <a:extLst>
              <a:ext uri="{28A0092B-C50C-407E-A947-70E740481C1C}">
                <a14:useLocalDpi xmlns:a14="http://schemas.microsoft.com/office/drawing/2010/main" val="0"/>
              </a:ext>
            </a:extLst>
          </a:blip>
          <a:srcRect/>
          <a:stretch>
            <a:fillRect/>
          </a:stretch>
        </p:blipFill>
        <p:spPr bwMode="auto">
          <a:xfrm>
            <a:off x="1593347" y="276226"/>
            <a:ext cx="6246834" cy="28650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82" name="Picture 4" descr="Green bush with pink flowers Royalty Free Vector Image"/>
          <p:cNvPicPr>
            <a:picLocks noChangeAspect="1" noChangeArrowheads="1"/>
          </p:cNvPicPr>
          <p:nvPr/>
        </p:nvPicPr>
        <p:blipFill rotWithShape="1">
          <a:blip r:embed="rId32" cstate="print">
            <a:extLst>
              <a:ext uri="{BEBA8EAE-BF5A-486C-A8C5-ECC9F3942E4B}">
                <a14:imgProps xmlns:a14="http://schemas.microsoft.com/office/drawing/2010/main">
                  <a14:imgLayer r:embed="rId33">
                    <a14:imgEffect>
                      <a14:backgroundRemoval t="532" b="100000" l="0" r="100000">
                        <a14:backgroundMark x1="2100" y1="14468" x2="2100" y2="14468"/>
                        <a14:backgroundMark x1="91403" y1="5682" x2="95475" y2="17614"/>
                        <a14:backgroundMark x1="90498" y1="88636" x2="95928" y2="86932"/>
                        <a14:backgroundMark x1="4072" y1="83523" x2="18100" y2="89205"/>
                      </a14:backgroundRemoval>
                    </a14:imgEffect>
                    <a14:imgEffect>
                      <a14:saturation sat="200000"/>
                    </a14:imgEffect>
                  </a14:imgLayer>
                </a14:imgProps>
              </a:ext>
              <a:ext uri="{28A0092B-C50C-407E-A947-70E740481C1C}">
                <a14:useLocalDpi xmlns:a14="http://schemas.microsoft.com/office/drawing/2010/main" val="0"/>
              </a:ext>
            </a:extLst>
          </a:blip>
          <a:srcRect b="8601"/>
          <a:stretch/>
        </p:blipFill>
        <p:spPr bwMode="auto">
          <a:xfrm>
            <a:off x="2077661" y="3171331"/>
            <a:ext cx="588334" cy="428163"/>
          </a:xfrm>
          <a:prstGeom prst="rect">
            <a:avLst/>
          </a:prstGeom>
          <a:noFill/>
          <a:extLst>
            <a:ext uri="{909E8E84-426E-40DD-AFC4-6F175D3DCCD1}">
              <a14:hiddenFill xmlns:a14="http://schemas.microsoft.com/office/drawing/2010/main">
                <a:solidFill>
                  <a:srgbClr val="FFFFFF"/>
                </a:solidFill>
              </a14:hiddenFill>
            </a:ext>
          </a:extLst>
        </p:spPr>
      </p:pic>
      <p:pic>
        <p:nvPicPr>
          <p:cNvPr id="197" name="图片 5"/>
          <p:cNvPicPr>
            <a:picLocks noChangeAspect="1"/>
          </p:cNvPicPr>
          <p:nvPr/>
        </p:nvPicPr>
        <p:blipFill>
          <a:blip r:embed="rId34">
            <a:extLst>
              <a:ext uri="{28A0092B-C50C-407E-A947-70E740481C1C}">
                <a14:useLocalDpi xmlns:a14="http://schemas.microsoft.com/office/drawing/2010/main"/>
              </a:ext>
            </a:extLst>
          </a:blip>
          <a:srcRect/>
          <a:stretch>
            <a:fillRect/>
          </a:stretch>
        </p:blipFill>
        <p:spPr bwMode="auto">
          <a:xfrm>
            <a:off x="1121553" y="4726107"/>
            <a:ext cx="339646" cy="24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 name="happy-ukulele-746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5"/>
          <a:stretch>
            <a:fillRect/>
          </a:stretch>
        </p:blipFill>
        <p:spPr>
          <a:xfrm>
            <a:off x="10450379" y="828921"/>
            <a:ext cx="609600" cy="609600"/>
          </a:xfrm>
          <a:prstGeom prst="rect">
            <a:avLst/>
          </a:prstGeom>
        </p:spPr>
      </p:pic>
      <p:pic>
        <p:nvPicPr>
          <p:cNvPr id="200" name="Picture 199" descr="200.gif"/>
          <p:cNvPicPr>
            <a:picLocks noChangeAspect="1"/>
          </p:cNvPicPr>
          <p:nvPr/>
        </p:nvPicPr>
        <p:blipFill>
          <a:blip r:embed="rId36" cstate="print"/>
          <a:stretch>
            <a:fillRect/>
          </a:stretch>
        </p:blipFill>
        <p:spPr>
          <a:xfrm>
            <a:off x="699586" y="643363"/>
            <a:ext cx="749768" cy="772957"/>
          </a:xfrm>
          <a:prstGeom prst="rect">
            <a:avLst/>
          </a:prstGeom>
          <a:ln>
            <a:noFill/>
          </a:ln>
          <a:effectLst>
            <a:outerShdw blurRad="292100" dist="139700" dir="2700000" algn="tl" rotWithShape="0">
              <a:srgbClr val="333333">
                <a:alpha val="65000"/>
              </a:srgbClr>
            </a:outerShdw>
          </a:effectLst>
        </p:spPr>
      </p:pic>
      <p:grpSp>
        <p:nvGrpSpPr>
          <p:cNvPr id="147" name="Google Shape;1248;p47"/>
          <p:cNvGrpSpPr/>
          <p:nvPr/>
        </p:nvGrpSpPr>
        <p:grpSpPr>
          <a:xfrm>
            <a:off x="3495246" y="4706843"/>
            <a:ext cx="4963561" cy="477744"/>
            <a:chOff x="1610262" y="4439258"/>
            <a:chExt cx="7532671" cy="703746"/>
          </a:xfrm>
        </p:grpSpPr>
        <p:sp>
          <p:nvSpPr>
            <p:cNvPr id="149" name="Google Shape;1250;p47"/>
            <p:cNvSpPr/>
            <p:nvPr/>
          </p:nvSpPr>
          <p:spPr>
            <a:xfrm flipH="1">
              <a:off x="1610262" y="4704922"/>
              <a:ext cx="1428999" cy="438079"/>
            </a:xfrm>
            <a:custGeom>
              <a:avLst/>
              <a:gdLst/>
              <a:ahLst/>
              <a:cxnLst/>
              <a:rect l="l" t="t" r="r" b="b"/>
              <a:pathLst>
                <a:path w="13573" h="4161" extrusionOk="0">
                  <a:moveTo>
                    <a:pt x="6205" y="1"/>
                  </a:moveTo>
                  <a:cubicBezTo>
                    <a:pt x="5665" y="1"/>
                    <a:pt x="5118" y="141"/>
                    <a:pt x="4628" y="387"/>
                  </a:cubicBezTo>
                  <a:cubicBezTo>
                    <a:pt x="3878" y="929"/>
                    <a:pt x="3232" y="1679"/>
                    <a:pt x="2689" y="2429"/>
                  </a:cubicBezTo>
                  <a:cubicBezTo>
                    <a:pt x="2482" y="2119"/>
                    <a:pt x="2146" y="1783"/>
                    <a:pt x="1733" y="1576"/>
                  </a:cubicBezTo>
                  <a:cubicBezTo>
                    <a:pt x="1604" y="1545"/>
                    <a:pt x="1475" y="1533"/>
                    <a:pt x="1347" y="1533"/>
                  </a:cubicBezTo>
                  <a:cubicBezTo>
                    <a:pt x="1038" y="1533"/>
                    <a:pt x="733" y="1606"/>
                    <a:pt x="440" y="1679"/>
                  </a:cubicBezTo>
                  <a:cubicBezTo>
                    <a:pt x="337" y="1783"/>
                    <a:pt x="104" y="1886"/>
                    <a:pt x="1" y="1989"/>
                  </a:cubicBezTo>
                  <a:lnTo>
                    <a:pt x="1" y="4161"/>
                  </a:lnTo>
                  <a:lnTo>
                    <a:pt x="13572" y="4161"/>
                  </a:lnTo>
                  <a:cubicBezTo>
                    <a:pt x="13572" y="3928"/>
                    <a:pt x="13469" y="3825"/>
                    <a:pt x="13365" y="3618"/>
                  </a:cubicBezTo>
                  <a:cubicBezTo>
                    <a:pt x="13029" y="2765"/>
                    <a:pt x="12280" y="2119"/>
                    <a:pt x="11426" y="1886"/>
                  </a:cubicBezTo>
                  <a:cubicBezTo>
                    <a:pt x="11319" y="1873"/>
                    <a:pt x="11211" y="1867"/>
                    <a:pt x="11102" y="1867"/>
                  </a:cubicBezTo>
                  <a:cubicBezTo>
                    <a:pt x="10317" y="1867"/>
                    <a:pt x="9500" y="2182"/>
                    <a:pt x="8841" y="2636"/>
                  </a:cubicBezTo>
                  <a:cubicBezTo>
                    <a:pt x="8738" y="1679"/>
                    <a:pt x="8299" y="697"/>
                    <a:pt x="7446" y="283"/>
                  </a:cubicBezTo>
                  <a:cubicBezTo>
                    <a:pt x="7057" y="89"/>
                    <a:pt x="6633" y="1"/>
                    <a:pt x="6205" y="1"/>
                  </a:cubicBezTo>
                  <a:close/>
                </a:path>
              </a:pathLst>
            </a:custGeom>
            <a:solidFill>
              <a:schemeClr val="accent4"/>
            </a:solidFill>
            <a:ln>
              <a:noFill/>
            </a:ln>
          </p:spPr>
          <p:txBody>
            <a:bodyPr spcFirstLastPara="1" wrap="square" lIns="91425" tIns="91425" rIns="91425" bIns="91425" anchor="ctr" anchorCtr="0">
              <a:noAutofit/>
            </a:bodyPr>
            <a:lstStyle/>
            <a:p>
              <a:endParaRPr>
                <a:ea typeface="+mn-ea"/>
              </a:endParaRPr>
            </a:p>
          </p:txBody>
        </p:sp>
        <p:sp>
          <p:nvSpPr>
            <p:cNvPr id="150" name="Google Shape;1251;p47"/>
            <p:cNvSpPr/>
            <p:nvPr/>
          </p:nvSpPr>
          <p:spPr>
            <a:xfrm>
              <a:off x="8236556" y="4776621"/>
              <a:ext cx="906377" cy="366383"/>
            </a:xfrm>
            <a:custGeom>
              <a:avLst/>
              <a:gdLst/>
              <a:ahLst/>
              <a:cxnLst/>
              <a:rect l="l" t="t" r="r" b="b"/>
              <a:pathLst>
                <a:path w="8609" h="3480" extrusionOk="0">
                  <a:moveTo>
                    <a:pt x="6202" y="1"/>
                  </a:moveTo>
                  <a:cubicBezTo>
                    <a:pt x="6108" y="1"/>
                    <a:pt x="6014" y="6"/>
                    <a:pt x="5920" y="16"/>
                  </a:cubicBezTo>
                  <a:cubicBezTo>
                    <a:pt x="4834" y="16"/>
                    <a:pt x="3748" y="895"/>
                    <a:pt x="3335" y="1851"/>
                  </a:cubicBezTo>
                  <a:cubicBezTo>
                    <a:pt x="3244" y="1844"/>
                    <a:pt x="3154" y="1840"/>
                    <a:pt x="3064" y="1840"/>
                  </a:cubicBezTo>
                  <a:cubicBezTo>
                    <a:pt x="1864" y="1840"/>
                    <a:pt x="697" y="2470"/>
                    <a:pt x="0" y="3480"/>
                  </a:cubicBezTo>
                  <a:lnTo>
                    <a:pt x="8608" y="3480"/>
                  </a:lnTo>
                  <a:lnTo>
                    <a:pt x="8608" y="998"/>
                  </a:lnTo>
                  <a:cubicBezTo>
                    <a:pt x="7932" y="415"/>
                    <a:pt x="7067" y="1"/>
                    <a:pt x="6202" y="1"/>
                  </a:cubicBezTo>
                  <a:close/>
                </a:path>
              </a:pathLst>
            </a:custGeom>
            <a:solidFill>
              <a:schemeClr val="accent4"/>
            </a:solidFill>
            <a:ln>
              <a:noFill/>
            </a:ln>
          </p:spPr>
          <p:txBody>
            <a:bodyPr spcFirstLastPara="1" wrap="square" lIns="91425" tIns="91425" rIns="91425" bIns="91425" anchor="ctr" anchorCtr="0">
              <a:noAutofit/>
            </a:bodyPr>
            <a:lstStyle/>
            <a:p>
              <a:endParaRPr>
                <a:ea typeface="+mn-ea"/>
              </a:endParaRPr>
            </a:p>
          </p:txBody>
        </p:sp>
        <p:sp>
          <p:nvSpPr>
            <p:cNvPr id="151" name="Google Shape;1252;p47"/>
            <p:cNvSpPr/>
            <p:nvPr/>
          </p:nvSpPr>
          <p:spPr>
            <a:xfrm>
              <a:off x="2692644" y="4710185"/>
              <a:ext cx="827519" cy="432816"/>
            </a:xfrm>
            <a:custGeom>
              <a:avLst/>
              <a:gdLst/>
              <a:ahLst/>
              <a:cxnLst/>
              <a:rect l="l" t="t" r="r" b="b"/>
              <a:pathLst>
                <a:path w="7860" h="4111" extrusionOk="0">
                  <a:moveTo>
                    <a:pt x="3129" y="1"/>
                  </a:moveTo>
                  <a:cubicBezTo>
                    <a:pt x="2793" y="1"/>
                    <a:pt x="2482" y="130"/>
                    <a:pt x="2146" y="337"/>
                  </a:cubicBezTo>
                  <a:cubicBezTo>
                    <a:pt x="957" y="1190"/>
                    <a:pt x="311" y="2586"/>
                    <a:pt x="1" y="4111"/>
                  </a:cubicBezTo>
                  <a:lnTo>
                    <a:pt x="7859" y="4111"/>
                  </a:lnTo>
                  <a:cubicBezTo>
                    <a:pt x="7652" y="3568"/>
                    <a:pt x="7213" y="3128"/>
                    <a:pt x="6670" y="2922"/>
                  </a:cubicBezTo>
                  <a:cubicBezTo>
                    <a:pt x="6295" y="2702"/>
                    <a:pt x="5836" y="2592"/>
                    <a:pt x="5378" y="2592"/>
                  </a:cubicBezTo>
                  <a:cubicBezTo>
                    <a:pt x="4919" y="2592"/>
                    <a:pt x="4460" y="2702"/>
                    <a:pt x="4085" y="2922"/>
                  </a:cubicBezTo>
                  <a:cubicBezTo>
                    <a:pt x="4188" y="2379"/>
                    <a:pt x="4188" y="1733"/>
                    <a:pt x="3982" y="1086"/>
                  </a:cubicBezTo>
                  <a:cubicBezTo>
                    <a:pt x="3878" y="647"/>
                    <a:pt x="3646" y="130"/>
                    <a:pt x="3129" y="1"/>
                  </a:cubicBezTo>
                  <a:close/>
                </a:path>
              </a:pathLst>
            </a:custGeom>
            <a:solidFill>
              <a:srgbClr val="98DB7D"/>
            </a:solidFill>
            <a:ln>
              <a:noFill/>
            </a:ln>
          </p:spPr>
          <p:txBody>
            <a:bodyPr spcFirstLastPara="1" wrap="square" lIns="91425" tIns="91425" rIns="91425" bIns="91425" anchor="ctr" anchorCtr="0">
              <a:noAutofit/>
            </a:bodyPr>
            <a:lstStyle/>
            <a:p>
              <a:endParaRPr>
                <a:ea typeface="+mn-ea"/>
              </a:endParaRPr>
            </a:p>
          </p:txBody>
        </p:sp>
        <p:sp>
          <p:nvSpPr>
            <p:cNvPr id="152" name="Google Shape;1253;p47"/>
            <p:cNvSpPr/>
            <p:nvPr/>
          </p:nvSpPr>
          <p:spPr>
            <a:xfrm>
              <a:off x="6034691" y="4514222"/>
              <a:ext cx="215092" cy="511778"/>
            </a:xfrm>
            <a:custGeom>
              <a:avLst/>
              <a:gdLst/>
              <a:ahLst/>
              <a:cxnLst/>
              <a:rect l="l" t="t" r="r" b="b"/>
              <a:pathLst>
                <a:path w="2043" h="4861" extrusionOk="0">
                  <a:moveTo>
                    <a:pt x="1939" y="0"/>
                  </a:moveTo>
                  <a:cubicBezTo>
                    <a:pt x="1939" y="0"/>
                    <a:pt x="1810" y="0"/>
                    <a:pt x="1810" y="130"/>
                  </a:cubicBezTo>
                  <a:cubicBezTo>
                    <a:pt x="750" y="1422"/>
                    <a:pt x="311" y="3128"/>
                    <a:pt x="1" y="4757"/>
                  </a:cubicBezTo>
                  <a:cubicBezTo>
                    <a:pt x="1" y="4860"/>
                    <a:pt x="1" y="4860"/>
                    <a:pt x="104" y="4860"/>
                  </a:cubicBezTo>
                  <a:lnTo>
                    <a:pt x="207" y="4860"/>
                  </a:lnTo>
                  <a:cubicBezTo>
                    <a:pt x="518" y="3128"/>
                    <a:pt x="957" y="1526"/>
                    <a:pt x="1939" y="233"/>
                  </a:cubicBezTo>
                  <a:cubicBezTo>
                    <a:pt x="2043" y="130"/>
                    <a:pt x="2043" y="130"/>
                    <a:pt x="1939" y="0"/>
                  </a:cubicBezTo>
                  <a:close/>
                </a:path>
              </a:pathLst>
            </a:custGeom>
            <a:solidFill>
              <a:schemeClr val="lt1"/>
            </a:solidFill>
            <a:ln>
              <a:noFill/>
            </a:ln>
          </p:spPr>
          <p:txBody>
            <a:bodyPr spcFirstLastPara="1" wrap="square" lIns="91425" tIns="91425" rIns="91425" bIns="91425" anchor="ctr" anchorCtr="0">
              <a:noAutofit/>
            </a:bodyPr>
            <a:lstStyle/>
            <a:p>
              <a:endParaRPr>
                <a:ea typeface="+mn-ea"/>
              </a:endParaRPr>
            </a:p>
          </p:txBody>
        </p:sp>
        <p:sp>
          <p:nvSpPr>
            <p:cNvPr id="153" name="Google Shape;1254;p47"/>
            <p:cNvSpPr/>
            <p:nvPr/>
          </p:nvSpPr>
          <p:spPr>
            <a:xfrm>
              <a:off x="6271478" y="4527804"/>
              <a:ext cx="193299" cy="272261"/>
            </a:xfrm>
            <a:custGeom>
              <a:avLst/>
              <a:gdLst/>
              <a:ahLst/>
              <a:cxnLst/>
              <a:rect l="l" t="t" r="r" b="b"/>
              <a:pathLst>
                <a:path w="1836" h="2586" extrusionOk="0">
                  <a:moveTo>
                    <a:pt x="0" y="1"/>
                  </a:moveTo>
                  <a:lnTo>
                    <a:pt x="0" y="1"/>
                  </a:lnTo>
                  <a:cubicBezTo>
                    <a:pt x="207" y="647"/>
                    <a:pt x="543" y="1293"/>
                    <a:pt x="750" y="1940"/>
                  </a:cubicBezTo>
                  <a:cubicBezTo>
                    <a:pt x="854" y="2146"/>
                    <a:pt x="854" y="2250"/>
                    <a:pt x="983" y="2353"/>
                  </a:cubicBezTo>
                  <a:cubicBezTo>
                    <a:pt x="1086" y="2457"/>
                    <a:pt x="1190" y="2586"/>
                    <a:pt x="1293" y="2586"/>
                  </a:cubicBezTo>
                  <a:cubicBezTo>
                    <a:pt x="1500" y="2586"/>
                    <a:pt x="1732" y="2353"/>
                    <a:pt x="1732" y="2043"/>
                  </a:cubicBezTo>
                  <a:cubicBezTo>
                    <a:pt x="1836" y="1810"/>
                    <a:pt x="1629" y="1603"/>
                    <a:pt x="1500" y="1397"/>
                  </a:cubicBezTo>
                  <a:cubicBezTo>
                    <a:pt x="1190" y="854"/>
                    <a:pt x="647" y="208"/>
                    <a:pt x="0" y="1"/>
                  </a:cubicBezTo>
                  <a:close/>
                </a:path>
              </a:pathLst>
            </a:custGeom>
            <a:solidFill>
              <a:schemeClr val="dk2"/>
            </a:solidFill>
            <a:ln>
              <a:noFill/>
            </a:ln>
          </p:spPr>
          <p:txBody>
            <a:bodyPr spcFirstLastPara="1" wrap="square" lIns="91425" tIns="91425" rIns="91425" bIns="91425" anchor="ctr" anchorCtr="0">
              <a:noAutofit/>
            </a:bodyPr>
            <a:lstStyle/>
            <a:p>
              <a:endParaRPr>
                <a:ea typeface="+mn-ea"/>
              </a:endParaRPr>
            </a:p>
          </p:txBody>
        </p:sp>
        <p:sp>
          <p:nvSpPr>
            <p:cNvPr id="154" name="Google Shape;1255;p47"/>
            <p:cNvSpPr/>
            <p:nvPr/>
          </p:nvSpPr>
          <p:spPr>
            <a:xfrm>
              <a:off x="6238840" y="4527804"/>
              <a:ext cx="111705" cy="296897"/>
            </a:xfrm>
            <a:custGeom>
              <a:avLst/>
              <a:gdLst/>
              <a:ahLst/>
              <a:cxnLst/>
              <a:rect l="l" t="t" r="r" b="b"/>
              <a:pathLst>
                <a:path w="1061" h="2820" extrusionOk="0">
                  <a:moveTo>
                    <a:pt x="104" y="1"/>
                  </a:moveTo>
                  <a:cubicBezTo>
                    <a:pt x="0" y="647"/>
                    <a:pt x="104" y="1397"/>
                    <a:pt x="104" y="2043"/>
                  </a:cubicBezTo>
                  <a:cubicBezTo>
                    <a:pt x="104" y="2250"/>
                    <a:pt x="104" y="2353"/>
                    <a:pt x="207" y="2457"/>
                  </a:cubicBezTo>
                  <a:cubicBezTo>
                    <a:pt x="207" y="2586"/>
                    <a:pt x="310" y="2689"/>
                    <a:pt x="414" y="2793"/>
                  </a:cubicBezTo>
                  <a:cubicBezTo>
                    <a:pt x="456" y="2811"/>
                    <a:pt x="498" y="2820"/>
                    <a:pt x="538" y="2820"/>
                  </a:cubicBezTo>
                  <a:cubicBezTo>
                    <a:pt x="718" y="2820"/>
                    <a:pt x="872" y="2647"/>
                    <a:pt x="957" y="2457"/>
                  </a:cubicBezTo>
                  <a:cubicBezTo>
                    <a:pt x="1060" y="2250"/>
                    <a:pt x="1060" y="2043"/>
                    <a:pt x="957" y="1810"/>
                  </a:cubicBezTo>
                  <a:cubicBezTo>
                    <a:pt x="853" y="1164"/>
                    <a:pt x="517" y="414"/>
                    <a:pt x="104" y="1"/>
                  </a:cubicBezTo>
                  <a:close/>
                </a:path>
              </a:pathLst>
            </a:custGeom>
            <a:solidFill>
              <a:schemeClr val="dk2"/>
            </a:solidFill>
            <a:ln>
              <a:noFill/>
            </a:ln>
          </p:spPr>
          <p:txBody>
            <a:bodyPr spcFirstLastPara="1" wrap="square" lIns="91425" tIns="91425" rIns="91425" bIns="91425" anchor="ctr" anchorCtr="0">
              <a:noAutofit/>
            </a:bodyPr>
            <a:lstStyle/>
            <a:p>
              <a:endParaRPr>
                <a:ea typeface="+mn-ea"/>
              </a:endParaRPr>
            </a:p>
          </p:txBody>
        </p:sp>
        <p:sp>
          <p:nvSpPr>
            <p:cNvPr id="155" name="Google Shape;1256;p47"/>
            <p:cNvSpPr/>
            <p:nvPr/>
          </p:nvSpPr>
          <p:spPr>
            <a:xfrm>
              <a:off x="6135344" y="4514222"/>
              <a:ext cx="114442" cy="298476"/>
            </a:xfrm>
            <a:custGeom>
              <a:avLst/>
              <a:gdLst/>
              <a:ahLst/>
              <a:cxnLst/>
              <a:rect l="l" t="t" r="r" b="b"/>
              <a:pathLst>
                <a:path w="1087" h="2835" extrusionOk="0">
                  <a:moveTo>
                    <a:pt x="854" y="0"/>
                  </a:moveTo>
                  <a:cubicBezTo>
                    <a:pt x="544" y="647"/>
                    <a:pt x="337" y="1422"/>
                    <a:pt x="104" y="1939"/>
                  </a:cubicBezTo>
                  <a:cubicBezTo>
                    <a:pt x="104" y="2172"/>
                    <a:pt x="1" y="2275"/>
                    <a:pt x="1" y="2379"/>
                  </a:cubicBezTo>
                  <a:cubicBezTo>
                    <a:pt x="1" y="2482"/>
                    <a:pt x="1" y="2586"/>
                    <a:pt x="104" y="2715"/>
                  </a:cubicBezTo>
                  <a:cubicBezTo>
                    <a:pt x="148" y="2802"/>
                    <a:pt x="233" y="2834"/>
                    <a:pt x="333" y="2834"/>
                  </a:cubicBezTo>
                  <a:cubicBezTo>
                    <a:pt x="469" y="2834"/>
                    <a:pt x="631" y="2774"/>
                    <a:pt x="751" y="2715"/>
                  </a:cubicBezTo>
                  <a:cubicBezTo>
                    <a:pt x="854" y="2482"/>
                    <a:pt x="983" y="2275"/>
                    <a:pt x="983" y="2069"/>
                  </a:cubicBezTo>
                  <a:cubicBezTo>
                    <a:pt x="1087" y="1422"/>
                    <a:pt x="1087" y="647"/>
                    <a:pt x="854" y="0"/>
                  </a:cubicBezTo>
                  <a:close/>
                </a:path>
              </a:pathLst>
            </a:custGeom>
            <a:solidFill>
              <a:schemeClr val="dk2"/>
            </a:solidFill>
            <a:ln>
              <a:noFill/>
            </a:ln>
          </p:spPr>
          <p:txBody>
            <a:bodyPr spcFirstLastPara="1" wrap="square" lIns="91425" tIns="91425" rIns="91425" bIns="91425" anchor="ctr" anchorCtr="0">
              <a:noAutofit/>
            </a:bodyPr>
            <a:lstStyle/>
            <a:p>
              <a:endParaRPr>
                <a:ea typeface="+mn-ea"/>
              </a:endParaRPr>
            </a:p>
          </p:txBody>
        </p:sp>
        <p:sp>
          <p:nvSpPr>
            <p:cNvPr id="156" name="Google Shape;1257;p47"/>
            <p:cNvSpPr/>
            <p:nvPr/>
          </p:nvSpPr>
          <p:spPr>
            <a:xfrm>
              <a:off x="5999315" y="4503377"/>
              <a:ext cx="226042" cy="261311"/>
            </a:xfrm>
            <a:custGeom>
              <a:avLst/>
              <a:gdLst/>
              <a:ahLst/>
              <a:cxnLst/>
              <a:rect l="l" t="t" r="r" b="b"/>
              <a:pathLst>
                <a:path w="2147" h="2482" extrusionOk="0">
                  <a:moveTo>
                    <a:pt x="2146" y="0"/>
                  </a:moveTo>
                  <a:cubicBezTo>
                    <a:pt x="1500" y="233"/>
                    <a:pt x="854" y="750"/>
                    <a:pt x="440" y="1293"/>
                  </a:cubicBezTo>
                  <a:cubicBezTo>
                    <a:pt x="207" y="1525"/>
                    <a:pt x="104" y="1732"/>
                    <a:pt x="104" y="1939"/>
                  </a:cubicBezTo>
                  <a:cubicBezTo>
                    <a:pt x="0" y="2172"/>
                    <a:pt x="207" y="2482"/>
                    <a:pt x="440" y="2482"/>
                  </a:cubicBezTo>
                  <a:cubicBezTo>
                    <a:pt x="647" y="2482"/>
                    <a:pt x="750" y="2482"/>
                    <a:pt x="854" y="2378"/>
                  </a:cubicBezTo>
                  <a:cubicBezTo>
                    <a:pt x="983" y="2275"/>
                    <a:pt x="983" y="2172"/>
                    <a:pt x="1086" y="1939"/>
                  </a:cubicBezTo>
                  <a:cubicBezTo>
                    <a:pt x="1396" y="1396"/>
                    <a:pt x="1939" y="646"/>
                    <a:pt x="2146" y="0"/>
                  </a:cubicBezTo>
                  <a:close/>
                </a:path>
              </a:pathLst>
            </a:custGeom>
            <a:solidFill>
              <a:schemeClr val="dk2"/>
            </a:solidFill>
            <a:ln>
              <a:noFill/>
            </a:ln>
          </p:spPr>
          <p:txBody>
            <a:bodyPr spcFirstLastPara="1" wrap="square" lIns="91425" tIns="91425" rIns="91425" bIns="91425" anchor="ctr" anchorCtr="0">
              <a:noAutofit/>
            </a:bodyPr>
            <a:lstStyle/>
            <a:p>
              <a:endParaRPr>
                <a:ea typeface="+mn-ea"/>
              </a:endParaRPr>
            </a:p>
          </p:txBody>
        </p:sp>
        <p:sp>
          <p:nvSpPr>
            <p:cNvPr id="157" name="Google Shape;1258;p47"/>
            <p:cNvSpPr/>
            <p:nvPr/>
          </p:nvSpPr>
          <p:spPr>
            <a:xfrm>
              <a:off x="5909506" y="4500429"/>
              <a:ext cx="294054" cy="163609"/>
            </a:xfrm>
            <a:custGeom>
              <a:avLst/>
              <a:gdLst/>
              <a:ahLst/>
              <a:cxnLst/>
              <a:rect l="l" t="t" r="r" b="b"/>
              <a:pathLst>
                <a:path w="2793" h="1554" extrusionOk="0">
                  <a:moveTo>
                    <a:pt x="2431" y="1"/>
                  </a:moveTo>
                  <a:cubicBezTo>
                    <a:pt x="1877" y="1"/>
                    <a:pt x="1279" y="174"/>
                    <a:pt x="750" y="364"/>
                  </a:cubicBezTo>
                  <a:cubicBezTo>
                    <a:pt x="414" y="468"/>
                    <a:pt x="207" y="571"/>
                    <a:pt x="104" y="778"/>
                  </a:cubicBezTo>
                  <a:cubicBezTo>
                    <a:pt x="0" y="1114"/>
                    <a:pt x="0" y="1424"/>
                    <a:pt x="207" y="1553"/>
                  </a:cubicBezTo>
                  <a:lnTo>
                    <a:pt x="647" y="1553"/>
                  </a:lnTo>
                  <a:cubicBezTo>
                    <a:pt x="750" y="1424"/>
                    <a:pt x="853" y="1424"/>
                    <a:pt x="957" y="1321"/>
                  </a:cubicBezTo>
                  <a:cubicBezTo>
                    <a:pt x="1603" y="907"/>
                    <a:pt x="2249" y="468"/>
                    <a:pt x="2792" y="28"/>
                  </a:cubicBezTo>
                  <a:cubicBezTo>
                    <a:pt x="2675" y="9"/>
                    <a:pt x="2554" y="1"/>
                    <a:pt x="2431" y="1"/>
                  </a:cubicBezTo>
                  <a:close/>
                </a:path>
              </a:pathLst>
            </a:custGeom>
            <a:solidFill>
              <a:schemeClr val="dk2"/>
            </a:solidFill>
            <a:ln>
              <a:noFill/>
            </a:ln>
          </p:spPr>
          <p:txBody>
            <a:bodyPr spcFirstLastPara="1" wrap="square" lIns="91425" tIns="91425" rIns="91425" bIns="91425" anchor="ctr" anchorCtr="0">
              <a:noAutofit/>
            </a:bodyPr>
            <a:lstStyle/>
            <a:p>
              <a:endParaRPr>
                <a:ea typeface="+mn-ea"/>
              </a:endParaRPr>
            </a:p>
          </p:txBody>
        </p:sp>
        <p:sp>
          <p:nvSpPr>
            <p:cNvPr id="158" name="Google Shape;1259;p47"/>
            <p:cNvSpPr/>
            <p:nvPr/>
          </p:nvSpPr>
          <p:spPr>
            <a:xfrm>
              <a:off x="6124499" y="4439258"/>
              <a:ext cx="204248" cy="142447"/>
            </a:xfrm>
            <a:custGeom>
              <a:avLst/>
              <a:gdLst/>
              <a:ahLst/>
              <a:cxnLst/>
              <a:rect l="l" t="t" r="r" b="b"/>
              <a:pathLst>
                <a:path w="1940" h="1353" extrusionOk="0">
                  <a:moveTo>
                    <a:pt x="427" y="0"/>
                  </a:moveTo>
                  <a:cubicBezTo>
                    <a:pt x="269" y="0"/>
                    <a:pt x="125" y="25"/>
                    <a:pt x="1" y="66"/>
                  </a:cubicBezTo>
                  <a:cubicBezTo>
                    <a:pt x="104" y="506"/>
                    <a:pt x="311" y="842"/>
                    <a:pt x="750" y="1049"/>
                  </a:cubicBezTo>
                  <a:cubicBezTo>
                    <a:pt x="987" y="1194"/>
                    <a:pt x="1313" y="1352"/>
                    <a:pt x="1602" y="1352"/>
                  </a:cubicBezTo>
                  <a:cubicBezTo>
                    <a:pt x="1724" y="1352"/>
                    <a:pt x="1840" y="1324"/>
                    <a:pt x="1939" y="1255"/>
                  </a:cubicBezTo>
                  <a:cubicBezTo>
                    <a:pt x="1939" y="712"/>
                    <a:pt x="1500" y="402"/>
                    <a:pt x="1190" y="195"/>
                  </a:cubicBezTo>
                  <a:cubicBezTo>
                    <a:pt x="926" y="56"/>
                    <a:pt x="662" y="0"/>
                    <a:pt x="427" y="0"/>
                  </a:cubicBezTo>
                  <a:close/>
                </a:path>
              </a:pathLst>
            </a:custGeom>
            <a:solidFill>
              <a:schemeClr val="accent1"/>
            </a:solidFill>
            <a:ln>
              <a:noFill/>
            </a:ln>
          </p:spPr>
          <p:txBody>
            <a:bodyPr spcFirstLastPara="1" wrap="square" lIns="91425" tIns="91425" rIns="91425" bIns="91425" anchor="ctr" anchorCtr="0">
              <a:noAutofit/>
            </a:bodyPr>
            <a:lstStyle/>
            <a:p>
              <a:endParaRPr>
                <a:ea typeface="+mn-ea"/>
              </a:endParaRPr>
            </a:p>
          </p:txBody>
        </p:sp>
        <p:sp>
          <p:nvSpPr>
            <p:cNvPr id="159" name="Google Shape;1260;p47"/>
            <p:cNvSpPr/>
            <p:nvPr/>
          </p:nvSpPr>
          <p:spPr>
            <a:xfrm>
              <a:off x="5931300" y="4764592"/>
              <a:ext cx="136130" cy="125286"/>
            </a:xfrm>
            <a:custGeom>
              <a:avLst/>
              <a:gdLst/>
              <a:ahLst/>
              <a:cxnLst/>
              <a:rect l="l" t="t" r="r" b="b"/>
              <a:pathLst>
                <a:path w="1293" h="1190" extrusionOk="0">
                  <a:moveTo>
                    <a:pt x="0" y="1"/>
                  </a:moveTo>
                  <a:cubicBezTo>
                    <a:pt x="104" y="208"/>
                    <a:pt x="207" y="440"/>
                    <a:pt x="336" y="647"/>
                  </a:cubicBezTo>
                  <a:cubicBezTo>
                    <a:pt x="543" y="983"/>
                    <a:pt x="983" y="1190"/>
                    <a:pt x="1293" y="1190"/>
                  </a:cubicBezTo>
                  <a:cubicBezTo>
                    <a:pt x="1293" y="854"/>
                    <a:pt x="1086" y="544"/>
                    <a:pt x="853" y="337"/>
                  </a:cubicBezTo>
                  <a:cubicBezTo>
                    <a:pt x="646" y="104"/>
                    <a:pt x="336" y="1"/>
                    <a:pt x="0" y="1"/>
                  </a:cubicBezTo>
                  <a:close/>
                </a:path>
              </a:pathLst>
            </a:custGeom>
            <a:solidFill>
              <a:schemeClr val="accent4"/>
            </a:solidFill>
            <a:ln>
              <a:noFill/>
            </a:ln>
          </p:spPr>
          <p:txBody>
            <a:bodyPr spcFirstLastPara="1" wrap="square" lIns="91425" tIns="91425" rIns="91425" bIns="91425" anchor="ctr" anchorCtr="0">
              <a:noAutofit/>
            </a:bodyPr>
            <a:lstStyle/>
            <a:p>
              <a:endParaRPr>
                <a:ea typeface="+mn-ea"/>
              </a:endParaRPr>
            </a:p>
          </p:txBody>
        </p:sp>
        <p:sp>
          <p:nvSpPr>
            <p:cNvPr id="160" name="Google Shape;1261;p47"/>
            <p:cNvSpPr/>
            <p:nvPr/>
          </p:nvSpPr>
          <p:spPr>
            <a:xfrm>
              <a:off x="4861651" y="4647568"/>
              <a:ext cx="168873" cy="419235"/>
            </a:xfrm>
            <a:custGeom>
              <a:avLst/>
              <a:gdLst/>
              <a:ahLst/>
              <a:cxnLst/>
              <a:rect l="l" t="t" r="r" b="b"/>
              <a:pathLst>
                <a:path w="1604" h="3982" extrusionOk="0">
                  <a:moveTo>
                    <a:pt x="1" y="1"/>
                  </a:moveTo>
                  <a:lnTo>
                    <a:pt x="1" y="104"/>
                  </a:lnTo>
                  <a:cubicBezTo>
                    <a:pt x="1" y="208"/>
                    <a:pt x="104" y="208"/>
                    <a:pt x="104" y="311"/>
                  </a:cubicBezTo>
                  <a:cubicBezTo>
                    <a:pt x="207" y="414"/>
                    <a:pt x="311" y="518"/>
                    <a:pt x="414" y="750"/>
                  </a:cubicBezTo>
                  <a:cubicBezTo>
                    <a:pt x="957" y="1707"/>
                    <a:pt x="1293" y="2793"/>
                    <a:pt x="1603" y="3982"/>
                  </a:cubicBezTo>
                  <a:cubicBezTo>
                    <a:pt x="1603" y="3749"/>
                    <a:pt x="1603" y="3646"/>
                    <a:pt x="1500" y="3439"/>
                  </a:cubicBezTo>
                  <a:cubicBezTo>
                    <a:pt x="1293" y="2353"/>
                    <a:pt x="854" y="1293"/>
                    <a:pt x="207" y="311"/>
                  </a:cubicBezTo>
                  <a:cubicBezTo>
                    <a:pt x="104" y="208"/>
                    <a:pt x="104" y="104"/>
                    <a:pt x="1" y="1"/>
                  </a:cubicBezTo>
                  <a:close/>
                </a:path>
              </a:pathLst>
            </a:custGeom>
            <a:solidFill>
              <a:schemeClr val="lt1"/>
            </a:solidFill>
            <a:ln>
              <a:noFill/>
            </a:ln>
          </p:spPr>
          <p:txBody>
            <a:bodyPr spcFirstLastPara="1" wrap="square" lIns="91425" tIns="91425" rIns="91425" bIns="91425" anchor="ctr" anchorCtr="0">
              <a:noAutofit/>
            </a:bodyPr>
            <a:lstStyle/>
            <a:p>
              <a:endParaRPr>
                <a:ea typeface="+mn-ea"/>
              </a:endParaRPr>
            </a:p>
          </p:txBody>
        </p:sp>
        <p:sp>
          <p:nvSpPr>
            <p:cNvPr id="161" name="Google Shape;1262;p47"/>
            <p:cNvSpPr/>
            <p:nvPr/>
          </p:nvSpPr>
          <p:spPr>
            <a:xfrm>
              <a:off x="4872601" y="4537018"/>
              <a:ext cx="329324" cy="97070"/>
            </a:xfrm>
            <a:custGeom>
              <a:avLst/>
              <a:gdLst/>
              <a:ahLst/>
              <a:cxnLst/>
              <a:rect l="l" t="t" r="r" b="b"/>
              <a:pathLst>
                <a:path w="3128" h="922" extrusionOk="0">
                  <a:moveTo>
                    <a:pt x="2269" y="1"/>
                  </a:moveTo>
                  <a:cubicBezTo>
                    <a:pt x="2115" y="1"/>
                    <a:pt x="1964" y="26"/>
                    <a:pt x="1835" y="68"/>
                  </a:cubicBezTo>
                  <a:cubicBezTo>
                    <a:pt x="1293" y="68"/>
                    <a:pt x="646" y="275"/>
                    <a:pt x="310" y="611"/>
                  </a:cubicBezTo>
                  <a:cubicBezTo>
                    <a:pt x="0" y="818"/>
                    <a:pt x="543" y="818"/>
                    <a:pt x="646" y="818"/>
                  </a:cubicBezTo>
                  <a:cubicBezTo>
                    <a:pt x="853" y="818"/>
                    <a:pt x="1189" y="818"/>
                    <a:pt x="1396" y="922"/>
                  </a:cubicBezTo>
                  <a:cubicBezTo>
                    <a:pt x="1939" y="922"/>
                    <a:pt x="2482" y="922"/>
                    <a:pt x="2895" y="715"/>
                  </a:cubicBezTo>
                  <a:cubicBezTo>
                    <a:pt x="2999" y="611"/>
                    <a:pt x="3128" y="611"/>
                    <a:pt x="3128" y="508"/>
                  </a:cubicBezTo>
                  <a:cubicBezTo>
                    <a:pt x="3128" y="275"/>
                    <a:pt x="2999" y="172"/>
                    <a:pt x="2895" y="172"/>
                  </a:cubicBezTo>
                  <a:cubicBezTo>
                    <a:pt x="2714" y="51"/>
                    <a:pt x="2487" y="1"/>
                    <a:pt x="2269" y="1"/>
                  </a:cubicBezTo>
                  <a:close/>
                </a:path>
              </a:pathLst>
            </a:custGeom>
            <a:solidFill>
              <a:schemeClr val="dk2"/>
            </a:solidFill>
            <a:ln>
              <a:noFill/>
            </a:ln>
          </p:spPr>
          <p:txBody>
            <a:bodyPr spcFirstLastPara="1" wrap="square" lIns="91425" tIns="91425" rIns="91425" bIns="91425" anchor="ctr" anchorCtr="0">
              <a:noAutofit/>
            </a:bodyPr>
            <a:lstStyle/>
            <a:p>
              <a:endParaRPr>
                <a:ea typeface="+mn-ea"/>
              </a:endParaRPr>
            </a:p>
          </p:txBody>
        </p:sp>
        <p:sp>
          <p:nvSpPr>
            <p:cNvPr id="162" name="Google Shape;1263;p47"/>
            <p:cNvSpPr/>
            <p:nvPr/>
          </p:nvSpPr>
          <p:spPr>
            <a:xfrm>
              <a:off x="4633076" y="4647568"/>
              <a:ext cx="182455" cy="272261"/>
            </a:xfrm>
            <a:custGeom>
              <a:avLst/>
              <a:gdLst/>
              <a:ahLst/>
              <a:cxnLst/>
              <a:rect l="l" t="t" r="r" b="b"/>
              <a:pathLst>
                <a:path w="1733" h="2586" extrusionOk="0">
                  <a:moveTo>
                    <a:pt x="1732" y="1"/>
                  </a:moveTo>
                  <a:lnTo>
                    <a:pt x="1732" y="1"/>
                  </a:lnTo>
                  <a:cubicBezTo>
                    <a:pt x="1189" y="311"/>
                    <a:pt x="646" y="854"/>
                    <a:pt x="233" y="1397"/>
                  </a:cubicBezTo>
                  <a:cubicBezTo>
                    <a:pt x="104" y="1604"/>
                    <a:pt x="0" y="1810"/>
                    <a:pt x="0" y="2043"/>
                  </a:cubicBezTo>
                  <a:cubicBezTo>
                    <a:pt x="0" y="2353"/>
                    <a:pt x="233" y="2586"/>
                    <a:pt x="440" y="2586"/>
                  </a:cubicBezTo>
                  <a:cubicBezTo>
                    <a:pt x="646" y="2586"/>
                    <a:pt x="750" y="2457"/>
                    <a:pt x="750" y="2353"/>
                  </a:cubicBezTo>
                  <a:cubicBezTo>
                    <a:pt x="879" y="2250"/>
                    <a:pt x="983" y="2146"/>
                    <a:pt x="983" y="2043"/>
                  </a:cubicBezTo>
                  <a:cubicBezTo>
                    <a:pt x="1293" y="1397"/>
                    <a:pt x="1629" y="647"/>
                    <a:pt x="1732" y="1"/>
                  </a:cubicBezTo>
                  <a:close/>
                </a:path>
              </a:pathLst>
            </a:custGeom>
            <a:solidFill>
              <a:schemeClr val="dk2"/>
            </a:solidFill>
            <a:ln>
              <a:noFill/>
            </a:ln>
          </p:spPr>
          <p:txBody>
            <a:bodyPr spcFirstLastPara="1" wrap="square" lIns="91425" tIns="91425" rIns="91425" bIns="91425" anchor="ctr" anchorCtr="0">
              <a:noAutofit/>
            </a:bodyPr>
            <a:lstStyle/>
            <a:p>
              <a:endParaRPr>
                <a:ea typeface="+mn-ea"/>
              </a:endParaRPr>
            </a:p>
          </p:txBody>
        </p:sp>
        <p:sp>
          <p:nvSpPr>
            <p:cNvPr id="163" name="Google Shape;1264;p47"/>
            <p:cNvSpPr/>
            <p:nvPr/>
          </p:nvSpPr>
          <p:spPr>
            <a:xfrm>
              <a:off x="4736466" y="4647568"/>
              <a:ext cx="111705" cy="296897"/>
            </a:xfrm>
            <a:custGeom>
              <a:avLst/>
              <a:gdLst/>
              <a:ahLst/>
              <a:cxnLst/>
              <a:rect l="l" t="t" r="r" b="b"/>
              <a:pathLst>
                <a:path w="1061" h="2820" extrusionOk="0">
                  <a:moveTo>
                    <a:pt x="957" y="1"/>
                  </a:moveTo>
                  <a:cubicBezTo>
                    <a:pt x="543" y="518"/>
                    <a:pt x="207" y="1164"/>
                    <a:pt x="104" y="1810"/>
                  </a:cubicBezTo>
                  <a:cubicBezTo>
                    <a:pt x="104" y="2043"/>
                    <a:pt x="1" y="2250"/>
                    <a:pt x="104" y="2457"/>
                  </a:cubicBezTo>
                  <a:cubicBezTo>
                    <a:pt x="189" y="2647"/>
                    <a:pt x="429" y="2820"/>
                    <a:pt x="627" y="2820"/>
                  </a:cubicBezTo>
                  <a:cubicBezTo>
                    <a:pt x="671" y="2820"/>
                    <a:pt x="713" y="2811"/>
                    <a:pt x="750" y="2793"/>
                  </a:cubicBezTo>
                  <a:cubicBezTo>
                    <a:pt x="854" y="2689"/>
                    <a:pt x="957" y="2586"/>
                    <a:pt x="957" y="2457"/>
                  </a:cubicBezTo>
                  <a:lnTo>
                    <a:pt x="957" y="2146"/>
                  </a:lnTo>
                  <a:cubicBezTo>
                    <a:pt x="957" y="1397"/>
                    <a:pt x="1060" y="647"/>
                    <a:pt x="957" y="1"/>
                  </a:cubicBezTo>
                  <a:close/>
                </a:path>
              </a:pathLst>
            </a:custGeom>
            <a:solidFill>
              <a:schemeClr val="dk2"/>
            </a:solidFill>
            <a:ln>
              <a:noFill/>
            </a:ln>
          </p:spPr>
          <p:txBody>
            <a:bodyPr spcFirstLastPara="1" wrap="square" lIns="91425" tIns="91425" rIns="91425" bIns="91425" anchor="ctr" anchorCtr="0">
              <a:noAutofit/>
            </a:bodyPr>
            <a:lstStyle/>
            <a:p>
              <a:endParaRPr>
                <a:ea typeface="+mn-ea"/>
              </a:endParaRPr>
            </a:p>
          </p:txBody>
        </p:sp>
        <p:sp>
          <p:nvSpPr>
            <p:cNvPr id="164" name="Google Shape;1265;p47"/>
            <p:cNvSpPr/>
            <p:nvPr/>
          </p:nvSpPr>
          <p:spPr>
            <a:xfrm>
              <a:off x="4837119" y="4647568"/>
              <a:ext cx="125391" cy="288579"/>
            </a:xfrm>
            <a:custGeom>
              <a:avLst/>
              <a:gdLst/>
              <a:ahLst/>
              <a:cxnLst/>
              <a:rect l="l" t="t" r="r" b="b"/>
              <a:pathLst>
                <a:path w="1191" h="2741" extrusionOk="0">
                  <a:moveTo>
                    <a:pt x="234" y="1"/>
                  </a:moveTo>
                  <a:cubicBezTo>
                    <a:pt x="1" y="518"/>
                    <a:pt x="1" y="1293"/>
                    <a:pt x="104" y="1940"/>
                  </a:cubicBezTo>
                  <a:cubicBezTo>
                    <a:pt x="104" y="2146"/>
                    <a:pt x="234" y="2353"/>
                    <a:pt x="440" y="2586"/>
                  </a:cubicBezTo>
                  <a:cubicBezTo>
                    <a:pt x="492" y="2689"/>
                    <a:pt x="602" y="2741"/>
                    <a:pt x="725" y="2741"/>
                  </a:cubicBezTo>
                  <a:cubicBezTo>
                    <a:pt x="848" y="2741"/>
                    <a:pt x="983" y="2689"/>
                    <a:pt x="1087" y="2586"/>
                  </a:cubicBezTo>
                  <a:cubicBezTo>
                    <a:pt x="1087" y="2586"/>
                    <a:pt x="1190" y="2353"/>
                    <a:pt x="1190" y="2250"/>
                  </a:cubicBezTo>
                  <a:cubicBezTo>
                    <a:pt x="1087" y="2146"/>
                    <a:pt x="1087" y="2043"/>
                    <a:pt x="1087" y="1940"/>
                  </a:cubicBezTo>
                  <a:cubicBezTo>
                    <a:pt x="751" y="1293"/>
                    <a:pt x="544" y="518"/>
                    <a:pt x="234" y="1"/>
                  </a:cubicBezTo>
                  <a:close/>
                </a:path>
              </a:pathLst>
            </a:custGeom>
            <a:solidFill>
              <a:schemeClr val="dk2"/>
            </a:solidFill>
            <a:ln>
              <a:noFill/>
            </a:ln>
          </p:spPr>
          <p:txBody>
            <a:bodyPr spcFirstLastPara="1" wrap="square" lIns="91425" tIns="91425" rIns="91425" bIns="91425" anchor="ctr" anchorCtr="0">
              <a:noAutofit/>
            </a:bodyPr>
            <a:lstStyle/>
            <a:p>
              <a:endParaRPr>
                <a:ea typeface="+mn-ea"/>
              </a:endParaRPr>
            </a:p>
          </p:txBody>
        </p:sp>
        <p:sp>
          <p:nvSpPr>
            <p:cNvPr id="165" name="Google Shape;1266;p47"/>
            <p:cNvSpPr/>
            <p:nvPr/>
          </p:nvSpPr>
          <p:spPr>
            <a:xfrm>
              <a:off x="4861651" y="4623141"/>
              <a:ext cx="226042" cy="261311"/>
            </a:xfrm>
            <a:custGeom>
              <a:avLst/>
              <a:gdLst/>
              <a:ahLst/>
              <a:cxnLst/>
              <a:rect l="l" t="t" r="r" b="b"/>
              <a:pathLst>
                <a:path w="2147" h="2482" extrusionOk="0">
                  <a:moveTo>
                    <a:pt x="1" y="0"/>
                  </a:moveTo>
                  <a:cubicBezTo>
                    <a:pt x="311" y="750"/>
                    <a:pt x="750" y="1396"/>
                    <a:pt x="1060" y="2042"/>
                  </a:cubicBezTo>
                  <a:cubicBezTo>
                    <a:pt x="1164" y="2172"/>
                    <a:pt x="1293" y="2275"/>
                    <a:pt x="1397" y="2378"/>
                  </a:cubicBezTo>
                  <a:cubicBezTo>
                    <a:pt x="1500" y="2482"/>
                    <a:pt x="1603" y="2482"/>
                    <a:pt x="1707" y="2482"/>
                  </a:cubicBezTo>
                  <a:cubicBezTo>
                    <a:pt x="2043" y="2482"/>
                    <a:pt x="2146" y="2275"/>
                    <a:pt x="2146" y="1939"/>
                  </a:cubicBezTo>
                  <a:cubicBezTo>
                    <a:pt x="2146" y="1732"/>
                    <a:pt x="1939" y="1525"/>
                    <a:pt x="1810" y="1293"/>
                  </a:cubicBezTo>
                  <a:cubicBezTo>
                    <a:pt x="1293" y="750"/>
                    <a:pt x="647" y="233"/>
                    <a:pt x="1" y="0"/>
                  </a:cubicBezTo>
                  <a:close/>
                </a:path>
              </a:pathLst>
            </a:custGeom>
            <a:solidFill>
              <a:schemeClr val="dk2"/>
            </a:solidFill>
            <a:ln>
              <a:noFill/>
            </a:ln>
          </p:spPr>
          <p:txBody>
            <a:bodyPr spcFirstLastPara="1" wrap="square" lIns="91425" tIns="91425" rIns="91425" bIns="91425" anchor="ctr" anchorCtr="0">
              <a:noAutofit/>
            </a:bodyPr>
            <a:lstStyle/>
            <a:p>
              <a:endParaRPr>
                <a:ea typeface="+mn-ea"/>
              </a:endParaRPr>
            </a:p>
          </p:txBody>
        </p:sp>
        <p:sp>
          <p:nvSpPr>
            <p:cNvPr id="166" name="Google Shape;1267;p47"/>
            <p:cNvSpPr/>
            <p:nvPr/>
          </p:nvSpPr>
          <p:spPr>
            <a:xfrm>
              <a:off x="4883445" y="4620193"/>
              <a:ext cx="304898" cy="171716"/>
            </a:xfrm>
            <a:custGeom>
              <a:avLst/>
              <a:gdLst/>
              <a:ahLst/>
              <a:cxnLst/>
              <a:rect l="l" t="t" r="r" b="b"/>
              <a:pathLst>
                <a:path w="2896" h="1631" extrusionOk="0">
                  <a:moveTo>
                    <a:pt x="409" y="1"/>
                  </a:moveTo>
                  <a:cubicBezTo>
                    <a:pt x="273" y="1"/>
                    <a:pt x="137" y="9"/>
                    <a:pt x="0" y="28"/>
                  </a:cubicBezTo>
                  <a:cubicBezTo>
                    <a:pt x="543" y="468"/>
                    <a:pt x="1293" y="907"/>
                    <a:pt x="1836" y="1321"/>
                  </a:cubicBezTo>
                  <a:cubicBezTo>
                    <a:pt x="1939" y="1424"/>
                    <a:pt x="2043" y="1553"/>
                    <a:pt x="2146" y="1553"/>
                  </a:cubicBezTo>
                  <a:cubicBezTo>
                    <a:pt x="2262" y="1605"/>
                    <a:pt x="2346" y="1631"/>
                    <a:pt x="2414" y="1631"/>
                  </a:cubicBezTo>
                  <a:cubicBezTo>
                    <a:pt x="2482" y="1631"/>
                    <a:pt x="2534" y="1605"/>
                    <a:pt x="2585" y="1553"/>
                  </a:cubicBezTo>
                  <a:cubicBezTo>
                    <a:pt x="2792" y="1424"/>
                    <a:pt x="2896" y="1114"/>
                    <a:pt x="2689" y="907"/>
                  </a:cubicBezTo>
                  <a:cubicBezTo>
                    <a:pt x="2585" y="674"/>
                    <a:pt x="2379" y="468"/>
                    <a:pt x="2146" y="364"/>
                  </a:cubicBezTo>
                  <a:cubicBezTo>
                    <a:pt x="1617" y="174"/>
                    <a:pt x="1019" y="1"/>
                    <a:pt x="409" y="1"/>
                  </a:cubicBezTo>
                  <a:close/>
                </a:path>
              </a:pathLst>
            </a:custGeom>
            <a:solidFill>
              <a:schemeClr val="dk2"/>
            </a:solidFill>
            <a:ln>
              <a:noFill/>
            </a:ln>
          </p:spPr>
          <p:txBody>
            <a:bodyPr spcFirstLastPara="1" wrap="square" lIns="91425" tIns="91425" rIns="91425" bIns="91425" anchor="ctr" anchorCtr="0">
              <a:noAutofit/>
            </a:bodyPr>
            <a:lstStyle/>
            <a:p>
              <a:endParaRPr>
                <a:ea typeface="+mn-ea"/>
              </a:endParaRPr>
            </a:p>
          </p:txBody>
        </p:sp>
        <p:sp>
          <p:nvSpPr>
            <p:cNvPr id="167" name="Google Shape;1268;p47"/>
            <p:cNvSpPr/>
            <p:nvPr/>
          </p:nvSpPr>
          <p:spPr>
            <a:xfrm>
              <a:off x="4758260" y="4561549"/>
              <a:ext cx="215092" cy="139920"/>
            </a:xfrm>
            <a:custGeom>
              <a:avLst/>
              <a:gdLst/>
              <a:ahLst/>
              <a:cxnLst/>
              <a:rect l="l" t="t" r="r" b="b"/>
              <a:pathLst>
                <a:path w="2043" h="1329" extrusionOk="0">
                  <a:moveTo>
                    <a:pt x="1685" y="0"/>
                  </a:moveTo>
                  <a:cubicBezTo>
                    <a:pt x="1386" y="0"/>
                    <a:pt x="1093" y="79"/>
                    <a:pt x="853" y="172"/>
                  </a:cubicBezTo>
                  <a:cubicBezTo>
                    <a:pt x="440" y="378"/>
                    <a:pt x="0" y="689"/>
                    <a:pt x="0" y="1231"/>
                  </a:cubicBezTo>
                  <a:cubicBezTo>
                    <a:pt x="131" y="1300"/>
                    <a:pt x="259" y="1328"/>
                    <a:pt x="386" y="1328"/>
                  </a:cubicBezTo>
                  <a:cubicBezTo>
                    <a:pt x="687" y="1328"/>
                    <a:pt x="984" y="1170"/>
                    <a:pt x="1293" y="1025"/>
                  </a:cubicBezTo>
                  <a:cubicBezTo>
                    <a:pt x="1629" y="921"/>
                    <a:pt x="1939" y="482"/>
                    <a:pt x="2042" y="42"/>
                  </a:cubicBezTo>
                  <a:cubicBezTo>
                    <a:pt x="1924" y="13"/>
                    <a:pt x="1804" y="0"/>
                    <a:pt x="1685" y="0"/>
                  </a:cubicBezTo>
                  <a:close/>
                </a:path>
              </a:pathLst>
            </a:custGeom>
            <a:solidFill>
              <a:schemeClr val="accent1"/>
            </a:solidFill>
            <a:ln>
              <a:noFill/>
            </a:ln>
          </p:spPr>
          <p:txBody>
            <a:bodyPr spcFirstLastPara="1" wrap="square" lIns="91425" tIns="91425" rIns="91425" bIns="91425" anchor="ctr" anchorCtr="0">
              <a:noAutofit/>
            </a:bodyPr>
            <a:lstStyle/>
            <a:p>
              <a:endParaRPr>
                <a:ea typeface="+mn-ea"/>
              </a:endParaRPr>
            </a:p>
          </p:txBody>
        </p:sp>
        <p:sp>
          <p:nvSpPr>
            <p:cNvPr id="168" name="Google Shape;1269;p47"/>
            <p:cNvSpPr/>
            <p:nvPr/>
          </p:nvSpPr>
          <p:spPr>
            <a:xfrm>
              <a:off x="5019474" y="4884356"/>
              <a:ext cx="136236" cy="125286"/>
            </a:xfrm>
            <a:custGeom>
              <a:avLst/>
              <a:gdLst/>
              <a:ahLst/>
              <a:cxnLst/>
              <a:rect l="l" t="t" r="r" b="b"/>
              <a:pathLst>
                <a:path w="1294" h="1190" extrusionOk="0">
                  <a:moveTo>
                    <a:pt x="1293" y="1"/>
                  </a:moveTo>
                  <a:cubicBezTo>
                    <a:pt x="957" y="1"/>
                    <a:pt x="751" y="104"/>
                    <a:pt x="440" y="337"/>
                  </a:cubicBezTo>
                  <a:cubicBezTo>
                    <a:pt x="208" y="544"/>
                    <a:pt x="104" y="854"/>
                    <a:pt x="1" y="1190"/>
                  </a:cubicBezTo>
                  <a:cubicBezTo>
                    <a:pt x="440" y="1190"/>
                    <a:pt x="751" y="983"/>
                    <a:pt x="1087" y="647"/>
                  </a:cubicBezTo>
                  <a:cubicBezTo>
                    <a:pt x="1190" y="440"/>
                    <a:pt x="1293" y="208"/>
                    <a:pt x="1293" y="1"/>
                  </a:cubicBezTo>
                  <a:close/>
                </a:path>
              </a:pathLst>
            </a:custGeom>
            <a:solidFill>
              <a:schemeClr val="accent4"/>
            </a:solidFill>
            <a:ln>
              <a:noFill/>
            </a:ln>
          </p:spPr>
          <p:txBody>
            <a:bodyPr spcFirstLastPara="1" wrap="square" lIns="91425" tIns="91425" rIns="91425" bIns="91425" anchor="ctr" anchorCtr="0">
              <a:noAutofit/>
            </a:bodyPr>
            <a:lstStyle/>
            <a:p>
              <a:endParaRPr>
                <a:ea typeface="+mn-ea"/>
              </a:endParaRPr>
            </a:p>
          </p:txBody>
        </p:sp>
        <p:sp>
          <p:nvSpPr>
            <p:cNvPr id="169" name="Google Shape;1270;p47"/>
            <p:cNvSpPr/>
            <p:nvPr/>
          </p:nvSpPr>
          <p:spPr>
            <a:xfrm>
              <a:off x="7202229" y="4699341"/>
              <a:ext cx="68223" cy="443660"/>
            </a:xfrm>
            <a:custGeom>
              <a:avLst/>
              <a:gdLst/>
              <a:ahLst/>
              <a:cxnLst/>
              <a:rect l="l" t="t" r="r" b="b"/>
              <a:pathLst>
                <a:path w="648" h="4214" extrusionOk="0">
                  <a:moveTo>
                    <a:pt x="647" y="0"/>
                  </a:moveTo>
                  <a:lnTo>
                    <a:pt x="544" y="104"/>
                  </a:lnTo>
                  <a:cubicBezTo>
                    <a:pt x="544" y="233"/>
                    <a:pt x="544" y="336"/>
                    <a:pt x="440" y="336"/>
                  </a:cubicBezTo>
                  <a:lnTo>
                    <a:pt x="440" y="440"/>
                  </a:lnTo>
                  <a:cubicBezTo>
                    <a:pt x="130" y="1525"/>
                    <a:pt x="1" y="2585"/>
                    <a:pt x="1" y="3774"/>
                  </a:cubicBezTo>
                  <a:lnTo>
                    <a:pt x="1" y="4214"/>
                  </a:lnTo>
                  <a:cubicBezTo>
                    <a:pt x="1" y="3025"/>
                    <a:pt x="130" y="1939"/>
                    <a:pt x="440" y="879"/>
                  </a:cubicBezTo>
                  <a:cubicBezTo>
                    <a:pt x="440" y="646"/>
                    <a:pt x="440" y="543"/>
                    <a:pt x="544" y="440"/>
                  </a:cubicBezTo>
                  <a:cubicBezTo>
                    <a:pt x="544" y="336"/>
                    <a:pt x="647" y="233"/>
                    <a:pt x="647" y="104"/>
                  </a:cubicBezTo>
                  <a:lnTo>
                    <a:pt x="647" y="0"/>
                  </a:lnTo>
                  <a:close/>
                </a:path>
              </a:pathLst>
            </a:custGeom>
            <a:solidFill>
              <a:schemeClr val="lt1"/>
            </a:solidFill>
            <a:ln>
              <a:noFill/>
            </a:ln>
          </p:spPr>
          <p:txBody>
            <a:bodyPr spcFirstLastPara="1" wrap="square" lIns="91425" tIns="91425" rIns="91425" bIns="91425" anchor="ctr" anchorCtr="0">
              <a:noAutofit/>
            </a:bodyPr>
            <a:lstStyle/>
            <a:p>
              <a:endParaRPr>
                <a:ea typeface="+mn-ea"/>
              </a:endParaRPr>
            </a:p>
          </p:txBody>
        </p:sp>
        <p:sp>
          <p:nvSpPr>
            <p:cNvPr id="170" name="Google Shape;1271;p47"/>
            <p:cNvSpPr/>
            <p:nvPr/>
          </p:nvSpPr>
          <p:spPr>
            <a:xfrm>
              <a:off x="6919221" y="4646593"/>
              <a:ext cx="329429" cy="103598"/>
            </a:xfrm>
            <a:custGeom>
              <a:avLst/>
              <a:gdLst/>
              <a:ahLst/>
              <a:cxnLst/>
              <a:rect l="l" t="t" r="r" b="b"/>
              <a:pathLst>
                <a:path w="3129" h="984" extrusionOk="0">
                  <a:moveTo>
                    <a:pt x="1917" y="1"/>
                  </a:moveTo>
                  <a:cubicBezTo>
                    <a:pt x="1672" y="1"/>
                    <a:pt x="1421" y="32"/>
                    <a:pt x="1190" y="88"/>
                  </a:cubicBezTo>
                  <a:cubicBezTo>
                    <a:pt x="879" y="88"/>
                    <a:pt x="440" y="191"/>
                    <a:pt x="233" y="501"/>
                  </a:cubicBezTo>
                  <a:cubicBezTo>
                    <a:pt x="104" y="501"/>
                    <a:pt x="0" y="734"/>
                    <a:pt x="0" y="837"/>
                  </a:cubicBezTo>
                  <a:cubicBezTo>
                    <a:pt x="104" y="941"/>
                    <a:pt x="233" y="941"/>
                    <a:pt x="233" y="941"/>
                  </a:cubicBezTo>
                  <a:cubicBezTo>
                    <a:pt x="385" y="971"/>
                    <a:pt x="538" y="983"/>
                    <a:pt x="691" y="983"/>
                  </a:cubicBezTo>
                  <a:cubicBezTo>
                    <a:pt x="1059" y="983"/>
                    <a:pt x="1422" y="910"/>
                    <a:pt x="1732" y="837"/>
                  </a:cubicBezTo>
                  <a:cubicBezTo>
                    <a:pt x="2043" y="734"/>
                    <a:pt x="2275" y="605"/>
                    <a:pt x="2482" y="501"/>
                  </a:cubicBezTo>
                  <a:cubicBezTo>
                    <a:pt x="2689" y="398"/>
                    <a:pt x="3128" y="398"/>
                    <a:pt x="2818" y="191"/>
                  </a:cubicBezTo>
                  <a:cubicBezTo>
                    <a:pt x="2566" y="58"/>
                    <a:pt x="2247" y="1"/>
                    <a:pt x="1917" y="1"/>
                  </a:cubicBezTo>
                  <a:close/>
                </a:path>
              </a:pathLst>
            </a:custGeom>
            <a:solidFill>
              <a:schemeClr val="dk2"/>
            </a:solidFill>
            <a:ln>
              <a:noFill/>
            </a:ln>
          </p:spPr>
          <p:txBody>
            <a:bodyPr spcFirstLastPara="1" wrap="square" lIns="91425" tIns="91425" rIns="91425" bIns="91425" anchor="ctr" anchorCtr="0">
              <a:noAutofit/>
            </a:bodyPr>
            <a:lstStyle/>
            <a:p>
              <a:endParaRPr>
                <a:ea typeface="+mn-ea"/>
              </a:endParaRPr>
            </a:p>
          </p:txBody>
        </p:sp>
        <p:sp>
          <p:nvSpPr>
            <p:cNvPr id="171" name="Google Shape;1272;p47"/>
            <p:cNvSpPr/>
            <p:nvPr/>
          </p:nvSpPr>
          <p:spPr>
            <a:xfrm>
              <a:off x="7305725" y="4688392"/>
              <a:ext cx="236886" cy="239623"/>
            </a:xfrm>
            <a:custGeom>
              <a:avLst/>
              <a:gdLst/>
              <a:ahLst/>
              <a:cxnLst/>
              <a:rect l="l" t="t" r="r" b="b"/>
              <a:pathLst>
                <a:path w="2250" h="2276" extrusionOk="0">
                  <a:moveTo>
                    <a:pt x="0" y="1"/>
                  </a:moveTo>
                  <a:cubicBezTo>
                    <a:pt x="310" y="647"/>
                    <a:pt x="853" y="1190"/>
                    <a:pt x="1293" y="1836"/>
                  </a:cubicBezTo>
                  <a:cubicBezTo>
                    <a:pt x="1293" y="1940"/>
                    <a:pt x="1396" y="2043"/>
                    <a:pt x="1500" y="2146"/>
                  </a:cubicBezTo>
                  <a:cubicBezTo>
                    <a:pt x="1603" y="2146"/>
                    <a:pt x="1732" y="2276"/>
                    <a:pt x="1939" y="2276"/>
                  </a:cubicBezTo>
                  <a:cubicBezTo>
                    <a:pt x="2146" y="2146"/>
                    <a:pt x="2249" y="1836"/>
                    <a:pt x="2249" y="1629"/>
                  </a:cubicBezTo>
                  <a:cubicBezTo>
                    <a:pt x="2146" y="1397"/>
                    <a:pt x="2042" y="1190"/>
                    <a:pt x="1836" y="1086"/>
                  </a:cubicBezTo>
                  <a:cubicBezTo>
                    <a:pt x="1293" y="647"/>
                    <a:pt x="646" y="208"/>
                    <a:pt x="0" y="1"/>
                  </a:cubicBezTo>
                  <a:close/>
                </a:path>
              </a:pathLst>
            </a:custGeom>
            <a:solidFill>
              <a:schemeClr val="dk2"/>
            </a:solidFill>
            <a:ln>
              <a:noFill/>
            </a:ln>
          </p:spPr>
          <p:txBody>
            <a:bodyPr spcFirstLastPara="1" wrap="square" lIns="91425" tIns="91425" rIns="91425" bIns="91425" anchor="ctr" anchorCtr="0">
              <a:noAutofit/>
            </a:bodyPr>
            <a:lstStyle/>
            <a:p>
              <a:endParaRPr>
                <a:ea typeface="+mn-ea"/>
              </a:endParaRPr>
            </a:p>
          </p:txBody>
        </p:sp>
        <p:sp>
          <p:nvSpPr>
            <p:cNvPr id="172" name="Google Shape;1273;p47"/>
            <p:cNvSpPr/>
            <p:nvPr/>
          </p:nvSpPr>
          <p:spPr>
            <a:xfrm>
              <a:off x="7283931" y="4699341"/>
              <a:ext cx="157924" cy="275103"/>
            </a:xfrm>
            <a:custGeom>
              <a:avLst/>
              <a:gdLst/>
              <a:ahLst/>
              <a:cxnLst/>
              <a:rect l="l" t="t" r="r" b="b"/>
              <a:pathLst>
                <a:path w="1500" h="2613" extrusionOk="0">
                  <a:moveTo>
                    <a:pt x="0" y="0"/>
                  </a:moveTo>
                  <a:lnTo>
                    <a:pt x="0" y="0"/>
                  </a:lnTo>
                  <a:cubicBezTo>
                    <a:pt x="104" y="646"/>
                    <a:pt x="311" y="1396"/>
                    <a:pt x="517" y="2042"/>
                  </a:cubicBezTo>
                  <a:cubicBezTo>
                    <a:pt x="517" y="2172"/>
                    <a:pt x="647" y="2275"/>
                    <a:pt x="647" y="2378"/>
                  </a:cubicBezTo>
                  <a:cubicBezTo>
                    <a:pt x="750" y="2482"/>
                    <a:pt x="853" y="2585"/>
                    <a:pt x="957" y="2585"/>
                  </a:cubicBezTo>
                  <a:cubicBezTo>
                    <a:pt x="995" y="2604"/>
                    <a:pt x="1034" y="2613"/>
                    <a:pt x="1072" y="2613"/>
                  </a:cubicBezTo>
                  <a:cubicBezTo>
                    <a:pt x="1245" y="2613"/>
                    <a:pt x="1415" y="2444"/>
                    <a:pt x="1500" y="2275"/>
                  </a:cubicBezTo>
                  <a:cubicBezTo>
                    <a:pt x="1500" y="2042"/>
                    <a:pt x="1396" y="1732"/>
                    <a:pt x="1293" y="1525"/>
                  </a:cubicBezTo>
                  <a:cubicBezTo>
                    <a:pt x="1060" y="982"/>
                    <a:pt x="517" y="336"/>
                    <a:pt x="0" y="0"/>
                  </a:cubicBezTo>
                  <a:close/>
                </a:path>
              </a:pathLst>
            </a:custGeom>
            <a:solidFill>
              <a:schemeClr val="dk2"/>
            </a:solidFill>
            <a:ln>
              <a:noFill/>
            </a:ln>
          </p:spPr>
          <p:txBody>
            <a:bodyPr spcFirstLastPara="1" wrap="square" lIns="91425" tIns="91425" rIns="91425" bIns="91425" anchor="ctr" anchorCtr="0">
              <a:noAutofit/>
            </a:bodyPr>
            <a:lstStyle/>
            <a:p>
              <a:endParaRPr>
                <a:ea typeface="+mn-ea"/>
              </a:endParaRPr>
            </a:p>
          </p:txBody>
        </p:sp>
        <p:sp>
          <p:nvSpPr>
            <p:cNvPr id="173" name="Google Shape;1274;p47"/>
            <p:cNvSpPr/>
            <p:nvPr/>
          </p:nvSpPr>
          <p:spPr>
            <a:xfrm>
              <a:off x="7226760" y="4699341"/>
              <a:ext cx="100755" cy="300897"/>
            </a:xfrm>
            <a:custGeom>
              <a:avLst/>
              <a:gdLst/>
              <a:ahLst/>
              <a:cxnLst/>
              <a:rect l="l" t="t" r="r" b="b"/>
              <a:pathLst>
                <a:path w="957" h="2858" extrusionOk="0">
                  <a:moveTo>
                    <a:pt x="311" y="0"/>
                  </a:moveTo>
                  <a:cubicBezTo>
                    <a:pt x="104" y="646"/>
                    <a:pt x="104" y="1396"/>
                    <a:pt x="104" y="2042"/>
                  </a:cubicBezTo>
                  <a:cubicBezTo>
                    <a:pt x="1" y="2275"/>
                    <a:pt x="1" y="2378"/>
                    <a:pt x="1" y="2482"/>
                  </a:cubicBezTo>
                  <a:cubicBezTo>
                    <a:pt x="104" y="2585"/>
                    <a:pt x="104" y="2689"/>
                    <a:pt x="207" y="2818"/>
                  </a:cubicBezTo>
                  <a:cubicBezTo>
                    <a:pt x="262" y="2845"/>
                    <a:pt x="325" y="2858"/>
                    <a:pt x="391" y="2858"/>
                  </a:cubicBezTo>
                  <a:cubicBezTo>
                    <a:pt x="575" y="2858"/>
                    <a:pt x="777" y="2757"/>
                    <a:pt x="854" y="2585"/>
                  </a:cubicBezTo>
                  <a:cubicBezTo>
                    <a:pt x="957" y="2378"/>
                    <a:pt x="957" y="2172"/>
                    <a:pt x="957" y="1939"/>
                  </a:cubicBezTo>
                  <a:cubicBezTo>
                    <a:pt x="854" y="1293"/>
                    <a:pt x="750" y="543"/>
                    <a:pt x="311" y="0"/>
                  </a:cubicBezTo>
                  <a:close/>
                </a:path>
              </a:pathLst>
            </a:custGeom>
            <a:solidFill>
              <a:schemeClr val="dk2"/>
            </a:solidFill>
            <a:ln>
              <a:noFill/>
            </a:ln>
          </p:spPr>
          <p:txBody>
            <a:bodyPr spcFirstLastPara="1" wrap="square" lIns="91425" tIns="91425" rIns="91425" bIns="91425" anchor="ctr" anchorCtr="0">
              <a:noAutofit/>
            </a:bodyPr>
            <a:lstStyle/>
            <a:p>
              <a:endParaRPr>
                <a:ea typeface="+mn-ea"/>
              </a:endParaRPr>
            </a:p>
          </p:txBody>
        </p:sp>
        <p:sp>
          <p:nvSpPr>
            <p:cNvPr id="174" name="Google Shape;1275;p47"/>
            <p:cNvSpPr/>
            <p:nvPr/>
          </p:nvSpPr>
          <p:spPr>
            <a:xfrm>
              <a:off x="7090731" y="4688392"/>
              <a:ext cx="168768" cy="297107"/>
            </a:xfrm>
            <a:custGeom>
              <a:avLst/>
              <a:gdLst/>
              <a:ahLst/>
              <a:cxnLst/>
              <a:rect l="l" t="t" r="r" b="b"/>
              <a:pathLst>
                <a:path w="1603" h="2822" extrusionOk="0">
                  <a:moveTo>
                    <a:pt x="1603" y="1"/>
                  </a:moveTo>
                  <a:lnTo>
                    <a:pt x="1603" y="1"/>
                  </a:lnTo>
                  <a:cubicBezTo>
                    <a:pt x="956" y="337"/>
                    <a:pt x="543" y="983"/>
                    <a:pt x="207" y="1629"/>
                  </a:cubicBezTo>
                  <a:cubicBezTo>
                    <a:pt x="103" y="1836"/>
                    <a:pt x="0" y="2146"/>
                    <a:pt x="0" y="2379"/>
                  </a:cubicBezTo>
                  <a:cubicBezTo>
                    <a:pt x="87" y="2554"/>
                    <a:pt x="249" y="2821"/>
                    <a:pt x="437" y="2821"/>
                  </a:cubicBezTo>
                  <a:cubicBezTo>
                    <a:pt x="472" y="2821"/>
                    <a:pt x="507" y="2812"/>
                    <a:pt x="543" y="2793"/>
                  </a:cubicBezTo>
                  <a:cubicBezTo>
                    <a:pt x="750" y="2793"/>
                    <a:pt x="853" y="2689"/>
                    <a:pt x="853" y="2586"/>
                  </a:cubicBezTo>
                  <a:cubicBezTo>
                    <a:pt x="956" y="2482"/>
                    <a:pt x="956" y="2276"/>
                    <a:pt x="1060" y="2146"/>
                  </a:cubicBezTo>
                  <a:cubicBezTo>
                    <a:pt x="1189" y="1500"/>
                    <a:pt x="1499" y="750"/>
                    <a:pt x="1603" y="1"/>
                  </a:cubicBezTo>
                  <a:close/>
                </a:path>
              </a:pathLst>
            </a:custGeom>
            <a:solidFill>
              <a:schemeClr val="dk2"/>
            </a:solidFill>
            <a:ln>
              <a:noFill/>
            </a:ln>
          </p:spPr>
          <p:txBody>
            <a:bodyPr spcFirstLastPara="1" wrap="square" lIns="91425" tIns="91425" rIns="91425" bIns="91425" anchor="ctr" anchorCtr="0">
              <a:noAutofit/>
            </a:bodyPr>
            <a:lstStyle/>
            <a:p>
              <a:endParaRPr>
                <a:ea typeface="+mn-ea"/>
              </a:endParaRPr>
            </a:p>
          </p:txBody>
        </p:sp>
        <p:sp>
          <p:nvSpPr>
            <p:cNvPr id="175" name="Google Shape;1276;p47"/>
            <p:cNvSpPr/>
            <p:nvPr/>
          </p:nvSpPr>
          <p:spPr>
            <a:xfrm>
              <a:off x="6976391" y="4688392"/>
              <a:ext cx="261311" cy="226042"/>
            </a:xfrm>
            <a:custGeom>
              <a:avLst/>
              <a:gdLst/>
              <a:ahLst/>
              <a:cxnLst/>
              <a:rect l="l" t="t" r="r" b="b"/>
              <a:pathLst>
                <a:path w="2482" h="2147" extrusionOk="0">
                  <a:moveTo>
                    <a:pt x="2482" y="1"/>
                  </a:moveTo>
                  <a:lnTo>
                    <a:pt x="2482" y="1"/>
                  </a:lnTo>
                  <a:cubicBezTo>
                    <a:pt x="1732" y="104"/>
                    <a:pt x="1086" y="440"/>
                    <a:pt x="543" y="854"/>
                  </a:cubicBezTo>
                  <a:cubicBezTo>
                    <a:pt x="336" y="1086"/>
                    <a:pt x="104" y="1190"/>
                    <a:pt x="0" y="1500"/>
                  </a:cubicBezTo>
                  <a:cubicBezTo>
                    <a:pt x="0" y="1733"/>
                    <a:pt x="104" y="2043"/>
                    <a:pt x="336" y="2146"/>
                  </a:cubicBezTo>
                  <a:cubicBezTo>
                    <a:pt x="440" y="2146"/>
                    <a:pt x="647" y="2043"/>
                    <a:pt x="750" y="2043"/>
                  </a:cubicBezTo>
                  <a:cubicBezTo>
                    <a:pt x="853" y="1940"/>
                    <a:pt x="983" y="1836"/>
                    <a:pt x="1086" y="1733"/>
                  </a:cubicBezTo>
                  <a:cubicBezTo>
                    <a:pt x="1500" y="1190"/>
                    <a:pt x="2042" y="647"/>
                    <a:pt x="2482" y="1"/>
                  </a:cubicBezTo>
                  <a:close/>
                </a:path>
              </a:pathLst>
            </a:custGeom>
            <a:solidFill>
              <a:schemeClr val="dk2"/>
            </a:solidFill>
            <a:ln>
              <a:noFill/>
            </a:ln>
          </p:spPr>
          <p:txBody>
            <a:bodyPr spcFirstLastPara="1" wrap="square" lIns="91425" tIns="91425" rIns="91425" bIns="91425" anchor="ctr" anchorCtr="0">
              <a:noAutofit/>
            </a:bodyPr>
            <a:lstStyle/>
            <a:p>
              <a:endParaRPr>
                <a:ea typeface="+mn-ea"/>
              </a:endParaRPr>
            </a:p>
          </p:txBody>
        </p:sp>
        <p:sp>
          <p:nvSpPr>
            <p:cNvPr id="176" name="Google Shape;1277;p47"/>
            <p:cNvSpPr/>
            <p:nvPr/>
          </p:nvSpPr>
          <p:spPr>
            <a:xfrm>
              <a:off x="7134214" y="4635222"/>
              <a:ext cx="239623" cy="110441"/>
            </a:xfrm>
            <a:custGeom>
              <a:avLst/>
              <a:gdLst/>
              <a:ahLst/>
              <a:cxnLst/>
              <a:rect l="l" t="t" r="r" b="b"/>
              <a:pathLst>
                <a:path w="2276" h="1049" extrusionOk="0">
                  <a:moveTo>
                    <a:pt x="734" y="0"/>
                  </a:moveTo>
                  <a:cubicBezTo>
                    <a:pt x="478" y="0"/>
                    <a:pt x="202" y="56"/>
                    <a:pt x="1" y="196"/>
                  </a:cubicBezTo>
                  <a:cubicBezTo>
                    <a:pt x="233" y="506"/>
                    <a:pt x="543" y="945"/>
                    <a:pt x="983" y="945"/>
                  </a:cubicBezTo>
                  <a:cubicBezTo>
                    <a:pt x="1203" y="997"/>
                    <a:pt x="1442" y="1049"/>
                    <a:pt x="1668" y="1049"/>
                  </a:cubicBezTo>
                  <a:cubicBezTo>
                    <a:pt x="1894" y="1049"/>
                    <a:pt x="2107" y="997"/>
                    <a:pt x="2275" y="842"/>
                  </a:cubicBezTo>
                  <a:cubicBezTo>
                    <a:pt x="2172" y="402"/>
                    <a:pt x="1629" y="66"/>
                    <a:pt x="1190" y="66"/>
                  </a:cubicBezTo>
                  <a:cubicBezTo>
                    <a:pt x="1066" y="25"/>
                    <a:pt x="904" y="0"/>
                    <a:pt x="734" y="0"/>
                  </a:cubicBezTo>
                  <a:close/>
                </a:path>
              </a:pathLst>
            </a:custGeom>
            <a:solidFill>
              <a:schemeClr val="accent1"/>
            </a:solidFill>
            <a:ln>
              <a:noFill/>
            </a:ln>
          </p:spPr>
          <p:txBody>
            <a:bodyPr spcFirstLastPara="1" wrap="square" lIns="91425" tIns="91425" rIns="91425" bIns="91425" anchor="ctr" anchorCtr="0">
              <a:noAutofit/>
            </a:bodyPr>
            <a:lstStyle/>
            <a:p>
              <a:endParaRPr>
                <a:ea typeface="+mn-ea"/>
              </a:endParaRPr>
            </a:p>
          </p:txBody>
        </p:sp>
        <p:sp>
          <p:nvSpPr>
            <p:cNvPr id="177" name="Google Shape;1278;p47"/>
            <p:cNvSpPr/>
            <p:nvPr/>
          </p:nvSpPr>
          <p:spPr>
            <a:xfrm>
              <a:off x="7033561" y="5006882"/>
              <a:ext cx="168768" cy="94017"/>
            </a:xfrm>
            <a:custGeom>
              <a:avLst/>
              <a:gdLst/>
              <a:ahLst/>
              <a:cxnLst/>
              <a:rect l="l" t="t" r="r" b="b"/>
              <a:pathLst>
                <a:path w="1603" h="893" extrusionOk="0">
                  <a:moveTo>
                    <a:pt x="0" y="0"/>
                  </a:moveTo>
                  <a:cubicBezTo>
                    <a:pt x="104" y="207"/>
                    <a:pt x="310" y="414"/>
                    <a:pt x="440" y="543"/>
                  </a:cubicBezTo>
                  <a:cubicBezTo>
                    <a:pt x="672" y="776"/>
                    <a:pt x="978" y="892"/>
                    <a:pt x="1290" y="892"/>
                  </a:cubicBezTo>
                  <a:cubicBezTo>
                    <a:pt x="1394" y="892"/>
                    <a:pt x="1499" y="879"/>
                    <a:pt x="1603" y="853"/>
                  </a:cubicBezTo>
                  <a:cubicBezTo>
                    <a:pt x="1499" y="543"/>
                    <a:pt x="1189" y="310"/>
                    <a:pt x="957" y="104"/>
                  </a:cubicBezTo>
                  <a:cubicBezTo>
                    <a:pt x="646" y="0"/>
                    <a:pt x="310" y="0"/>
                    <a:pt x="0" y="0"/>
                  </a:cubicBezTo>
                  <a:close/>
                </a:path>
              </a:pathLst>
            </a:custGeom>
            <a:solidFill>
              <a:schemeClr val="accent4"/>
            </a:solidFill>
            <a:ln>
              <a:noFill/>
            </a:ln>
          </p:spPr>
          <p:txBody>
            <a:bodyPr spcFirstLastPara="1" wrap="square" lIns="91425" tIns="91425" rIns="91425" bIns="91425" anchor="ctr" anchorCtr="0">
              <a:noAutofit/>
            </a:bodyPr>
            <a:lstStyle/>
            <a:p>
              <a:endParaRPr>
                <a:ea typeface="+mn-ea"/>
              </a:endParaRPr>
            </a:p>
          </p:txBody>
        </p:sp>
      </p:grpSp>
      <p:sp>
        <p:nvSpPr>
          <p:cNvPr id="198" name="Rectangle 197"/>
          <p:cNvSpPr/>
          <p:nvPr/>
        </p:nvSpPr>
        <p:spPr>
          <a:xfrm>
            <a:off x="3169307" y="804316"/>
            <a:ext cx="2855269" cy="1169551"/>
          </a:xfrm>
          <a:prstGeom prst="rect">
            <a:avLst/>
          </a:prstGeom>
        </p:spPr>
        <p:txBody>
          <a:bodyPr wrap="none">
            <a:spAutoFit/>
          </a:bodyPr>
          <a:lstStyle/>
          <a:p>
            <a:pPr algn="ctr" defTabSz="943727">
              <a:defRPr/>
            </a:pPr>
            <a:endParaRPr lang="en-US" sz="3500" b="1">
              <a:ln w="19050">
                <a:solidFill>
                  <a:srgbClr val="1F497D">
                    <a:tint val="1000"/>
                  </a:srgbClr>
                </a:solidFill>
                <a:prstDash val="solid"/>
              </a:ln>
              <a:solidFill>
                <a:srgbClr val="002060"/>
              </a:solidFill>
              <a:effectLst>
                <a:glow rad="101600">
                  <a:srgbClr val="4BACC6">
                    <a:satMod val="175000"/>
                    <a:alpha val="40000"/>
                  </a:srgbClr>
                </a:glow>
                <a:outerShdw blurRad="50000" dist="50800" dir="7500000" algn="tl">
                  <a:srgbClr val="000000">
                    <a:shade val="5000"/>
                    <a:alpha val="35000"/>
                  </a:srgbClr>
                </a:outerShdw>
              </a:effectLst>
              <a:latin typeface="Gill Sans Ultra Bold" panose="020B0A02020104020203" pitchFamily="34" charset="0"/>
              <a:ea typeface="+mn-ea"/>
            </a:endParaRPr>
          </a:p>
          <a:p>
            <a:pPr algn="ctr" defTabSz="943727">
              <a:defRPr/>
            </a:pPr>
            <a:r>
              <a:rPr lang="en-US" sz="3500" b="1">
                <a:ln w="19050">
                  <a:solidFill>
                    <a:srgbClr val="1F497D">
                      <a:tint val="1000"/>
                    </a:srgbClr>
                  </a:solidFill>
                  <a:prstDash val="solid"/>
                </a:ln>
                <a:solidFill>
                  <a:srgbClr val="002060"/>
                </a:solidFill>
                <a:effectLst>
                  <a:glow rad="101600">
                    <a:srgbClr val="4BACC6">
                      <a:satMod val="175000"/>
                      <a:alpha val="40000"/>
                    </a:srgbClr>
                  </a:glow>
                  <a:outerShdw blurRad="50000" dist="50800" dir="7500000" algn="tl">
                    <a:srgbClr val="000000">
                      <a:shade val="5000"/>
                      <a:alpha val="35000"/>
                    </a:srgbClr>
                  </a:outerShdw>
                </a:effectLst>
                <a:latin typeface="Gill Sans Ultra Bold" panose="020B0A02020104020203" pitchFamily="34" charset="0"/>
                <a:ea typeface="+mn-ea"/>
              </a:rPr>
              <a:t>Review 6 </a:t>
            </a:r>
            <a:endParaRPr lang="en-US" sz="3500" b="1">
              <a:ln w="19050">
                <a:solidFill>
                  <a:srgbClr val="1F497D">
                    <a:tint val="1000"/>
                  </a:srgbClr>
                </a:solidFill>
                <a:prstDash val="solid"/>
              </a:ln>
              <a:solidFill>
                <a:srgbClr val="006600"/>
              </a:solidFill>
              <a:effectLst>
                <a:glow rad="101600">
                  <a:srgbClr val="4BACC6">
                    <a:satMod val="175000"/>
                    <a:alpha val="40000"/>
                  </a:srgbClr>
                </a:glow>
                <a:outerShdw blurRad="50000" dist="50800" dir="7500000" algn="tl">
                  <a:srgbClr val="000000">
                    <a:shade val="5000"/>
                    <a:alpha val="35000"/>
                  </a:srgbClr>
                </a:outerShdw>
              </a:effectLst>
              <a:latin typeface="Gill Sans Ultra Bold" panose="020B0A02020104020203" pitchFamily="34" charset="0"/>
              <a:ea typeface="+mn-ea"/>
            </a:endParaRPr>
          </a:p>
        </p:txBody>
      </p:sp>
      <p:sp>
        <p:nvSpPr>
          <p:cNvPr id="201" name="Rectangle 200"/>
          <p:cNvSpPr/>
          <p:nvPr/>
        </p:nvSpPr>
        <p:spPr>
          <a:xfrm>
            <a:off x="4082888" y="1931359"/>
            <a:ext cx="1085554" cy="400110"/>
          </a:xfrm>
          <a:prstGeom prst="rect">
            <a:avLst/>
          </a:prstGeom>
        </p:spPr>
        <p:txBody>
          <a:bodyPr wrap="none">
            <a:spAutoFit/>
          </a:bodyPr>
          <a:lstStyle/>
          <a:p>
            <a:pPr algn="ctr"/>
            <a:r>
              <a:rPr lang="en-US" sz="2000" b="1">
                <a:solidFill>
                  <a:srgbClr val="FF0000"/>
                </a:solidFill>
                <a:effectLst>
                  <a:glow rad="63500">
                    <a:srgbClr val="9BBB59">
                      <a:satMod val="175000"/>
                      <a:alpha val="40000"/>
                    </a:srgbClr>
                  </a:glow>
                </a:effectLst>
                <a:latin typeface="Comic Sans MS" panose="030F0702030302020204" pitchFamily="66" charset="0"/>
                <a:ea typeface="+mn-ea"/>
              </a:rPr>
              <a:t>Part 4 </a:t>
            </a:r>
            <a:endParaRPr lang="en-US" sz="2000" b="1" dirty="0">
              <a:solidFill>
                <a:srgbClr val="FF0000"/>
              </a:solidFill>
              <a:effectLst>
                <a:glow rad="63500">
                  <a:srgbClr val="9BBB59">
                    <a:satMod val="175000"/>
                    <a:alpha val="40000"/>
                  </a:srgbClr>
                </a:glow>
              </a:effectLst>
              <a:latin typeface="Comic Sans MS" panose="030F0702030302020204" pitchFamily="66" charset="0"/>
              <a:ea typeface="+mn-ea"/>
            </a:endParaRPr>
          </a:p>
        </p:txBody>
      </p:sp>
      <p:pic>
        <p:nvPicPr>
          <p:cNvPr id="14" name="Picture 14" descr="Tree branch with dry leaves Royalty Free Vector Image"/>
          <p:cNvPicPr>
            <a:picLocks noChangeAspect="1" noChangeArrowheads="1"/>
          </p:cNvPicPr>
          <p:nvPr/>
        </p:nvPicPr>
        <p:blipFill>
          <a:blip r:embed="rId37" cstate="print">
            <a:extLst>
              <a:ext uri="{BEBA8EAE-BF5A-486C-A8C5-ECC9F3942E4B}">
                <a14:imgProps xmlns:a14="http://schemas.microsoft.com/office/drawing/2010/main">
                  <a14:imgLayer r:embed="rId38">
                    <a14:imgEffect>
                      <a14:backgroundRemoval t="0" b="89735" l="0" r="100000">
                        <a14:foregroundMark x1="60400" y1="23068" x2="65400" y2="22145"/>
                        <a14:foregroundMark x1="73200" y1="20531" x2="74600" y2="23299"/>
                        <a14:foregroundMark x1="84800" y1="14764" x2="92800" y2="15456"/>
                        <a14:foregroundMark x1="86400" y1="32065" x2="86400" y2="32065"/>
                        <a14:foregroundMark x1="90400" y1="34371" x2="90400" y2="34371"/>
                        <a14:foregroundMark x1="6000" y1="17070" x2="10000" y2="20761"/>
                        <a14:foregroundMark x1="48000" y1="37370" x2="48000" y2="37370"/>
                        <a14:backgroundMark x1="58000" y1="39446" x2="58000" y2="39446"/>
                        <a14:backgroundMark x1="62800" y1="28143" x2="62800" y2="28143"/>
                      </a14:backgroundRemoval>
                    </a14:imgEffect>
                  </a14:imgLayer>
                </a14:imgProps>
              </a:ext>
              <a:ext uri="{28A0092B-C50C-407E-A947-70E740481C1C}">
                <a14:useLocalDpi xmlns:a14="http://schemas.microsoft.com/office/drawing/2010/main" val="0"/>
              </a:ext>
            </a:extLst>
          </a:blip>
          <a:srcRect/>
          <a:stretch>
            <a:fillRect/>
          </a:stretch>
        </p:blipFill>
        <p:spPr bwMode="auto">
          <a:xfrm rot="20096705" flipH="1">
            <a:off x="7672034" y="385132"/>
            <a:ext cx="2252860" cy="195323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7">
            <a:extLst>
              <a:ext uri="{FF2B5EF4-FFF2-40B4-BE49-F238E27FC236}">
                <a16:creationId xmlns:a16="http://schemas.microsoft.com/office/drawing/2014/main" id="{226515EE-1FEC-4474-98D7-30A4E2B3CA23}"/>
              </a:ext>
            </a:extLst>
          </p:cNvPr>
          <p:cNvPicPr>
            <a:picLocks noChangeAspect="1"/>
          </p:cNvPicPr>
          <p:nvPr/>
        </p:nvPicPr>
        <p:blipFill>
          <a:blip r:embed="rId39" cstate="print">
            <a:alphaModFix/>
            <a:extLst>
              <a:ext uri="{28A0092B-C50C-407E-A947-70E740481C1C}">
                <a14:useLocalDpi xmlns:a14="http://schemas.microsoft.com/office/drawing/2010/main"/>
              </a:ext>
            </a:extLst>
          </a:blip>
          <a:stretch>
            <a:fillRect/>
          </a:stretch>
        </p:blipFill>
        <p:spPr>
          <a:xfrm rot="20815360">
            <a:off x="7470905" y="3778568"/>
            <a:ext cx="869289" cy="1212125"/>
          </a:xfrm>
          <a:prstGeom prst="rect">
            <a:avLst/>
          </a:prstGeom>
          <a:ln>
            <a:solidFill>
              <a:schemeClr val="tx2"/>
            </a:solidFill>
          </a:ln>
        </p:spPr>
      </p:pic>
      <p:pic>
        <p:nvPicPr>
          <p:cNvPr id="59" name="Picture 58">
            <a:extLst>
              <a:ext uri="{FF2B5EF4-FFF2-40B4-BE49-F238E27FC236}">
                <a16:creationId xmlns:a16="http://schemas.microsoft.com/office/drawing/2014/main" id="{77288C4A-6247-4C91-B74B-A38CDBD71BEE}"/>
              </a:ext>
            </a:extLst>
          </p:cNvPr>
          <p:cNvPicPr>
            <a:picLocks noChangeAspect="1"/>
          </p:cNvPicPr>
          <p:nvPr/>
        </p:nvPicPr>
        <p:blipFill>
          <a:blip r:embed="rId40" cstate="print">
            <a:extLst>
              <a:ext uri="{28A0092B-C50C-407E-A947-70E740481C1C}">
                <a14:useLocalDpi xmlns:a14="http://schemas.microsoft.com/office/drawing/2010/main"/>
              </a:ext>
            </a:extLst>
          </a:blip>
          <a:stretch>
            <a:fillRect/>
          </a:stretch>
        </p:blipFill>
        <p:spPr>
          <a:xfrm>
            <a:off x="8102399" y="100021"/>
            <a:ext cx="977681" cy="468779"/>
          </a:xfrm>
          <a:prstGeom prst="rect">
            <a:avLst/>
          </a:prstGeom>
        </p:spPr>
      </p:pic>
    </p:spTree>
    <p:extLst>
      <p:ext uri="{BB962C8B-B14F-4D97-AF65-F5344CB8AC3E}">
        <p14:creationId xmlns:p14="http://schemas.microsoft.com/office/powerpoint/2010/main" val="171248348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5033" fill="hold"/>
                                        <p:tgtEl>
                                          <p:spTgt spid="199"/>
                                        </p:tgtEl>
                                      </p:cBhvr>
                                    </p:cmd>
                                  </p:childTnLst>
                                </p:cTn>
                              </p:par>
                              <p:par>
                                <p:cTn id="7" presetID="42" presetClass="path" presetSubtype="0" repeatCount="indefinite" accel="50000" decel="50000" fill="hold" nodeType="withEffect">
                                  <p:stCondLst>
                                    <p:cond delay="0"/>
                                  </p:stCondLst>
                                  <p:childTnLst>
                                    <p:animMotion origin="layout" path="M -1.66667E-6 -4.44444E-6 L 0.02057 0.00787 " pathEditMode="relative" rAng="0" ptsTypes="AA">
                                      <p:cBhvr>
                                        <p:cTn id="8" dur="1250" fill="hold"/>
                                        <p:tgtEl>
                                          <p:spTgt spid="114"/>
                                        </p:tgtEl>
                                        <p:attrNameLst>
                                          <p:attrName>ppt_x</p:attrName>
                                          <p:attrName>ppt_y</p:attrName>
                                        </p:attrNameLst>
                                      </p:cBhvr>
                                      <p:rCtr x="1029" y="394"/>
                                    </p:animMotion>
                                  </p:childTnLst>
                                </p:cTn>
                              </p:par>
                              <p:par>
                                <p:cTn id="9" presetID="42" presetClass="path" presetSubtype="0" repeatCount="indefinite" accel="50000" decel="50000" fill="hold" nodeType="withEffect">
                                  <p:stCondLst>
                                    <p:cond delay="0"/>
                                  </p:stCondLst>
                                  <p:childTnLst>
                                    <p:animMotion origin="layout" path="M 3.33333E-6 -1.85185E-6 L 0.02526 -1.85185E-6 " pathEditMode="relative" rAng="0" ptsTypes="AA">
                                      <p:cBhvr>
                                        <p:cTn id="10" dur="1500" fill="hold"/>
                                        <p:tgtEl>
                                          <p:spTgt spid="119"/>
                                        </p:tgtEl>
                                        <p:attrNameLst>
                                          <p:attrName>ppt_x</p:attrName>
                                          <p:attrName>ppt_y</p:attrName>
                                        </p:attrNameLst>
                                      </p:cBhvr>
                                      <p:rCtr x="1263" y="0"/>
                                    </p:animMotion>
                                  </p:childTnLst>
                                </p:cTn>
                              </p:par>
                              <p:par>
                                <p:cTn id="11" presetID="42" presetClass="path" presetSubtype="0" repeatCount="indefinite" accel="50000" decel="50000" fill="hold" nodeType="withEffect">
                                  <p:stCondLst>
                                    <p:cond delay="0"/>
                                  </p:stCondLst>
                                  <p:childTnLst>
                                    <p:animMotion origin="layout" path="M -0.01106 -0.00579 L -0.0625 0.00023 " pathEditMode="relative" rAng="0" ptsTypes="AA">
                                      <p:cBhvr>
                                        <p:cTn id="12" dur="2000" fill="hold"/>
                                        <p:tgtEl>
                                          <p:spTgt spid="120"/>
                                        </p:tgtEl>
                                        <p:attrNameLst>
                                          <p:attrName>ppt_x</p:attrName>
                                          <p:attrName>ppt_y</p:attrName>
                                        </p:attrNameLst>
                                      </p:cBhvr>
                                      <p:rCtr x="-2578" y="301"/>
                                    </p:animMotion>
                                  </p:childTnLst>
                                </p:cTn>
                              </p:par>
                              <p:par>
                                <p:cTn id="13" presetID="42" presetClass="entr" presetSubtype="0" fill="hold" nodeType="withEffect">
                                  <p:stCondLst>
                                    <p:cond delay="0"/>
                                  </p:stCondLst>
                                  <p:childTnLst>
                                    <p:set>
                                      <p:cBhvr>
                                        <p:cTn id="14" dur="1" fill="hold">
                                          <p:stCondLst>
                                            <p:cond delay="0"/>
                                          </p:stCondLst>
                                        </p:cTn>
                                        <p:tgtEl>
                                          <p:spTgt spid="128"/>
                                        </p:tgtEl>
                                        <p:attrNameLst>
                                          <p:attrName>style.visibility</p:attrName>
                                        </p:attrNameLst>
                                      </p:cBhvr>
                                      <p:to>
                                        <p:strVal val="visible"/>
                                      </p:to>
                                    </p:set>
                                    <p:animEffect transition="in" filter="fade">
                                      <p:cBhvr>
                                        <p:cTn id="15" dur="1000"/>
                                        <p:tgtEl>
                                          <p:spTgt spid="128"/>
                                        </p:tgtEl>
                                      </p:cBhvr>
                                    </p:animEffect>
                                    <p:anim calcmode="lin" valueType="num">
                                      <p:cBhvr>
                                        <p:cTn id="16" dur="1000" fill="hold"/>
                                        <p:tgtEl>
                                          <p:spTgt spid="128"/>
                                        </p:tgtEl>
                                        <p:attrNameLst>
                                          <p:attrName>ppt_x</p:attrName>
                                        </p:attrNameLst>
                                      </p:cBhvr>
                                      <p:tavLst>
                                        <p:tav tm="0">
                                          <p:val>
                                            <p:strVal val="#ppt_x"/>
                                          </p:val>
                                        </p:tav>
                                        <p:tav tm="100000">
                                          <p:val>
                                            <p:strVal val="#ppt_x"/>
                                          </p:val>
                                        </p:tav>
                                      </p:tavLst>
                                    </p:anim>
                                    <p:anim calcmode="lin" valueType="num">
                                      <p:cBhvr>
                                        <p:cTn id="17" dur="1000" fill="hold"/>
                                        <p:tgtEl>
                                          <p:spTgt spid="128"/>
                                        </p:tgtEl>
                                        <p:attrNameLst>
                                          <p:attrName>ppt_y</p:attrName>
                                        </p:attrNameLst>
                                      </p:cBhvr>
                                      <p:tavLst>
                                        <p:tav tm="0">
                                          <p:val>
                                            <p:strVal val="#ppt_y+.1"/>
                                          </p:val>
                                        </p:tav>
                                        <p:tav tm="100000">
                                          <p:val>
                                            <p:strVal val="#ppt_y"/>
                                          </p:val>
                                        </p:tav>
                                      </p:tavLst>
                                    </p:anim>
                                  </p:childTnLst>
                                </p:cTn>
                              </p:par>
                              <p:par>
                                <p:cTn id="18" presetID="23" presetClass="entr" presetSubtype="16" fill="hold" grpId="1" nodeType="withEffect">
                                  <p:stCondLst>
                                    <p:cond delay="0"/>
                                  </p:stCondLst>
                                  <p:childTnLst>
                                    <p:set>
                                      <p:cBhvr>
                                        <p:cTn id="19" dur="1" fill="hold">
                                          <p:stCondLst>
                                            <p:cond delay="0"/>
                                          </p:stCondLst>
                                        </p:cTn>
                                        <p:tgtEl>
                                          <p:spTgt spid="198"/>
                                        </p:tgtEl>
                                        <p:attrNameLst>
                                          <p:attrName>style.visibility</p:attrName>
                                        </p:attrNameLst>
                                      </p:cBhvr>
                                      <p:to>
                                        <p:strVal val="visible"/>
                                      </p:to>
                                    </p:set>
                                    <p:anim calcmode="lin" valueType="num">
                                      <p:cBhvr>
                                        <p:cTn id="20" dur="500" fill="hold"/>
                                        <p:tgtEl>
                                          <p:spTgt spid="198"/>
                                        </p:tgtEl>
                                        <p:attrNameLst>
                                          <p:attrName>ppt_w</p:attrName>
                                        </p:attrNameLst>
                                      </p:cBhvr>
                                      <p:tavLst>
                                        <p:tav tm="0">
                                          <p:val>
                                            <p:fltVal val="0"/>
                                          </p:val>
                                        </p:tav>
                                        <p:tav tm="100000">
                                          <p:val>
                                            <p:strVal val="#ppt_w"/>
                                          </p:val>
                                        </p:tav>
                                      </p:tavLst>
                                    </p:anim>
                                    <p:anim calcmode="lin" valueType="num">
                                      <p:cBhvr>
                                        <p:cTn id="21" dur="500" fill="hold"/>
                                        <p:tgtEl>
                                          <p:spTgt spid="198"/>
                                        </p:tgtEl>
                                        <p:attrNameLst>
                                          <p:attrName>ppt_h</p:attrName>
                                        </p:attrNameLst>
                                      </p:cBhvr>
                                      <p:tavLst>
                                        <p:tav tm="0">
                                          <p:val>
                                            <p:fltVal val="0"/>
                                          </p:val>
                                        </p:tav>
                                        <p:tav tm="100000">
                                          <p:val>
                                            <p:strVal val="#ppt_h"/>
                                          </p:val>
                                        </p:tav>
                                      </p:tavLst>
                                    </p:anim>
                                  </p:childTnLst>
                                </p:cTn>
                              </p:par>
                              <p:par>
                                <p:cTn id="22" presetID="23" presetClass="entr" presetSubtype="16" fill="hold" grpId="1" nodeType="withEffect">
                                  <p:stCondLst>
                                    <p:cond delay="0"/>
                                  </p:stCondLst>
                                  <p:childTnLst>
                                    <p:set>
                                      <p:cBhvr>
                                        <p:cTn id="23" dur="1" fill="hold">
                                          <p:stCondLst>
                                            <p:cond delay="0"/>
                                          </p:stCondLst>
                                        </p:cTn>
                                        <p:tgtEl>
                                          <p:spTgt spid="201"/>
                                        </p:tgtEl>
                                        <p:attrNameLst>
                                          <p:attrName>style.visibility</p:attrName>
                                        </p:attrNameLst>
                                      </p:cBhvr>
                                      <p:to>
                                        <p:strVal val="visible"/>
                                      </p:to>
                                    </p:set>
                                    <p:anim calcmode="lin" valueType="num">
                                      <p:cBhvr>
                                        <p:cTn id="24" dur="500" fill="hold"/>
                                        <p:tgtEl>
                                          <p:spTgt spid="201"/>
                                        </p:tgtEl>
                                        <p:attrNameLst>
                                          <p:attrName>ppt_w</p:attrName>
                                        </p:attrNameLst>
                                      </p:cBhvr>
                                      <p:tavLst>
                                        <p:tav tm="0">
                                          <p:val>
                                            <p:fltVal val="0"/>
                                          </p:val>
                                        </p:tav>
                                        <p:tav tm="100000">
                                          <p:val>
                                            <p:strVal val="#ppt_w"/>
                                          </p:val>
                                        </p:tav>
                                      </p:tavLst>
                                    </p:anim>
                                    <p:anim calcmode="lin" valueType="num">
                                      <p:cBhvr>
                                        <p:cTn id="25" dur="500" fill="hold"/>
                                        <p:tgtEl>
                                          <p:spTgt spid="201"/>
                                        </p:tgtEl>
                                        <p:attrNameLst>
                                          <p:attrName>ppt_h</p:attrName>
                                        </p:attrNameLst>
                                      </p:cBhvr>
                                      <p:tavLst>
                                        <p:tav tm="0">
                                          <p:val>
                                            <p:fltVal val="0"/>
                                          </p:val>
                                        </p:tav>
                                        <p:tav tm="100000">
                                          <p:val>
                                            <p:strVal val="#ppt_h"/>
                                          </p:val>
                                        </p:tav>
                                      </p:tavLst>
                                    </p:anim>
                                  </p:childTnLst>
                                </p:cTn>
                              </p:par>
                              <p:par>
                                <p:cTn id="26" presetID="32" presetClass="emph" presetSubtype="0" repeatCount="indefinite" fill="hold" grpId="0" nodeType="withEffect">
                                  <p:stCondLst>
                                    <p:cond delay="0"/>
                                  </p:stCondLst>
                                  <p:endCondLst>
                                    <p:cond evt="onNext" delay="0">
                                      <p:tgtEl>
                                        <p:sldTgt/>
                                      </p:tgtEl>
                                    </p:cond>
                                  </p:endCondLst>
                                  <p:childTnLst>
                                    <p:animRot by="120000">
                                      <p:cBhvr>
                                        <p:cTn id="27" dur="300" fill="hold">
                                          <p:stCondLst>
                                            <p:cond delay="0"/>
                                          </p:stCondLst>
                                        </p:cTn>
                                        <p:tgtEl>
                                          <p:spTgt spid="198"/>
                                        </p:tgtEl>
                                        <p:attrNameLst>
                                          <p:attrName>r</p:attrName>
                                        </p:attrNameLst>
                                      </p:cBhvr>
                                    </p:animRot>
                                    <p:animRot by="-240000">
                                      <p:cBhvr>
                                        <p:cTn id="28" dur="600" fill="hold">
                                          <p:stCondLst>
                                            <p:cond delay="600"/>
                                          </p:stCondLst>
                                        </p:cTn>
                                        <p:tgtEl>
                                          <p:spTgt spid="198"/>
                                        </p:tgtEl>
                                        <p:attrNameLst>
                                          <p:attrName>r</p:attrName>
                                        </p:attrNameLst>
                                      </p:cBhvr>
                                    </p:animRot>
                                    <p:animRot by="240000">
                                      <p:cBhvr>
                                        <p:cTn id="29" dur="600" fill="hold">
                                          <p:stCondLst>
                                            <p:cond delay="1200"/>
                                          </p:stCondLst>
                                        </p:cTn>
                                        <p:tgtEl>
                                          <p:spTgt spid="198"/>
                                        </p:tgtEl>
                                        <p:attrNameLst>
                                          <p:attrName>r</p:attrName>
                                        </p:attrNameLst>
                                      </p:cBhvr>
                                    </p:animRot>
                                    <p:animRot by="-240000">
                                      <p:cBhvr>
                                        <p:cTn id="30" dur="600" fill="hold">
                                          <p:stCondLst>
                                            <p:cond delay="1800"/>
                                          </p:stCondLst>
                                        </p:cTn>
                                        <p:tgtEl>
                                          <p:spTgt spid="198"/>
                                        </p:tgtEl>
                                        <p:attrNameLst>
                                          <p:attrName>r</p:attrName>
                                        </p:attrNameLst>
                                      </p:cBhvr>
                                    </p:animRot>
                                    <p:animRot by="120000">
                                      <p:cBhvr>
                                        <p:cTn id="31" dur="600" fill="hold">
                                          <p:stCondLst>
                                            <p:cond delay="2400"/>
                                          </p:stCondLst>
                                        </p:cTn>
                                        <p:tgtEl>
                                          <p:spTgt spid="198"/>
                                        </p:tgtEl>
                                        <p:attrNameLst>
                                          <p:attrName>r</p:attrName>
                                        </p:attrNameLst>
                                      </p:cBhvr>
                                    </p:animRot>
                                  </p:childTnLst>
                                </p:cTn>
                              </p:par>
                              <p:par>
                                <p:cTn id="32" presetID="32" presetClass="emph" presetSubtype="0" repeatCount="indefinite" fill="hold" grpId="0" nodeType="withEffect">
                                  <p:stCondLst>
                                    <p:cond delay="0"/>
                                  </p:stCondLst>
                                  <p:endCondLst>
                                    <p:cond evt="onNext" delay="0">
                                      <p:tgtEl>
                                        <p:sldTgt/>
                                      </p:tgtEl>
                                    </p:cond>
                                  </p:endCondLst>
                                  <p:childTnLst>
                                    <p:animRot by="120000">
                                      <p:cBhvr>
                                        <p:cTn id="33" dur="300" fill="hold">
                                          <p:stCondLst>
                                            <p:cond delay="0"/>
                                          </p:stCondLst>
                                        </p:cTn>
                                        <p:tgtEl>
                                          <p:spTgt spid="201"/>
                                        </p:tgtEl>
                                        <p:attrNameLst>
                                          <p:attrName>r</p:attrName>
                                        </p:attrNameLst>
                                      </p:cBhvr>
                                    </p:animRot>
                                    <p:animRot by="-240000">
                                      <p:cBhvr>
                                        <p:cTn id="34" dur="600" fill="hold">
                                          <p:stCondLst>
                                            <p:cond delay="600"/>
                                          </p:stCondLst>
                                        </p:cTn>
                                        <p:tgtEl>
                                          <p:spTgt spid="201"/>
                                        </p:tgtEl>
                                        <p:attrNameLst>
                                          <p:attrName>r</p:attrName>
                                        </p:attrNameLst>
                                      </p:cBhvr>
                                    </p:animRot>
                                    <p:animRot by="240000">
                                      <p:cBhvr>
                                        <p:cTn id="35" dur="600" fill="hold">
                                          <p:stCondLst>
                                            <p:cond delay="1200"/>
                                          </p:stCondLst>
                                        </p:cTn>
                                        <p:tgtEl>
                                          <p:spTgt spid="201"/>
                                        </p:tgtEl>
                                        <p:attrNameLst>
                                          <p:attrName>r</p:attrName>
                                        </p:attrNameLst>
                                      </p:cBhvr>
                                    </p:animRot>
                                    <p:animRot by="-240000">
                                      <p:cBhvr>
                                        <p:cTn id="36" dur="600" fill="hold">
                                          <p:stCondLst>
                                            <p:cond delay="1800"/>
                                          </p:stCondLst>
                                        </p:cTn>
                                        <p:tgtEl>
                                          <p:spTgt spid="201"/>
                                        </p:tgtEl>
                                        <p:attrNameLst>
                                          <p:attrName>r</p:attrName>
                                        </p:attrNameLst>
                                      </p:cBhvr>
                                    </p:animRot>
                                    <p:animRot by="120000">
                                      <p:cBhvr>
                                        <p:cTn id="37" dur="600" fill="hold">
                                          <p:stCondLst>
                                            <p:cond delay="2400"/>
                                          </p:stCondLst>
                                        </p:cTn>
                                        <p:tgtEl>
                                          <p:spTgt spid="201"/>
                                        </p:tgtEl>
                                        <p:attrNameLst>
                                          <p:attrName>r</p:attrName>
                                        </p:attrNameLst>
                                      </p:cBhvr>
                                    </p:animRot>
                                  </p:childTnLst>
                                </p:cTn>
                              </p:par>
                              <p:par>
                                <p:cTn id="38" presetID="0" presetClass="path" presetSubtype="0" repeatCount="indefinite" accel="50000" decel="50000" fill="hold" nodeType="withEffect">
                                  <p:stCondLst>
                                    <p:cond delay="0"/>
                                  </p:stCondLst>
                                  <p:childTnLst>
                                    <p:animMotion origin="layout" path="M -4.16667E-6 2.96296E-6 L -0.00017 0.00031 C -0.00173 0.0074 -0.00416 0.01419 -0.00503 0.02222 C -0.0059 0.03024 -0.00538 0.03889 -0.0059 0.04753 C -0.00625 0.05771 -0.00659 0.06759 -0.00694 0.07808 C -0.00902 0.09382 -0.01059 0.10956 -0.01284 0.12531 C -0.01319 0.12839 -0.01371 0.1321 -0.0151 0.13487 C -0.01632 0.13765 -0.0184 0.13858 -0.01996 0.14105 C -0.03177 0.16111 -0.02222 0.14815 -0.03402 0.17037 C -0.0368 0.175 -0.03975 0.1787 -0.0427 0.18364 C -0.04427 0.18642 -0.04583 0.1895 -0.04757 0.19228 C -0.05538 0.21913 -0.04375 0.17315 -0.04288 0.20432 C -0.04184 0.23889 -0.04375 0.24012 -0.05191 0.25555 C -0.05312 0.26481 -0.05416 0.27376 -0.05572 0.28271 C -0.05625 0.28611 -0.05711 0.28889 -0.05798 0.29259 C -0.05902 0.29784 -0.06007 0.3037 -0.06093 0.30895 C -0.06857 0.36234 -0.06232 0.32747 -0.06822 0.35895 C -0.06996 0.37222 -0.07135 0.38549 -0.07326 0.39876 C -0.07326 0.39907 -0.07691 0.41389 -0.0776 0.41543 C -0.08038 0.41882 -0.0842 0.41913 -0.08697 0.42315 L -0.0901 0.42747 L -0.09027 0.42777 " pathEditMode="relative" rAng="540000" ptsTypes="AAAAAAAAAAAAAAAAAAAAAA">
                                      <p:cBhvr>
                                        <p:cTn id="39" dur="3250" fill="hold"/>
                                        <p:tgtEl>
                                          <p:spTgt spid="17"/>
                                        </p:tgtEl>
                                        <p:attrNameLst>
                                          <p:attrName>ppt_x</p:attrName>
                                          <p:attrName>ppt_y</p:attrName>
                                        </p:attrNameLst>
                                      </p:cBhvr>
                                      <p:rCtr x="-4514" y="21389"/>
                                    </p:animMotion>
                                  </p:childTnLst>
                                </p:cTn>
                              </p:par>
                              <p:par>
                                <p:cTn id="40" presetID="0" presetClass="path" presetSubtype="0" repeatCount="indefinite" accel="50000" decel="50000" fill="hold" nodeType="withEffect">
                                  <p:stCondLst>
                                    <p:cond delay="0"/>
                                  </p:stCondLst>
                                  <p:childTnLst>
                                    <p:animMotion origin="layout" path="M -3.33333E-6 6.41975E-6 L -3.33333E-6 6.41975E-6 C -0.00052 0.00927 -0.00035 0.01852 -0.00156 0.02778 C -0.00191 0.03087 -0.00364 0.03272 -0.00434 0.0355 C -0.00555 0.03951 -0.00608 0.04414 -0.00729 0.04815 C -0.00799 0.05093 -0.0092 0.05309 -0.01007 0.05587 C -0.01736 0.0784 -0.00885 0.05494 -0.0158 0.07346 C -0.01441 0.07686 -0.01302 0.08056 -0.01146 0.08365 C -0.00972 0.08735 -0.00625 0.0892 -0.00573 0.09383 C -0.00382 0.11513 -0.00677 0.12686 -0.01007 0.14476 C -0.01215 0.15587 -0.01076 0.15001 -0.01441 0.16235 C -0.01892 0.20309 -0.01667 0.17809 -0.01441 0.26389 C -0.01406 0.27778 -0.01337 0.27902 -0.01146 0.28951 C -0.01198 0.2997 -0.01215 0.30988 -0.01302 0.31976 C -0.01319 0.32254 -0.01406 0.32501 -0.01441 0.32748 C -0.0151 0.33427 -0.01545 0.34106 -0.0158 0.34785 C -0.01788 0.3818 -0.0151 0.36636 -0.02014 0.38859 C -0.02257 0.41914 -0.02031 0.39476 -0.02292 0.41636 C -0.02378 0.42346 -0.02361 0.43149 -0.02726 0.43673 C -0.02847 0.43828 -0.03003 0.43828 -0.03142 0.4392 C -0.03333 0.44445 -0.03576 0.44908 -0.03715 0.45464 C -0.03854 0.45927 -0.03906 0.46482 -0.0401 0.46976 C -0.04062 0.47223 -0.0408 0.47501 -0.04149 0.47748 C -0.04531 0.49075 -0.04601 0.49198 -0.04861 0.50525 C -0.04965 0.51019 -0.05035 0.51575 -0.05156 0.52068 C -0.05278 0.52593 -0.05451 0.53056 -0.05573 0.53581 C -0.05677 0.53982 -0.05781 0.54414 -0.05868 0.54846 C -0.0592 0.55093 -0.0592 0.55402 -0.06007 0.55618 C -0.06111 0.55834 -0.06285 0.55957 -0.06441 0.56112 C -0.0658 0.56019 -0.06719 0.55865 -0.06858 0.55865 C -0.07205 0.55865 -0.07535 0.55957 -0.07864 0.56112 C -0.08212 0.56297 -0.0875 0.57007 -0.0901 0.57377 C -0.09305 0.57871 -0.09531 0.58519 -0.09861 0.5892 L -0.10295 0.59414 C -0.10364 0.59877 -0.10399 0.6068 -0.10868 0.60433 C -0.11094 0.60309 -0.11424 0.59661 -0.11424 0.59661 L -0.11424 0.59661 " pathEditMode="relative" ptsTypes="AAAAAAAAAAAAAAAAAAAAAAAAAAAAAAAAAAAAA">
                                      <p:cBhvr>
                                        <p:cTn id="41" dur="3250" fill="hold"/>
                                        <p:tgtEl>
                                          <p:spTgt spid="1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199"/>
                </p:tgtEl>
              </p:cMediaNode>
            </p:audio>
          </p:childTnLst>
        </p:cTn>
      </p:par>
    </p:tnLst>
    <p:bldLst>
      <p:bldP spid="198" grpId="0"/>
      <p:bldP spid="198" grpId="1"/>
      <p:bldP spid="201" grpId="0"/>
      <p:bldP spid="201"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56"/>
        <p:cNvGrpSpPr/>
        <p:nvPr/>
      </p:nvGrpSpPr>
      <p:grpSpPr>
        <a:xfrm>
          <a:off x="0" y="0"/>
          <a:ext cx="0" cy="0"/>
          <a:chOff x="0" y="0"/>
          <a:chExt cx="0" cy="0"/>
        </a:xfrm>
      </p:grpSpPr>
      <p:sp>
        <p:nvSpPr>
          <p:cNvPr id="88" name="Rounded Rectangle 87"/>
          <p:cNvSpPr/>
          <p:nvPr/>
        </p:nvSpPr>
        <p:spPr>
          <a:xfrm>
            <a:off x="617220" y="563672"/>
            <a:ext cx="6425489" cy="4026452"/>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Rectangle 6">
            <a:extLst>
              <a:ext uri="{FF2B5EF4-FFF2-40B4-BE49-F238E27FC236}">
                <a16:creationId xmlns:a16="http://schemas.microsoft.com/office/drawing/2014/main" id="{73DF42E0-9A31-3049-B76A-35B86816078C}"/>
              </a:ext>
            </a:extLst>
          </p:cNvPr>
          <p:cNvSpPr/>
          <p:nvPr/>
        </p:nvSpPr>
        <p:spPr>
          <a:xfrm>
            <a:off x="256436" y="1621479"/>
            <a:ext cx="7021244" cy="1323439"/>
          </a:xfrm>
          <a:prstGeom prst="rect">
            <a:avLst/>
          </a:prstGeom>
          <a:noFill/>
        </p:spPr>
        <p:txBody>
          <a:bodyPr wrap="square" lIns="91440" tIns="45720" rIns="91440" bIns="45720">
            <a:spAutoFit/>
          </a:bodyPr>
          <a:lstStyle/>
          <a:p>
            <a:pPr algn="ctr"/>
            <a:r>
              <a:rPr lang="en-US" sz="8000" b="1" spc="50">
                <a:ln w="9525" cmpd="sng">
                  <a:solidFill>
                    <a:srgbClr val="F19E87"/>
                  </a:solidFill>
                  <a:prstDash val="solid"/>
                </a:ln>
                <a:solidFill>
                  <a:srgbClr val="002060"/>
                </a:solidFill>
                <a:effectLst>
                  <a:glow rad="38100">
                    <a:srgbClr val="F19E87">
                      <a:alpha val="40000"/>
                    </a:srgbClr>
                  </a:glow>
                </a:effectLst>
                <a:latin typeface="Comic Sans MS" panose="030F0702030302020204" pitchFamily="66" charset="0"/>
              </a:rPr>
              <a:t>w e t  </a:t>
            </a:r>
            <a:endParaRPr lang="en-US" sz="8000" b="1" spc="50" dirty="0">
              <a:ln w="9525" cmpd="sng">
                <a:solidFill>
                  <a:srgbClr val="F19E87"/>
                </a:solidFill>
                <a:prstDash val="solid"/>
              </a:ln>
              <a:solidFill>
                <a:srgbClr val="002060"/>
              </a:solidFill>
              <a:effectLst>
                <a:glow rad="38100">
                  <a:srgbClr val="F19E87">
                    <a:alpha val="40000"/>
                  </a:srgbClr>
                </a:glow>
              </a:effectLst>
              <a:latin typeface="Comic Sans MS" panose="030F0702030302020204" pitchFamily="66" charset="0"/>
            </a:endParaRPr>
          </a:p>
        </p:txBody>
      </p:sp>
      <p:grpSp>
        <p:nvGrpSpPr>
          <p:cNvPr id="16" name="Google Shape;795;p39">
            <a:extLst>
              <a:ext uri="{FF2B5EF4-FFF2-40B4-BE49-F238E27FC236}">
                <a16:creationId xmlns:a16="http://schemas.microsoft.com/office/drawing/2014/main" id="{2205F883-D627-DE45-9438-73BD4C077ABC}"/>
              </a:ext>
            </a:extLst>
          </p:cNvPr>
          <p:cNvGrpSpPr/>
          <p:nvPr/>
        </p:nvGrpSpPr>
        <p:grpSpPr>
          <a:xfrm>
            <a:off x="6151161" y="2628901"/>
            <a:ext cx="3129999" cy="2347816"/>
            <a:chOff x="4079325" y="643800"/>
            <a:chExt cx="4562260" cy="3964771"/>
          </a:xfrm>
        </p:grpSpPr>
        <p:sp>
          <p:nvSpPr>
            <p:cNvPr id="17" name="Google Shape;796;p39">
              <a:extLst>
                <a:ext uri="{FF2B5EF4-FFF2-40B4-BE49-F238E27FC236}">
                  <a16:creationId xmlns:a16="http://schemas.microsoft.com/office/drawing/2014/main" id="{A50583DC-F83B-704F-BC29-2CB8CCC7C2C9}"/>
                </a:ext>
              </a:extLst>
            </p:cNvPr>
            <p:cNvSpPr/>
            <p:nvPr/>
          </p:nvSpPr>
          <p:spPr>
            <a:xfrm>
              <a:off x="4079325" y="643800"/>
              <a:ext cx="4562260" cy="3964771"/>
            </a:xfrm>
            <a:custGeom>
              <a:avLst/>
              <a:gdLst/>
              <a:ahLst/>
              <a:cxnLst/>
              <a:rect l="l" t="t" r="r" b="b"/>
              <a:pathLst>
                <a:path w="38003" h="33026" extrusionOk="0">
                  <a:moveTo>
                    <a:pt x="15941" y="0"/>
                  </a:moveTo>
                  <a:cubicBezTo>
                    <a:pt x="15539" y="0"/>
                    <a:pt x="15167" y="195"/>
                    <a:pt x="14930" y="518"/>
                  </a:cubicBezTo>
                  <a:lnTo>
                    <a:pt x="6926" y="11652"/>
                  </a:lnTo>
                  <a:cubicBezTo>
                    <a:pt x="6774" y="11865"/>
                    <a:pt x="6689" y="12115"/>
                    <a:pt x="6689" y="12377"/>
                  </a:cubicBezTo>
                  <a:lnTo>
                    <a:pt x="6689" y="21130"/>
                  </a:lnTo>
                  <a:cubicBezTo>
                    <a:pt x="6689" y="21130"/>
                    <a:pt x="5166" y="22524"/>
                    <a:pt x="3576" y="24303"/>
                  </a:cubicBezTo>
                  <a:cubicBezTo>
                    <a:pt x="3485" y="24735"/>
                    <a:pt x="3485" y="25204"/>
                    <a:pt x="3454" y="25619"/>
                  </a:cubicBezTo>
                  <a:cubicBezTo>
                    <a:pt x="3444" y="25615"/>
                    <a:pt x="3434" y="25614"/>
                    <a:pt x="3425" y="25614"/>
                  </a:cubicBezTo>
                  <a:cubicBezTo>
                    <a:pt x="3362" y="25614"/>
                    <a:pt x="3320" y="25677"/>
                    <a:pt x="3320" y="25704"/>
                  </a:cubicBezTo>
                  <a:cubicBezTo>
                    <a:pt x="3186" y="25887"/>
                    <a:pt x="2949" y="26021"/>
                    <a:pt x="2925" y="26179"/>
                  </a:cubicBezTo>
                  <a:cubicBezTo>
                    <a:pt x="2839" y="26496"/>
                    <a:pt x="2815" y="26873"/>
                    <a:pt x="2547" y="27056"/>
                  </a:cubicBezTo>
                  <a:cubicBezTo>
                    <a:pt x="2472" y="27117"/>
                    <a:pt x="2392" y="27137"/>
                    <a:pt x="2311" y="27137"/>
                  </a:cubicBezTo>
                  <a:cubicBezTo>
                    <a:pt x="2167" y="27137"/>
                    <a:pt x="2017" y="27074"/>
                    <a:pt x="1880" y="27074"/>
                  </a:cubicBezTo>
                  <a:cubicBezTo>
                    <a:pt x="1826" y="27074"/>
                    <a:pt x="1774" y="27084"/>
                    <a:pt x="1725" y="27111"/>
                  </a:cubicBezTo>
                  <a:cubicBezTo>
                    <a:pt x="1432" y="27294"/>
                    <a:pt x="1116" y="27537"/>
                    <a:pt x="982" y="27854"/>
                  </a:cubicBezTo>
                  <a:cubicBezTo>
                    <a:pt x="890" y="28104"/>
                    <a:pt x="726" y="28292"/>
                    <a:pt x="531" y="28451"/>
                  </a:cubicBezTo>
                  <a:cubicBezTo>
                    <a:pt x="202" y="29096"/>
                    <a:pt x="1" y="29693"/>
                    <a:pt x="1" y="30199"/>
                  </a:cubicBezTo>
                  <a:cubicBezTo>
                    <a:pt x="1" y="32922"/>
                    <a:pt x="2823" y="33026"/>
                    <a:pt x="3253" y="33026"/>
                  </a:cubicBezTo>
                  <a:cubicBezTo>
                    <a:pt x="3289" y="33026"/>
                    <a:pt x="3308" y="33025"/>
                    <a:pt x="3308" y="33025"/>
                  </a:cubicBezTo>
                  <a:lnTo>
                    <a:pt x="33227" y="33025"/>
                  </a:lnTo>
                  <a:cubicBezTo>
                    <a:pt x="38002" y="32367"/>
                    <a:pt x="36084" y="28091"/>
                    <a:pt x="35103" y="26873"/>
                  </a:cubicBezTo>
                  <a:cubicBezTo>
                    <a:pt x="34871" y="26593"/>
                    <a:pt x="34549" y="26264"/>
                    <a:pt x="34177" y="25917"/>
                  </a:cubicBezTo>
                  <a:cubicBezTo>
                    <a:pt x="33988" y="26088"/>
                    <a:pt x="33793" y="26258"/>
                    <a:pt x="33586" y="26416"/>
                  </a:cubicBezTo>
                  <a:cubicBezTo>
                    <a:pt x="33379" y="26039"/>
                    <a:pt x="33416" y="25631"/>
                    <a:pt x="33404" y="25229"/>
                  </a:cubicBezTo>
                  <a:cubicBezTo>
                    <a:pt x="33330" y="25168"/>
                    <a:pt x="33257" y="25107"/>
                    <a:pt x="33184" y="25046"/>
                  </a:cubicBezTo>
                  <a:cubicBezTo>
                    <a:pt x="32855" y="25704"/>
                    <a:pt x="32612" y="26404"/>
                    <a:pt x="32149" y="27001"/>
                  </a:cubicBezTo>
                  <a:cubicBezTo>
                    <a:pt x="32234" y="26337"/>
                    <a:pt x="32338" y="25673"/>
                    <a:pt x="32234" y="25009"/>
                  </a:cubicBezTo>
                  <a:cubicBezTo>
                    <a:pt x="32173" y="24699"/>
                    <a:pt x="32057" y="24388"/>
                    <a:pt x="31984" y="24071"/>
                  </a:cubicBezTo>
                  <a:cubicBezTo>
                    <a:pt x="30748" y="23097"/>
                    <a:pt x="29652" y="22311"/>
                    <a:pt x="29652" y="22311"/>
                  </a:cubicBezTo>
                  <a:lnTo>
                    <a:pt x="29591" y="12030"/>
                  </a:lnTo>
                  <a:cubicBezTo>
                    <a:pt x="29591" y="11762"/>
                    <a:pt x="29499" y="11500"/>
                    <a:pt x="29335" y="11281"/>
                  </a:cubicBezTo>
                  <a:lnTo>
                    <a:pt x="21112" y="542"/>
                  </a:lnTo>
                  <a:cubicBezTo>
                    <a:pt x="20856" y="201"/>
                    <a:pt x="20448" y="0"/>
                    <a:pt x="20022" y="0"/>
                  </a:cubicBezTo>
                  <a:close/>
                </a:path>
              </a:pathLst>
            </a:custGeom>
            <a:solidFill>
              <a:schemeClr val="accent5"/>
            </a:solidFill>
            <a:ln>
              <a:noFill/>
            </a:ln>
          </p:spPr>
          <p:txBody>
            <a:bodyPr spcFirstLastPara="1" wrap="square" lIns="91425" tIns="91425" rIns="91425" bIns="91425" anchor="ctr" anchorCtr="0">
              <a:noAutofit/>
            </a:bodyPr>
            <a:lstStyle/>
            <a:p>
              <a:endParaRPr dirty="0"/>
            </a:p>
          </p:txBody>
        </p:sp>
        <p:sp>
          <p:nvSpPr>
            <p:cNvPr id="18" name="Google Shape;797;p39">
              <a:extLst>
                <a:ext uri="{FF2B5EF4-FFF2-40B4-BE49-F238E27FC236}">
                  <a16:creationId xmlns:a16="http://schemas.microsoft.com/office/drawing/2014/main" id="{0B4FD19C-C281-DB45-BA3F-E29CA84501B0}"/>
                </a:ext>
              </a:extLst>
            </p:cNvPr>
            <p:cNvSpPr/>
            <p:nvPr/>
          </p:nvSpPr>
          <p:spPr>
            <a:xfrm>
              <a:off x="4924696" y="702623"/>
              <a:ext cx="2709889" cy="3880256"/>
            </a:xfrm>
            <a:custGeom>
              <a:avLst/>
              <a:gdLst/>
              <a:ahLst/>
              <a:cxnLst/>
              <a:rect l="l" t="t" r="r" b="b"/>
              <a:pathLst>
                <a:path w="22573" h="32322" extrusionOk="0">
                  <a:moveTo>
                    <a:pt x="8968" y="0"/>
                  </a:moveTo>
                  <a:cubicBezTo>
                    <a:pt x="8913" y="0"/>
                    <a:pt x="8865" y="76"/>
                    <a:pt x="8911" y="131"/>
                  </a:cubicBezTo>
                  <a:cubicBezTo>
                    <a:pt x="10135" y="1526"/>
                    <a:pt x="11317" y="2951"/>
                    <a:pt x="12456" y="4413"/>
                  </a:cubicBezTo>
                  <a:cubicBezTo>
                    <a:pt x="13601" y="5875"/>
                    <a:pt x="14704" y="7367"/>
                    <a:pt x="15763" y="8896"/>
                  </a:cubicBezTo>
                  <a:cubicBezTo>
                    <a:pt x="16336" y="9725"/>
                    <a:pt x="16902" y="10565"/>
                    <a:pt x="17451" y="11412"/>
                  </a:cubicBezTo>
                  <a:lnTo>
                    <a:pt x="97" y="11412"/>
                  </a:lnTo>
                  <a:cubicBezTo>
                    <a:pt x="0" y="11412"/>
                    <a:pt x="0" y="11564"/>
                    <a:pt x="97" y="11564"/>
                  </a:cubicBezTo>
                  <a:lnTo>
                    <a:pt x="17560" y="11564"/>
                  </a:lnTo>
                  <a:cubicBezTo>
                    <a:pt x="17560" y="11570"/>
                    <a:pt x="17560" y="11576"/>
                    <a:pt x="17560" y="11576"/>
                  </a:cubicBezTo>
                  <a:cubicBezTo>
                    <a:pt x="17560" y="11595"/>
                    <a:pt x="17560" y="11607"/>
                    <a:pt x="17566" y="11619"/>
                  </a:cubicBezTo>
                  <a:cubicBezTo>
                    <a:pt x="17560" y="11631"/>
                    <a:pt x="17560" y="11637"/>
                    <a:pt x="17560" y="11649"/>
                  </a:cubicBezTo>
                  <a:lnTo>
                    <a:pt x="17560" y="32249"/>
                  </a:lnTo>
                  <a:cubicBezTo>
                    <a:pt x="17560" y="32298"/>
                    <a:pt x="17598" y="32322"/>
                    <a:pt x="17636" y="32322"/>
                  </a:cubicBezTo>
                  <a:cubicBezTo>
                    <a:pt x="17674" y="32322"/>
                    <a:pt x="17712" y="32298"/>
                    <a:pt x="17712" y="32249"/>
                  </a:cubicBezTo>
                  <a:lnTo>
                    <a:pt x="17712" y="11649"/>
                  </a:lnTo>
                  <a:cubicBezTo>
                    <a:pt x="17712" y="11643"/>
                    <a:pt x="17712" y="11631"/>
                    <a:pt x="17706" y="11625"/>
                  </a:cubicBezTo>
                  <a:lnTo>
                    <a:pt x="17712" y="11619"/>
                  </a:lnTo>
                  <a:cubicBezTo>
                    <a:pt x="17712" y="11607"/>
                    <a:pt x="17712" y="11595"/>
                    <a:pt x="17712" y="11588"/>
                  </a:cubicBezTo>
                  <a:cubicBezTo>
                    <a:pt x="17712" y="11576"/>
                    <a:pt x="17712" y="11570"/>
                    <a:pt x="17712" y="11564"/>
                  </a:cubicBezTo>
                  <a:lnTo>
                    <a:pt x="22476" y="11564"/>
                  </a:lnTo>
                  <a:cubicBezTo>
                    <a:pt x="22573" y="11564"/>
                    <a:pt x="22573" y="11412"/>
                    <a:pt x="22476" y="11412"/>
                  </a:cubicBezTo>
                  <a:lnTo>
                    <a:pt x="17633" y="11412"/>
                  </a:lnTo>
                  <a:cubicBezTo>
                    <a:pt x="17633" y="11412"/>
                    <a:pt x="17627" y="11412"/>
                    <a:pt x="17627" y="11406"/>
                  </a:cubicBezTo>
                  <a:cubicBezTo>
                    <a:pt x="16616" y="9846"/>
                    <a:pt x="15562" y="8311"/>
                    <a:pt x="14460" y="6807"/>
                  </a:cubicBezTo>
                  <a:cubicBezTo>
                    <a:pt x="13370" y="5315"/>
                    <a:pt x="12231" y="3853"/>
                    <a:pt x="11061" y="2422"/>
                  </a:cubicBezTo>
                  <a:cubicBezTo>
                    <a:pt x="10391" y="1611"/>
                    <a:pt x="9715" y="814"/>
                    <a:pt x="9021" y="28"/>
                  </a:cubicBezTo>
                  <a:cubicBezTo>
                    <a:pt x="9004" y="8"/>
                    <a:pt x="8986" y="0"/>
                    <a:pt x="8968"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9" name="Google Shape;798;p39">
              <a:extLst>
                <a:ext uri="{FF2B5EF4-FFF2-40B4-BE49-F238E27FC236}">
                  <a16:creationId xmlns:a16="http://schemas.microsoft.com/office/drawing/2014/main" id="{07DAAD3D-6E33-5D45-B5DD-62A8590112DA}"/>
                </a:ext>
              </a:extLst>
            </p:cNvPr>
            <p:cNvSpPr/>
            <p:nvPr/>
          </p:nvSpPr>
          <p:spPr>
            <a:xfrm>
              <a:off x="7322994" y="3171260"/>
              <a:ext cx="353907" cy="1397742"/>
            </a:xfrm>
            <a:custGeom>
              <a:avLst/>
              <a:gdLst/>
              <a:ahLst/>
              <a:cxnLst/>
              <a:rect l="l" t="t" r="r" b="b"/>
              <a:pathLst>
                <a:path w="2948" h="11643" extrusionOk="0">
                  <a:moveTo>
                    <a:pt x="75" y="1"/>
                  </a:moveTo>
                  <a:cubicBezTo>
                    <a:pt x="38" y="1"/>
                    <a:pt x="0" y="26"/>
                    <a:pt x="0" y="76"/>
                  </a:cubicBezTo>
                  <a:lnTo>
                    <a:pt x="0" y="11569"/>
                  </a:lnTo>
                  <a:cubicBezTo>
                    <a:pt x="0" y="11618"/>
                    <a:pt x="38" y="11642"/>
                    <a:pt x="76" y="11642"/>
                  </a:cubicBezTo>
                  <a:cubicBezTo>
                    <a:pt x="114" y="11642"/>
                    <a:pt x="153" y="11618"/>
                    <a:pt x="153" y="11569"/>
                  </a:cubicBezTo>
                  <a:lnTo>
                    <a:pt x="153" y="155"/>
                  </a:lnTo>
                  <a:cubicBezTo>
                    <a:pt x="1048" y="581"/>
                    <a:pt x="1931" y="1038"/>
                    <a:pt x="2796" y="1525"/>
                  </a:cubicBezTo>
                  <a:cubicBezTo>
                    <a:pt x="2809" y="1532"/>
                    <a:pt x="2821" y="1536"/>
                    <a:pt x="2833" y="1536"/>
                  </a:cubicBezTo>
                  <a:cubicBezTo>
                    <a:pt x="2901" y="1536"/>
                    <a:pt x="2948" y="1433"/>
                    <a:pt x="2875" y="1391"/>
                  </a:cubicBezTo>
                  <a:cubicBezTo>
                    <a:pt x="2010" y="910"/>
                    <a:pt x="1127" y="453"/>
                    <a:pt x="232" y="27"/>
                  </a:cubicBezTo>
                  <a:cubicBezTo>
                    <a:pt x="219" y="20"/>
                    <a:pt x="207" y="18"/>
                    <a:pt x="196" y="18"/>
                  </a:cubicBezTo>
                  <a:cubicBezTo>
                    <a:pt x="175" y="18"/>
                    <a:pt x="156" y="27"/>
                    <a:pt x="140" y="39"/>
                  </a:cubicBezTo>
                  <a:cubicBezTo>
                    <a:pt x="128" y="14"/>
                    <a:pt x="101" y="1"/>
                    <a:pt x="75"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0" name="Google Shape;799;p39">
              <a:extLst>
                <a:ext uri="{FF2B5EF4-FFF2-40B4-BE49-F238E27FC236}">
                  <a16:creationId xmlns:a16="http://schemas.microsoft.com/office/drawing/2014/main" id="{FAC5E797-92BE-6542-AB8A-500F1A6CDDF5}"/>
                </a:ext>
              </a:extLst>
            </p:cNvPr>
            <p:cNvSpPr/>
            <p:nvPr/>
          </p:nvSpPr>
          <p:spPr>
            <a:xfrm>
              <a:off x="4864673" y="3171500"/>
              <a:ext cx="17647" cy="1416470"/>
            </a:xfrm>
            <a:custGeom>
              <a:avLst/>
              <a:gdLst/>
              <a:ahLst/>
              <a:cxnLst/>
              <a:rect l="l" t="t" r="r" b="b"/>
              <a:pathLst>
                <a:path w="147" h="11799" extrusionOk="0">
                  <a:moveTo>
                    <a:pt x="74" y="0"/>
                  </a:moveTo>
                  <a:cubicBezTo>
                    <a:pt x="37" y="0"/>
                    <a:pt x="1" y="25"/>
                    <a:pt x="1" y="74"/>
                  </a:cubicBezTo>
                  <a:lnTo>
                    <a:pt x="1" y="11725"/>
                  </a:lnTo>
                  <a:cubicBezTo>
                    <a:pt x="1" y="11774"/>
                    <a:pt x="37" y="11799"/>
                    <a:pt x="74" y="11799"/>
                  </a:cubicBezTo>
                  <a:cubicBezTo>
                    <a:pt x="110" y="11799"/>
                    <a:pt x="147" y="11774"/>
                    <a:pt x="147" y="11725"/>
                  </a:cubicBezTo>
                  <a:lnTo>
                    <a:pt x="147" y="74"/>
                  </a:lnTo>
                  <a:cubicBezTo>
                    <a:pt x="147" y="25"/>
                    <a:pt x="110" y="0"/>
                    <a:pt x="74"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1" name="Google Shape;800;p39">
              <a:extLst>
                <a:ext uri="{FF2B5EF4-FFF2-40B4-BE49-F238E27FC236}">
                  <a16:creationId xmlns:a16="http://schemas.microsoft.com/office/drawing/2014/main" id="{11BA21F7-06A1-FB45-B751-D970E65B5DC1}"/>
                </a:ext>
              </a:extLst>
            </p:cNvPr>
            <p:cNvSpPr/>
            <p:nvPr/>
          </p:nvSpPr>
          <p:spPr>
            <a:xfrm>
              <a:off x="5228775" y="2589514"/>
              <a:ext cx="1437719" cy="1437599"/>
            </a:xfrm>
            <a:custGeom>
              <a:avLst/>
              <a:gdLst/>
              <a:ahLst/>
              <a:cxnLst/>
              <a:rect l="l" t="t" r="r" b="b"/>
              <a:pathLst>
                <a:path w="11976" h="11975" extrusionOk="0">
                  <a:moveTo>
                    <a:pt x="5988" y="0"/>
                  </a:moveTo>
                  <a:cubicBezTo>
                    <a:pt x="2687" y="0"/>
                    <a:pt x="1" y="2686"/>
                    <a:pt x="1" y="5987"/>
                  </a:cubicBezTo>
                  <a:cubicBezTo>
                    <a:pt x="1" y="9295"/>
                    <a:pt x="2687" y="11975"/>
                    <a:pt x="5988" y="11975"/>
                  </a:cubicBezTo>
                  <a:cubicBezTo>
                    <a:pt x="9296" y="11975"/>
                    <a:pt x="11976" y="9295"/>
                    <a:pt x="11976" y="5987"/>
                  </a:cubicBezTo>
                  <a:cubicBezTo>
                    <a:pt x="11976" y="2686"/>
                    <a:pt x="9296" y="0"/>
                    <a:pt x="598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2" name="Google Shape;801;p39">
              <a:extLst>
                <a:ext uri="{FF2B5EF4-FFF2-40B4-BE49-F238E27FC236}">
                  <a16:creationId xmlns:a16="http://schemas.microsoft.com/office/drawing/2014/main" id="{5E27985E-D183-3C4A-A351-63FC2CF80618}"/>
                </a:ext>
              </a:extLst>
            </p:cNvPr>
            <p:cNvSpPr/>
            <p:nvPr/>
          </p:nvSpPr>
          <p:spPr>
            <a:xfrm>
              <a:off x="5644137" y="1198775"/>
              <a:ext cx="544907" cy="545507"/>
            </a:xfrm>
            <a:custGeom>
              <a:avLst/>
              <a:gdLst/>
              <a:ahLst/>
              <a:cxnLst/>
              <a:rect l="l" t="t" r="r" b="b"/>
              <a:pathLst>
                <a:path w="4539" h="4544" extrusionOk="0">
                  <a:moveTo>
                    <a:pt x="2266" y="0"/>
                  </a:moveTo>
                  <a:cubicBezTo>
                    <a:pt x="1018" y="0"/>
                    <a:pt x="0" y="1017"/>
                    <a:pt x="0" y="2272"/>
                  </a:cubicBezTo>
                  <a:cubicBezTo>
                    <a:pt x="0" y="3527"/>
                    <a:pt x="1018" y="4544"/>
                    <a:pt x="2266" y="4544"/>
                  </a:cubicBezTo>
                  <a:cubicBezTo>
                    <a:pt x="3521" y="4544"/>
                    <a:pt x="4538" y="3527"/>
                    <a:pt x="4538" y="2272"/>
                  </a:cubicBezTo>
                  <a:cubicBezTo>
                    <a:pt x="4538" y="1017"/>
                    <a:pt x="3521" y="0"/>
                    <a:pt x="226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3" name="Google Shape;802;p39">
              <a:extLst>
                <a:ext uri="{FF2B5EF4-FFF2-40B4-BE49-F238E27FC236}">
                  <a16:creationId xmlns:a16="http://schemas.microsoft.com/office/drawing/2014/main" id="{62BC20DF-ED8D-DA44-B588-C33F73EAE7E4}"/>
                </a:ext>
              </a:extLst>
            </p:cNvPr>
            <p:cNvSpPr/>
            <p:nvPr/>
          </p:nvSpPr>
          <p:spPr>
            <a:xfrm>
              <a:off x="7183979" y="2269230"/>
              <a:ext cx="321134" cy="454869"/>
            </a:xfrm>
            <a:custGeom>
              <a:avLst/>
              <a:gdLst/>
              <a:ahLst/>
              <a:cxnLst/>
              <a:rect l="l" t="t" r="r" b="b"/>
              <a:pathLst>
                <a:path w="2675" h="3789" extrusionOk="0">
                  <a:moveTo>
                    <a:pt x="1335" y="0"/>
                  </a:moveTo>
                  <a:cubicBezTo>
                    <a:pt x="598" y="0"/>
                    <a:pt x="1" y="853"/>
                    <a:pt x="1" y="1895"/>
                  </a:cubicBezTo>
                  <a:cubicBezTo>
                    <a:pt x="1" y="2942"/>
                    <a:pt x="598" y="3789"/>
                    <a:pt x="1335" y="3789"/>
                  </a:cubicBezTo>
                  <a:cubicBezTo>
                    <a:pt x="2078" y="3789"/>
                    <a:pt x="2675" y="2942"/>
                    <a:pt x="2675" y="1895"/>
                  </a:cubicBezTo>
                  <a:cubicBezTo>
                    <a:pt x="2675" y="853"/>
                    <a:pt x="2078" y="0"/>
                    <a:pt x="133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4" name="Google Shape;803;p39">
              <a:extLst>
                <a:ext uri="{FF2B5EF4-FFF2-40B4-BE49-F238E27FC236}">
                  <a16:creationId xmlns:a16="http://schemas.microsoft.com/office/drawing/2014/main" id="{3B118DC5-18F4-CC4E-B32E-E342BCB6C377}"/>
                </a:ext>
              </a:extLst>
            </p:cNvPr>
            <p:cNvSpPr/>
            <p:nvPr/>
          </p:nvSpPr>
          <p:spPr>
            <a:xfrm>
              <a:off x="5145462" y="2470788"/>
              <a:ext cx="1618994" cy="1649487"/>
            </a:xfrm>
            <a:custGeom>
              <a:avLst/>
              <a:gdLst/>
              <a:ahLst/>
              <a:cxnLst/>
              <a:rect l="l" t="t" r="r" b="b"/>
              <a:pathLst>
                <a:path w="13486" h="13740" extrusionOk="0">
                  <a:moveTo>
                    <a:pt x="7049" y="157"/>
                  </a:moveTo>
                  <a:cubicBezTo>
                    <a:pt x="7526" y="157"/>
                    <a:pt x="7998" y="223"/>
                    <a:pt x="8461" y="356"/>
                  </a:cubicBezTo>
                  <a:cubicBezTo>
                    <a:pt x="9752" y="733"/>
                    <a:pt x="10897" y="1574"/>
                    <a:pt x="11732" y="2615"/>
                  </a:cubicBezTo>
                  <a:cubicBezTo>
                    <a:pt x="12530" y="3608"/>
                    <a:pt x="13072" y="4820"/>
                    <a:pt x="13254" y="6081"/>
                  </a:cubicBezTo>
                  <a:cubicBezTo>
                    <a:pt x="13437" y="7305"/>
                    <a:pt x="13260" y="8560"/>
                    <a:pt x="12743" y="9687"/>
                  </a:cubicBezTo>
                  <a:cubicBezTo>
                    <a:pt x="12243" y="10777"/>
                    <a:pt x="11445" y="11733"/>
                    <a:pt x="10434" y="12385"/>
                  </a:cubicBezTo>
                  <a:cubicBezTo>
                    <a:pt x="9874" y="12751"/>
                    <a:pt x="9259" y="13000"/>
                    <a:pt x="8619" y="13171"/>
                  </a:cubicBezTo>
                  <a:cubicBezTo>
                    <a:pt x="8241" y="13268"/>
                    <a:pt x="7864" y="13341"/>
                    <a:pt x="7486" y="13415"/>
                  </a:cubicBezTo>
                  <a:cubicBezTo>
                    <a:pt x="7090" y="13494"/>
                    <a:pt x="6694" y="13561"/>
                    <a:pt x="6286" y="13585"/>
                  </a:cubicBezTo>
                  <a:cubicBezTo>
                    <a:pt x="6201" y="13590"/>
                    <a:pt x="6115" y="13593"/>
                    <a:pt x="6029" y="13593"/>
                  </a:cubicBezTo>
                  <a:cubicBezTo>
                    <a:pt x="5723" y="13593"/>
                    <a:pt x="5416" y="13559"/>
                    <a:pt x="5117" y="13488"/>
                  </a:cubicBezTo>
                  <a:cubicBezTo>
                    <a:pt x="4745" y="13402"/>
                    <a:pt x="4386" y="13268"/>
                    <a:pt x="4039" y="13116"/>
                  </a:cubicBezTo>
                  <a:cubicBezTo>
                    <a:pt x="3387" y="12836"/>
                    <a:pt x="2699" y="12550"/>
                    <a:pt x="2169" y="12068"/>
                  </a:cubicBezTo>
                  <a:cubicBezTo>
                    <a:pt x="1645" y="11599"/>
                    <a:pt x="1353" y="10948"/>
                    <a:pt x="1066" y="10314"/>
                  </a:cubicBezTo>
                  <a:cubicBezTo>
                    <a:pt x="762" y="9626"/>
                    <a:pt x="451" y="8926"/>
                    <a:pt x="281" y="8189"/>
                  </a:cubicBezTo>
                  <a:cubicBezTo>
                    <a:pt x="208" y="7854"/>
                    <a:pt x="159" y="7519"/>
                    <a:pt x="159" y="7177"/>
                  </a:cubicBezTo>
                  <a:cubicBezTo>
                    <a:pt x="177" y="7165"/>
                    <a:pt x="189" y="7147"/>
                    <a:pt x="189" y="7117"/>
                  </a:cubicBezTo>
                  <a:cubicBezTo>
                    <a:pt x="159" y="5831"/>
                    <a:pt x="518" y="4558"/>
                    <a:pt x="1182" y="3468"/>
                  </a:cubicBezTo>
                  <a:cubicBezTo>
                    <a:pt x="1517" y="2926"/>
                    <a:pt x="1925" y="2427"/>
                    <a:pt x="2400" y="2000"/>
                  </a:cubicBezTo>
                  <a:cubicBezTo>
                    <a:pt x="2918" y="1525"/>
                    <a:pt x="3521" y="1147"/>
                    <a:pt x="4154" y="855"/>
                  </a:cubicBezTo>
                  <a:cubicBezTo>
                    <a:pt x="4837" y="544"/>
                    <a:pt x="5568" y="313"/>
                    <a:pt x="6311" y="209"/>
                  </a:cubicBezTo>
                  <a:cubicBezTo>
                    <a:pt x="6557" y="174"/>
                    <a:pt x="6804" y="157"/>
                    <a:pt x="7049" y="157"/>
                  </a:cubicBezTo>
                  <a:close/>
                  <a:moveTo>
                    <a:pt x="7074" y="1"/>
                  </a:moveTo>
                  <a:cubicBezTo>
                    <a:pt x="6409" y="1"/>
                    <a:pt x="5745" y="135"/>
                    <a:pt x="5111" y="331"/>
                  </a:cubicBezTo>
                  <a:cubicBezTo>
                    <a:pt x="3759" y="752"/>
                    <a:pt x="2516" y="1501"/>
                    <a:pt x="1608" y="2609"/>
                  </a:cubicBezTo>
                  <a:cubicBezTo>
                    <a:pt x="780" y="3620"/>
                    <a:pt x="244" y="4863"/>
                    <a:pt x="86" y="6160"/>
                  </a:cubicBezTo>
                  <a:cubicBezTo>
                    <a:pt x="49" y="6453"/>
                    <a:pt x="37" y="6751"/>
                    <a:pt x="37" y="7050"/>
                  </a:cubicBezTo>
                  <a:cubicBezTo>
                    <a:pt x="19" y="7062"/>
                    <a:pt x="7" y="7086"/>
                    <a:pt x="7" y="7110"/>
                  </a:cubicBezTo>
                  <a:cubicBezTo>
                    <a:pt x="0" y="7890"/>
                    <a:pt x="220" y="8651"/>
                    <a:pt x="500" y="9370"/>
                  </a:cubicBezTo>
                  <a:cubicBezTo>
                    <a:pt x="640" y="9723"/>
                    <a:pt x="792" y="10071"/>
                    <a:pt x="951" y="10412"/>
                  </a:cubicBezTo>
                  <a:cubicBezTo>
                    <a:pt x="1097" y="10741"/>
                    <a:pt x="1243" y="11076"/>
                    <a:pt x="1432" y="11386"/>
                  </a:cubicBezTo>
                  <a:cubicBezTo>
                    <a:pt x="1608" y="11685"/>
                    <a:pt x="1828" y="11971"/>
                    <a:pt x="2090" y="12202"/>
                  </a:cubicBezTo>
                  <a:cubicBezTo>
                    <a:pt x="2358" y="12440"/>
                    <a:pt x="2668" y="12629"/>
                    <a:pt x="2985" y="12793"/>
                  </a:cubicBezTo>
                  <a:cubicBezTo>
                    <a:pt x="3320" y="12970"/>
                    <a:pt x="3667" y="13122"/>
                    <a:pt x="4014" y="13268"/>
                  </a:cubicBezTo>
                  <a:cubicBezTo>
                    <a:pt x="4362" y="13421"/>
                    <a:pt x="4721" y="13555"/>
                    <a:pt x="5086" y="13640"/>
                  </a:cubicBezTo>
                  <a:cubicBezTo>
                    <a:pt x="5392" y="13711"/>
                    <a:pt x="5699" y="13740"/>
                    <a:pt x="6005" y="13740"/>
                  </a:cubicBezTo>
                  <a:cubicBezTo>
                    <a:pt x="6510" y="13740"/>
                    <a:pt x="7014" y="13662"/>
                    <a:pt x="7511" y="13567"/>
                  </a:cubicBezTo>
                  <a:cubicBezTo>
                    <a:pt x="8260" y="13421"/>
                    <a:pt x="9015" y="13262"/>
                    <a:pt x="9716" y="12952"/>
                  </a:cubicBezTo>
                  <a:cubicBezTo>
                    <a:pt x="10836" y="12452"/>
                    <a:pt x="11780" y="11593"/>
                    <a:pt x="12438" y="10564"/>
                  </a:cubicBezTo>
                  <a:cubicBezTo>
                    <a:pt x="13114" y="9504"/>
                    <a:pt x="13486" y="8268"/>
                    <a:pt x="13480" y="7013"/>
                  </a:cubicBezTo>
                  <a:cubicBezTo>
                    <a:pt x="13474" y="5703"/>
                    <a:pt x="13078" y="4406"/>
                    <a:pt x="12389" y="3291"/>
                  </a:cubicBezTo>
                  <a:cubicBezTo>
                    <a:pt x="11683" y="2140"/>
                    <a:pt x="10666" y="1172"/>
                    <a:pt x="9448" y="581"/>
                  </a:cubicBezTo>
                  <a:cubicBezTo>
                    <a:pt x="8814" y="270"/>
                    <a:pt x="8132" y="69"/>
                    <a:pt x="7437" y="15"/>
                  </a:cubicBezTo>
                  <a:cubicBezTo>
                    <a:pt x="7316" y="5"/>
                    <a:pt x="7195" y="1"/>
                    <a:pt x="7074"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 name="Google Shape;804;p39">
              <a:extLst>
                <a:ext uri="{FF2B5EF4-FFF2-40B4-BE49-F238E27FC236}">
                  <a16:creationId xmlns:a16="http://schemas.microsoft.com/office/drawing/2014/main" id="{6C47A697-091C-C041-B6C7-B6F9B5842AD7}"/>
                </a:ext>
              </a:extLst>
            </p:cNvPr>
            <p:cNvSpPr/>
            <p:nvPr/>
          </p:nvSpPr>
          <p:spPr>
            <a:xfrm>
              <a:off x="5558544" y="1131309"/>
              <a:ext cx="719700" cy="691008"/>
            </a:xfrm>
            <a:custGeom>
              <a:avLst/>
              <a:gdLst/>
              <a:ahLst/>
              <a:cxnLst/>
              <a:rect l="l" t="t" r="r" b="b"/>
              <a:pathLst>
                <a:path w="5995" h="5756" extrusionOk="0">
                  <a:moveTo>
                    <a:pt x="3105" y="153"/>
                  </a:moveTo>
                  <a:cubicBezTo>
                    <a:pt x="3185" y="153"/>
                    <a:pt x="3265" y="155"/>
                    <a:pt x="3345" y="160"/>
                  </a:cubicBezTo>
                  <a:cubicBezTo>
                    <a:pt x="3923" y="191"/>
                    <a:pt x="4472" y="379"/>
                    <a:pt x="4892" y="787"/>
                  </a:cubicBezTo>
                  <a:cubicBezTo>
                    <a:pt x="5739" y="1604"/>
                    <a:pt x="5848" y="2913"/>
                    <a:pt x="5428" y="3967"/>
                  </a:cubicBezTo>
                  <a:cubicBezTo>
                    <a:pt x="5233" y="4442"/>
                    <a:pt x="4922" y="4887"/>
                    <a:pt x="4502" y="5179"/>
                  </a:cubicBezTo>
                  <a:cubicBezTo>
                    <a:pt x="4061" y="5493"/>
                    <a:pt x="3536" y="5603"/>
                    <a:pt x="3002" y="5603"/>
                  </a:cubicBezTo>
                  <a:cubicBezTo>
                    <a:pt x="2946" y="5603"/>
                    <a:pt x="2889" y="5602"/>
                    <a:pt x="2833" y="5599"/>
                  </a:cubicBezTo>
                  <a:cubicBezTo>
                    <a:pt x="2236" y="5575"/>
                    <a:pt x="1627" y="5459"/>
                    <a:pt x="1176" y="5033"/>
                  </a:cubicBezTo>
                  <a:cubicBezTo>
                    <a:pt x="756" y="4643"/>
                    <a:pt x="452" y="4101"/>
                    <a:pt x="305" y="3547"/>
                  </a:cubicBezTo>
                  <a:cubicBezTo>
                    <a:pt x="159" y="3011"/>
                    <a:pt x="159" y="2444"/>
                    <a:pt x="342" y="1914"/>
                  </a:cubicBezTo>
                  <a:cubicBezTo>
                    <a:pt x="512" y="1433"/>
                    <a:pt x="823" y="995"/>
                    <a:pt x="1243" y="708"/>
                  </a:cubicBezTo>
                  <a:cubicBezTo>
                    <a:pt x="1353" y="635"/>
                    <a:pt x="1463" y="574"/>
                    <a:pt x="1578" y="519"/>
                  </a:cubicBezTo>
                  <a:cubicBezTo>
                    <a:pt x="1609" y="507"/>
                    <a:pt x="1621" y="477"/>
                    <a:pt x="1615" y="452"/>
                  </a:cubicBezTo>
                  <a:cubicBezTo>
                    <a:pt x="1859" y="300"/>
                    <a:pt x="2145" y="239"/>
                    <a:pt x="2431" y="203"/>
                  </a:cubicBezTo>
                  <a:cubicBezTo>
                    <a:pt x="2652" y="171"/>
                    <a:pt x="2879" y="153"/>
                    <a:pt x="3105" y="153"/>
                  </a:cubicBezTo>
                  <a:close/>
                  <a:moveTo>
                    <a:pt x="3121" y="0"/>
                  </a:moveTo>
                  <a:cubicBezTo>
                    <a:pt x="3033" y="0"/>
                    <a:pt x="2945" y="3"/>
                    <a:pt x="2857" y="8"/>
                  </a:cubicBezTo>
                  <a:cubicBezTo>
                    <a:pt x="2547" y="26"/>
                    <a:pt x="2224" y="57"/>
                    <a:pt x="1926" y="148"/>
                  </a:cubicBezTo>
                  <a:cubicBezTo>
                    <a:pt x="1779" y="197"/>
                    <a:pt x="1639" y="258"/>
                    <a:pt x="1511" y="343"/>
                  </a:cubicBezTo>
                  <a:cubicBezTo>
                    <a:pt x="1487" y="355"/>
                    <a:pt x="1475" y="379"/>
                    <a:pt x="1475" y="398"/>
                  </a:cubicBezTo>
                  <a:cubicBezTo>
                    <a:pt x="994" y="629"/>
                    <a:pt x="604" y="1031"/>
                    <a:pt x="354" y="1506"/>
                  </a:cubicBezTo>
                  <a:cubicBezTo>
                    <a:pt x="92" y="2018"/>
                    <a:pt x="1" y="2596"/>
                    <a:pt x="74" y="3169"/>
                  </a:cubicBezTo>
                  <a:cubicBezTo>
                    <a:pt x="153" y="3772"/>
                    <a:pt x="409" y="4351"/>
                    <a:pt x="787" y="4832"/>
                  </a:cubicBezTo>
                  <a:cubicBezTo>
                    <a:pt x="975" y="5069"/>
                    <a:pt x="1195" y="5289"/>
                    <a:pt x="1463" y="5435"/>
                  </a:cubicBezTo>
                  <a:cubicBezTo>
                    <a:pt x="1737" y="5587"/>
                    <a:pt x="2047" y="5666"/>
                    <a:pt x="2358" y="5709"/>
                  </a:cubicBezTo>
                  <a:cubicBezTo>
                    <a:pt x="2572" y="5738"/>
                    <a:pt x="2791" y="5755"/>
                    <a:pt x="3009" y="5755"/>
                  </a:cubicBezTo>
                  <a:cubicBezTo>
                    <a:pt x="3438" y="5755"/>
                    <a:pt x="3865" y="5687"/>
                    <a:pt x="4252" y="5502"/>
                  </a:cubicBezTo>
                  <a:cubicBezTo>
                    <a:pt x="4746" y="5270"/>
                    <a:pt x="5136" y="4850"/>
                    <a:pt x="5397" y="4375"/>
                  </a:cubicBezTo>
                  <a:cubicBezTo>
                    <a:pt x="5970" y="3333"/>
                    <a:pt x="5994" y="1933"/>
                    <a:pt x="5257" y="970"/>
                  </a:cubicBezTo>
                  <a:cubicBezTo>
                    <a:pt x="4904" y="507"/>
                    <a:pt x="4405" y="184"/>
                    <a:pt x="3832" y="69"/>
                  </a:cubicBezTo>
                  <a:cubicBezTo>
                    <a:pt x="3597" y="20"/>
                    <a:pt x="3358" y="0"/>
                    <a:pt x="312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6" name="Google Shape;805;p39">
              <a:extLst>
                <a:ext uri="{FF2B5EF4-FFF2-40B4-BE49-F238E27FC236}">
                  <a16:creationId xmlns:a16="http://schemas.microsoft.com/office/drawing/2014/main" id="{94B8F688-06DB-8341-ACB0-CF36F7481EE0}"/>
                </a:ext>
              </a:extLst>
            </p:cNvPr>
            <p:cNvSpPr/>
            <p:nvPr/>
          </p:nvSpPr>
          <p:spPr>
            <a:xfrm>
              <a:off x="7111591" y="2195882"/>
              <a:ext cx="473237" cy="614896"/>
            </a:xfrm>
            <a:custGeom>
              <a:avLst/>
              <a:gdLst/>
              <a:ahLst/>
              <a:cxnLst/>
              <a:rect l="l" t="t" r="r" b="b"/>
              <a:pathLst>
                <a:path w="3942" h="5122" extrusionOk="0">
                  <a:moveTo>
                    <a:pt x="2017" y="167"/>
                  </a:moveTo>
                  <a:cubicBezTo>
                    <a:pt x="2748" y="313"/>
                    <a:pt x="3351" y="891"/>
                    <a:pt x="3601" y="1586"/>
                  </a:cubicBezTo>
                  <a:cubicBezTo>
                    <a:pt x="3911" y="2445"/>
                    <a:pt x="3710" y="3419"/>
                    <a:pt x="3235" y="4181"/>
                  </a:cubicBezTo>
                  <a:cubicBezTo>
                    <a:pt x="3010" y="4540"/>
                    <a:pt x="2693" y="4869"/>
                    <a:pt x="2261" y="4954"/>
                  </a:cubicBezTo>
                  <a:cubicBezTo>
                    <a:pt x="2185" y="4968"/>
                    <a:pt x="2108" y="4975"/>
                    <a:pt x="2032" y="4975"/>
                  </a:cubicBezTo>
                  <a:cubicBezTo>
                    <a:pt x="1708" y="4975"/>
                    <a:pt x="1383" y="4856"/>
                    <a:pt x="1122" y="4674"/>
                  </a:cubicBezTo>
                  <a:cubicBezTo>
                    <a:pt x="391" y="4162"/>
                    <a:pt x="165" y="3139"/>
                    <a:pt x="190" y="2298"/>
                  </a:cubicBezTo>
                  <a:cubicBezTo>
                    <a:pt x="208" y="1842"/>
                    <a:pt x="318" y="1373"/>
                    <a:pt x="574" y="983"/>
                  </a:cubicBezTo>
                  <a:cubicBezTo>
                    <a:pt x="793" y="654"/>
                    <a:pt x="1116" y="380"/>
                    <a:pt x="1493" y="258"/>
                  </a:cubicBezTo>
                  <a:cubicBezTo>
                    <a:pt x="1591" y="228"/>
                    <a:pt x="1688" y="203"/>
                    <a:pt x="1792" y="191"/>
                  </a:cubicBezTo>
                  <a:cubicBezTo>
                    <a:pt x="1804" y="191"/>
                    <a:pt x="1810" y="191"/>
                    <a:pt x="1816" y="185"/>
                  </a:cubicBezTo>
                  <a:lnTo>
                    <a:pt x="1847" y="185"/>
                  </a:lnTo>
                  <a:cubicBezTo>
                    <a:pt x="1901" y="173"/>
                    <a:pt x="1950" y="173"/>
                    <a:pt x="2005" y="167"/>
                  </a:cubicBezTo>
                  <a:close/>
                  <a:moveTo>
                    <a:pt x="1941" y="1"/>
                  </a:moveTo>
                  <a:cubicBezTo>
                    <a:pt x="1917" y="1"/>
                    <a:pt x="1898" y="11"/>
                    <a:pt x="1883" y="27"/>
                  </a:cubicBezTo>
                  <a:cubicBezTo>
                    <a:pt x="1859" y="33"/>
                    <a:pt x="1834" y="33"/>
                    <a:pt x="1804" y="39"/>
                  </a:cubicBezTo>
                  <a:lnTo>
                    <a:pt x="1792" y="39"/>
                  </a:lnTo>
                  <a:cubicBezTo>
                    <a:pt x="1359" y="87"/>
                    <a:pt x="963" y="301"/>
                    <a:pt x="671" y="617"/>
                  </a:cubicBezTo>
                  <a:cubicBezTo>
                    <a:pt x="348" y="965"/>
                    <a:pt x="159" y="1409"/>
                    <a:pt x="80" y="1872"/>
                  </a:cubicBezTo>
                  <a:cubicBezTo>
                    <a:pt x="1" y="2359"/>
                    <a:pt x="31" y="2871"/>
                    <a:pt x="147" y="3352"/>
                  </a:cubicBezTo>
                  <a:cubicBezTo>
                    <a:pt x="257" y="3803"/>
                    <a:pt x="452" y="4235"/>
                    <a:pt x="775" y="4576"/>
                  </a:cubicBezTo>
                  <a:cubicBezTo>
                    <a:pt x="1079" y="4887"/>
                    <a:pt x="1499" y="5094"/>
                    <a:pt x="1938" y="5119"/>
                  </a:cubicBezTo>
                  <a:cubicBezTo>
                    <a:pt x="1968" y="5121"/>
                    <a:pt x="1999" y="5122"/>
                    <a:pt x="2029" y="5122"/>
                  </a:cubicBezTo>
                  <a:cubicBezTo>
                    <a:pt x="2449" y="5122"/>
                    <a:pt x="2823" y="4926"/>
                    <a:pt x="3101" y="4613"/>
                  </a:cubicBezTo>
                  <a:cubicBezTo>
                    <a:pt x="3424" y="4254"/>
                    <a:pt x="3643" y="3803"/>
                    <a:pt x="3777" y="3340"/>
                  </a:cubicBezTo>
                  <a:cubicBezTo>
                    <a:pt x="3905" y="2877"/>
                    <a:pt x="3942" y="2384"/>
                    <a:pt x="3844" y="1903"/>
                  </a:cubicBezTo>
                  <a:cubicBezTo>
                    <a:pt x="3680" y="1074"/>
                    <a:pt x="3077" y="331"/>
                    <a:pt x="2261" y="69"/>
                  </a:cubicBezTo>
                  <a:cubicBezTo>
                    <a:pt x="2163" y="39"/>
                    <a:pt x="2060" y="14"/>
                    <a:pt x="1956" y="2"/>
                  </a:cubicBezTo>
                  <a:cubicBezTo>
                    <a:pt x="1951" y="1"/>
                    <a:pt x="1946" y="1"/>
                    <a:pt x="194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 name="Google Shape;806;p39">
              <a:extLst>
                <a:ext uri="{FF2B5EF4-FFF2-40B4-BE49-F238E27FC236}">
                  <a16:creationId xmlns:a16="http://schemas.microsoft.com/office/drawing/2014/main" id="{8EF84EDD-2421-1440-86B1-EA17B9F808FC}"/>
                </a:ext>
              </a:extLst>
            </p:cNvPr>
            <p:cNvSpPr/>
            <p:nvPr/>
          </p:nvSpPr>
          <p:spPr>
            <a:xfrm>
              <a:off x="5474991" y="2386516"/>
              <a:ext cx="127613" cy="114768"/>
            </a:xfrm>
            <a:custGeom>
              <a:avLst/>
              <a:gdLst/>
              <a:ahLst/>
              <a:cxnLst/>
              <a:rect l="l" t="t" r="r" b="b"/>
              <a:pathLst>
                <a:path w="1063" h="956" extrusionOk="0">
                  <a:moveTo>
                    <a:pt x="584" y="152"/>
                  </a:moveTo>
                  <a:cubicBezTo>
                    <a:pt x="640" y="152"/>
                    <a:pt x="696" y="164"/>
                    <a:pt x="746" y="187"/>
                  </a:cubicBezTo>
                  <a:cubicBezTo>
                    <a:pt x="910" y="260"/>
                    <a:pt x="947" y="449"/>
                    <a:pt x="873" y="601"/>
                  </a:cubicBezTo>
                  <a:cubicBezTo>
                    <a:pt x="815" y="717"/>
                    <a:pt x="705" y="800"/>
                    <a:pt x="585" y="800"/>
                  </a:cubicBezTo>
                  <a:cubicBezTo>
                    <a:pt x="542" y="800"/>
                    <a:pt x="497" y="790"/>
                    <a:pt x="453" y="765"/>
                  </a:cubicBezTo>
                  <a:cubicBezTo>
                    <a:pt x="301" y="686"/>
                    <a:pt x="210" y="479"/>
                    <a:pt x="289" y="315"/>
                  </a:cubicBezTo>
                  <a:cubicBezTo>
                    <a:pt x="289" y="308"/>
                    <a:pt x="295" y="308"/>
                    <a:pt x="295" y="302"/>
                  </a:cubicBezTo>
                  <a:cubicBezTo>
                    <a:pt x="301" y="296"/>
                    <a:pt x="301" y="290"/>
                    <a:pt x="307" y="284"/>
                  </a:cubicBezTo>
                  <a:cubicBezTo>
                    <a:pt x="367" y="196"/>
                    <a:pt x="475" y="152"/>
                    <a:pt x="584" y="152"/>
                  </a:cubicBezTo>
                  <a:close/>
                  <a:moveTo>
                    <a:pt x="587" y="0"/>
                  </a:moveTo>
                  <a:cubicBezTo>
                    <a:pt x="425" y="0"/>
                    <a:pt x="266" y="72"/>
                    <a:pt x="173" y="211"/>
                  </a:cubicBezTo>
                  <a:cubicBezTo>
                    <a:pt x="173" y="217"/>
                    <a:pt x="167" y="223"/>
                    <a:pt x="167" y="223"/>
                  </a:cubicBezTo>
                  <a:cubicBezTo>
                    <a:pt x="161" y="229"/>
                    <a:pt x="161" y="235"/>
                    <a:pt x="155" y="241"/>
                  </a:cubicBezTo>
                  <a:cubicBezTo>
                    <a:pt x="1" y="555"/>
                    <a:pt x="263" y="955"/>
                    <a:pt x="590" y="955"/>
                  </a:cubicBezTo>
                  <a:cubicBezTo>
                    <a:pt x="651" y="955"/>
                    <a:pt x="713" y="942"/>
                    <a:pt x="776" y="911"/>
                  </a:cubicBezTo>
                  <a:cubicBezTo>
                    <a:pt x="947" y="826"/>
                    <a:pt x="1062" y="631"/>
                    <a:pt x="1062" y="442"/>
                  </a:cubicBezTo>
                  <a:cubicBezTo>
                    <a:pt x="1062" y="241"/>
                    <a:pt x="928" y="77"/>
                    <a:pt x="739" y="22"/>
                  </a:cubicBezTo>
                  <a:cubicBezTo>
                    <a:pt x="690" y="7"/>
                    <a:pt x="638" y="0"/>
                    <a:pt x="58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8" name="Google Shape;807;p39">
              <a:extLst>
                <a:ext uri="{FF2B5EF4-FFF2-40B4-BE49-F238E27FC236}">
                  <a16:creationId xmlns:a16="http://schemas.microsoft.com/office/drawing/2014/main" id="{89B6747A-07E6-9044-8EB9-FC1DD6388054}"/>
                </a:ext>
              </a:extLst>
            </p:cNvPr>
            <p:cNvSpPr/>
            <p:nvPr/>
          </p:nvSpPr>
          <p:spPr>
            <a:xfrm>
              <a:off x="5627211" y="2339697"/>
              <a:ext cx="127493" cy="114288"/>
            </a:xfrm>
            <a:custGeom>
              <a:avLst/>
              <a:gdLst/>
              <a:ahLst/>
              <a:cxnLst/>
              <a:rect l="l" t="t" r="r" b="b"/>
              <a:pathLst>
                <a:path w="1062" h="952" extrusionOk="0">
                  <a:moveTo>
                    <a:pt x="572" y="151"/>
                  </a:moveTo>
                  <a:cubicBezTo>
                    <a:pt x="629" y="151"/>
                    <a:pt x="687" y="163"/>
                    <a:pt x="738" y="187"/>
                  </a:cubicBezTo>
                  <a:cubicBezTo>
                    <a:pt x="903" y="260"/>
                    <a:pt x="945" y="449"/>
                    <a:pt x="866" y="601"/>
                  </a:cubicBezTo>
                  <a:cubicBezTo>
                    <a:pt x="813" y="717"/>
                    <a:pt x="700" y="801"/>
                    <a:pt x="579" y="801"/>
                  </a:cubicBezTo>
                  <a:cubicBezTo>
                    <a:pt x="535" y="801"/>
                    <a:pt x="490" y="790"/>
                    <a:pt x="446" y="765"/>
                  </a:cubicBezTo>
                  <a:cubicBezTo>
                    <a:pt x="300" y="680"/>
                    <a:pt x="202" y="479"/>
                    <a:pt x="282" y="315"/>
                  </a:cubicBezTo>
                  <a:cubicBezTo>
                    <a:pt x="288" y="309"/>
                    <a:pt x="288" y="303"/>
                    <a:pt x="288" y="296"/>
                  </a:cubicBezTo>
                  <a:cubicBezTo>
                    <a:pt x="294" y="296"/>
                    <a:pt x="300" y="290"/>
                    <a:pt x="300" y="284"/>
                  </a:cubicBezTo>
                  <a:cubicBezTo>
                    <a:pt x="359" y="193"/>
                    <a:pt x="465" y="151"/>
                    <a:pt x="572" y="151"/>
                  </a:cubicBezTo>
                  <a:close/>
                  <a:moveTo>
                    <a:pt x="580" y="0"/>
                  </a:moveTo>
                  <a:cubicBezTo>
                    <a:pt x="420" y="0"/>
                    <a:pt x="264" y="72"/>
                    <a:pt x="172" y="211"/>
                  </a:cubicBezTo>
                  <a:cubicBezTo>
                    <a:pt x="166" y="211"/>
                    <a:pt x="166" y="217"/>
                    <a:pt x="160" y="223"/>
                  </a:cubicBezTo>
                  <a:cubicBezTo>
                    <a:pt x="160" y="229"/>
                    <a:pt x="154" y="236"/>
                    <a:pt x="154" y="236"/>
                  </a:cubicBezTo>
                  <a:cubicBezTo>
                    <a:pt x="0" y="553"/>
                    <a:pt x="260" y="952"/>
                    <a:pt x="581" y="952"/>
                  </a:cubicBezTo>
                  <a:cubicBezTo>
                    <a:pt x="642" y="952"/>
                    <a:pt x="706" y="938"/>
                    <a:pt x="769" y="906"/>
                  </a:cubicBezTo>
                  <a:cubicBezTo>
                    <a:pt x="945" y="826"/>
                    <a:pt x="1061" y="631"/>
                    <a:pt x="1061" y="443"/>
                  </a:cubicBezTo>
                  <a:cubicBezTo>
                    <a:pt x="1061" y="242"/>
                    <a:pt x="921" y="77"/>
                    <a:pt x="732" y="22"/>
                  </a:cubicBezTo>
                  <a:cubicBezTo>
                    <a:pt x="682" y="8"/>
                    <a:pt x="631" y="0"/>
                    <a:pt x="58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 name="Google Shape;808;p39">
              <a:extLst>
                <a:ext uri="{FF2B5EF4-FFF2-40B4-BE49-F238E27FC236}">
                  <a16:creationId xmlns:a16="http://schemas.microsoft.com/office/drawing/2014/main" id="{1F3CF8EF-2596-074F-B4B6-C2C1BC187F41}"/>
                </a:ext>
              </a:extLst>
            </p:cNvPr>
            <p:cNvSpPr/>
            <p:nvPr/>
          </p:nvSpPr>
          <p:spPr>
            <a:xfrm>
              <a:off x="5771267" y="2310406"/>
              <a:ext cx="127493" cy="114408"/>
            </a:xfrm>
            <a:custGeom>
              <a:avLst/>
              <a:gdLst/>
              <a:ahLst/>
              <a:cxnLst/>
              <a:rect l="l" t="t" r="r" b="b"/>
              <a:pathLst>
                <a:path w="1062" h="953" extrusionOk="0">
                  <a:moveTo>
                    <a:pt x="581" y="153"/>
                  </a:moveTo>
                  <a:cubicBezTo>
                    <a:pt x="636" y="153"/>
                    <a:pt x="691" y="164"/>
                    <a:pt x="738" y="187"/>
                  </a:cubicBezTo>
                  <a:cubicBezTo>
                    <a:pt x="903" y="260"/>
                    <a:pt x="945" y="449"/>
                    <a:pt x="866" y="601"/>
                  </a:cubicBezTo>
                  <a:cubicBezTo>
                    <a:pt x="813" y="718"/>
                    <a:pt x="703" y="801"/>
                    <a:pt x="584" y="801"/>
                  </a:cubicBezTo>
                  <a:cubicBezTo>
                    <a:pt x="540" y="801"/>
                    <a:pt x="496" y="790"/>
                    <a:pt x="452" y="766"/>
                  </a:cubicBezTo>
                  <a:cubicBezTo>
                    <a:pt x="300" y="687"/>
                    <a:pt x="208" y="480"/>
                    <a:pt x="288" y="315"/>
                  </a:cubicBezTo>
                  <a:cubicBezTo>
                    <a:pt x="288" y="309"/>
                    <a:pt x="288" y="303"/>
                    <a:pt x="294" y="297"/>
                  </a:cubicBezTo>
                  <a:cubicBezTo>
                    <a:pt x="294" y="297"/>
                    <a:pt x="300" y="291"/>
                    <a:pt x="300" y="285"/>
                  </a:cubicBezTo>
                  <a:cubicBezTo>
                    <a:pt x="364" y="196"/>
                    <a:pt x="473" y="153"/>
                    <a:pt x="581" y="153"/>
                  </a:cubicBezTo>
                  <a:close/>
                  <a:moveTo>
                    <a:pt x="583" y="1"/>
                  </a:moveTo>
                  <a:cubicBezTo>
                    <a:pt x="424" y="1"/>
                    <a:pt x="264" y="73"/>
                    <a:pt x="172" y="212"/>
                  </a:cubicBezTo>
                  <a:cubicBezTo>
                    <a:pt x="166" y="212"/>
                    <a:pt x="166" y="218"/>
                    <a:pt x="166" y="224"/>
                  </a:cubicBezTo>
                  <a:cubicBezTo>
                    <a:pt x="160" y="230"/>
                    <a:pt x="160" y="236"/>
                    <a:pt x="154" y="236"/>
                  </a:cubicBezTo>
                  <a:cubicBezTo>
                    <a:pt x="0" y="553"/>
                    <a:pt x="259" y="952"/>
                    <a:pt x="585" y="952"/>
                  </a:cubicBezTo>
                  <a:cubicBezTo>
                    <a:pt x="647" y="952"/>
                    <a:pt x="711" y="938"/>
                    <a:pt x="775" y="906"/>
                  </a:cubicBezTo>
                  <a:cubicBezTo>
                    <a:pt x="945" y="827"/>
                    <a:pt x="1061" y="632"/>
                    <a:pt x="1061" y="443"/>
                  </a:cubicBezTo>
                  <a:cubicBezTo>
                    <a:pt x="1061" y="242"/>
                    <a:pt x="921" y="78"/>
                    <a:pt x="732" y="23"/>
                  </a:cubicBezTo>
                  <a:cubicBezTo>
                    <a:pt x="684" y="8"/>
                    <a:pt x="633" y="1"/>
                    <a:pt x="583"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0" name="Google Shape;809;p39">
              <a:extLst>
                <a:ext uri="{FF2B5EF4-FFF2-40B4-BE49-F238E27FC236}">
                  <a16:creationId xmlns:a16="http://schemas.microsoft.com/office/drawing/2014/main" id="{F13B6081-7B68-F347-9A09-A22DEC98F821}"/>
                </a:ext>
              </a:extLst>
            </p:cNvPr>
            <p:cNvSpPr/>
            <p:nvPr/>
          </p:nvSpPr>
          <p:spPr>
            <a:xfrm>
              <a:off x="5941494" y="2300202"/>
              <a:ext cx="127613" cy="114888"/>
            </a:xfrm>
            <a:custGeom>
              <a:avLst/>
              <a:gdLst/>
              <a:ahLst/>
              <a:cxnLst/>
              <a:rect l="l" t="t" r="r" b="b"/>
              <a:pathLst>
                <a:path w="1063" h="957" extrusionOk="0">
                  <a:moveTo>
                    <a:pt x="586" y="153"/>
                  </a:moveTo>
                  <a:cubicBezTo>
                    <a:pt x="641" y="153"/>
                    <a:pt x="696" y="164"/>
                    <a:pt x="746" y="187"/>
                  </a:cubicBezTo>
                  <a:cubicBezTo>
                    <a:pt x="910" y="266"/>
                    <a:pt x="947" y="449"/>
                    <a:pt x="873" y="607"/>
                  </a:cubicBezTo>
                  <a:cubicBezTo>
                    <a:pt x="815" y="720"/>
                    <a:pt x="702" y="803"/>
                    <a:pt x="580" y="803"/>
                  </a:cubicBezTo>
                  <a:cubicBezTo>
                    <a:pt x="538" y="803"/>
                    <a:pt x="495" y="793"/>
                    <a:pt x="453" y="772"/>
                  </a:cubicBezTo>
                  <a:cubicBezTo>
                    <a:pt x="301" y="686"/>
                    <a:pt x="210" y="479"/>
                    <a:pt x="289" y="321"/>
                  </a:cubicBezTo>
                  <a:cubicBezTo>
                    <a:pt x="289" y="315"/>
                    <a:pt x="295" y="309"/>
                    <a:pt x="295" y="303"/>
                  </a:cubicBezTo>
                  <a:cubicBezTo>
                    <a:pt x="295" y="297"/>
                    <a:pt x="301" y="297"/>
                    <a:pt x="307" y="290"/>
                  </a:cubicBezTo>
                  <a:cubicBezTo>
                    <a:pt x="368" y="198"/>
                    <a:pt x="476" y="153"/>
                    <a:pt x="586" y="153"/>
                  </a:cubicBezTo>
                  <a:close/>
                  <a:moveTo>
                    <a:pt x="587" y="1"/>
                  </a:moveTo>
                  <a:cubicBezTo>
                    <a:pt x="425" y="1"/>
                    <a:pt x="266" y="73"/>
                    <a:pt x="173" y="211"/>
                  </a:cubicBezTo>
                  <a:cubicBezTo>
                    <a:pt x="173" y="217"/>
                    <a:pt x="167" y="223"/>
                    <a:pt x="167" y="230"/>
                  </a:cubicBezTo>
                  <a:cubicBezTo>
                    <a:pt x="161" y="230"/>
                    <a:pt x="161" y="236"/>
                    <a:pt x="155" y="242"/>
                  </a:cubicBezTo>
                  <a:cubicBezTo>
                    <a:pt x="1" y="560"/>
                    <a:pt x="262" y="956"/>
                    <a:pt x="589" y="956"/>
                  </a:cubicBezTo>
                  <a:cubicBezTo>
                    <a:pt x="650" y="956"/>
                    <a:pt x="713" y="942"/>
                    <a:pt x="776" y="912"/>
                  </a:cubicBezTo>
                  <a:cubicBezTo>
                    <a:pt x="947" y="826"/>
                    <a:pt x="1062" y="632"/>
                    <a:pt x="1062" y="443"/>
                  </a:cubicBezTo>
                  <a:cubicBezTo>
                    <a:pt x="1062" y="242"/>
                    <a:pt x="928" y="83"/>
                    <a:pt x="739" y="22"/>
                  </a:cubicBezTo>
                  <a:cubicBezTo>
                    <a:pt x="690" y="8"/>
                    <a:pt x="638" y="1"/>
                    <a:pt x="58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 name="Google Shape;810;p39">
              <a:extLst>
                <a:ext uri="{FF2B5EF4-FFF2-40B4-BE49-F238E27FC236}">
                  <a16:creationId xmlns:a16="http://schemas.microsoft.com/office/drawing/2014/main" id="{6F160FA1-8EA6-194C-997F-9C51A584524D}"/>
                </a:ext>
              </a:extLst>
            </p:cNvPr>
            <p:cNvSpPr/>
            <p:nvPr/>
          </p:nvSpPr>
          <p:spPr>
            <a:xfrm>
              <a:off x="6082669" y="2329493"/>
              <a:ext cx="127493" cy="114288"/>
            </a:xfrm>
            <a:custGeom>
              <a:avLst/>
              <a:gdLst/>
              <a:ahLst/>
              <a:cxnLst/>
              <a:rect l="l" t="t" r="r" b="b"/>
              <a:pathLst>
                <a:path w="1062" h="952" extrusionOk="0">
                  <a:moveTo>
                    <a:pt x="583" y="152"/>
                  </a:moveTo>
                  <a:cubicBezTo>
                    <a:pt x="639" y="152"/>
                    <a:pt x="695" y="164"/>
                    <a:pt x="745" y="187"/>
                  </a:cubicBezTo>
                  <a:cubicBezTo>
                    <a:pt x="910" y="260"/>
                    <a:pt x="946" y="448"/>
                    <a:pt x="873" y="601"/>
                  </a:cubicBezTo>
                  <a:cubicBezTo>
                    <a:pt x="815" y="717"/>
                    <a:pt x="704" y="800"/>
                    <a:pt x="584" y="800"/>
                  </a:cubicBezTo>
                  <a:cubicBezTo>
                    <a:pt x="541" y="800"/>
                    <a:pt x="496" y="789"/>
                    <a:pt x="453" y="765"/>
                  </a:cubicBezTo>
                  <a:cubicBezTo>
                    <a:pt x="300" y="686"/>
                    <a:pt x="209" y="479"/>
                    <a:pt x="288" y="314"/>
                  </a:cubicBezTo>
                  <a:cubicBezTo>
                    <a:pt x="288" y="308"/>
                    <a:pt x="294" y="302"/>
                    <a:pt x="294" y="296"/>
                  </a:cubicBezTo>
                  <a:cubicBezTo>
                    <a:pt x="300" y="296"/>
                    <a:pt x="300" y="290"/>
                    <a:pt x="307" y="284"/>
                  </a:cubicBezTo>
                  <a:cubicBezTo>
                    <a:pt x="367" y="196"/>
                    <a:pt x="475" y="152"/>
                    <a:pt x="583" y="152"/>
                  </a:cubicBezTo>
                  <a:close/>
                  <a:moveTo>
                    <a:pt x="586" y="0"/>
                  </a:moveTo>
                  <a:cubicBezTo>
                    <a:pt x="424" y="0"/>
                    <a:pt x="265" y="72"/>
                    <a:pt x="173" y="211"/>
                  </a:cubicBezTo>
                  <a:cubicBezTo>
                    <a:pt x="173" y="211"/>
                    <a:pt x="166" y="217"/>
                    <a:pt x="166" y="223"/>
                  </a:cubicBezTo>
                  <a:cubicBezTo>
                    <a:pt x="160" y="229"/>
                    <a:pt x="160" y="235"/>
                    <a:pt x="154" y="241"/>
                  </a:cubicBezTo>
                  <a:cubicBezTo>
                    <a:pt x="1" y="554"/>
                    <a:pt x="260" y="952"/>
                    <a:pt x="585" y="952"/>
                  </a:cubicBezTo>
                  <a:cubicBezTo>
                    <a:pt x="647" y="952"/>
                    <a:pt x="711" y="937"/>
                    <a:pt x="776" y="905"/>
                  </a:cubicBezTo>
                  <a:cubicBezTo>
                    <a:pt x="946" y="826"/>
                    <a:pt x="1062" y="631"/>
                    <a:pt x="1062" y="442"/>
                  </a:cubicBezTo>
                  <a:cubicBezTo>
                    <a:pt x="1062" y="241"/>
                    <a:pt x="928" y="77"/>
                    <a:pt x="739" y="22"/>
                  </a:cubicBezTo>
                  <a:cubicBezTo>
                    <a:pt x="689" y="7"/>
                    <a:pt x="638" y="0"/>
                    <a:pt x="58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2" name="Google Shape;811;p39">
              <a:extLst>
                <a:ext uri="{FF2B5EF4-FFF2-40B4-BE49-F238E27FC236}">
                  <a16:creationId xmlns:a16="http://schemas.microsoft.com/office/drawing/2014/main" id="{E4D683E7-38F1-584F-9EBF-E45926CF551A}"/>
                </a:ext>
              </a:extLst>
            </p:cNvPr>
            <p:cNvSpPr/>
            <p:nvPr/>
          </p:nvSpPr>
          <p:spPr>
            <a:xfrm>
              <a:off x="6262499" y="2386516"/>
              <a:ext cx="127613" cy="114768"/>
            </a:xfrm>
            <a:custGeom>
              <a:avLst/>
              <a:gdLst/>
              <a:ahLst/>
              <a:cxnLst/>
              <a:rect l="l" t="t" r="r" b="b"/>
              <a:pathLst>
                <a:path w="1063" h="956" extrusionOk="0">
                  <a:moveTo>
                    <a:pt x="584" y="152"/>
                  </a:moveTo>
                  <a:cubicBezTo>
                    <a:pt x="640" y="152"/>
                    <a:pt x="696" y="164"/>
                    <a:pt x="746" y="187"/>
                  </a:cubicBezTo>
                  <a:cubicBezTo>
                    <a:pt x="910" y="260"/>
                    <a:pt x="947" y="449"/>
                    <a:pt x="873" y="601"/>
                  </a:cubicBezTo>
                  <a:cubicBezTo>
                    <a:pt x="815" y="717"/>
                    <a:pt x="705" y="800"/>
                    <a:pt x="585" y="800"/>
                  </a:cubicBezTo>
                  <a:cubicBezTo>
                    <a:pt x="541" y="800"/>
                    <a:pt x="497" y="790"/>
                    <a:pt x="453" y="765"/>
                  </a:cubicBezTo>
                  <a:cubicBezTo>
                    <a:pt x="301" y="686"/>
                    <a:pt x="210" y="479"/>
                    <a:pt x="289" y="315"/>
                  </a:cubicBezTo>
                  <a:cubicBezTo>
                    <a:pt x="289" y="308"/>
                    <a:pt x="289" y="302"/>
                    <a:pt x="295" y="302"/>
                  </a:cubicBezTo>
                  <a:cubicBezTo>
                    <a:pt x="295" y="296"/>
                    <a:pt x="301" y="290"/>
                    <a:pt x="307" y="284"/>
                  </a:cubicBezTo>
                  <a:cubicBezTo>
                    <a:pt x="367" y="196"/>
                    <a:pt x="475" y="152"/>
                    <a:pt x="584" y="152"/>
                  </a:cubicBezTo>
                  <a:close/>
                  <a:moveTo>
                    <a:pt x="587" y="0"/>
                  </a:moveTo>
                  <a:cubicBezTo>
                    <a:pt x="425" y="0"/>
                    <a:pt x="265" y="72"/>
                    <a:pt x="173" y="211"/>
                  </a:cubicBezTo>
                  <a:cubicBezTo>
                    <a:pt x="173" y="217"/>
                    <a:pt x="167" y="217"/>
                    <a:pt x="167" y="223"/>
                  </a:cubicBezTo>
                  <a:cubicBezTo>
                    <a:pt x="161" y="229"/>
                    <a:pt x="161" y="235"/>
                    <a:pt x="155" y="241"/>
                  </a:cubicBezTo>
                  <a:cubicBezTo>
                    <a:pt x="0" y="555"/>
                    <a:pt x="263" y="955"/>
                    <a:pt x="590" y="955"/>
                  </a:cubicBezTo>
                  <a:cubicBezTo>
                    <a:pt x="651" y="955"/>
                    <a:pt x="713" y="942"/>
                    <a:pt x="776" y="911"/>
                  </a:cubicBezTo>
                  <a:cubicBezTo>
                    <a:pt x="947" y="826"/>
                    <a:pt x="1062" y="631"/>
                    <a:pt x="1062" y="442"/>
                  </a:cubicBezTo>
                  <a:cubicBezTo>
                    <a:pt x="1062" y="241"/>
                    <a:pt x="922" y="77"/>
                    <a:pt x="739" y="22"/>
                  </a:cubicBezTo>
                  <a:cubicBezTo>
                    <a:pt x="690" y="7"/>
                    <a:pt x="638" y="0"/>
                    <a:pt x="58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3" name="Google Shape;812;p39">
              <a:extLst>
                <a:ext uri="{FF2B5EF4-FFF2-40B4-BE49-F238E27FC236}">
                  <a16:creationId xmlns:a16="http://schemas.microsoft.com/office/drawing/2014/main" id="{45BAE886-1064-484D-B31E-9A2BC3986588}"/>
                </a:ext>
              </a:extLst>
            </p:cNvPr>
            <p:cNvSpPr/>
            <p:nvPr/>
          </p:nvSpPr>
          <p:spPr>
            <a:xfrm>
              <a:off x="6394911" y="2453742"/>
              <a:ext cx="127493" cy="114408"/>
            </a:xfrm>
            <a:custGeom>
              <a:avLst/>
              <a:gdLst/>
              <a:ahLst/>
              <a:cxnLst/>
              <a:rect l="l" t="t" r="r" b="b"/>
              <a:pathLst>
                <a:path w="1062" h="953" extrusionOk="0">
                  <a:moveTo>
                    <a:pt x="581" y="153"/>
                  </a:moveTo>
                  <a:cubicBezTo>
                    <a:pt x="637" y="153"/>
                    <a:pt x="691" y="164"/>
                    <a:pt x="739" y="187"/>
                  </a:cubicBezTo>
                  <a:cubicBezTo>
                    <a:pt x="903" y="260"/>
                    <a:pt x="946" y="449"/>
                    <a:pt x="873" y="601"/>
                  </a:cubicBezTo>
                  <a:cubicBezTo>
                    <a:pt x="815" y="717"/>
                    <a:pt x="704" y="801"/>
                    <a:pt x="584" y="801"/>
                  </a:cubicBezTo>
                  <a:cubicBezTo>
                    <a:pt x="541" y="801"/>
                    <a:pt x="496" y="790"/>
                    <a:pt x="453" y="766"/>
                  </a:cubicBezTo>
                  <a:cubicBezTo>
                    <a:pt x="300" y="686"/>
                    <a:pt x="209" y="479"/>
                    <a:pt x="288" y="315"/>
                  </a:cubicBezTo>
                  <a:cubicBezTo>
                    <a:pt x="288" y="309"/>
                    <a:pt x="288" y="303"/>
                    <a:pt x="294" y="297"/>
                  </a:cubicBezTo>
                  <a:cubicBezTo>
                    <a:pt x="294" y="297"/>
                    <a:pt x="300" y="291"/>
                    <a:pt x="300" y="284"/>
                  </a:cubicBezTo>
                  <a:cubicBezTo>
                    <a:pt x="365" y="196"/>
                    <a:pt x="474" y="153"/>
                    <a:pt x="581" y="153"/>
                  </a:cubicBezTo>
                  <a:close/>
                  <a:moveTo>
                    <a:pt x="586" y="1"/>
                  </a:moveTo>
                  <a:cubicBezTo>
                    <a:pt x="424" y="1"/>
                    <a:pt x="265" y="73"/>
                    <a:pt x="172" y="211"/>
                  </a:cubicBezTo>
                  <a:cubicBezTo>
                    <a:pt x="166" y="211"/>
                    <a:pt x="166" y="217"/>
                    <a:pt x="166" y="224"/>
                  </a:cubicBezTo>
                  <a:cubicBezTo>
                    <a:pt x="160" y="230"/>
                    <a:pt x="160" y="236"/>
                    <a:pt x="154" y="242"/>
                  </a:cubicBezTo>
                  <a:cubicBezTo>
                    <a:pt x="1" y="554"/>
                    <a:pt x="260" y="952"/>
                    <a:pt x="585" y="952"/>
                  </a:cubicBezTo>
                  <a:cubicBezTo>
                    <a:pt x="647" y="952"/>
                    <a:pt x="711" y="938"/>
                    <a:pt x="775" y="906"/>
                  </a:cubicBezTo>
                  <a:cubicBezTo>
                    <a:pt x="946" y="827"/>
                    <a:pt x="1062" y="632"/>
                    <a:pt x="1062" y="443"/>
                  </a:cubicBezTo>
                  <a:cubicBezTo>
                    <a:pt x="1062" y="242"/>
                    <a:pt x="922" y="77"/>
                    <a:pt x="739" y="23"/>
                  </a:cubicBezTo>
                  <a:cubicBezTo>
                    <a:pt x="689" y="8"/>
                    <a:pt x="637" y="1"/>
                    <a:pt x="58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4" name="Google Shape;813;p39">
              <a:extLst>
                <a:ext uri="{FF2B5EF4-FFF2-40B4-BE49-F238E27FC236}">
                  <a16:creationId xmlns:a16="http://schemas.microsoft.com/office/drawing/2014/main" id="{C9B45094-C181-2849-B6D9-A9F3BD57308C}"/>
                </a:ext>
              </a:extLst>
            </p:cNvPr>
            <p:cNvSpPr/>
            <p:nvPr/>
          </p:nvSpPr>
          <p:spPr>
            <a:xfrm>
              <a:off x="6543409" y="2584592"/>
              <a:ext cx="127493" cy="114408"/>
            </a:xfrm>
            <a:custGeom>
              <a:avLst/>
              <a:gdLst/>
              <a:ahLst/>
              <a:cxnLst/>
              <a:rect l="l" t="t" r="r" b="b"/>
              <a:pathLst>
                <a:path w="1062" h="953" extrusionOk="0">
                  <a:moveTo>
                    <a:pt x="581" y="153"/>
                  </a:moveTo>
                  <a:cubicBezTo>
                    <a:pt x="636" y="153"/>
                    <a:pt x="691" y="164"/>
                    <a:pt x="738" y="187"/>
                  </a:cubicBezTo>
                  <a:cubicBezTo>
                    <a:pt x="903" y="260"/>
                    <a:pt x="945" y="449"/>
                    <a:pt x="866" y="601"/>
                  </a:cubicBezTo>
                  <a:cubicBezTo>
                    <a:pt x="813" y="718"/>
                    <a:pt x="700" y="801"/>
                    <a:pt x="581" y="801"/>
                  </a:cubicBezTo>
                  <a:cubicBezTo>
                    <a:pt x="538" y="801"/>
                    <a:pt x="494" y="790"/>
                    <a:pt x="452" y="766"/>
                  </a:cubicBezTo>
                  <a:cubicBezTo>
                    <a:pt x="300" y="687"/>
                    <a:pt x="202" y="480"/>
                    <a:pt x="282" y="315"/>
                  </a:cubicBezTo>
                  <a:cubicBezTo>
                    <a:pt x="288" y="309"/>
                    <a:pt x="288" y="303"/>
                    <a:pt x="288" y="297"/>
                  </a:cubicBezTo>
                  <a:cubicBezTo>
                    <a:pt x="294" y="297"/>
                    <a:pt x="300" y="291"/>
                    <a:pt x="300" y="285"/>
                  </a:cubicBezTo>
                  <a:cubicBezTo>
                    <a:pt x="364" y="196"/>
                    <a:pt x="473" y="153"/>
                    <a:pt x="581" y="153"/>
                  </a:cubicBezTo>
                  <a:close/>
                  <a:moveTo>
                    <a:pt x="580" y="1"/>
                  </a:moveTo>
                  <a:cubicBezTo>
                    <a:pt x="420" y="1"/>
                    <a:pt x="264" y="73"/>
                    <a:pt x="172" y="212"/>
                  </a:cubicBezTo>
                  <a:cubicBezTo>
                    <a:pt x="166" y="218"/>
                    <a:pt x="166" y="218"/>
                    <a:pt x="166" y="224"/>
                  </a:cubicBezTo>
                  <a:cubicBezTo>
                    <a:pt x="160" y="230"/>
                    <a:pt x="154" y="236"/>
                    <a:pt x="154" y="242"/>
                  </a:cubicBezTo>
                  <a:cubicBezTo>
                    <a:pt x="0" y="554"/>
                    <a:pt x="259" y="952"/>
                    <a:pt x="585" y="952"/>
                  </a:cubicBezTo>
                  <a:cubicBezTo>
                    <a:pt x="646" y="952"/>
                    <a:pt x="711" y="938"/>
                    <a:pt x="775" y="906"/>
                  </a:cubicBezTo>
                  <a:cubicBezTo>
                    <a:pt x="945" y="827"/>
                    <a:pt x="1061" y="632"/>
                    <a:pt x="1061" y="443"/>
                  </a:cubicBezTo>
                  <a:cubicBezTo>
                    <a:pt x="1061" y="242"/>
                    <a:pt x="921" y="78"/>
                    <a:pt x="732" y="23"/>
                  </a:cubicBezTo>
                  <a:cubicBezTo>
                    <a:pt x="682" y="8"/>
                    <a:pt x="631" y="1"/>
                    <a:pt x="58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5" name="Google Shape;814;p39">
              <a:extLst>
                <a:ext uri="{FF2B5EF4-FFF2-40B4-BE49-F238E27FC236}">
                  <a16:creationId xmlns:a16="http://schemas.microsoft.com/office/drawing/2014/main" id="{5142A89E-D28C-C443-9461-C7D0B951E4CC}"/>
                </a:ext>
              </a:extLst>
            </p:cNvPr>
            <p:cNvSpPr/>
            <p:nvPr/>
          </p:nvSpPr>
          <p:spPr>
            <a:xfrm>
              <a:off x="6650011" y="2735971"/>
              <a:ext cx="126893" cy="114168"/>
            </a:xfrm>
            <a:custGeom>
              <a:avLst/>
              <a:gdLst/>
              <a:ahLst/>
              <a:cxnLst/>
              <a:rect l="l" t="t" r="r" b="b"/>
              <a:pathLst>
                <a:path w="1057" h="951" extrusionOk="0">
                  <a:moveTo>
                    <a:pt x="580" y="147"/>
                  </a:moveTo>
                  <a:cubicBezTo>
                    <a:pt x="635" y="147"/>
                    <a:pt x="690" y="158"/>
                    <a:pt x="740" y="181"/>
                  </a:cubicBezTo>
                  <a:cubicBezTo>
                    <a:pt x="904" y="260"/>
                    <a:pt x="947" y="443"/>
                    <a:pt x="868" y="601"/>
                  </a:cubicBezTo>
                  <a:cubicBezTo>
                    <a:pt x="813" y="714"/>
                    <a:pt x="699" y="800"/>
                    <a:pt x="577" y="800"/>
                  </a:cubicBezTo>
                  <a:cubicBezTo>
                    <a:pt x="534" y="800"/>
                    <a:pt x="490" y="789"/>
                    <a:pt x="447" y="766"/>
                  </a:cubicBezTo>
                  <a:cubicBezTo>
                    <a:pt x="301" y="680"/>
                    <a:pt x="204" y="473"/>
                    <a:pt x="283" y="315"/>
                  </a:cubicBezTo>
                  <a:cubicBezTo>
                    <a:pt x="289" y="309"/>
                    <a:pt x="289" y="303"/>
                    <a:pt x="289" y="297"/>
                  </a:cubicBezTo>
                  <a:cubicBezTo>
                    <a:pt x="295" y="291"/>
                    <a:pt x="301" y="291"/>
                    <a:pt x="301" y="285"/>
                  </a:cubicBezTo>
                  <a:cubicBezTo>
                    <a:pt x="362" y="192"/>
                    <a:pt x="471" y="147"/>
                    <a:pt x="580" y="147"/>
                  </a:cubicBezTo>
                  <a:close/>
                  <a:moveTo>
                    <a:pt x="581" y="1"/>
                  </a:moveTo>
                  <a:cubicBezTo>
                    <a:pt x="421" y="1"/>
                    <a:pt x="265" y="72"/>
                    <a:pt x="173" y="205"/>
                  </a:cubicBezTo>
                  <a:cubicBezTo>
                    <a:pt x="167" y="211"/>
                    <a:pt x="167" y="218"/>
                    <a:pt x="161" y="224"/>
                  </a:cubicBezTo>
                  <a:cubicBezTo>
                    <a:pt x="161" y="230"/>
                    <a:pt x="155" y="230"/>
                    <a:pt x="155" y="236"/>
                  </a:cubicBezTo>
                  <a:cubicBezTo>
                    <a:pt x="1" y="554"/>
                    <a:pt x="258" y="950"/>
                    <a:pt x="583" y="950"/>
                  </a:cubicBezTo>
                  <a:cubicBezTo>
                    <a:pt x="644" y="950"/>
                    <a:pt x="707" y="936"/>
                    <a:pt x="770" y="906"/>
                  </a:cubicBezTo>
                  <a:cubicBezTo>
                    <a:pt x="941" y="821"/>
                    <a:pt x="1056" y="632"/>
                    <a:pt x="1056" y="437"/>
                  </a:cubicBezTo>
                  <a:cubicBezTo>
                    <a:pt x="1056" y="242"/>
                    <a:pt x="922" y="77"/>
                    <a:pt x="734" y="23"/>
                  </a:cubicBezTo>
                  <a:cubicBezTo>
                    <a:pt x="683" y="8"/>
                    <a:pt x="632" y="1"/>
                    <a:pt x="58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6" name="Google Shape;815;p39">
              <a:extLst>
                <a:ext uri="{FF2B5EF4-FFF2-40B4-BE49-F238E27FC236}">
                  <a16:creationId xmlns:a16="http://schemas.microsoft.com/office/drawing/2014/main" id="{0B376344-9AA8-674B-AF9D-1FB8B02A4F77}"/>
                </a:ext>
              </a:extLst>
            </p:cNvPr>
            <p:cNvSpPr/>
            <p:nvPr/>
          </p:nvSpPr>
          <p:spPr>
            <a:xfrm>
              <a:off x="6731883" y="2946533"/>
              <a:ext cx="127613" cy="114888"/>
            </a:xfrm>
            <a:custGeom>
              <a:avLst/>
              <a:gdLst/>
              <a:ahLst/>
              <a:cxnLst/>
              <a:rect l="l" t="t" r="r" b="b"/>
              <a:pathLst>
                <a:path w="1063" h="957" extrusionOk="0">
                  <a:moveTo>
                    <a:pt x="586" y="153"/>
                  </a:moveTo>
                  <a:cubicBezTo>
                    <a:pt x="641" y="153"/>
                    <a:pt x="697" y="165"/>
                    <a:pt x="746" y="187"/>
                  </a:cubicBezTo>
                  <a:cubicBezTo>
                    <a:pt x="910" y="266"/>
                    <a:pt x="947" y="449"/>
                    <a:pt x="874" y="608"/>
                  </a:cubicBezTo>
                  <a:cubicBezTo>
                    <a:pt x="815" y="721"/>
                    <a:pt x="702" y="804"/>
                    <a:pt x="581" y="804"/>
                  </a:cubicBezTo>
                  <a:cubicBezTo>
                    <a:pt x="539" y="804"/>
                    <a:pt x="496" y="794"/>
                    <a:pt x="454" y="772"/>
                  </a:cubicBezTo>
                  <a:cubicBezTo>
                    <a:pt x="301" y="687"/>
                    <a:pt x="210" y="480"/>
                    <a:pt x="289" y="321"/>
                  </a:cubicBezTo>
                  <a:cubicBezTo>
                    <a:pt x="289" y="315"/>
                    <a:pt x="295" y="309"/>
                    <a:pt x="295" y="303"/>
                  </a:cubicBezTo>
                  <a:cubicBezTo>
                    <a:pt x="295" y="297"/>
                    <a:pt x="301" y="291"/>
                    <a:pt x="307" y="291"/>
                  </a:cubicBezTo>
                  <a:cubicBezTo>
                    <a:pt x="368" y="198"/>
                    <a:pt x="477" y="153"/>
                    <a:pt x="586" y="153"/>
                  </a:cubicBezTo>
                  <a:close/>
                  <a:moveTo>
                    <a:pt x="587" y="1"/>
                  </a:moveTo>
                  <a:cubicBezTo>
                    <a:pt x="425" y="1"/>
                    <a:pt x="266" y="73"/>
                    <a:pt x="173" y="212"/>
                  </a:cubicBezTo>
                  <a:cubicBezTo>
                    <a:pt x="173" y="218"/>
                    <a:pt x="167" y="224"/>
                    <a:pt x="167" y="230"/>
                  </a:cubicBezTo>
                  <a:cubicBezTo>
                    <a:pt x="161" y="230"/>
                    <a:pt x="161" y="236"/>
                    <a:pt x="155" y="242"/>
                  </a:cubicBezTo>
                  <a:cubicBezTo>
                    <a:pt x="1" y="556"/>
                    <a:pt x="263" y="956"/>
                    <a:pt x="591" y="956"/>
                  </a:cubicBezTo>
                  <a:cubicBezTo>
                    <a:pt x="651" y="956"/>
                    <a:pt x="714" y="942"/>
                    <a:pt x="776" y="912"/>
                  </a:cubicBezTo>
                  <a:cubicBezTo>
                    <a:pt x="947" y="827"/>
                    <a:pt x="1063" y="632"/>
                    <a:pt x="1063" y="443"/>
                  </a:cubicBezTo>
                  <a:cubicBezTo>
                    <a:pt x="1063" y="242"/>
                    <a:pt x="929" y="84"/>
                    <a:pt x="740" y="23"/>
                  </a:cubicBezTo>
                  <a:cubicBezTo>
                    <a:pt x="690" y="8"/>
                    <a:pt x="638" y="1"/>
                    <a:pt x="58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7" name="Google Shape;816;p39">
              <a:extLst>
                <a:ext uri="{FF2B5EF4-FFF2-40B4-BE49-F238E27FC236}">
                  <a16:creationId xmlns:a16="http://schemas.microsoft.com/office/drawing/2014/main" id="{160371F4-9661-524D-90CC-575DF758EB66}"/>
                </a:ext>
              </a:extLst>
            </p:cNvPr>
            <p:cNvSpPr/>
            <p:nvPr/>
          </p:nvSpPr>
          <p:spPr>
            <a:xfrm>
              <a:off x="6770778" y="3152052"/>
              <a:ext cx="127493" cy="114408"/>
            </a:xfrm>
            <a:custGeom>
              <a:avLst/>
              <a:gdLst/>
              <a:ahLst/>
              <a:cxnLst/>
              <a:rect l="l" t="t" r="r" b="b"/>
              <a:pathLst>
                <a:path w="1062" h="953" extrusionOk="0">
                  <a:moveTo>
                    <a:pt x="583" y="153"/>
                  </a:moveTo>
                  <a:cubicBezTo>
                    <a:pt x="639" y="153"/>
                    <a:pt x="695" y="164"/>
                    <a:pt x="745" y="187"/>
                  </a:cubicBezTo>
                  <a:cubicBezTo>
                    <a:pt x="909" y="260"/>
                    <a:pt x="946" y="449"/>
                    <a:pt x="873" y="601"/>
                  </a:cubicBezTo>
                  <a:cubicBezTo>
                    <a:pt x="814" y="717"/>
                    <a:pt x="704" y="801"/>
                    <a:pt x="584" y="801"/>
                  </a:cubicBezTo>
                  <a:cubicBezTo>
                    <a:pt x="541" y="801"/>
                    <a:pt x="496" y="790"/>
                    <a:pt x="452" y="765"/>
                  </a:cubicBezTo>
                  <a:cubicBezTo>
                    <a:pt x="300" y="686"/>
                    <a:pt x="209" y="479"/>
                    <a:pt x="288" y="315"/>
                  </a:cubicBezTo>
                  <a:cubicBezTo>
                    <a:pt x="288" y="309"/>
                    <a:pt x="294" y="303"/>
                    <a:pt x="294" y="296"/>
                  </a:cubicBezTo>
                  <a:cubicBezTo>
                    <a:pt x="294" y="296"/>
                    <a:pt x="300" y="290"/>
                    <a:pt x="306" y="284"/>
                  </a:cubicBezTo>
                  <a:cubicBezTo>
                    <a:pt x="366" y="196"/>
                    <a:pt x="474" y="153"/>
                    <a:pt x="583" y="153"/>
                  </a:cubicBezTo>
                  <a:close/>
                  <a:moveTo>
                    <a:pt x="586" y="0"/>
                  </a:moveTo>
                  <a:cubicBezTo>
                    <a:pt x="424" y="0"/>
                    <a:pt x="265" y="72"/>
                    <a:pt x="172" y="211"/>
                  </a:cubicBezTo>
                  <a:cubicBezTo>
                    <a:pt x="172" y="211"/>
                    <a:pt x="166" y="217"/>
                    <a:pt x="166" y="223"/>
                  </a:cubicBezTo>
                  <a:cubicBezTo>
                    <a:pt x="160" y="229"/>
                    <a:pt x="160" y="236"/>
                    <a:pt x="154" y="242"/>
                  </a:cubicBezTo>
                  <a:cubicBezTo>
                    <a:pt x="0" y="554"/>
                    <a:pt x="260" y="952"/>
                    <a:pt x="585" y="952"/>
                  </a:cubicBezTo>
                  <a:cubicBezTo>
                    <a:pt x="647" y="952"/>
                    <a:pt x="711" y="938"/>
                    <a:pt x="775" y="906"/>
                  </a:cubicBezTo>
                  <a:cubicBezTo>
                    <a:pt x="946" y="826"/>
                    <a:pt x="1061" y="631"/>
                    <a:pt x="1061" y="443"/>
                  </a:cubicBezTo>
                  <a:cubicBezTo>
                    <a:pt x="1061" y="242"/>
                    <a:pt x="927" y="77"/>
                    <a:pt x="739" y="22"/>
                  </a:cubicBezTo>
                  <a:cubicBezTo>
                    <a:pt x="689" y="8"/>
                    <a:pt x="637" y="0"/>
                    <a:pt x="58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8" name="Google Shape;817;p39">
              <a:extLst>
                <a:ext uri="{FF2B5EF4-FFF2-40B4-BE49-F238E27FC236}">
                  <a16:creationId xmlns:a16="http://schemas.microsoft.com/office/drawing/2014/main" id="{50A374EC-E3B6-724D-9B55-12CAB7FA355E}"/>
                </a:ext>
              </a:extLst>
            </p:cNvPr>
            <p:cNvSpPr/>
            <p:nvPr/>
          </p:nvSpPr>
          <p:spPr>
            <a:xfrm>
              <a:off x="6770658" y="3391905"/>
              <a:ext cx="127613" cy="114768"/>
            </a:xfrm>
            <a:custGeom>
              <a:avLst/>
              <a:gdLst/>
              <a:ahLst/>
              <a:cxnLst/>
              <a:rect l="l" t="t" r="r" b="b"/>
              <a:pathLst>
                <a:path w="1063" h="956" extrusionOk="0">
                  <a:moveTo>
                    <a:pt x="580" y="153"/>
                  </a:moveTo>
                  <a:cubicBezTo>
                    <a:pt x="635" y="153"/>
                    <a:pt x="690" y="164"/>
                    <a:pt x="740" y="187"/>
                  </a:cubicBezTo>
                  <a:cubicBezTo>
                    <a:pt x="904" y="266"/>
                    <a:pt x="947" y="449"/>
                    <a:pt x="868" y="607"/>
                  </a:cubicBezTo>
                  <a:cubicBezTo>
                    <a:pt x="813" y="720"/>
                    <a:pt x="698" y="803"/>
                    <a:pt x="575" y="803"/>
                  </a:cubicBezTo>
                  <a:cubicBezTo>
                    <a:pt x="533" y="803"/>
                    <a:pt x="489" y="793"/>
                    <a:pt x="447" y="771"/>
                  </a:cubicBezTo>
                  <a:cubicBezTo>
                    <a:pt x="301" y="686"/>
                    <a:pt x="204" y="479"/>
                    <a:pt x="283" y="315"/>
                  </a:cubicBezTo>
                  <a:cubicBezTo>
                    <a:pt x="289" y="315"/>
                    <a:pt x="289" y="308"/>
                    <a:pt x="289" y="302"/>
                  </a:cubicBezTo>
                  <a:cubicBezTo>
                    <a:pt x="295" y="296"/>
                    <a:pt x="301" y="290"/>
                    <a:pt x="301" y="290"/>
                  </a:cubicBezTo>
                  <a:cubicBezTo>
                    <a:pt x="362" y="197"/>
                    <a:pt x="471" y="153"/>
                    <a:pt x="580" y="153"/>
                  </a:cubicBezTo>
                  <a:close/>
                  <a:moveTo>
                    <a:pt x="582" y="0"/>
                  </a:moveTo>
                  <a:cubicBezTo>
                    <a:pt x="421" y="0"/>
                    <a:pt x="266" y="72"/>
                    <a:pt x="173" y="211"/>
                  </a:cubicBezTo>
                  <a:cubicBezTo>
                    <a:pt x="167" y="217"/>
                    <a:pt x="167" y="223"/>
                    <a:pt x="161" y="223"/>
                  </a:cubicBezTo>
                  <a:cubicBezTo>
                    <a:pt x="161" y="229"/>
                    <a:pt x="155" y="235"/>
                    <a:pt x="155" y="241"/>
                  </a:cubicBezTo>
                  <a:cubicBezTo>
                    <a:pt x="1" y="555"/>
                    <a:pt x="259" y="956"/>
                    <a:pt x="585" y="956"/>
                  </a:cubicBezTo>
                  <a:cubicBezTo>
                    <a:pt x="645" y="956"/>
                    <a:pt x="707" y="942"/>
                    <a:pt x="770" y="911"/>
                  </a:cubicBezTo>
                  <a:cubicBezTo>
                    <a:pt x="941" y="826"/>
                    <a:pt x="1062" y="631"/>
                    <a:pt x="1062" y="442"/>
                  </a:cubicBezTo>
                  <a:cubicBezTo>
                    <a:pt x="1062" y="241"/>
                    <a:pt x="922" y="83"/>
                    <a:pt x="734" y="22"/>
                  </a:cubicBezTo>
                  <a:cubicBezTo>
                    <a:pt x="684" y="8"/>
                    <a:pt x="632" y="0"/>
                    <a:pt x="58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9" name="Google Shape;818;p39">
              <a:extLst>
                <a:ext uri="{FF2B5EF4-FFF2-40B4-BE49-F238E27FC236}">
                  <a16:creationId xmlns:a16="http://schemas.microsoft.com/office/drawing/2014/main" id="{E3B1DC62-FFC3-184D-9C09-7D4D99F055B3}"/>
                </a:ext>
              </a:extLst>
            </p:cNvPr>
            <p:cNvSpPr/>
            <p:nvPr/>
          </p:nvSpPr>
          <p:spPr>
            <a:xfrm>
              <a:off x="6707033" y="3632479"/>
              <a:ext cx="127613" cy="114047"/>
            </a:xfrm>
            <a:custGeom>
              <a:avLst/>
              <a:gdLst/>
              <a:ahLst/>
              <a:cxnLst/>
              <a:rect l="l" t="t" r="r" b="b"/>
              <a:pathLst>
                <a:path w="1063" h="950" extrusionOk="0">
                  <a:moveTo>
                    <a:pt x="574" y="151"/>
                  </a:moveTo>
                  <a:cubicBezTo>
                    <a:pt x="631" y="151"/>
                    <a:pt x="688" y="163"/>
                    <a:pt x="740" y="187"/>
                  </a:cubicBezTo>
                  <a:cubicBezTo>
                    <a:pt x="904" y="260"/>
                    <a:pt x="947" y="448"/>
                    <a:pt x="868" y="601"/>
                  </a:cubicBezTo>
                  <a:cubicBezTo>
                    <a:pt x="813" y="713"/>
                    <a:pt x="699" y="800"/>
                    <a:pt x="577" y="800"/>
                  </a:cubicBezTo>
                  <a:cubicBezTo>
                    <a:pt x="534" y="800"/>
                    <a:pt x="490" y="789"/>
                    <a:pt x="447" y="765"/>
                  </a:cubicBezTo>
                  <a:cubicBezTo>
                    <a:pt x="301" y="680"/>
                    <a:pt x="204" y="473"/>
                    <a:pt x="283" y="314"/>
                  </a:cubicBezTo>
                  <a:cubicBezTo>
                    <a:pt x="289" y="308"/>
                    <a:pt x="289" y="302"/>
                    <a:pt x="289" y="296"/>
                  </a:cubicBezTo>
                  <a:cubicBezTo>
                    <a:pt x="295" y="296"/>
                    <a:pt x="301" y="290"/>
                    <a:pt x="301" y="284"/>
                  </a:cubicBezTo>
                  <a:cubicBezTo>
                    <a:pt x="364" y="193"/>
                    <a:pt x="469" y="151"/>
                    <a:pt x="574" y="151"/>
                  </a:cubicBezTo>
                  <a:close/>
                  <a:moveTo>
                    <a:pt x="581" y="0"/>
                  </a:moveTo>
                  <a:cubicBezTo>
                    <a:pt x="421" y="0"/>
                    <a:pt x="266" y="71"/>
                    <a:pt x="173" y="205"/>
                  </a:cubicBezTo>
                  <a:cubicBezTo>
                    <a:pt x="167" y="211"/>
                    <a:pt x="167" y="217"/>
                    <a:pt x="161" y="223"/>
                  </a:cubicBezTo>
                  <a:cubicBezTo>
                    <a:pt x="161" y="229"/>
                    <a:pt x="155" y="229"/>
                    <a:pt x="155" y="235"/>
                  </a:cubicBezTo>
                  <a:cubicBezTo>
                    <a:pt x="1" y="554"/>
                    <a:pt x="262" y="950"/>
                    <a:pt x="585" y="950"/>
                  </a:cubicBezTo>
                  <a:cubicBezTo>
                    <a:pt x="646" y="950"/>
                    <a:pt x="708" y="936"/>
                    <a:pt x="770" y="905"/>
                  </a:cubicBezTo>
                  <a:cubicBezTo>
                    <a:pt x="947" y="820"/>
                    <a:pt x="1063" y="631"/>
                    <a:pt x="1063" y="442"/>
                  </a:cubicBezTo>
                  <a:cubicBezTo>
                    <a:pt x="1063" y="241"/>
                    <a:pt x="922" y="77"/>
                    <a:pt x="734" y="22"/>
                  </a:cubicBezTo>
                  <a:cubicBezTo>
                    <a:pt x="683" y="7"/>
                    <a:pt x="632" y="0"/>
                    <a:pt x="58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0" name="Google Shape;819;p39">
              <a:extLst>
                <a:ext uri="{FF2B5EF4-FFF2-40B4-BE49-F238E27FC236}">
                  <a16:creationId xmlns:a16="http://schemas.microsoft.com/office/drawing/2014/main" id="{91CBD246-E4E6-B046-BEE6-70F64A3A130F}"/>
                </a:ext>
              </a:extLst>
            </p:cNvPr>
            <p:cNvSpPr/>
            <p:nvPr/>
          </p:nvSpPr>
          <p:spPr>
            <a:xfrm>
              <a:off x="5304164" y="2508963"/>
              <a:ext cx="123411" cy="102643"/>
            </a:xfrm>
            <a:custGeom>
              <a:avLst/>
              <a:gdLst/>
              <a:ahLst/>
              <a:cxnLst/>
              <a:rect l="l" t="t" r="r" b="b"/>
              <a:pathLst>
                <a:path w="1028" h="855" extrusionOk="0">
                  <a:moveTo>
                    <a:pt x="475" y="129"/>
                  </a:moveTo>
                  <a:cubicBezTo>
                    <a:pt x="487" y="141"/>
                    <a:pt x="506" y="147"/>
                    <a:pt x="524" y="147"/>
                  </a:cubicBezTo>
                  <a:cubicBezTo>
                    <a:pt x="676" y="147"/>
                    <a:pt x="798" y="281"/>
                    <a:pt x="816" y="427"/>
                  </a:cubicBezTo>
                  <a:cubicBezTo>
                    <a:pt x="829" y="574"/>
                    <a:pt x="707" y="683"/>
                    <a:pt x="567" y="702"/>
                  </a:cubicBezTo>
                  <a:cubicBezTo>
                    <a:pt x="553" y="703"/>
                    <a:pt x="540" y="704"/>
                    <a:pt x="526" y="704"/>
                  </a:cubicBezTo>
                  <a:cubicBezTo>
                    <a:pt x="408" y="704"/>
                    <a:pt x="302" y="633"/>
                    <a:pt x="274" y="507"/>
                  </a:cubicBezTo>
                  <a:cubicBezTo>
                    <a:pt x="244" y="379"/>
                    <a:pt x="305" y="220"/>
                    <a:pt x="433" y="172"/>
                  </a:cubicBezTo>
                  <a:cubicBezTo>
                    <a:pt x="451" y="159"/>
                    <a:pt x="469" y="147"/>
                    <a:pt x="475" y="129"/>
                  </a:cubicBezTo>
                  <a:close/>
                  <a:moveTo>
                    <a:pt x="536" y="1"/>
                  </a:moveTo>
                  <a:cubicBezTo>
                    <a:pt x="532" y="1"/>
                    <a:pt x="528" y="1"/>
                    <a:pt x="524" y="1"/>
                  </a:cubicBezTo>
                  <a:cubicBezTo>
                    <a:pt x="494" y="1"/>
                    <a:pt x="475" y="13"/>
                    <a:pt x="463" y="32"/>
                  </a:cubicBezTo>
                  <a:cubicBezTo>
                    <a:pt x="452" y="24"/>
                    <a:pt x="438" y="19"/>
                    <a:pt x="424" y="19"/>
                  </a:cubicBezTo>
                  <a:cubicBezTo>
                    <a:pt x="415" y="19"/>
                    <a:pt x="405" y="21"/>
                    <a:pt x="396" y="25"/>
                  </a:cubicBezTo>
                  <a:cubicBezTo>
                    <a:pt x="85" y="147"/>
                    <a:pt x="0" y="635"/>
                    <a:pt x="317" y="805"/>
                  </a:cubicBezTo>
                  <a:cubicBezTo>
                    <a:pt x="381" y="839"/>
                    <a:pt x="450" y="855"/>
                    <a:pt x="518" y="855"/>
                  </a:cubicBezTo>
                  <a:cubicBezTo>
                    <a:pt x="779" y="855"/>
                    <a:pt x="1028" y="627"/>
                    <a:pt x="950" y="342"/>
                  </a:cubicBezTo>
                  <a:cubicBezTo>
                    <a:pt x="903" y="151"/>
                    <a:pt x="732" y="1"/>
                    <a:pt x="53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1" name="Google Shape;820;p39">
              <a:extLst>
                <a:ext uri="{FF2B5EF4-FFF2-40B4-BE49-F238E27FC236}">
                  <a16:creationId xmlns:a16="http://schemas.microsoft.com/office/drawing/2014/main" id="{EC9739D0-A9FC-8444-9AB1-30BB313F90C2}"/>
                </a:ext>
              </a:extLst>
            </p:cNvPr>
            <p:cNvSpPr/>
            <p:nvPr/>
          </p:nvSpPr>
          <p:spPr>
            <a:xfrm>
              <a:off x="5204645" y="2623608"/>
              <a:ext cx="112727" cy="108045"/>
            </a:xfrm>
            <a:custGeom>
              <a:avLst/>
              <a:gdLst/>
              <a:ahLst/>
              <a:cxnLst/>
              <a:rect l="l" t="t" r="r" b="b"/>
              <a:pathLst>
                <a:path w="939" h="900" extrusionOk="0">
                  <a:moveTo>
                    <a:pt x="495" y="153"/>
                  </a:moveTo>
                  <a:cubicBezTo>
                    <a:pt x="546" y="153"/>
                    <a:pt x="596" y="165"/>
                    <a:pt x="640" y="191"/>
                  </a:cubicBezTo>
                  <a:cubicBezTo>
                    <a:pt x="774" y="270"/>
                    <a:pt x="823" y="465"/>
                    <a:pt x="750" y="599"/>
                  </a:cubicBezTo>
                  <a:cubicBezTo>
                    <a:pt x="698" y="694"/>
                    <a:pt x="585" y="750"/>
                    <a:pt x="475" y="750"/>
                  </a:cubicBezTo>
                  <a:cubicBezTo>
                    <a:pt x="431" y="750"/>
                    <a:pt x="387" y="740"/>
                    <a:pt x="348" y="721"/>
                  </a:cubicBezTo>
                  <a:cubicBezTo>
                    <a:pt x="208" y="648"/>
                    <a:pt x="147" y="459"/>
                    <a:pt x="208" y="325"/>
                  </a:cubicBezTo>
                  <a:cubicBezTo>
                    <a:pt x="214" y="313"/>
                    <a:pt x="214" y="307"/>
                    <a:pt x="214" y="301"/>
                  </a:cubicBezTo>
                  <a:cubicBezTo>
                    <a:pt x="220" y="295"/>
                    <a:pt x="226" y="295"/>
                    <a:pt x="232" y="289"/>
                  </a:cubicBezTo>
                  <a:cubicBezTo>
                    <a:pt x="289" y="203"/>
                    <a:pt x="393" y="153"/>
                    <a:pt x="495" y="153"/>
                  </a:cubicBezTo>
                  <a:close/>
                  <a:moveTo>
                    <a:pt x="496" y="0"/>
                  </a:moveTo>
                  <a:cubicBezTo>
                    <a:pt x="341" y="0"/>
                    <a:pt x="190" y="81"/>
                    <a:pt x="98" y="209"/>
                  </a:cubicBezTo>
                  <a:cubicBezTo>
                    <a:pt x="98" y="216"/>
                    <a:pt x="92" y="222"/>
                    <a:pt x="92" y="228"/>
                  </a:cubicBezTo>
                  <a:cubicBezTo>
                    <a:pt x="86" y="234"/>
                    <a:pt x="80" y="240"/>
                    <a:pt x="80" y="246"/>
                  </a:cubicBezTo>
                  <a:cubicBezTo>
                    <a:pt x="1" y="417"/>
                    <a:pt x="31" y="618"/>
                    <a:pt x="153" y="758"/>
                  </a:cubicBezTo>
                  <a:cubicBezTo>
                    <a:pt x="236" y="852"/>
                    <a:pt x="354" y="900"/>
                    <a:pt x="475" y="900"/>
                  </a:cubicBezTo>
                  <a:cubicBezTo>
                    <a:pt x="533" y="900"/>
                    <a:pt x="591" y="889"/>
                    <a:pt x="646" y="867"/>
                  </a:cubicBezTo>
                  <a:cubicBezTo>
                    <a:pt x="823" y="800"/>
                    <a:pt x="939" y="636"/>
                    <a:pt x="933" y="441"/>
                  </a:cubicBezTo>
                  <a:cubicBezTo>
                    <a:pt x="927" y="264"/>
                    <a:pt x="817" y="88"/>
                    <a:pt x="646" y="27"/>
                  </a:cubicBezTo>
                  <a:cubicBezTo>
                    <a:pt x="597" y="9"/>
                    <a:pt x="547" y="0"/>
                    <a:pt x="49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2" name="Google Shape;821;p39">
              <a:extLst>
                <a:ext uri="{FF2B5EF4-FFF2-40B4-BE49-F238E27FC236}">
                  <a16:creationId xmlns:a16="http://schemas.microsoft.com/office/drawing/2014/main" id="{7638AB3D-274E-4545-80E0-6BA652991AC8}"/>
                </a:ext>
              </a:extLst>
            </p:cNvPr>
            <p:cNvSpPr/>
            <p:nvPr/>
          </p:nvSpPr>
          <p:spPr>
            <a:xfrm>
              <a:off x="5132977" y="2788912"/>
              <a:ext cx="97481" cy="107685"/>
            </a:xfrm>
            <a:custGeom>
              <a:avLst/>
              <a:gdLst/>
              <a:ahLst/>
              <a:cxnLst/>
              <a:rect l="l" t="t" r="r" b="b"/>
              <a:pathLst>
                <a:path w="812" h="897" extrusionOk="0">
                  <a:moveTo>
                    <a:pt x="342" y="166"/>
                  </a:moveTo>
                  <a:cubicBezTo>
                    <a:pt x="354" y="172"/>
                    <a:pt x="366" y="172"/>
                    <a:pt x="379" y="179"/>
                  </a:cubicBezTo>
                  <a:cubicBezTo>
                    <a:pt x="506" y="191"/>
                    <a:pt x="622" y="294"/>
                    <a:pt x="640" y="428"/>
                  </a:cubicBezTo>
                  <a:cubicBezTo>
                    <a:pt x="659" y="556"/>
                    <a:pt x="567" y="684"/>
                    <a:pt x="446" y="733"/>
                  </a:cubicBezTo>
                  <a:cubicBezTo>
                    <a:pt x="420" y="742"/>
                    <a:pt x="393" y="748"/>
                    <a:pt x="365" y="748"/>
                  </a:cubicBezTo>
                  <a:cubicBezTo>
                    <a:pt x="320" y="748"/>
                    <a:pt x="277" y="732"/>
                    <a:pt x="251" y="690"/>
                  </a:cubicBezTo>
                  <a:cubicBezTo>
                    <a:pt x="208" y="623"/>
                    <a:pt x="184" y="538"/>
                    <a:pt x="178" y="459"/>
                  </a:cubicBezTo>
                  <a:cubicBezTo>
                    <a:pt x="165" y="331"/>
                    <a:pt x="226" y="209"/>
                    <a:pt x="342" y="166"/>
                  </a:cubicBezTo>
                  <a:close/>
                  <a:moveTo>
                    <a:pt x="374" y="1"/>
                  </a:moveTo>
                  <a:cubicBezTo>
                    <a:pt x="370" y="1"/>
                    <a:pt x="365" y="1"/>
                    <a:pt x="360" y="2"/>
                  </a:cubicBezTo>
                  <a:cubicBezTo>
                    <a:pt x="129" y="38"/>
                    <a:pt x="1" y="282"/>
                    <a:pt x="25" y="501"/>
                  </a:cubicBezTo>
                  <a:cubicBezTo>
                    <a:pt x="44" y="605"/>
                    <a:pt x="80" y="727"/>
                    <a:pt x="153" y="812"/>
                  </a:cubicBezTo>
                  <a:cubicBezTo>
                    <a:pt x="209" y="872"/>
                    <a:pt x="290" y="896"/>
                    <a:pt x="369" y="896"/>
                  </a:cubicBezTo>
                  <a:cubicBezTo>
                    <a:pt x="402" y="896"/>
                    <a:pt x="434" y="892"/>
                    <a:pt x="464" y="885"/>
                  </a:cubicBezTo>
                  <a:cubicBezTo>
                    <a:pt x="665" y="830"/>
                    <a:pt x="811" y="629"/>
                    <a:pt x="793" y="428"/>
                  </a:cubicBezTo>
                  <a:cubicBezTo>
                    <a:pt x="774" y="227"/>
                    <a:pt x="622" y="75"/>
                    <a:pt x="439" y="32"/>
                  </a:cubicBezTo>
                  <a:cubicBezTo>
                    <a:pt x="424" y="17"/>
                    <a:pt x="403" y="1"/>
                    <a:pt x="374"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3" name="Google Shape;822;p39">
              <a:extLst>
                <a:ext uri="{FF2B5EF4-FFF2-40B4-BE49-F238E27FC236}">
                  <a16:creationId xmlns:a16="http://schemas.microsoft.com/office/drawing/2014/main" id="{756CDF3E-B7C1-8D46-9911-DF50746F8880}"/>
                </a:ext>
              </a:extLst>
            </p:cNvPr>
            <p:cNvSpPr/>
            <p:nvPr/>
          </p:nvSpPr>
          <p:spPr>
            <a:xfrm>
              <a:off x="5057708" y="2950854"/>
              <a:ext cx="114168" cy="106844"/>
            </a:xfrm>
            <a:custGeom>
              <a:avLst/>
              <a:gdLst/>
              <a:ahLst/>
              <a:cxnLst/>
              <a:rect l="l" t="t" r="r" b="b"/>
              <a:pathLst>
                <a:path w="951" h="890" extrusionOk="0">
                  <a:moveTo>
                    <a:pt x="447" y="151"/>
                  </a:moveTo>
                  <a:cubicBezTo>
                    <a:pt x="537" y="151"/>
                    <a:pt x="625" y="191"/>
                    <a:pt x="689" y="255"/>
                  </a:cubicBezTo>
                  <a:cubicBezTo>
                    <a:pt x="805" y="371"/>
                    <a:pt x="774" y="541"/>
                    <a:pt x="658" y="651"/>
                  </a:cubicBezTo>
                  <a:cubicBezTo>
                    <a:pt x="600" y="706"/>
                    <a:pt x="527" y="735"/>
                    <a:pt x="455" y="735"/>
                  </a:cubicBezTo>
                  <a:cubicBezTo>
                    <a:pt x="377" y="735"/>
                    <a:pt x="301" y="702"/>
                    <a:pt x="244" y="632"/>
                  </a:cubicBezTo>
                  <a:cubicBezTo>
                    <a:pt x="135" y="498"/>
                    <a:pt x="171" y="285"/>
                    <a:pt x="336" y="218"/>
                  </a:cubicBezTo>
                  <a:cubicBezTo>
                    <a:pt x="366" y="206"/>
                    <a:pt x="378" y="182"/>
                    <a:pt x="384" y="157"/>
                  </a:cubicBezTo>
                  <a:cubicBezTo>
                    <a:pt x="405" y="153"/>
                    <a:pt x="426" y="151"/>
                    <a:pt x="447" y="151"/>
                  </a:cubicBezTo>
                  <a:close/>
                  <a:moveTo>
                    <a:pt x="444" y="0"/>
                  </a:moveTo>
                  <a:cubicBezTo>
                    <a:pt x="373" y="0"/>
                    <a:pt x="302" y="17"/>
                    <a:pt x="238" y="54"/>
                  </a:cubicBezTo>
                  <a:cubicBezTo>
                    <a:pt x="208" y="72"/>
                    <a:pt x="195" y="96"/>
                    <a:pt x="202" y="127"/>
                  </a:cubicBezTo>
                  <a:cubicBezTo>
                    <a:pt x="74" y="218"/>
                    <a:pt x="1" y="371"/>
                    <a:pt x="31" y="529"/>
                  </a:cubicBezTo>
                  <a:cubicBezTo>
                    <a:pt x="68" y="718"/>
                    <a:pt x="232" y="870"/>
                    <a:pt x="421" y="888"/>
                  </a:cubicBezTo>
                  <a:cubicBezTo>
                    <a:pt x="430" y="889"/>
                    <a:pt x="438" y="889"/>
                    <a:pt x="447" y="889"/>
                  </a:cubicBezTo>
                  <a:cubicBezTo>
                    <a:pt x="626" y="889"/>
                    <a:pt x="796" y="771"/>
                    <a:pt x="872" y="614"/>
                  </a:cubicBezTo>
                  <a:cubicBezTo>
                    <a:pt x="951" y="444"/>
                    <a:pt x="914" y="255"/>
                    <a:pt x="774" y="127"/>
                  </a:cubicBezTo>
                  <a:cubicBezTo>
                    <a:pt x="683" y="47"/>
                    <a:pt x="563" y="0"/>
                    <a:pt x="44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4" name="Google Shape;823;p39">
              <a:extLst>
                <a:ext uri="{FF2B5EF4-FFF2-40B4-BE49-F238E27FC236}">
                  <a16:creationId xmlns:a16="http://schemas.microsoft.com/office/drawing/2014/main" id="{C8004DF9-BA8F-8C44-9883-C03F3C64F95B}"/>
                </a:ext>
              </a:extLst>
            </p:cNvPr>
            <p:cNvSpPr/>
            <p:nvPr/>
          </p:nvSpPr>
          <p:spPr>
            <a:xfrm>
              <a:off x="5005127" y="3156134"/>
              <a:ext cx="113447" cy="106364"/>
            </a:xfrm>
            <a:custGeom>
              <a:avLst/>
              <a:gdLst/>
              <a:ahLst/>
              <a:cxnLst/>
              <a:rect l="l" t="t" r="r" b="b"/>
              <a:pathLst>
                <a:path w="945" h="886" extrusionOk="0">
                  <a:moveTo>
                    <a:pt x="446" y="151"/>
                  </a:moveTo>
                  <a:cubicBezTo>
                    <a:pt x="533" y="151"/>
                    <a:pt x="619" y="187"/>
                    <a:pt x="682" y="250"/>
                  </a:cubicBezTo>
                  <a:cubicBezTo>
                    <a:pt x="798" y="372"/>
                    <a:pt x="767" y="543"/>
                    <a:pt x="652" y="652"/>
                  </a:cubicBezTo>
                  <a:cubicBezTo>
                    <a:pt x="593" y="705"/>
                    <a:pt x="521" y="732"/>
                    <a:pt x="449" y="732"/>
                  </a:cubicBezTo>
                  <a:cubicBezTo>
                    <a:pt x="371" y="732"/>
                    <a:pt x="294" y="700"/>
                    <a:pt x="238" y="634"/>
                  </a:cubicBezTo>
                  <a:cubicBezTo>
                    <a:pt x="128" y="500"/>
                    <a:pt x="164" y="287"/>
                    <a:pt x="329" y="214"/>
                  </a:cubicBezTo>
                  <a:cubicBezTo>
                    <a:pt x="359" y="208"/>
                    <a:pt x="372" y="183"/>
                    <a:pt x="378" y="159"/>
                  </a:cubicBezTo>
                  <a:cubicBezTo>
                    <a:pt x="400" y="154"/>
                    <a:pt x="423" y="151"/>
                    <a:pt x="446" y="151"/>
                  </a:cubicBezTo>
                  <a:close/>
                  <a:moveTo>
                    <a:pt x="445" y="0"/>
                  </a:moveTo>
                  <a:cubicBezTo>
                    <a:pt x="372" y="0"/>
                    <a:pt x="299" y="18"/>
                    <a:pt x="231" y="55"/>
                  </a:cubicBezTo>
                  <a:cubicBezTo>
                    <a:pt x="201" y="74"/>
                    <a:pt x="189" y="98"/>
                    <a:pt x="195" y="122"/>
                  </a:cubicBezTo>
                  <a:cubicBezTo>
                    <a:pt x="67" y="214"/>
                    <a:pt x="0" y="372"/>
                    <a:pt x="24" y="530"/>
                  </a:cubicBezTo>
                  <a:cubicBezTo>
                    <a:pt x="61" y="719"/>
                    <a:pt x="225" y="872"/>
                    <a:pt x="414" y="884"/>
                  </a:cubicBezTo>
                  <a:cubicBezTo>
                    <a:pt x="427" y="885"/>
                    <a:pt x="439" y="886"/>
                    <a:pt x="452" y="886"/>
                  </a:cubicBezTo>
                  <a:cubicBezTo>
                    <a:pt x="627" y="886"/>
                    <a:pt x="791" y="769"/>
                    <a:pt x="865" y="610"/>
                  </a:cubicBezTo>
                  <a:cubicBezTo>
                    <a:pt x="944" y="445"/>
                    <a:pt x="908" y="250"/>
                    <a:pt x="767" y="128"/>
                  </a:cubicBezTo>
                  <a:cubicBezTo>
                    <a:pt x="677" y="46"/>
                    <a:pt x="562" y="0"/>
                    <a:pt x="44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5" name="Google Shape;824;p39">
              <a:extLst>
                <a:ext uri="{FF2B5EF4-FFF2-40B4-BE49-F238E27FC236}">
                  <a16:creationId xmlns:a16="http://schemas.microsoft.com/office/drawing/2014/main" id="{B317EB0B-5164-8B46-BADC-E861D3414DA4}"/>
                </a:ext>
              </a:extLst>
            </p:cNvPr>
            <p:cNvSpPr/>
            <p:nvPr/>
          </p:nvSpPr>
          <p:spPr>
            <a:xfrm>
              <a:off x="5005127" y="3361053"/>
              <a:ext cx="113447" cy="106965"/>
            </a:xfrm>
            <a:custGeom>
              <a:avLst/>
              <a:gdLst/>
              <a:ahLst/>
              <a:cxnLst/>
              <a:rect l="l" t="t" r="r" b="b"/>
              <a:pathLst>
                <a:path w="945" h="891" extrusionOk="0">
                  <a:moveTo>
                    <a:pt x="441" y="151"/>
                  </a:moveTo>
                  <a:cubicBezTo>
                    <a:pt x="530" y="151"/>
                    <a:pt x="618" y="191"/>
                    <a:pt x="682" y="255"/>
                  </a:cubicBezTo>
                  <a:cubicBezTo>
                    <a:pt x="798" y="371"/>
                    <a:pt x="767" y="547"/>
                    <a:pt x="652" y="651"/>
                  </a:cubicBezTo>
                  <a:cubicBezTo>
                    <a:pt x="593" y="706"/>
                    <a:pt x="520" y="735"/>
                    <a:pt x="448" y="735"/>
                  </a:cubicBezTo>
                  <a:cubicBezTo>
                    <a:pt x="371" y="735"/>
                    <a:pt x="294" y="702"/>
                    <a:pt x="238" y="632"/>
                  </a:cubicBezTo>
                  <a:cubicBezTo>
                    <a:pt x="128" y="505"/>
                    <a:pt x="164" y="285"/>
                    <a:pt x="329" y="218"/>
                  </a:cubicBezTo>
                  <a:cubicBezTo>
                    <a:pt x="359" y="206"/>
                    <a:pt x="372" y="182"/>
                    <a:pt x="378" y="157"/>
                  </a:cubicBezTo>
                  <a:cubicBezTo>
                    <a:pt x="398" y="153"/>
                    <a:pt x="420" y="151"/>
                    <a:pt x="441" y="151"/>
                  </a:cubicBezTo>
                  <a:close/>
                  <a:moveTo>
                    <a:pt x="440" y="0"/>
                  </a:moveTo>
                  <a:cubicBezTo>
                    <a:pt x="369" y="0"/>
                    <a:pt x="298" y="17"/>
                    <a:pt x="231" y="54"/>
                  </a:cubicBezTo>
                  <a:cubicBezTo>
                    <a:pt x="201" y="72"/>
                    <a:pt x="189" y="103"/>
                    <a:pt x="195" y="127"/>
                  </a:cubicBezTo>
                  <a:cubicBezTo>
                    <a:pt x="67" y="218"/>
                    <a:pt x="0" y="371"/>
                    <a:pt x="24" y="535"/>
                  </a:cubicBezTo>
                  <a:cubicBezTo>
                    <a:pt x="61" y="718"/>
                    <a:pt x="225" y="870"/>
                    <a:pt x="414" y="888"/>
                  </a:cubicBezTo>
                  <a:cubicBezTo>
                    <a:pt x="426" y="889"/>
                    <a:pt x="438" y="890"/>
                    <a:pt x="450" y="890"/>
                  </a:cubicBezTo>
                  <a:cubicBezTo>
                    <a:pt x="626" y="890"/>
                    <a:pt x="791" y="768"/>
                    <a:pt x="865" y="614"/>
                  </a:cubicBezTo>
                  <a:cubicBezTo>
                    <a:pt x="944" y="450"/>
                    <a:pt x="908" y="255"/>
                    <a:pt x="767" y="127"/>
                  </a:cubicBezTo>
                  <a:cubicBezTo>
                    <a:pt x="676" y="47"/>
                    <a:pt x="559" y="0"/>
                    <a:pt x="44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6" name="Google Shape;825;p39">
              <a:extLst>
                <a:ext uri="{FF2B5EF4-FFF2-40B4-BE49-F238E27FC236}">
                  <a16:creationId xmlns:a16="http://schemas.microsoft.com/office/drawing/2014/main" id="{F1A8375C-618F-9647-B889-F6A5FAB327E4}"/>
                </a:ext>
              </a:extLst>
            </p:cNvPr>
            <p:cNvSpPr/>
            <p:nvPr/>
          </p:nvSpPr>
          <p:spPr>
            <a:xfrm>
              <a:off x="5039461" y="3523957"/>
              <a:ext cx="114168" cy="106364"/>
            </a:xfrm>
            <a:custGeom>
              <a:avLst/>
              <a:gdLst/>
              <a:ahLst/>
              <a:cxnLst/>
              <a:rect l="l" t="t" r="r" b="b"/>
              <a:pathLst>
                <a:path w="951" h="886" extrusionOk="0">
                  <a:moveTo>
                    <a:pt x="452" y="151"/>
                  </a:moveTo>
                  <a:cubicBezTo>
                    <a:pt x="540" y="151"/>
                    <a:pt x="626" y="187"/>
                    <a:pt x="689" y="250"/>
                  </a:cubicBezTo>
                  <a:cubicBezTo>
                    <a:pt x="804" y="372"/>
                    <a:pt x="774" y="542"/>
                    <a:pt x="658" y="652"/>
                  </a:cubicBezTo>
                  <a:cubicBezTo>
                    <a:pt x="600" y="705"/>
                    <a:pt x="527" y="732"/>
                    <a:pt x="455" y="732"/>
                  </a:cubicBezTo>
                  <a:cubicBezTo>
                    <a:pt x="377" y="732"/>
                    <a:pt x="301" y="700"/>
                    <a:pt x="244" y="634"/>
                  </a:cubicBezTo>
                  <a:cubicBezTo>
                    <a:pt x="134" y="500"/>
                    <a:pt x="171" y="287"/>
                    <a:pt x="335" y="213"/>
                  </a:cubicBezTo>
                  <a:cubicBezTo>
                    <a:pt x="366" y="201"/>
                    <a:pt x="378" y="183"/>
                    <a:pt x="384" y="159"/>
                  </a:cubicBezTo>
                  <a:cubicBezTo>
                    <a:pt x="407" y="154"/>
                    <a:pt x="430" y="151"/>
                    <a:pt x="452" y="151"/>
                  </a:cubicBezTo>
                  <a:close/>
                  <a:moveTo>
                    <a:pt x="449" y="0"/>
                  </a:moveTo>
                  <a:cubicBezTo>
                    <a:pt x="376" y="0"/>
                    <a:pt x="303" y="18"/>
                    <a:pt x="238" y="55"/>
                  </a:cubicBezTo>
                  <a:cubicBezTo>
                    <a:pt x="207" y="67"/>
                    <a:pt x="195" y="98"/>
                    <a:pt x="201" y="122"/>
                  </a:cubicBezTo>
                  <a:cubicBezTo>
                    <a:pt x="73" y="213"/>
                    <a:pt x="0" y="372"/>
                    <a:pt x="31" y="530"/>
                  </a:cubicBezTo>
                  <a:cubicBezTo>
                    <a:pt x="67" y="719"/>
                    <a:pt x="232" y="871"/>
                    <a:pt x="421" y="883"/>
                  </a:cubicBezTo>
                  <a:cubicBezTo>
                    <a:pt x="433" y="885"/>
                    <a:pt x="446" y="885"/>
                    <a:pt x="458" y="885"/>
                  </a:cubicBezTo>
                  <a:cubicBezTo>
                    <a:pt x="633" y="885"/>
                    <a:pt x="797" y="769"/>
                    <a:pt x="871" y="609"/>
                  </a:cubicBezTo>
                  <a:cubicBezTo>
                    <a:pt x="950" y="445"/>
                    <a:pt x="914" y="250"/>
                    <a:pt x="774" y="128"/>
                  </a:cubicBezTo>
                  <a:cubicBezTo>
                    <a:pt x="684" y="46"/>
                    <a:pt x="566" y="0"/>
                    <a:pt x="44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7" name="Google Shape;826;p39">
              <a:extLst>
                <a:ext uri="{FF2B5EF4-FFF2-40B4-BE49-F238E27FC236}">
                  <a16:creationId xmlns:a16="http://schemas.microsoft.com/office/drawing/2014/main" id="{6BADC6AB-EC2B-F14D-A26B-375AB4DA64C2}"/>
                </a:ext>
              </a:extLst>
            </p:cNvPr>
            <p:cNvSpPr/>
            <p:nvPr/>
          </p:nvSpPr>
          <p:spPr>
            <a:xfrm>
              <a:off x="5111129" y="3747123"/>
              <a:ext cx="114168" cy="106844"/>
            </a:xfrm>
            <a:custGeom>
              <a:avLst/>
              <a:gdLst/>
              <a:ahLst/>
              <a:cxnLst/>
              <a:rect l="l" t="t" r="r" b="b"/>
              <a:pathLst>
                <a:path w="951" h="890" extrusionOk="0">
                  <a:moveTo>
                    <a:pt x="447" y="151"/>
                  </a:moveTo>
                  <a:cubicBezTo>
                    <a:pt x="536" y="151"/>
                    <a:pt x="624" y="191"/>
                    <a:pt x="688" y="255"/>
                  </a:cubicBezTo>
                  <a:cubicBezTo>
                    <a:pt x="804" y="371"/>
                    <a:pt x="774" y="541"/>
                    <a:pt x="658" y="651"/>
                  </a:cubicBezTo>
                  <a:cubicBezTo>
                    <a:pt x="599" y="706"/>
                    <a:pt x="527" y="735"/>
                    <a:pt x="455" y="735"/>
                  </a:cubicBezTo>
                  <a:cubicBezTo>
                    <a:pt x="377" y="735"/>
                    <a:pt x="301" y="702"/>
                    <a:pt x="244" y="632"/>
                  </a:cubicBezTo>
                  <a:cubicBezTo>
                    <a:pt x="128" y="498"/>
                    <a:pt x="171" y="285"/>
                    <a:pt x="335" y="218"/>
                  </a:cubicBezTo>
                  <a:cubicBezTo>
                    <a:pt x="366" y="206"/>
                    <a:pt x="378" y="182"/>
                    <a:pt x="384" y="157"/>
                  </a:cubicBezTo>
                  <a:cubicBezTo>
                    <a:pt x="405" y="153"/>
                    <a:pt x="426" y="151"/>
                    <a:pt x="447" y="151"/>
                  </a:cubicBezTo>
                  <a:close/>
                  <a:moveTo>
                    <a:pt x="444" y="0"/>
                  </a:moveTo>
                  <a:cubicBezTo>
                    <a:pt x="373" y="0"/>
                    <a:pt x="302" y="17"/>
                    <a:pt x="238" y="54"/>
                  </a:cubicBezTo>
                  <a:cubicBezTo>
                    <a:pt x="207" y="72"/>
                    <a:pt x="195" y="96"/>
                    <a:pt x="201" y="127"/>
                  </a:cubicBezTo>
                  <a:cubicBezTo>
                    <a:pt x="73" y="218"/>
                    <a:pt x="0" y="371"/>
                    <a:pt x="31" y="529"/>
                  </a:cubicBezTo>
                  <a:cubicBezTo>
                    <a:pt x="61" y="718"/>
                    <a:pt x="232" y="870"/>
                    <a:pt x="420" y="888"/>
                  </a:cubicBezTo>
                  <a:cubicBezTo>
                    <a:pt x="429" y="889"/>
                    <a:pt x="438" y="889"/>
                    <a:pt x="447" y="889"/>
                  </a:cubicBezTo>
                  <a:cubicBezTo>
                    <a:pt x="626" y="889"/>
                    <a:pt x="796" y="771"/>
                    <a:pt x="871" y="614"/>
                  </a:cubicBezTo>
                  <a:cubicBezTo>
                    <a:pt x="950" y="444"/>
                    <a:pt x="914" y="249"/>
                    <a:pt x="774" y="127"/>
                  </a:cubicBezTo>
                  <a:cubicBezTo>
                    <a:pt x="682" y="47"/>
                    <a:pt x="563" y="0"/>
                    <a:pt x="44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8" name="Google Shape;827;p39">
              <a:extLst>
                <a:ext uri="{FF2B5EF4-FFF2-40B4-BE49-F238E27FC236}">
                  <a16:creationId xmlns:a16="http://schemas.microsoft.com/office/drawing/2014/main" id="{DEC27986-E28A-B048-A9B4-CEF9552AD18D}"/>
                </a:ext>
              </a:extLst>
            </p:cNvPr>
            <p:cNvSpPr/>
            <p:nvPr/>
          </p:nvSpPr>
          <p:spPr>
            <a:xfrm>
              <a:off x="5280035" y="3940878"/>
              <a:ext cx="114168" cy="106844"/>
            </a:xfrm>
            <a:custGeom>
              <a:avLst/>
              <a:gdLst/>
              <a:ahLst/>
              <a:cxnLst/>
              <a:rect l="l" t="t" r="r" b="b"/>
              <a:pathLst>
                <a:path w="951" h="890" extrusionOk="0">
                  <a:moveTo>
                    <a:pt x="444" y="151"/>
                  </a:moveTo>
                  <a:cubicBezTo>
                    <a:pt x="532" y="151"/>
                    <a:pt x="623" y="191"/>
                    <a:pt x="682" y="255"/>
                  </a:cubicBezTo>
                  <a:cubicBezTo>
                    <a:pt x="798" y="371"/>
                    <a:pt x="774" y="541"/>
                    <a:pt x="658" y="651"/>
                  </a:cubicBezTo>
                  <a:cubicBezTo>
                    <a:pt x="599" y="707"/>
                    <a:pt x="525" y="735"/>
                    <a:pt x="452" y="735"/>
                  </a:cubicBezTo>
                  <a:cubicBezTo>
                    <a:pt x="373" y="735"/>
                    <a:pt x="295" y="702"/>
                    <a:pt x="238" y="633"/>
                  </a:cubicBezTo>
                  <a:cubicBezTo>
                    <a:pt x="128" y="499"/>
                    <a:pt x="171" y="285"/>
                    <a:pt x="335" y="218"/>
                  </a:cubicBezTo>
                  <a:cubicBezTo>
                    <a:pt x="360" y="206"/>
                    <a:pt x="378" y="182"/>
                    <a:pt x="384" y="157"/>
                  </a:cubicBezTo>
                  <a:cubicBezTo>
                    <a:pt x="404" y="153"/>
                    <a:pt x="424" y="151"/>
                    <a:pt x="444" y="151"/>
                  </a:cubicBezTo>
                  <a:close/>
                  <a:moveTo>
                    <a:pt x="442" y="1"/>
                  </a:moveTo>
                  <a:cubicBezTo>
                    <a:pt x="370" y="1"/>
                    <a:pt x="298" y="17"/>
                    <a:pt x="232" y="54"/>
                  </a:cubicBezTo>
                  <a:cubicBezTo>
                    <a:pt x="201" y="72"/>
                    <a:pt x="195" y="97"/>
                    <a:pt x="195" y="127"/>
                  </a:cubicBezTo>
                  <a:cubicBezTo>
                    <a:pt x="73" y="218"/>
                    <a:pt x="0" y="371"/>
                    <a:pt x="31" y="529"/>
                  </a:cubicBezTo>
                  <a:cubicBezTo>
                    <a:pt x="61" y="718"/>
                    <a:pt x="226" y="870"/>
                    <a:pt x="420" y="888"/>
                  </a:cubicBezTo>
                  <a:cubicBezTo>
                    <a:pt x="429" y="889"/>
                    <a:pt x="437" y="889"/>
                    <a:pt x="446" y="889"/>
                  </a:cubicBezTo>
                  <a:cubicBezTo>
                    <a:pt x="620" y="889"/>
                    <a:pt x="796" y="771"/>
                    <a:pt x="871" y="614"/>
                  </a:cubicBezTo>
                  <a:cubicBezTo>
                    <a:pt x="950" y="444"/>
                    <a:pt x="908" y="249"/>
                    <a:pt x="774" y="127"/>
                  </a:cubicBezTo>
                  <a:cubicBezTo>
                    <a:pt x="682" y="47"/>
                    <a:pt x="563" y="1"/>
                    <a:pt x="44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9" name="Google Shape;828;p39">
              <a:extLst>
                <a:ext uri="{FF2B5EF4-FFF2-40B4-BE49-F238E27FC236}">
                  <a16:creationId xmlns:a16="http://schemas.microsoft.com/office/drawing/2014/main" id="{146AECAE-7AAA-A145-BEB1-09EE38D1274F}"/>
                </a:ext>
              </a:extLst>
            </p:cNvPr>
            <p:cNvSpPr/>
            <p:nvPr/>
          </p:nvSpPr>
          <p:spPr>
            <a:xfrm>
              <a:off x="5399242" y="4049040"/>
              <a:ext cx="114168" cy="106844"/>
            </a:xfrm>
            <a:custGeom>
              <a:avLst/>
              <a:gdLst/>
              <a:ahLst/>
              <a:cxnLst/>
              <a:rect l="l" t="t" r="r" b="b"/>
              <a:pathLst>
                <a:path w="951" h="890" extrusionOk="0">
                  <a:moveTo>
                    <a:pt x="444" y="151"/>
                  </a:moveTo>
                  <a:cubicBezTo>
                    <a:pt x="532" y="151"/>
                    <a:pt x="623" y="191"/>
                    <a:pt x="682" y="255"/>
                  </a:cubicBezTo>
                  <a:cubicBezTo>
                    <a:pt x="798" y="371"/>
                    <a:pt x="774" y="542"/>
                    <a:pt x="658" y="651"/>
                  </a:cubicBezTo>
                  <a:cubicBezTo>
                    <a:pt x="599" y="707"/>
                    <a:pt x="526" y="736"/>
                    <a:pt x="454" y="736"/>
                  </a:cubicBezTo>
                  <a:cubicBezTo>
                    <a:pt x="376" y="736"/>
                    <a:pt x="298" y="702"/>
                    <a:pt x="238" y="633"/>
                  </a:cubicBezTo>
                  <a:cubicBezTo>
                    <a:pt x="128" y="499"/>
                    <a:pt x="171" y="286"/>
                    <a:pt x="335" y="219"/>
                  </a:cubicBezTo>
                  <a:cubicBezTo>
                    <a:pt x="359" y="207"/>
                    <a:pt x="378" y="182"/>
                    <a:pt x="384" y="158"/>
                  </a:cubicBezTo>
                  <a:cubicBezTo>
                    <a:pt x="403" y="153"/>
                    <a:pt x="424" y="151"/>
                    <a:pt x="444" y="151"/>
                  </a:cubicBezTo>
                  <a:close/>
                  <a:moveTo>
                    <a:pt x="442" y="1"/>
                  </a:moveTo>
                  <a:cubicBezTo>
                    <a:pt x="370" y="1"/>
                    <a:pt x="298" y="18"/>
                    <a:pt x="231" y="54"/>
                  </a:cubicBezTo>
                  <a:cubicBezTo>
                    <a:pt x="207" y="73"/>
                    <a:pt x="195" y="97"/>
                    <a:pt x="201" y="127"/>
                  </a:cubicBezTo>
                  <a:cubicBezTo>
                    <a:pt x="73" y="219"/>
                    <a:pt x="0" y="371"/>
                    <a:pt x="30" y="529"/>
                  </a:cubicBezTo>
                  <a:cubicBezTo>
                    <a:pt x="61" y="718"/>
                    <a:pt x="231" y="871"/>
                    <a:pt x="420" y="889"/>
                  </a:cubicBezTo>
                  <a:cubicBezTo>
                    <a:pt x="429" y="889"/>
                    <a:pt x="437" y="890"/>
                    <a:pt x="446" y="890"/>
                  </a:cubicBezTo>
                  <a:cubicBezTo>
                    <a:pt x="620" y="890"/>
                    <a:pt x="795" y="772"/>
                    <a:pt x="871" y="615"/>
                  </a:cubicBezTo>
                  <a:cubicBezTo>
                    <a:pt x="950" y="444"/>
                    <a:pt x="908" y="249"/>
                    <a:pt x="774" y="127"/>
                  </a:cubicBezTo>
                  <a:cubicBezTo>
                    <a:pt x="682" y="48"/>
                    <a:pt x="562" y="1"/>
                    <a:pt x="44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0" name="Google Shape;829;p39">
              <a:extLst>
                <a:ext uri="{FF2B5EF4-FFF2-40B4-BE49-F238E27FC236}">
                  <a16:creationId xmlns:a16="http://schemas.microsoft.com/office/drawing/2014/main" id="{BB2A26DC-B08F-0F49-A171-26B8E70B7AD6}"/>
                </a:ext>
              </a:extLst>
            </p:cNvPr>
            <p:cNvSpPr/>
            <p:nvPr/>
          </p:nvSpPr>
          <p:spPr>
            <a:xfrm>
              <a:off x="5587835" y="4137154"/>
              <a:ext cx="114168" cy="106604"/>
            </a:xfrm>
            <a:custGeom>
              <a:avLst/>
              <a:gdLst/>
              <a:ahLst/>
              <a:cxnLst/>
              <a:rect l="l" t="t" r="r" b="b"/>
              <a:pathLst>
                <a:path w="951" h="888" extrusionOk="0">
                  <a:moveTo>
                    <a:pt x="438" y="150"/>
                  </a:moveTo>
                  <a:cubicBezTo>
                    <a:pt x="526" y="150"/>
                    <a:pt x="617" y="187"/>
                    <a:pt x="683" y="252"/>
                  </a:cubicBezTo>
                  <a:cubicBezTo>
                    <a:pt x="798" y="374"/>
                    <a:pt x="774" y="545"/>
                    <a:pt x="658" y="648"/>
                  </a:cubicBezTo>
                  <a:cubicBezTo>
                    <a:pt x="597" y="704"/>
                    <a:pt x="522" y="733"/>
                    <a:pt x="450" y="733"/>
                  </a:cubicBezTo>
                  <a:cubicBezTo>
                    <a:pt x="371" y="733"/>
                    <a:pt x="295" y="699"/>
                    <a:pt x="238" y="630"/>
                  </a:cubicBezTo>
                  <a:cubicBezTo>
                    <a:pt x="128" y="502"/>
                    <a:pt x="165" y="283"/>
                    <a:pt x="335" y="216"/>
                  </a:cubicBezTo>
                  <a:cubicBezTo>
                    <a:pt x="360" y="204"/>
                    <a:pt x="378" y="185"/>
                    <a:pt x="384" y="155"/>
                  </a:cubicBezTo>
                  <a:cubicBezTo>
                    <a:pt x="402" y="152"/>
                    <a:pt x="420" y="150"/>
                    <a:pt x="438" y="150"/>
                  </a:cubicBezTo>
                  <a:close/>
                  <a:moveTo>
                    <a:pt x="442" y="1"/>
                  </a:moveTo>
                  <a:cubicBezTo>
                    <a:pt x="370" y="1"/>
                    <a:pt x="298" y="17"/>
                    <a:pt x="232" y="51"/>
                  </a:cubicBezTo>
                  <a:cubicBezTo>
                    <a:pt x="201" y="70"/>
                    <a:pt x="195" y="100"/>
                    <a:pt x="195" y="124"/>
                  </a:cubicBezTo>
                  <a:cubicBezTo>
                    <a:pt x="74" y="216"/>
                    <a:pt x="0" y="368"/>
                    <a:pt x="31" y="532"/>
                  </a:cubicBezTo>
                  <a:cubicBezTo>
                    <a:pt x="61" y="715"/>
                    <a:pt x="226" y="867"/>
                    <a:pt x="415" y="886"/>
                  </a:cubicBezTo>
                  <a:cubicBezTo>
                    <a:pt x="427" y="887"/>
                    <a:pt x="440" y="888"/>
                    <a:pt x="452" y="888"/>
                  </a:cubicBezTo>
                  <a:cubicBezTo>
                    <a:pt x="628" y="888"/>
                    <a:pt x="798" y="771"/>
                    <a:pt x="871" y="612"/>
                  </a:cubicBezTo>
                  <a:cubicBezTo>
                    <a:pt x="951" y="447"/>
                    <a:pt x="908" y="252"/>
                    <a:pt x="774" y="130"/>
                  </a:cubicBezTo>
                  <a:cubicBezTo>
                    <a:pt x="682" y="47"/>
                    <a:pt x="562" y="1"/>
                    <a:pt x="44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1" name="Google Shape;830;p39">
              <a:extLst>
                <a:ext uri="{FF2B5EF4-FFF2-40B4-BE49-F238E27FC236}">
                  <a16:creationId xmlns:a16="http://schemas.microsoft.com/office/drawing/2014/main" id="{63A4E7A8-7F46-A04F-99F0-04AF7A65F64E}"/>
                </a:ext>
              </a:extLst>
            </p:cNvPr>
            <p:cNvSpPr/>
            <p:nvPr/>
          </p:nvSpPr>
          <p:spPr>
            <a:xfrm>
              <a:off x="5838613" y="4171968"/>
              <a:ext cx="114168" cy="106724"/>
            </a:xfrm>
            <a:custGeom>
              <a:avLst/>
              <a:gdLst/>
              <a:ahLst/>
              <a:cxnLst/>
              <a:rect l="l" t="t" r="r" b="b"/>
              <a:pathLst>
                <a:path w="951" h="889" extrusionOk="0">
                  <a:moveTo>
                    <a:pt x="445" y="150"/>
                  </a:moveTo>
                  <a:cubicBezTo>
                    <a:pt x="532" y="150"/>
                    <a:pt x="624" y="191"/>
                    <a:pt x="683" y="255"/>
                  </a:cubicBezTo>
                  <a:cubicBezTo>
                    <a:pt x="799" y="370"/>
                    <a:pt x="774" y="541"/>
                    <a:pt x="658" y="651"/>
                  </a:cubicBezTo>
                  <a:cubicBezTo>
                    <a:pt x="597" y="706"/>
                    <a:pt x="523" y="735"/>
                    <a:pt x="450" y="735"/>
                  </a:cubicBezTo>
                  <a:cubicBezTo>
                    <a:pt x="372" y="735"/>
                    <a:pt x="295" y="702"/>
                    <a:pt x="238" y="632"/>
                  </a:cubicBezTo>
                  <a:cubicBezTo>
                    <a:pt x="129" y="498"/>
                    <a:pt x="171" y="285"/>
                    <a:pt x="336" y="218"/>
                  </a:cubicBezTo>
                  <a:cubicBezTo>
                    <a:pt x="360" y="206"/>
                    <a:pt x="378" y="182"/>
                    <a:pt x="384" y="157"/>
                  </a:cubicBezTo>
                  <a:cubicBezTo>
                    <a:pt x="404" y="153"/>
                    <a:pt x="424" y="150"/>
                    <a:pt x="445" y="150"/>
                  </a:cubicBezTo>
                  <a:close/>
                  <a:moveTo>
                    <a:pt x="443" y="0"/>
                  </a:moveTo>
                  <a:cubicBezTo>
                    <a:pt x="371" y="0"/>
                    <a:pt x="298" y="17"/>
                    <a:pt x="232" y="54"/>
                  </a:cubicBezTo>
                  <a:cubicBezTo>
                    <a:pt x="202" y="72"/>
                    <a:pt x="196" y="96"/>
                    <a:pt x="196" y="127"/>
                  </a:cubicBezTo>
                  <a:cubicBezTo>
                    <a:pt x="74" y="218"/>
                    <a:pt x="1" y="370"/>
                    <a:pt x="31" y="529"/>
                  </a:cubicBezTo>
                  <a:cubicBezTo>
                    <a:pt x="62" y="718"/>
                    <a:pt x="226" y="870"/>
                    <a:pt x="415" y="888"/>
                  </a:cubicBezTo>
                  <a:cubicBezTo>
                    <a:pt x="424" y="889"/>
                    <a:pt x="432" y="889"/>
                    <a:pt x="441" y="889"/>
                  </a:cubicBezTo>
                  <a:cubicBezTo>
                    <a:pt x="621" y="889"/>
                    <a:pt x="796" y="771"/>
                    <a:pt x="872" y="614"/>
                  </a:cubicBezTo>
                  <a:cubicBezTo>
                    <a:pt x="951" y="443"/>
                    <a:pt x="908" y="249"/>
                    <a:pt x="774" y="127"/>
                  </a:cubicBezTo>
                  <a:cubicBezTo>
                    <a:pt x="683" y="47"/>
                    <a:pt x="563" y="0"/>
                    <a:pt x="443"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2" name="Google Shape;831;p39">
              <a:extLst>
                <a:ext uri="{FF2B5EF4-FFF2-40B4-BE49-F238E27FC236}">
                  <a16:creationId xmlns:a16="http://schemas.microsoft.com/office/drawing/2014/main" id="{84DCC282-8191-D940-A41E-2E6B350B3457}"/>
                </a:ext>
              </a:extLst>
            </p:cNvPr>
            <p:cNvSpPr/>
            <p:nvPr/>
          </p:nvSpPr>
          <p:spPr>
            <a:xfrm>
              <a:off x="6039692" y="4136674"/>
              <a:ext cx="114168" cy="106965"/>
            </a:xfrm>
            <a:custGeom>
              <a:avLst/>
              <a:gdLst/>
              <a:ahLst/>
              <a:cxnLst/>
              <a:rect l="l" t="t" r="r" b="b"/>
              <a:pathLst>
                <a:path w="951" h="891" extrusionOk="0">
                  <a:moveTo>
                    <a:pt x="445" y="152"/>
                  </a:moveTo>
                  <a:cubicBezTo>
                    <a:pt x="532" y="152"/>
                    <a:pt x="624" y="192"/>
                    <a:pt x="683" y="256"/>
                  </a:cubicBezTo>
                  <a:cubicBezTo>
                    <a:pt x="799" y="372"/>
                    <a:pt x="774" y="543"/>
                    <a:pt x="658" y="652"/>
                  </a:cubicBezTo>
                  <a:cubicBezTo>
                    <a:pt x="599" y="706"/>
                    <a:pt x="525" y="735"/>
                    <a:pt x="452" y="735"/>
                  </a:cubicBezTo>
                  <a:cubicBezTo>
                    <a:pt x="374" y="735"/>
                    <a:pt x="298" y="703"/>
                    <a:pt x="238" y="634"/>
                  </a:cubicBezTo>
                  <a:cubicBezTo>
                    <a:pt x="129" y="500"/>
                    <a:pt x="171" y="287"/>
                    <a:pt x="336" y="220"/>
                  </a:cubicBezTo>
                  <a:cubicBezTo>
                    <a:pt x="360" y="208"/>
                    <a:pt x="378" y="183"/>
                    <a:pt x="384" y="159"/>
                  </a:cubicBezTo>
                  <a:cubicBezTo>
                    <a:pt x="404" y="154"/>
                    <a:pt x="424" y="152"/>
                    <a:pt x="445" y="152"/>
                  </a:cubicBezTo>
                  <a:close/>
                  <a:moveTo>
                    <a:pt x="449" y="0"/>
                  </a:moveTo>
                  <a:cubicBezTo>
                    <a:pt x="376" y="0"/>
                    <a:pt x="304" y="18"/>
                    <a:pt x="238" y="55"/>
                  </a:cubicBezTo>
                  <a:cubicBezTo>
                    <a:pt x="208" y="74"/>
                    <a:pt x="196" y="98"/>
                    <a:pt x="202" y="122"/>
                  </a:cubicBezTo>
                  <a:cubicBezTo>
                    <a:pt x="74" y="220"/>
                    <a:pt x="1" y="372"/>
                    <a:pt x="31" y="530"/>
                  </a:cubicBezTo>
                  <a:cubicBezTo>
                    <a:pt x="62" y="719"/>
                    <a:pt x="232" y="871"/>
                    <a:pt x="421" y="890"/>
                  </a:cubicBezTo>
                  <a:cubicBezTo>
                    <a:pt x="429" y="890"/>
                    <a:pt x="438" y="891"/>
                    <a:pt x="446" y="891"/>
                  </a:cubicBezTo>
                  <a:cubicBezTo>
                    <a:pt x="621" y="891"/>
                    <a:pt x="796" y="773"/>
                    <a:pt x="872" y="616"/>
                  </a:cubicBezTo>
                  <a:cubicBezTo>
                    <a:pt x="951" y="445"/>
                    <a:pt x="908" y="250"/>
                    <a:pt x="774" y="128"/>
                  </a:cubicBezTo>
                  <a:cubicBezTo>
                    <a:pt x="684" y="46"/>
                    <a:pt x="566" y="0"/>
                    <a:pt x="44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3" name="Google Shape;832;p39">
              <a:extLst>
                <a:ext uri="{FF2B5EF4-FFF2-40B4-BE49-F238E27FC236}">
                  <a16:creationId xmlns:a16="http://schemas.microsoft.com/office/drawing/2014/main" id="{A78C26F9-0ADC-6445-939B-6F8F33319C4C}"/>
                </a:ext>
              </a:extLst>
            </p:cNvPr>
            <p:cNvSpPr/>
            <p:nvPr/>
          </p:nvSpPr>
          <p:spPr>
            <a:xfrm>
              <a:off x="6223244" y="4083493"/>
              <a:ext cx="114168" cy="106724"/>
            </a:xfrm>
            <a:custGeom>
              <a:avLst/>
              <a:gdLst/>
              <a:ahLst/>
              <a:cxnLst/>
              <a:rect l="l" t="t" r="r" b="b"/>
              <a:pathLst>
                <a:path w="951" h="889" extrusionOk="0">
                  <a:moveTo>
                    <a:pt x="447" y="150"/>
                  </a:moveTo>
                  <a:cubicBezTo>
                    <a:pt x="537" y="150"/>
                    <a:pt x="625" y="191"/>
                    <a:pt x="689" y="255"/>
                  </a:cubicBezTo>
                  <a:cubicBezTo>
                    <a:pt x="805" y="370"/>
                    <a:pt x="774" y="541"/>
                    <a:pt x="658" y="651"/>
                  </a:cubicBezTo>
                  <a:cubicBezTo>
                    <a:pt x="599" y="704"/>
                    <a:pt x="525" y="733"/>
                    <a:pt x="452" y="733"/>
                  </a:cubicBezTo>
                  <a:cubicBezTo>
                    <a:pt x="376" y="733"/>
                    <a:pt x="300" y="701"/>
                    <a:pt x="244" y="632"/>
                  </a:cubicBezTo>
                  <a:cubicBezTo>
                    <a:pt x="128" y="498"/>
                    <a:pt x="171" y="285"/>
                    <a:pt x="336" y="218"/>
                  </a:cubicBezTo>
                  <a:cubicBezTo>
                    <a:pt x="366" y="206"/>
                    <a:pt x="378" y="182"/>
                    <a:pt x="384" y="157"/>
                  </a:cubicBezTo>
                  <a:cubicBezTo>
                    <a:pt x="405" y="153"/>
                    <a:pt x="426" y="150"/>
                    <a:pt x="447" y="150"/>
                  </a:cubicBezTo>
                  <a:close/>
                  <a:moveTo>
                    <a:pt x="444" y="0"/>
                  </a:moveTo>
                  <a:cubicBezTo>
                    <a:pt x="373" y="0"/>
                    <a:pt x="302" y="17"/>
                    <a:pt x="238" y="54"/>
                  </a:cubicBezTo>
                  <a:cubicBezTo>
                    <a:pt x="208" y="72"/>
                    <a:pt x="195" y="96"/>
                    <a:pt x="202" y="127"/>
                  </a:cubicBezTo>
                  <a:cubicBezTo>
                    <a:pt x="74" y="218"/>
                    <a:pt x="1" y="370"/>
                    <a:pt x="31" y="529"/>
                  </a:cubicBezTo>
                  <a:cubicBezTo>
                    <a:pt x="61" y="718"/>
                    <a:pt x="232" y="870"/>
                    <a:pt x="421" y="888"/>
                  </a:cubicBezTo>
                  <a:cubicBezTo>
                    <a:pt x="429" y="889"/>
                    <a:pt x="438" y="889"/>
                    <a:pt x="447" y="889"/>
                  </a:cubicBezTo>
                  <a:cubicBezTo>
                    <a:pt x="626" y="889"/>
                    <a:pt x="796" y="771"/>
                    <a:pt x="872" y="614"/>
                  </a:cubicBezTo>
                  <a:cubicBezTo>
                    <a:pt x="951" y="443"/>
                    <a:pt x="914" y="249"/>
                    <a:pt x="774" y="127"/>
                  </a:cubicBezTo>
                  <a:cubicBezTo>
                    <a:pt x="683" y="47"/>
                    <a:pt x="563" y="0"/>
                    <a:pt x="44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4" name="Google Shape;833;p39">
              <a:extLst>
                <a:ext uri="{FF2B5EF4-FFF2-40B4-BE49-F238E27FC236}">
                  <a16:creationId xmlns:a16="http://schemas.microsoft.com/office/drawing/2014/main" id="{EE75646A-6085-1B42-8D72-B3A560DADA50}"/>
                </a:ext>
              </a:extLst>
            </p:cNvPr>
            <p:cNvSpPr/>
            <p:nvPr/>
          </p:nvSpPr>
          <p:spPr>
            <a:xfrm>
              <a:off x="6373903" y="4013746"/>
              <a:ext cx="114168" cy="107085"/>
            </a:xfrm>
            <a:custGeom>
              <a:avLst/>
              <a:gdLst/>
              <a:ahLst/>
              <a:cxnLst/>
              <a:rect l="l" t="t" r="r" b="b"/>
              <a:pathLst>
                <a:path w="951" h="892" extrusionOk="0">
                  <a:moveTo>
                    <a:pt x="445" y="153"/>
                  </a:moveTo>
                  <a:cubicBezTo>
                    <a:pt x="532" y="153"/>
                    <a:pt x="624" y="193"/>
                    <a:pt x="689" y="257"/>
                  </a:cubicBezTo>
                  <a:cubicBezTo>
                    <a:pt x="804" y="373"/>
                    <a:pt x="774" y="543"/>
                    <a:pt x="658" y="653"/>
                  </a:cubicBezTo>
                  <a:cubicBezTo>
                    <a:pt x="599" y="706"/>
                    <a:pt x="525" y="735"/>
                    <a:pt x="452" y="735"/>
                  </a:cubicBezTo>
                  <a:cubicBezTo>
                    <a:pt x="375" y="735"/>
                    <a:pt x="300" y="703"/>
                    <a:pt x="244" y="635"/>
                  </a:cubicBezTo>
                  <a:cubicBezTo>
                    <a:pt x="128" y="501"/>
                    <a:pt x="171" y="287"/>
                    <a:pt x="335" y="220"/>
                  </a:cubicBezTo>
                  <a:cubicBezTo>
                    <a:pt x="366" y="208"/>
                    <a:pt x="378" y="184"/>
                    <a:pt x="384" y="160"/>
                  </a:cubicBezTo>
                  <a:cubicBezTo>
                    <a:pt x="404" y="155"/>
                    <a:pt x="424" y="153"/>
                    <a:pt x="445" y="153"/>
                  </a:cubicBezTo>
                  <a:close/>
                  <a:moveTo>
                    <a:pt x="449" y="1"/>
                  </a:moveTo>
                  <a:cubicBezTo>
                    <a:pt x="376" y="1"/>
                    <a:pt x="303" y="19"/>
                    <a:pt x="238" y="56"/>
                  </a:cubicBezTo>
                  <a:cubicBezTo>
                    <a:pt x="207" y="74"/>
                    <a:pt x="195" y="99"/>
                    <a:pt x="201" y="123"/>
                  </a:cubicBezTo>
                  <a:cubicBezTo>
                    <a:pt x="73" y="220"/>
                    <a:pt x="0" y="373"/>
                    <a:pt x="31" y="531"/>
                  </a:cubicBezTo>
                  <a:cubicBezTo>
                    <a:pt x="61" y="720"/>
                    <a:pt x="232" y="872"/>
                    <a:pt x="421" y="890"/>
                  </a:cubicBezTo>
                  <a:cubicBezTo>
                    <a:pt x="429" y="891"/>
                    <a:pt x="438" y="891"/>
                    <a:pt x="447" y="891"/>
                  </a:cubicBezTo>
                  <a:cubicBezTo>
                    <a:pt x="626" y="891"/>
                    <a:pt x="796" y="773"/>
                    <a:pt x="871" y="616"/>
                  </a:cubicBezTo>
                  <a:cubicBezTo>
                    <a:pt x="950" y="446"/>
                    <a:pt x="914" y="251"/>
                    <a:pt x="774" y="129"/>
                  </a:cubicBezTo>
                  <a:cubicBezTo>
                    <a:pt x="684" y="47"/>
                    <a:pt x="566" y="1"/>
                    <a:pt x="44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5" name="Google Shape;834;p39">
              <a:extLst>
                <a:ext uri="{FF2B5EF4-FFF2-40B4-BE49-F238E27FC236}">
                  <a16:creationId xmlns:a16="http://schemas.microsoft.com/office/drawing/2014/main" id="{E8521140-2147-E74E-9192-04D5A09B51F2}"/>
                </a:ext>
              </a:extLst>
            </p:cNvPr>
            <p:cNvSpPr/>
            <p:nvPr/>
          </p:nvSpPr>
          <p:spPr>
            <a:xfrm>
              <a:off x="6480624" y="3940638"/>
              <a:ext cx="114168" cy="106484"/>
            </a:xfrm>
            <a:custGeom>
              <a:avLst/>
              <a:gdLst/>
              <a:ahLst/>
              <a:cxnLst/>
              <a:rect l="l" t="t" r="r" b="b"/>
              <a:pathLst>
                <a:path w="951" h="887" extrusionOk="0">
                  <a:moveTo>
                    <a:pt x="450" y="152"/>
                  </a:moveTo>
                  <a:cubicBezTo>
                    <a:pt x="536" y="152"/>
                    <a:pt x="625" y="188"/>
                    <a:pt x="683" y="251"/>
                  </a:cubicBezTo>
                  <a:cubicBezTo>
                    <a:pt x="798" y="373"/>
                    <a:pt x="774" y="543"/>
                    <a:pt x="658" y="653"/>
                  </a:cubicBezTo>
                  <a:cubicBezTo>
                    <a:pt x="597" y="706"/>
                    <a:pt x="523" y="733"/>
                    <a:pt x="450" y="733"/>
                  </a:cubicBezTo>
                  <a:cubicBezTo>
                    <a:pt x="372" y="733"/>
                    <a:pt x="295" y="701"/>
                    <a:pt x="238" y="635"/>
                  </a:cubicBezTo>
                  <a:cubicBezTo>
                    <a:pt x="128" y="501"/>
                    <a:pt x="171" y="287"/>
                    <a:pt x="336" y="214"/>
                  </a:cubicBezTo>
                  <a:cubicBezTo>
                    <a:pt x="360" y="208"/>
                    <a:pt x="378" y="184"/>
                    <a:pt x="384" y="159"/>
                  </a:cubicBezTo>
                  <a:cubicBezTo>
                    <a:pt x="406" y="154"/>
                    <a:pt x="428" y="152"/>
                    <a:pt x="450" y="152"/>
                  </a:cubicBezTo>
                  <a:close/>
                  <a:moveTo>
                    <a:pt x="448" y="1"/>
                  </a:moveTo>
                  <a:cubicBezTo>
                    <a:pt x="374" y="1"/>
                    <a:pt x="300" y="19"/>
                    <a:pt x="232" y="56"/>
                  </a:cubicBezTo>
                  <a:cubicBezTo>
                    <a:pt x="202" y="68"/>
                    <a:pt x="195" y="99"/>
                    <a:pt x="195" y="123"/>
                  </a:cubicBezTo>
                  <a:cubicBezTo>
                    <a:pt x="74" y="214"/>
                    <a:pt x="1" y="373"/>
                    <a:pt x="31" y="531"/>
                  </a:cubicBezTo>
                  <a:cubicBezTo>
                    <a:pt x="61" y="720"/>
                    <a:pt x="226" y="872"/>
                    <a:pt x="415" y="884"/>
                  </a:cubicBezTo>
                  <a:cubicBezTo>
                    <a:pt x="427" y="886"/>
                    <a:pt x="440" y="886"/>
                    <a:pt x="452" y="886"/>
                  </a:cubicBezTo>
                  <a:cubicBezTo>
                    <a:pt x="628" y="886"/>
                    <a:pt x="798" y="769"/>
                    <a:pt x="872" y="610"/>
                  </a:cubicBezTo>
                  <a:cubicBezTo>
                    <a:pt x="951" y="446"/>
                    <a:pt x="908" y="251"/>
                    <a:pt x="774" y="129"/>
                  </a:cubicBezTo>
                  <a:cubicBezTo>
                    <a:pt x="684" y="46"/>
                    <a:pt x="566" y="1"/>
                    <a:pt x="44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6" name="Google Shape;835;p39">
              <a:extLst>
                <a:ext uri="{FF2B5EF4-FFF2-40B4-BE49-F238E27FC236}">
                  <a16:creationId xmlns:a16="http://schemas.microsoft.com/office/drawing/2014/main" id="{92175FBF-8730-4249-95F0-BBE80F628D77}"/>
                </a:ext>
              </a:extLst>
            </p:cNvPr>
            <p:cNvSpPr/>
            <p:nvPr/>
          </p:nvSpPr>
          <p:spPr>
            <a:xfrm>
              <a:off x="6610755" y="3816630"/>
              <a:ext cx="114168" cy="106844"/>
            </a:xfrm>
            <a:custGeom>
              <a:avLst/>
              <a:gdLst/>
              <a:ahLst/>
              <a:cxnLst/>
              <a:rect l="l" t="t" r="r" b="b"/>
              <a:pathLst>
                <a:path w="951" h="890" extrusionOk="0">
                  <a:moveTo>
                    <a:pt x="444" y="150"/>
                  </a:moveTo>
                  <a:cubicBezTo>
                    <a:pt x="531" y="150"/>
                    <a:pt x="619" y="190"/>
                    <a:pt x="683" y="254"/>
                  </a:cubicBezTo>
                  <a:cubicBezTo>
                    <a:pt x="799" y="370"/>
                    <a:pt x="774" y="541"/>
                    <a:pt x="659" y="650"/>
                  </a:cubicBezTo>
                  <a:cubicBezTo>
                    <a:pt x="597" y="706"/>
                    <a:pt x="523" y="735"/>
                    <a:pt x="450" y="735"/>
                  </a:cubicBezTo>
                  <a:cubicBezTo>
                    <a:pt x="372" y="735"/>
                    <a:pt x="295" y="702"/>
                    <a:pt x="238" y="632"/>
                  </a:cubicBezTo>
                  <a:cubicBezTo>
                    <a:pt x="129" y="504"/>
                    <a:pt x="165" y="285"/>
                    <a:pt x="336" y="218"/>
                  </a:cubicBezTo>
                  <a:cubicBezTo>
                    <a:pt x="360" y="206"/>
                    <a:pt x="378" y="181"/>
                    <a:pt x="384" y="157"/>
                  </a:cubicBezTo>
                  <a:cubicBezTo>
                    <a:pt x="404" y="152"/>
                    <a:pt x="424" y="150"/>
                    <a:pt x="444" y="150"/>
                  </a:cubicBezTo>
                  <a:close/>
                  <a:moveTo>
                    <a:pt x="441" y="0"/>
                  </a:moveTo>
                  <a:cubicBezTo>
                    <a:pt x="370" y="0"/>
                    <a:pt x="298" y="17"/>
                    <a:pt x="232" y="53"/>
                  </a:cubicBezTo>
                  <a:cubicBezTo>
                    <a:pt x="202" y="72"/>
                    <a:pt x="196" y="102"/>
                    <a:pt x="196" y="127"/>
                  </a:cubicBezTo>
                  <a:cubicBezTo>
                    <a:pt x="74" y="218"/>
                    <a:pt x="1" y="370"/>
                    <a:pt x="31" y="535"/>
                  </a:cubicBezTo>
                  <a:cubicBezTo>
                    <a:pt x="62" y="717"/>
                    <a:pt x="226" y="870"/>
                    <a:pt x="415" y="888"/>
                  </a:cubicBezTo>
                  <a:cubicBezTo>
                    <a:pt x="427" y="889"/>
                    <a:pt x="439" y="890"/>
                    <a:pt x="451" y="890"/>
                  </a:cubicBezTo>
                  <a:cubicBezTo>
                    <a:pt x="627" y="890"/>
                    <a:pt x="798" y="768"/>
                    <a:pt x="872" y="614"/>
                  </a:cubicBezTo>
                  <a:cubicBezTo>
                    <a:pt x="951" y="443"/>
                    <a:pt x="908" y="254"/>
                    <a:pt x="768" y="127"/>
                  </a:cubicBezTo>
                  <a:cubicBezTo>
                    <a:pt x="677" y="47"/>
                    <a:pt x="559" y="0"/>
                    <a:pt x="44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7" name="Google Shape;836;p39">
              <a:extLst>
                <a:ext uri="{FF2B5EF4-FFF2-40B4-BE49-F238E27FC236}">
                  <a16:creationId xmlns:a16="http://schemas.microsoft.com/office/drawing/2014/main" id="{9F84DA81-C4D2-CC4C-97F2-7706A6B23586}"/>
                </a:ext>
              </a:extLst>
            </p:cNvPr>
            <p:cNvSpPr/>
            <p:nvPr/>
          </p:nvSpPr>
          <p:spPr>
            <a:xfrm>
              <a:off x="6472581" y="1710413"/>
              <a:ext cx="211408" cy="214529"/>
            </a:xfrm>
            <a:custGeom>
              <a:avLst/>
              <a:gdLst/>
              <a:ahLst/>
              <a:cxnLst/>
              <a:rect l="l" t="t" r="r" b="b"/>
              <a:pathLst>
                <a:path w="1761" h="1787" extrusionOk="0">
                  <a:moveTo>
                    <a:pt x="308" y="146"/>
                  </a:moveTo>
                  <a:cubicBezTo>
                    <a:pt x="422" y="146"/>
                    <a:pt x="563" y="274"/>
                    <a:pt x="616" y="349"/>
                  </a:cubicBezTo>
                  <a:cubicBezTo>
                    <a:pt x="683" y="453"/>
                    <a:pt x="756" y="587"/>
                    <a:pt x="884" y="623"/>
                  </a:cubicBezTo>
                  <a:cubicBezTo>
                    <a:pt x="903" y="628"/>
                    <a:pt x="921" y="630"/>
                    <a:pt x="938" y="630"/>
                  </a:cubicBezTo>
                  <a:cubicBezTo>
                    <a:pt x="1040" y="630"/>
                    <a:pt x="1118" y="559"/>
                    <a:pt x="1170" y="471"/>
                  </a:cubicBezTo>
                  <a:cubicBezTo>
                    <a:pt x="1223" y="385"/>
                    <a:pt x="1263" y="249"/>
                    <a:pt x="1374" y="249"/>
                  </a:cubicBezTo>
                  <a:cubicBezTo>
                    <a:pt x="1390" y="249"/>
                    <a:pt x="1407" y="252"/>
                    <a:pt x="1426" y="258"/>
                  </a:cubicBezTo>
                  <a:cubicBezTo>
                    <a:pt x="1596" y="319"/>
                    <a:pt x="1609" y="513"/>
                    <a:pt x="1578" y="660"/>
                  </a:cubicBezTo>
                  <a:cubicBezTo>
                    <a:pt x="1535" y="861"/>
                    <a:pt x="1450" y="1056"/>
                    <a:pt x="1359" y="1238"/>
                  </a:cubicBezTo>
                  <a:cubicBezTo>
                    <a:pt x="1316" y="1324"/>
                    <a:pt x="1267" y="1409"/>
                    <a:pt x="1213" y="1494"/>
                  </a:cubicBezTo>
                  <a:cubicBezTo>
                    <a:pt x="1203" y="1514"/>
                    <a:pt x="1110" y="1641"/>
                    <a:pt x="1061" y="1641"/>
                  </a:cubicBezTo>
                  <a:cubicBezTo>
                    <a:pt x="1050" y="1641"/>
                    <a:pt x="1041" y="1633"/>
                    <a:pt x="1036" y="1616"/>
                  </a:cubicBezTo>
                  <a:cubicBezTo>
                    <a:pt x="1024" y="1573"/>
                    <a:pt x="993" y="1561"/>
                    <a:pt x="963" y="1561"/>
                  </a:cubicBezTo>
                  <a:cubicBezTo>
                    <a:pt x="756" y="1257"/>
                    <a:pt x="543" y="958"/>
                    <a:pt x="329" y="654"/>
                  </a:cubicBezTo>
                  <a:cubicBezTo>
                    <a:pt x="244" y="538"/>
                    <a:pt x="110" y="367"/>
                    <a:pt x="195" y="215"/>
                  </a:cubicBezTo>
                  <a:cubicBezTo>
                    <a:pt x="224" y="166"/>
                    <a:pt x="264" y="146"/>
                    <a:pt x="308" y="146"/>
                  </a:cubicBezTo>
                  <a:close/>
                  <a:moveTo>
                    <a:pt x="319" y="0"/>
                  </a:moveTo>
                  <a:cubicBezTo>
                    <a:pt x="309" y="0"/>
                    <a:pt x="298" y="1"/>
                    <a:pt x="287" y="2"/>
                  </a:cubicBezTo>
                  <a:cubicBezTo>
                    <a:pt x="98" y="14"/>
                    <a:pt x="1" y="197"/>
                    <a:pt x="25" y="373"/>
                  </a:cubicBezTo>
                  <a:cubicBezTo>
                    <a:pt x="37" y="489"/>
                    <a:pt x="98" y="587"/>
                    <a:pt x="165" y="684"/>
                  </a:cubicBezTo>
                  <a:cubicBezTo>
                    <a:pt x="244" y="800"/>
                    <a:pt x="323" y="909"/>
                    <a:pt x="403" y="1025"/>
                  </a:cubicBezTo>
                  <a:cubicBezTo>
                    <a:pt x="573" y="1263"/>
                    <a:pt x="738" y="1500"/>
                    <a:pt x="902" y="1738"/>
                  </a:cubicBezTo>
                  <a:cubicBezTo>
                    <a:pt x="921" y="1761"/>
                    <a:pt x="943" y="1770"/>
                    <a:pt x="967" y="1770"/>
                  </a:cubicBezTo>
                  <a:cubicBezTo>
                    <a:pt x="974" y="1770"/>
                    <a:pt x="980" y="1770"/>
                    <a:pt x="987" y="1768"/>
                  </a:cubicBezTo>
                  <a:cubicBezTo>
                    <a:pt x="1006" y="1774"/>
                    <a:pt x="1030" y="1780"/>
                    <a:pt x="1054" y="1786"/>
                  </a:cubicBezTo>
                  <a:cubicBezTo>
                    <a:pt x="1059" y="1787"/>
                    <a:pt x="1063" y="1787"/>
                    <a:pt x="1068" y="1787"/>
                  </a:cubicBezTo>
                  <a:cubicBezTo>
                    <a:pt x="1153" y="1787"/>
                    <a:pt x="1221" y="1734"/>
                    <a:pt x="1274" y="1665"/>
                  </a:cubicBezTo>
                  <a:cubicBezTo>
                    <a:pt x="1414" y="1494"/>
                    <a:pt x="1511" y="1293"/>
                    <a:pt x="1596" y="1092"/>
                  </a:cubicBezTo>
                  <a:cubicBezTo>
                    <a:pt x="1676" y="897"/>
                    <a:pt x="1761" y="672"/>
                    <a:pt x="1736" y="465"/>
                  </a:cubicBezTo>
                  <a:cubicBezTo>
                    <a:pt x="1718" y="282"/>
                    <a:pt x="1596" y="130"/>
                    <a:pt x="1408" y="99"/>
                  </a:cubicBezTo>
                  <a:cubicBezTo>
                    <a:pt x="1393" y="97"/>
                    <a:pt x="1380" y="96"/>
                    <a:pt x="1367" y="96"/>
                  </a:cubicBezTo>
                  <a:cubicBezTo>
                    <a:pt x="1216" y="96"/>
                    <a:pt x="1134" y="220"/>
                    <a:pt x="1066" y="349"/>
                  </a:cubicBezTo>
                  <a:cubicBezTo>
                    <a:pt x="1039" y="399"/>
                    <a:pt x="1006" y="479"/>
                    <a:pt x="945" y="479"/>
                  </a:cubicBezTo>
                  <a:cubicBezTo>
                    <a:pt x="939" y="479"/>
                    <a:pt x="933" y="478"/>
                    <a:pt x="926" y="477"/>
                  </a:cubicBezTo>
                  <a:cubicBezTo>
                    <a:pt x="853" y="459"/>
                    <a:pt x="798" y="355"/>
                    <a:pt x="762" y="300"/>
                  </a:cubicBezTo>
                  <a:cubicBezTo>
                    <a:pt x="664" y="150"/>
                    <a:pt x="511" y="0"/>
                    <a:pt x="31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8" name="Google Shape;837;p39">
              <a:extLst>
                <a:ext uri="{FF2B5EF4-FFF2-40B4-BE49-F238E27FC236}">
                  <a16:creationId xmlns:a16="http://schemas.microsoft.com/office/drawing/2014/main" id="{5FAFD5EE-9AF3-874F-A331-0E275F0D73A2}"/>
                </a:ext>
              </a:extLst>
            </p:cNvPr>
            <p:cNvSpPr/>
            <p:nvPr/>
          </p:nvSpPr>
          <p:spPr>
            <a:xfrm>
              <a:off x="4746906" y="3316996"/>
              <a:ext cx="27251" cy="1265807"/>
            </a:xfrm>
            <a:custGeom>
              <a:avLst/>
              <a:gdLst/>
              <a:ahLst/>
              <a:cxnLst/>
              <a:rect l="l" t="t" r="r" b="b"/>
              <a:pathLst>
                <a:path w="227" h="10544" extrusionOk="0">
                  <a:moveTo>
                    <a:pt x="152" y="1"/>
                  </a:moveTo>
                  <a:cubicBezTo>
                    <a:pt x="115" y="1"/>
                    <a:pt x="77" y="25"/>
                    <a:pt x="74" y="74"/>
                  </a:cubicBezTo>
                  <a:cubicBezTo>
                    <a:pt x="44" y="1420"/>
                    <a:pt x="25" y="2772"/>
                    <a:pt x="13" y="4124"/>
                  </a:cubicBezTo>
                  <a:cubicBezTo>
                    <a:pt x="1" y="5476"/>
                    <a:pt x="1" y="6835"/>
                    <a:pt x="7" y="8193"/>
                  </a:cubicBezTo>
                  <a:cubicBezTo>
                    <a:pt x="13" y="8954"/>
                    <a:pt x="19" y="9709"/>
                    <a:pt x="31" y="10471"/>
                  </a:cubicBezTo>
                  <a:cubicBezTo>
                    <a:pt x="34" y="10520"/>
                    <a:pt x="74" y="10544"/>
                    <a:pt x="112" y="10544"/>
                  </a:cubicBezTo>
                  <a:cubicBezTo>
                    <a:pt x="150" y="10544"/>
                    <a:pt x="187" y="10520"/>
                    <a:pt x="184" y="10471"/>
                  </a:cubicBezTo>
                  <a:cubicBezTo>
                    <a:pt x="165" y="9125"/>
                    <a:pt x="153" y="7773"/>
                    <a:pt x="153" y="6420"/>
                  </a:cubicBezTo>
                  <a:cubicBezTo>
                    <a:pt x="153" y="5068"/>
                    <a:pt x="165" y="3710"/>
                    <a:pt x="184" y="2352"/>
                  </a:cubicBezTo>
                  <a:cubicBezTo>
                    <a:pt x="196" y="1590"/>
                    <a:pt x="208" y="829"/>
                    <a:pt x="226" y="74"/>
                  </a:cubicBezTo>
                  <a:cubicBezTo>
                    <a:pt x="226" y="25"/>
                    <a:pt x="190" y="1"/>
                    <a:pt x="15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9" name="Google Shape;838;p39">
              <a:extLst>
                <a:ext uri="{FF2B5EF4-FFF2-40B4-BE49-F238E27FC236}">
                  <a16:creationId xmlns:a16="http://schemas.microsoft.com/office/drawing/2014/main" id="{AA69F16A-02E8-5C4E-AD00-7B11E2836169}"/>
                </a:ext>
              </a:extLst>
            </p:cNvPr>
            <p:cNvSpPr/>
            <p:nvPr/>
          </p:nvSpPr>
          <p:spPr>
            <a:xfrm>
              <a:off x="7447242" y="3287345"/>
              <a:ext cx="171551" cy="1286216"/>
            </a:xfrm>
            <a:custGeom>
              <a:avLst/>
              <a:gdLst/>
              <a:ahLst/>
              <a:cxnLst/>
              <a:rect l="l" t="t" r="r" b="b"/>
              <a:pathLst>
                <a:path w="1429" h="10714" extrusionOk="0">
                  <a:moveTo>
                    <a:pt x="953" y="2179"/>
                  </a:moveTo>
                  <a:cubicBezTo>
                    <a:pt x="1031" y="2179"/>
                    <a:pt x="1109" y="2215"/>
                    <a:pt x="1146" y="2288"/>
                  </a:cubicBezTo>
                  <a:cubicBezTo>
                    <a:pt x="1201" y="2404"/>
                    <a:pt x="1067" y="2495"/>
                    <a:pt x="975" y="2532"/>
                  </a:cubicBezTo>
                  <a:cubicBezTo>
                    <a:pt x="931" y="2545"/>
                    <a:pt x="886" y="2552"/>
                    <a:pt x="841" y="2552"/>
                  </a:cubicBezTo>
                  <a:cubicBezTo>
                    <a:pt x="786" y="2552"/>
                    <a:pt x="730" y="2542"/>
                    <a:pt x="677" y="2526"/>
                  </a:cubicBezTo>
                  <a:cubicBezTo>
                    <a:pt x="634" y="2513"/>
                    <a:pt x="598" y="2501"/>
                    <a:pt x="561" y="2483"/>
                  </a:cubicBezTo>
                  <a:cubicBezTo>
                    <a:pt x="573" y="2465"/>
                    <a:pt x="585" y="2446"/>
                    <a:pt x="598" y="2434"/>
                  </a:cubicBezTo>
                  <a:cubicBezTo>
                    <a:pt x="665" y="2337"/>
                    <a:pt x="756" y="2233"/>
                    <a:pt x="878" y="2191"/>
                  </a:cubicBezTo>
                  <a:cubicBezTo>
                    <a:pt x="902" y="2183"/>
                    <a:pt x="927" y="2179"/>
                    <a:pt x="953" y="2179"/>
                  </a:cubicBezTo>
                  <a:close/>
                  <a:moveTo>
                    <a:pt x="797" y="5527"/>
                  </a:moveTo>
                  <a:cubicBezTo>
                    <a:pt x="841" y="5527"/>
                    <a:pt x="865" y="5549"/>
                    <a:pt x="908" y="5565"/>
                  </a:cubicBezTo>
                  <a:cubicBezTo>
                    <a:pt x="908" y="5565"/>
                    <a:pt x="914" y="5571"/>
                    <a:pt x="920" y="5571"/>
                  </a:cubicBezTo>
                  <a:cubicBezTo>
                    <a:pt x="920" y="5577"/>
                    <a:pt x="920" y="5583"/>
                    <a:pt x="920" y="5583"/>
                  </a:cubicBezTo>
                  <a:cubicBezTo>
                    <a:pt x="908" y="5601"/>
                    <a:pt x="902" y="5620"/>
                    <a:pt x="890" y="5638"/>
                  </a:cubicBezTo>
                  <a:cubicBezTo>
                    <a:pt x="847" y="5699"/>
                    <a:pt x="762" y="5723"/>
                    <a:pt x="689" y="5729"/>
                  </a:cubicBezTo>
                  <a:cubicBezTo>
                    <a:pt x="628" y="5729"/>
                    <a:pt x="573" y="5717"/>
                    <a:pt x="525" y="5693"/>
                  </a:cubicBezTo>
                  <a:cubicBezTo>
                    <a:pt x="585" y="5601"/>
                    <a:pt x="671" y="5534"/>
                    <a:pt x="780" y="5528"/>
                  </a:cubicBezTo>
                  <a:cubicBezTo>
                    <a:pt x="786" y="5528"/>
                    <a:pt x="792" y="5527"/>
                    <a:pt x="797" y="5527"/>
                  </a:cubicBezTo>
                  <a:close/>
                  <a:moveTo>
                    <a:pt x="884" y="7861"/>
                  </a:moveTo>
                  <a:cubicBezTo>
                    <a:pt x="890" y="7861"/>
                    <a:pt x="896" y="7861"/>
                    <a:pt x="902" y="7861"/>
                  </a:cubicBezTo>
                  <a:cubicBezTo>
                    <a:pt x="1018" y="7867"/>
                    <a:pt x="1079" y="7965"/>
                    <a:pt x="987" y="8050"/>
                  </a:cubicBezTo>
                  <a:cubicBezTo>
                    <a:pt x="953" y="8084"/>
                    <a:pt x="913" y="8098"/>
                    <a:pt x="871" y="8098"/>
                  </a:cubicBezTo>
                  <a:cubicBezTo>
                    <a:pt x="810" y="8098"/>
                    <a:pt x="746" y="8068"/>
                    <a:pt x="695" y="8032"/>
                  </a:cubicBezTo>
                  <a:cubicBezTo>
                    <a:pt x="671" y="8013"/>
                    <a:pt x="646" y="7995"/>
                    <a:pt x="628" y="7977"/>
                  </a:cubicBezTo>
                  <a:cubicBezTo>
                    <a:pt x="697" y="7908"/>
                    <a:pt x="782" y="7861"/>
                    <a:pt x="884" y="7861"/>
                  </a:cubicBezTo>
                  <a:close/>
                  <a:moveTo>
                    <a:pt x="606" y="0"/>
                  </a:moveTo>
                  <a:cubicBezTo>
                    <a:pt x="583" y="0"/>
                    <a:pt x="559" y="10"/>
                    <a:pt x="543" y="34"/>
                  </a:cubicBezTo>
                  <a:cubicBezTo>
                    <a:pt x="360" y="315"/>
                    <a:pt x="226" y="625"/>
                    <a:pt x="141" y="954"/>
                  </a:cubicBezTo>
                  <a:cubicBezTo>
                    <a:pt x="56" y="1265"/>
                    <a:pt x="7" y="1600"/>
                    <a:pt x="56" y="1923"/>
                  </a:cubicBezTo>
                  <a:cubicBezTo>
                    <a:pt x="86" y="2148"/>
                    <a:pt x="183" y="2373"/>
                    <a:pt x="360" y="2526"/>
                  </a:cubicBezTo>
                  <a:cubicBezTo>
                    <a:pt x="348" y="2544"/>
                    <a:pt x="330" y="2568"/>
                    <a:pt x="317" y="2593"/>
                  </a:cubicBezTo>
                  <a:cubicBezTo>
                    <a:pt x="31" y="3147"/>
                    <a:pt x="1" y="3786"/>
                    <a:pt x="31" y="4395"/>
                  </a:cubicBezTo>
                  <a:cubicBezTo>
                    <a:pt x="43" y="4700"/>
                    <a:pt x="56" y="5023"/>
                    <a:pt x="123" y="5321"/>
                  </a:cubicBezTo>
                  <a:cubicBezTo>
                    <a:pt x="153" y="5474"/>
                    <a:pt x="220" y="5632"/>
                    <a:pt x="330" y="5742"/>
                  </a:cubicBezTo>
                  <a:cubicBezTo>
                    <a:pt x="305" y="5790"/>
                    <a:pt x="287" y="5845"/>
                    <a:pt x="263" y="5894"/>
                  </a:cubicBezTo>
                  <a:cubicBezTo>
                    <a:pt x="208" y="6028"/>
                    <a:pt x="165" y="6168"/>
                    <a:pt x="135" y="6308"/>
                  </a:cubicBezTo>
                  <a:cubicBezTo>
                    <a:pt x="68" y="6588"/>
                    <a:pt x="49" y="6881"/>
                    <a:pt x="92" y="7161"/>
                  </a:cubicBezTo>
                  <a:cubicBezTo>
                    <a:pt x="129" y="7447"/>
                    <a:pt x="232" y="7721"/>
                    <a:pt x="409" y="7953"/>
                  </a:cubicBezTo>
                  <a:cubicBezTo>
                    <a:pt x="415" y="7959"/>
                    <a:pt x="421" y="7971"/>
                    <a:pt x="427" y="7977"/>
                  </a:cubicBezTo>
                  <a:cubicBezTo>
                    <a:pt x="378" y="8056"/>
                    <a:pt x="336" y="8135"/>
                    <a:pt x="299" y="8221"/>
                  </a:cubicBezTo>
                  <a:cubicBezTo>
                    <a:pt x="183" y="8513"/>
                    <a:pt x="147" y="8854"/>
                    <a:pt x="141" y="9171"/>
                  </a:cubicBezTo>
                  <a:cubicBezTo>
                    <a:pt x="129" y="9506"/>
                    <a:pt x="171" y="9847"/>
                    <a:pt x="250" y="10176"/>
                  </a:cubicBezTo>
                  <a:cubicBezTo>
                    <a:pt x="293" y="10340"/>
                    <a:pt x="348" y="10505"/>
                    <a:pt x="415" y="10663"/>
                  </a:cubicBezTo>
                  <a:cubicBezTo>
                    <a:pt x="429" y="10699"/>
                    <a:pt x="460" y="10714"/>
                    <a:pt x="490" y="10714"/>
                  </a:cubicBezTo>
                  <a:cubicBezTo>
                    <a:pt x="538" y="10714"/>
                    <a:pt x="583" y="10676"/>
                    <a:pt x="561" y="10620"/>
                  </a:cubicBezTo>
                  <a:cubicBezTo>
                    <a:pt x="348" y="10103"/>
                    <a:pt x="257" y="9542"/>
                    <a:pt x="299" y="8982"/>
                  </a:cubicBezTo>
                  <a:cubicBezTo>
                    <a:pt x="317" y="8732"/>
                    <a:pt x="354" y="8458"/>
                    <a:pt x="464" y="8227"/>
                  </a:cubicBezTo>
                  <a:cubicBezTo>
                    <a:pt x="482" y="8184"/>
                    <a:pt x="506" y="8135"/>
                    <a:pt x="537" y="8093"/>
                  </a:cubicBezTo>
                  <a:cubicBezTo>
                    <a:pt x="635" y="8183"/>
                    <a:pt x="756" y="8255"/>
                    <a:pt x="877" y="8255"/>
                  </a:cubicBezTo>
                  <a:cubicBezTo>
                    <a:pt x="952" y="8255"/>
                    <a:pt x="1027" y="8227"/>
                    <a:pt x="1097" y="8160"/>
                  </a:cubicBezTo>
                  <a:cubicBezTo>
                    <a:pt x="1176" y="8080"/>
                    <a:pt x="1219" y="7946"/>
                    <a:pt x="1158" y="7843"/>
                  </a:cubicBezTo>
                  <a:cubicBezTo>
                    <a:pt x="1103" y="7748"/>
                    <a:pt x="994" y="7710"/>
                    <a:pt x="889" y="7710"/>
                  </a:cubicBezTo>
                  <a:cubicBezTo>
                    <a:pt x="867" y="7710"/>
                    <a:pt x="844" y="7712"/>
                    <a:pt x="823" y="7715"/>
                  </a:cubicBezTo>
                  <a:cubicBezTo>
                    <a:pt x="707" y="7727"/>
                    <a:pt x="610" y="7788"/>
                    <a:pt x="525" y="7867"/>
                  </a:cubicBezTo>
                  <a:cubicBezTo>
                    <a:pt x="427" y="7739"/>
                    <a:pt x="360" y="7587"/>
                    <a:pt x="311" y="7447"/>
                  </a:cubicBezTo>
                  <a:cubicBezTo>
                    <a:pt x="159" y="6996"/>
                    <a:pt x="208" y="6497"/>
                    <a:pt x="366" y="6052"/>
                  </a:cubicBezTo>
                  <a:cubicBezTo>
                    <a:pt x="391" y="5985"/>
                    <a:pt x="415" y="5906"/>
                    <a:pt x="451" y="5827"/>
                  </a:cubicBezTo>
                  <a:cubicBezTo>
                    <a:pt x="488" y="5851"/>
                    <a:pt x="531" y="5863"/>
                    <a:pt x="579" y="5869"/>
                  </a:cubicBezTo>
                  <a:cubicBezTo>
                    <a:pt x="608" y="5875"/>
                    <a:pt x="639" y="5878"/>
                    <a:pt x="669" y="5878"/>
                  </a:cubicBezTo>
                  <a:cubicBezTo>
                    <a:pt x="845" y="5878"/>
                    <a:pt x="1036" y="5787"/>
                    <a:pt x="1073" y="5595"/>
                  </a:cubicBezTo>
                  <a:cubicBezTo>
                    <a:pt x="1091" y="5461"/>
                    <a:pt x="939" y="5388"/>
                    <a:pt x="829" y="5376"/>
                  </a:cubicBezTo>
                  <a:cubicBezTo>
                    <a:pt x="817" y="5375"/>
                    <a:pt x="804" y="5374"/>
                    <a:pt x="792" y="5374"/>
                  </a:cubicBezTo>
                  <a:cubicBezTo>
                    <a:pt x="672" y="5374"/>
                    <a:pt x="559" y="5428"/>
                    <a:pt x="476" y="5516"/>
                  </a:cubicBezTo>
                  <a:cubicBezTo>
                    <a:pt x="451" y="5547"/>
                    <a:pt x="427" y="5571"/>
                    <a:pt x="409" y="5601"/>
                  </a:cubicBezTo>
                  <a:cubicBezTo>
                    <a:pt x="354" y="5534"/>
                    <a:pt x="311" y="5449"/>
                    <a:pt x="287" y="5358"/>
                  </a:cubicBezTo>
                  <a:cubicBezTo>
                    <a:pt x="220" y="5120"/>
                    <a:pt x="214" y="4864"/>
                    <a:pt x="196" y="4621"/>
                  </a:cubicBezTo>
                  <a:cubicBezTo>
                    <a:pt x="159" y="4115"/>
                    <a:pt x="147" y="3598"/>
                    <a:pt x="281" y="3104"/>
                  </a:cubicBezTo>
                  <a:cubicBezTo>
                    <a:pt x="330" y="2934"/>
                    <a:pt x="397" y="2763"/>
                    <a:pt x="482" y="2611"/>
                  </a:cubicBezTo>
                  <a:cubicBezTo>
                    <a:pt x="488" y="2611"/>
                    <a:pt x="488" y="2617"/>
                    <a:pt x="494" y="2617"/>
                  </a:cubicBezTo>
                  <a:cubicBezTo>
                    <a:pt x="597" y="2673"/>
                    <a:pt x="718" y="2705"/>
                    <a:pt x="837" y="2705"/>
                  </a:cubicBezTo>
                  <a:cubicBezTo>
                    <a:pt x="978" y="2705"/>
                    <a:pt x="1116" y="2659"/>
                    <a:pt x="1219" y="2550"/>
                  </a:cubicBezTo>
                  <a:cubicBezTo>
                    <a:pt x="1428" y="2335"/>
                    <a:pt x="1227" y="2026"/>
                    <a:pt x="960" y="2026"/>
                  </a:cubicBezTo>
                  <a:cubicBezTo>
                    <a:pt x="955" y="2026"/>
                    <a:pt x="950" y="2026"/>
                    <a:pt x="945" y="2026"/>
                  </a:cubicBezTo>
                  <a:cubicBezTo>
                    <a:pt x="726" y="2038"/>
                    <a:pt x="561" y="2209"/>
                    <a:pt x="439" y="2392"/>
                  </a:cubicBezTo>
                  <a:cubicBezTo>
                    <a:pt x="342" y="2294"/>
                    <a:pt x="269" y="2172"/>
                    <a:pt x="232" y="2038"/>
                  </a:cubicBezTo>
                  <a:cubicBezTo>
                    <a:pt x="165" y="1782"/>
                    <a:pt x="183" y="1508"/>
                    <a:pt x="226" y="1253"/>
                  </a:cubicBezTo>
                  <a:cubicBezTo>
                    <a:pt x="275" y="978"/>
                    <a:pt x="360" y="717"/>
                    <a:pt x="476" y="467"/>
                  </a:cubicBezTo>
                  <a:cubicBezTo>
                    <a:pt x="537" y="345"/>
                    <a:pt x="604" y="223"/>
                    <a:pt x="677" y="114"/>
                  </a:cubicBezTo>
                  <a:cubicBezTo>
                    <a:pt x="711" y="54"/>
                    <a:pt x="659" y="0"/>
                    <a:pt x="60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0" name="Google Shape;839;p39">
              <a:extLst>
                <a:ext uri="{FF2B5EF4-FFF2-40B4-BE49-F238E27FC236}">
                  <a16:creationId xmlns:a16="http://schemas.microsoft.com/office/drawing/2014/main" id="{E9FA1917-E7CC-1C40-9427-232333B1092C}"/>
                </a:ext>
              </a:extLst>
            </p:cNvPr>
            <p:cNvSpPr/>
            <p:nvPr/>
          </p:nvSpPr>
          <p:spPr>
            <a:xfrm>
              <a:off x="5073794" y="2137299"/>
              <a:ext cx="414773" cy="333979"/>
            </a:xfrm>
            <a:custGeom>
              <a:avLst/>
              <a:gdLst/>
              <a:ahLst/>
              <a:cxnLst/>
              <a:rect l="l" t="t" r="r" b="b"/>
              <a:pathLst>
                <a:path w="3455" h="2782" extrusionOk="0">
                  <a:moveTo>
                    <a:pt x="2193" y="557"/>
                  </a:moveTo>
                  <a:cubicBezTo>
                    <a:pt x="2193" y="569"/>
                    <a:pt x="2199" y="588"/>
                    <a:pt x="2205" y="600"/>
                  </a:cubicBezTo>
                  <a:cubicBezTo>
                    <a:pt x="2218" y="649"/>
                    <a:pt x="2224" y="703"/>
                    <a:pt x="2212" y="758"/>
                  </a:cubicBezTo>
                  <a:cubicBezTo>
                    <a:pt x="2202" y="778"/>
                    <a:pt x="2184" y="821"/>
                    <a:pt x="2158" y="821"/>
                  </a:cubicBezTo>
                  <a:cubicBezTo>
                    <a:pt x="2152" y="821"/>
                    <a:pt x="2146" y="819"/>
                    <a:pt x="2138" y="813"/>
                  </a:cubicBezTo>
                  <a:cubicBezTo>
                    <a:pt x="2108" y="795"/>
                    <a:pt x="2120" y="728"/>
                    <a:pt x="2126" y="697"/>
                  </a:cubicBezTo>
                  <a:cubicBezTo>
                    <a:pt x="2138" y="649"/>
                    <a:pt x="2163" y="600"/>
                    <a:pt x="2193" y="557"/>
                  </a:cubicBezTo>
                  <a:close/>
                  <a:moveTo>
                    <a:pt x="1133" y="667"/>
                  </a:moveTo>
                  <a:lnTo>
                    <a:pt x="1133" y="667"/>
                  </a:lnTo>
                  <a:cubicBezTo>
                    <a:pt x="1140" y="673"/>
                    <a:pt x="1146" y="673"/>
                    <a:pt x="1152" y="679"/>
                  </a:cubicBezTo>
                  <a:cubicBezTo>
                    <a:pt x="1207" y="716"/>
                    <a:pt x="1255" y="764"/>
                    <a:pt x="1292" y="819"/>
                  </a:cubicBezTo>
                  <a:cubicBezTo>
                    <a:pt x="1310" y="843"/>
                    <a:pt x="1328" y="874"/>
                    <a:pt x="1328" y="904"/>
                  </a:cubicBezTo>
                  <a:cubicBezTo>
                    <a:pt x="1328" y="929"/>
                    <a:pt x="1310" y="971"/>
                    <a:pt x="1280" y="971"/>
                  </a:cubicBezTo>
                  <a:cubicBezTo>
                    <a:pt x="1231" y="965"/>
                    <a:pt x="1176" y="850"/>
                    <a:pt x="1164" y="813"/>
                  </a:cubicBezTo>
                  <a:cubicBezTo>
                    <a:pt x="1146" y="764"/>
                    <a:pt x="1133" y="716"/>
                    <a:pt x="1133" y="667"/>
                  </a:cubicBezTo>
                  <a:close/>
                  <a:moveTo>
                    <a:pt x="626" y="1366"/>
                  </a:moveTo>
                  <a:cubicBezTo>
                    <a:pt x="636" y="1366"/>
                    <a:pt x="647" y="1366"/>
                    <a:pt x="658" y="1367"/>
                  </a:cubicBezTo>
                  <a:cubicBezTo>
                    <a:pt x="738" y="1367"/>
                    <a:pt x="817" y="1392"/>
                    <a:pt x="872" y="1446"/>
                  </a:cubicBezTo>
                  <a:cubicBezTo>
                    <a:pt x="816" y="1462"/>
                    <a:pt x="761" y="1472"/>
                    <a:pt x="707" y="1472"/>
                  </a:cubicBezTo>
                  <a:cubicBezTo>
                    <a:pt x="635" y="1472"/>
                    <a:pt x="566" y="1455"/>
                    <a:pt x="500" y="1410"/>
                  </a:cubicBezTo>
                  <a:cubicBezTo>
                    <a:pt x="494" y="1410"/>
                    <a:pt x="488" y="1404"/>
                    <a:pt x="482" y="1404"/>
                  </a:cubicBezTo>
                  <a:cubicBezTo>
                    <a:pt x="527" y="1378"/>
                    <a:pt x="573" y="1366"/>
                    <a:pt x="626" y="1366"/>
                  </a:cubicBezTo>
                  <a:close/>
                  <a:moveTo>
                    <a:pt x="2637" y="1341"/>
                  </a:moveTo>
                  <a:cubicBezTo>
                    <a:pt x="2760" y="1341"/>
                    <a:pt x="2858" y="1472"/>
                    <a:pt x="2869" y="1587"/>
                  </a:cubicBezTo>
                  <a:cubicBezTo>
                    <a:pt x="2875" y="1605"/>
                    <a:pt x="2875" y="1629"/>
                    <a:pt x="2869" y="1647"/>
                  </a:cubicBezTo>
                  <a:cubicBezTo>
                    <a:pt x="2857" y="1654"/>
                    <a:pt x="2845" y="1654"/>
                    <a:pt x="2827" y="1660"/>
                  </a:cubicBezTo>
                  <a:cubicBezTo>
                    <a:pt x="2785" y="1674"/>
                    <a:pt x="2734" y="1684"/>
                    <a:pt x="2683" y="1684"/>
                  </a:cubicBezTo>
                  <a:cubicBezTo>
                    <a:pt x="2608" y="1684"/>
                    <a:pt x="2533" y="1663"/>
                    <a:pt x="2486" y="1605"/>
                  </a:cubicBezTo>
                  <a:cubicBezTo>
                    <a:pt x="2406" y="1507"/>
                    <a:pt x="2498" y="1361"/>
                    <a:pt x="2614" y="1343"/>
                  </a:cubicBezTo>
                  <a:cubicBezTo>
                    <a:pt x="2622" y="1342"/>
                    <a:pt x="2629" y="1341"/>
                    <a:pt x="2637" y="1341"/>
                  </a:cubicBezTo>
                  <a:close/>
                  <a:moveTo>
                    <a:pt x="1661" y="1695"/>
                  </a:moveTo>
                  <a:cubicBezTo>
                    <a:pt x="1724" y="1695"/>
                    <a:pt x="1804" y="1742"/>
                    <a:pt x="1846" y="1788"/>
                  </a:cubicBezTo>
                  <a:cubicBezTo>
                    <a:pt x="1925" y="1873"/>
                    <a:pt x="1956" y="2007"/>
                    <a:pt x="1944" y="2123"/>
                  </a:cubicBezTo>
                  <a:cubicBezTo>
                    <a:pt x="1944" y="2135"/>
                    <a:pt x="1937" y="2147"/>
                    <a:pt x="1937" y="2159"/>
                  </a:cubicBezTo>
                  <a:cubicBezTo>
                    <a:pt x="1883" y="2147"/>
                    <a:pt x="1834" y="2135"/>
                    <a:pt x="1785" y="2110"/>
                  </a:cubicBezTo>
                  <a:cubicBezTo>
                    <a:pt x="1669" y="2049"/>
                    <a:pt x="1566" y="1928"/>
                    <a:pt x="1572" y="1794"/>
                  </a:cubicBezTo>
                  <a:cubicBezTo>
                    <a:pt x="1577" y="1721"/>
                    <a:pt x="1615" y="1695"/>
                    <a:pt x="1661" y="1695"/>
                  </a:cubicBezTo>
                  <a:close/>
                  <a:moveTo>
                    <a:pt x="1012" y="2031"/>
                  </a:moveTo>
                  <a:cubicBezTo>
                    <a:pt x="1091" y="2031"/>
                    <a:pt x="1194" y="2068"/>
                    <a:pt x="1213" y="2159"/>
                  </a:cubicBezTo>
                  <a:cubicBezTo>
                    <a:pt x="1243" y="2287"/>
                    <a:pt x="1097" y="2391"/>
                    <a:pt x="987" y="2427"/>
                  </a:cubicBezTo>
                  <a:cubicBezTo>
                    <a:pt x="951" y="2433"/>
                    <a:pt x="908" y="2439"/>
                    <a:pt x="872" y="2445"/>
                  </a:cubicBezTo>
                  <a:cubicBezTo>
                    <a:pt x="829" y="2384"/>
                    <a:pt x="811" y="2317"/>
                    <a:pt x="817" y="2232"/>
                  </a:cubicBezTo>
                  <a:cubicBezTo>
                    <a:pt x="829" y="2123"/>
                    <a:pt x="896" y="2037"/>
                    <a:pt x="1012" y="2031"/>
                  </a:cubicBezTo>
                  <a:close/>
                  <a:moveTo>
                    <a:pt x="1640" y="151"/>
                  </a:moveTo>
                  <a:cubicBezTo>
                    <a:pt x="1766" y="151"/>
                    <a:pt x="1891" y="194"/>
                    <a:pt x="1992" y="277"/>
                  </a:cubicBezTo>
                  <a:cubicBezTo>
                    <a:pt x="2041" y="314"/>
                    <a:pt x="2078" y="356"/>
                    <a:pt x="2114" y="405"/>
                  </a:cubicBezTo>
                  <a:cubicBezTo>
                    <a:pt x="2047" y="484"/>
                    <a:pt x="1992" y="575"/>
                    <a:pt x="1974" y="673"/>
                  </a:cubicBezTo>
                  <a:cubicBezTo>
                    <a:pt x="1952" y="801"/>
                    <a:pt x="2001" y="976"/>
                    <a:pt x="2150" y="976"/>
                  </a:cubicBezTo>
                  <a:cubicBezTo>
                    <a:pt x="2164" y="976"/>
                    <a:pt x="2178" y="974"/>
                    <a:pt x="2193" y="971"/>
                  </a:cubicBezTo>
                  <a:cubicBezTo>
                    <a:pt x="2352" y="941"/>
                    <a:pt x="2388" y="734"/>
                    <a:pt x="2358" y="600"/>
                  </a:cubicBezTo>
                  <a:cubicBezTo>
                    <a:pt x="2346" y="539"/>
                    <a:pt x="2327" y="484"/>
                    <a:pt x="2303" y="429"/>
                  </a:cubicBezTo>
                  <a:cubicBezTo>
                    <a:pt x="2370" y="362"/>
                    <a:pt x="2443" y="314"/>
                    <a:pt x="2528" y="277"/>
                  </a:cubicBezTo>
                  <a:cubicBezTo>
                    <a:pt x="2595" y="251"/>
                    <a:pt x="2667" y="239"/>
                    <a:pt x="2738" y="239"/>
                  </a:cubicBezTo>
                  <a:cubicBezTo>
                    <a:pt x="2937" y="239"/>
                    <a:pt x="3134" y="338"/>
                    <a:pt x="3229" y="527"/>
                  </a:cubicBezTo>
                  <a:cubicBezTo>
                    <a:pt x="3351" y="789"/>
                    <a:pt x="3320" y="1166"/>
                    <a:pt x="3162" y="1410"/>
                  </a:cubicBezTo>
                  <a:cubicBezTo>
                    <a:pt x="3119" y="1465"/>
                    <a:pt x="3076" y="1520"/>
                    <a:pt x="3022" y="1562"/>
                  </a:cubicBezTo>
                  <a:cubicBezTo>
                    <a:pt x="3009" y="1501"/>
                    <a:pt x="2997" y="1446"/>
                    <a:pt x="2961" y="1392"/>
                  </a:cubicBezTo>
                  <a:cubicBezTo>
                    <a:pt x="2892" y="1277"/>
                    <a:pt x="2767" y="1193"/>
                    <a:pt x="2634" y="1193"/>
                  </a:cubicBezTo>
                  <a:cubicBezTo>
                    <a:pt x="2591" y="1193"/>
                    <a:pt x="2547" y="1202"/>
                    <a:pt x="2504" y="1221"/>
                  </a:cubicBezTo>
                  <a:cubicBezTo>
                    <a:pt x="2358" y="1288"/>
                    <a:pt x="2254" y="1471"/>
                    <a:pt x="2327" y="1629"/>
                  </a:cubicBezTo>
                  <a:cubicBezTo>
                    <a:pt x="2392" y="1774"/>
                    <a:pt x="2554" y="1834"/>
                    <a:pt x="2709" y="1834"/>
                  </a:cubicBezTo>
                  <a:cubicBezTo>
                    <a:pt x="2730" y="1834"/>
                    <a:pt x="2751" y="1832"/>
                    <a:pt x="2772" y="1830"/>
                  </a:cubicBezTo>
                  <a:cubicBezTo>
                    <a:pt x="2784" y="1824"/>
                    <a:pt x="2802" y="1824"/>
                    <a:pt x="2815" y="1818"/>
                  </a:cubicBezTo>
                  <a:lnTo>
                    <a:pt x="2815" y="1818"/>
                  </a:lnTo>
                  <a:cubicBezTo>
                    <a:pt x="2705" y="2001"/>
                    <a:pt x="2449" y="2098"/>
                    <a:pt x="2254" y="2141"/>
                  </a:cubicBezTo>
                  <a:cubicBezTo>
                    <a:pt x="2199" y="2153"/>
                    <a:pt x="2145" y="2159"/>
                    <a:pt x="2084" y="2165"/>
                  </a:cubicBezTo>
                  <a:cubicBezTo>
                    <a:pt x="2120" y="1909"/>
                    <a:pt x="2023" y="1623"/>
                    <a:pt x="1749" y="1556"/>
                  </a:cubicBezTo>
                  <a:cubicBezTo>
                    <a:pt x="1721" y="1548"/>
                    <a:pt x="1693" y="1544"/>
                    <a:pt x="1668" y="1544"/>
                  </a:cubicBezTo>
                  <a:cubicBezTo>
                    <a:pt x="1514" y="1544"/>
                    <a:pt x="1405" y="1676"/>
                    <a:pt x="1426" y="1848"/>
                  </a:cubicBezTo>
                  <a:cubicBezTo>
                    <a:pt x="1444" y="2031"/>
                    <a:pt x="1578" y="2183"/>
                    <a:pt x="1749" y="2257"/>
                  </a:cubicBezTo>
                  <a:cubicBezTo>
                    <a:pt x="1791" y="2275"/>
                    <a:pt x="1834" y="2293"/>
                    <a:pt x="1883" y="2299"/>
                  </a:cubicBezTo>
                  <a:cubicBezTo>
                    <a:pt x="1785" y="2476"/>
                    <a:pt x="1578" y="2585"/>
                    <a:pt x="1383" y="2616"/>
                  </a:cubicBezTo>
                  <a:cubicBezTo>
                    <a:pt x="1351" y="2621"/>
                    <a:pt x="1317" y="2624"/>
                    <a:pt x="1282" y="2624"/>
                  </a:cubicBezTo>
                  <a:cubicBezTo>
                    <a:pt x="1198" y="2624"/>
                    <a:pt x="1108" y="2608"/>
                    <a:pt x="1030" y="2573"/>
                  </a:cubicBezTo>
                  <a:cubicBezTo>
                    <a:pt x="1115" y="2549"/>
                    <a:pt x="1200" y="2500"/>
                    <a:pt x="1267" y="2427"/>
                  </a:cubicBezTo>
                  <a:cubicBezTo>
                    <a:pt x="1377" y="2305"/>
                    <a:pt x="1408" y="2116"/>
                    <a:pt x="1292" y="1989"/>
                  </a:cubicBezTo>
                  <a:cubicBezTo>
                    <a:pt x="1221" y="1917"/>
                    <a:pt x="1120" y="1881"/>
                    <a:pt x="1021" y="1881"/>
                  </a:cubicBezTo>
                  <a:cubicBezTo>
                    <a:pt x="976" y="1881"/>
                    <a:pt x="932" y="1888"/>
                    <a:pt x="890" y="1903"/>
                  </a:cubicBezTo>
                  <a:cubicBezTo>
                    <a:pt x="731" y="1964"/>
                    <a:pt x="652" y="2129"/>
                    <a:pt x="664" y="2293"/>
                  </a:cubicBezTo>
                  <a:cubicBezTo>
                    <a:pt x="671" y="2336"/>
                    <a:pt x="683" y="2378"/>
                    <a:pt x="695" y="2421"/>
                  </a:cubicBezTo>
                  <a:cubicBezTo>
                    <a:pt x="677" y="2415"/>
                    <a:pt x="664" y="2409"/>
                    <a:pt x="646" y="2403"/>
                  </a:cubicBezTo>
                  <a:cubicBezTo>
                    <a:pt x="415" y="2317"/>
                    <a:pt x="250" y="2098"/>
                    <a:pt x="244" y="1848"/>
                  </a:cubicBezTo>
                  <a:cubicBezTo>
                    <a:pt x="244" y="1721"/>
                    <a:pt x="281" y="1587"/>
                    <a:pt x="360" y="1495"/>
                  </a:cubicBezTo>
                  <a:cubicBezTo>
                    <a:pt x="372" y="1507"/>
                    <a:pt x="390" y="1520"/>
                    <a:pt x="403" y="1532"/>
                  </a:cubicBezTo>
                  <a:cubicBezTo>
                    <a:pt x="493" y="1596"/>
                    <a:pt x="598" y="1623"/>
                    <a:pt x="704" y="1623"/>
                  </a:cubicBezTo>
                  <a:cubicBezTo>
                    <a:pt x="798" y="1623"/>
                    <a:pt x="893" y="1602"/>
                    <a:pt x="981" y="1568"/>
                  </a:cubicBezTo>
                  <a:cubicBezTo>
                    <a:pt x="993" y="1562"/>
                    <a:pt x="1006" y="1556"/>
                    <a:pt x="1012" y="1544"/>
                  </a:cubicBezTo>
                  <a:cubicBezTo>
                    <a:pt x="1054" y="1526"/>
                    <a:pt x="1085" y="1483"/>
                    <a:pt x="1060" y="1434"/>
                  </a:cubicBezTo>
                  <a:cubicBezTo>
                    <a:pt x="970" y="1283"/>
                    <a:pt x="813" y="1214"/>
                    <a:pt x="655" y="1214"/>
                  </a:cubicBezTo>
                  <a:cubicBezTo>
                    <a:pt x="558" y="1214"/>
                    <a:pt x="461" y="1240"/>
                    <a:pt x="378" y="1288"/>
                  </a:cubicBezTo>
                  <a:cubicBezTo>
                    <a:pt x="336" y="1227"/>
                    <a:pt x="311" y="1160"/>
                    <a:pt x="299" y="1093"/>
                  </a:cubicBezTo>
                  <a:cubicBezTo>
                    <a:pt x="275" y="825"/>
                    <a:pt x="506" y="594"/>
                    <a:pt x="762" y="569"/>
                  </a:cubicBezTo>
                  <a:cubicBezTo>
                    <a:pt x="774" y="568"/>
                    <a:pt x="787" y="568"/>
                    <a:pt x="800" y="568"/>
                  </a:cubicBezTo>
                  <a:cubicBezTo>
                    <a:pt x="860" y="568"/>
                    <a:pt x="921" y="580"/>
                    <a:pt x="981" y="600"/>
                  </a:cubicBezTo>
                  <a:cubicBezTo>
                    <a:pt x="975" y="661"/>
                    <a:pt x="981" y="722"/>
                    <a:pt x="999" y="783"/>
                  </a:cubicBezTo>
                  <a:cubicBezTo>
                    <a:pt x="1027" y="909"/>
                    <a:pt x="1129" y="1119"/>
                    <a:pt x="1282" y="1119"/>
                  </a:cubicBezTo>
                  <a:cubicBezTo>
                    <a:pt x="1299" y="1119"/>
                    <a:pt x="1316" y="1117"/>
                    <a:pt x="1334" y="1111"/>
                  </a:cubicBezTo>
                  <a:cubicBezTo>
                    <a:pt x="1414" y="1087"/>
                    <a:pt x="1475" y="1008"/>
                    <a:pt x="1481" y="929"/>
                  </a:cubicBezTo>
                  <a:cubicBezTo>
                    <a:pt x="1487" y="831"/>
                    <a:pt x="1432" y="740"/>
                    <a:pt x="1371" y="667"/>
                  </a:cubicBezTo>
                  <a:cubicBezTo>
                    <a:pt x="1304" y="600"/>
                    <a:pt x="1231" y="545"/>
                    <a:pt x="1152" y="502"/>
                  </a:cubicBezTo>
                  <a:cubicBezTo>
                    <a:pt x="1170" y="423"/>
                    <a:pt x="1213" y="350"/>
                    <a:pt x="1274" y="295"/>
                  </a:cubicBezTo>
                  <a:cubicBezTo>
                    <a:pt x="1377" y="198"/>
                    <a:pt x="1508" y="151"/>
                    <a:pt x="1640" y="151"/>
                  </a:cubicBezTo>
                  <a:close/>
                  <a:moveTo>
                    <a:pt x="1645" y="1"/>
                  </a:moveTo>
                  <a:cubicBezTo>
                    <a:pt x="1611" y="1"/>
                    <a:pt x="1576" y="3"/>
                    <a:pt x="1542" y="9"/>
                  </a:cubicBezTo>
                  <a:cubicBezTo>
                    <a:pt x="1286" y="46"/>
                    <a:pt x="1085" y="222"/>
                    <a:pt x="1012" y="448"/>
                  </a:cubicBezTo>
                  <a:cubicBezTo>
                    <a:pt x="947" y="430"/>
                    <a:pt x="880" y="421"/>
                    <a:pt x="814" y="421"/>
                  </a:cubicBezTo>
                  <a:cubicBezTo>
                    <a:pt x="649" y="421"/>
                    <a:pt x="486" y="476"/>
                    <a:pt x="360" y="594"/>
                  </a:cubicBezTo>
                  <a:cubicBezTo>
                    <a:pt x="128" y="807"/>
                    <a:pt x="92" y="1142"/>
                    <a:pt x="256" y="1386"/>
                  </a:cubicBezTo>
                  <a:cubicBezTo>
                    <a:pt x="244" y="1398"/>
                    <a:pt x="232" y="1410"/>
                    <a:pt x="220" y="1422"/>
                  </a:cubicBezTo>
                  <a:cubicBezTo>
                    <a:pt x="1" y="1714"/>
                    <a:pt x="74" y="2147"/>
                    <a:pt x="336" y="2384"/>
                  </a:cubicBezTo>
                  <a:cubicBezTo>
                    <a:pt x="457" y="2494"/>
                    <a:pt x="628" y="2573"/>
                    <a:pt x="798" y="2592"/>
                  </a:cubicBezTo>
                  <a:cubicBezTo>
                    <a:pt x="841" y="2640"/>
                    <a:pt x="896" y="2683"/>
                    <a:pt x="957" y="2713"/>
                  </a:cubicBezTo>
                  <a:cubicBezTo>
                    <a:pt x="1055" y="2760"/>
                    <a:pt x="1163" y="2782"/>
                    <a:pt x="1272" y="2782"/>
                  </a:cubicBezTo>
                  <a:cubicBezTo>
                    <a:pt x="1547" y="2782"/>
                    <a:pt x="1829" y="2644"/>
                    <a:pt x="1986" y="2421"/>
                  </a:cubicBezTo>
                  <a:cubicBezTo>
                    <a:pt x="2004" y="2391"/>
                    <a:pt x="2029" y="2354"/>
                    <a:pt x="2041" y="2317"/>
                  </a:cubicBezTo>
                  <a:cubicBezTo>
                    <a:pt x="2163" y="2311"/>
                    <a:pt x="2285" y="2293"/>
                    <a:pt x="2400" y="2257"/>
                  </a:cubicBezTo>
                  <a:cubicBezTo>
                    <a:pt x="2595" y="2202"/>
                    <a:pt x="2796" y="2104"/>
                    <a:pt x="2918" y="1934"/>
                  </a:cubicBezTo>
                  <a:cubicBezTo>
                    <a:pt x="2955" y="1879"/>
                    <a:pt x="2985" y="1818"/>
                    <a:pt x="3003" y="1751"/>
                  </a:cubicBezTo>
                  <a:cubicBezTo>
                    <a:pt x="3284" y="1599"/>
                    <a:pt x="3442" y="1264"/>
                    <a:pt x="3448" y="941"/>
                  </a:cubicBezTo>
                  <a:cubicBezTo>
                    <a:pt x="3454" y="734"/>
                    <a:pt x="3418" y="515"/>
                    <a:pt x="3296" y="344"/>
                  </a:cubicBezTo>
                  <a:cubicBezTo>
                    <a:pt x="3180" y="198"/>
                    <a:pt x="3009" y="113"/>
                    <a:pt x="2827" y="94"/>
                  </a:cubicBezTo>
                  <a:cubicBezTo>
                    <a:pt x="2798" y="91"/>
                    <a:pt x="2770" y="89"/>
                    <a:pt x="2741" y="89"/>
                  </a:cubicBezTo>
                  <a:cubicBezTo>
                    <a:pt x="2576" y="89"/>
                    <a:pt x="2415" y="148"/>
                    <a:pt x="2285" y="247"/>
                  </a:cubicBezTo>
                  <a:cubicBezTo>
                    <a:pt x="2266" y="259"/>
                    <a:pt x="2242" y="277"/>
                    <a:pt x="2224" y="295"/>
                  </a:cubicBezTo>
                  <a:cubicBezTo>
                    <a:pt x="2086" y="120"/>
                    <a:pt x="1874" y="1"/>
                    <a:pt x="164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1" name="Google Shape;840;p39">
              <a:extLst>
                <a:ext uri="{FF2B5EF4-FFF2-40B4-BE49-F238E27FC236}">
                  <a16:creationId xmlns:a16="http://schemas.microsoft.com/office/drawing/2014/main" id="{4AD58398-2F67-9D4D-A45D-52E15DB516B9}"/>
                </a:ext>
              </a:extLst>
            </p:cNvPr>
            <p:cNvSpPr/>
            <p:nvPr/>
          </p:nvSpPr>
          <p:spPr>
            <a:xfrm>
              <a:off x="6648090" y="4176770"/>
              <a:ext cx="259668" cy="375396"/>
            </a:xfrm>
            <a:custGeom>
              <a:avLst/>
              <a:gdLst/>
              <a:ahLst/>
              <a:cxnLst/>
              <a:rect l="l" t="t" r="r" b="b"/>
              <a:pathLst>
                <a:path w="2163" h="3127" extrusionOk="0">
                  <a:moveTo>
                    <a:pt x="943" y="152"/>
                  </a:moveTo>
                  <a:cubicBezTo>
                    <a:pt x="1086" y="152"/>
                    <a:pt x="1228" y="172"/>
                    <a:pt x="1365" y="221"/>
                  </a:cubicBezTo>
                  <a:cubicBezTo>
                    <a:pt x="1755" y="361"/>
                    <a:pt x="1974" y="781"/>
                    <a:pt x="1913" y="1183"/>
                  </a:cubicBezTo>
                  <a:cubicBezTo>
                    <a:pt x="1876" y="1415"/>
                    <a:pt x="1755" y="1628"/>
                    <a:pt x="1584" y="1786"/>
                  </a:cubicBezTo>
                  <a:cubicBezTo>
                    <a:pt x="1547" y="1823"/>
                    <a:pt x="1566" y="1877"/>
                    <a:pt x="1602" y="1908"/>
                  </a:cubicBezTo>
                  <a:cubicBezTo>
                    <a:pt x="1901" y="2133"/>
                    <a:pt x="1901" y="2584"/>
                    <a:pt x="1621" y="2828"/>
                  </a:cubicBezTo>
                  <a:cubicBezTo>
                    <a:pt x="1494" y="2939"/>
                    <a:pt x="1330" y="2976"/>
                    <a:pt x="1165" y="2976"/>
                  </a:cubicBezTo>
                  <a:cubicBezTo>
                    <a:pt x="1140" y="2976"/>
                    <a:pt x="1115" y="2975"/>
                    <a:pt x="1091" y="2974"/>
                  </a:cubicBezTo>
                  <a:cubicBezTo>
                    <a:pt x="993" y="2968"/>
                    <a:pt x="902" y="2949"/>
                    <a:pt x="810" y="2925"/>
                  </a:cubicBezTo>
                  <a:cubicBezTo>
                    <a:pt x="719" y="2901"/>
                    <a:pt x="622" y="2876"/>
                    <a:pt x="542" y="2822"/>
                  </a:cubicBezTo>
                  <a:cubicBezTo>
                    <a:pt x="482" y="2779"/>
                    <a:pt x="427" y="2712"/>
                    <a:pt x="439" y="2633"/>
                  </a:cubicBezTo>
                  <a:cubicBezTo>
                    <a:pt x="447" y="2565"/>
                    <a:pt x="497" y="2544"/>
                    <a:pt x="552" y="2544"/>
                  </a:cubicBezTo>
                  <a:cubicBezTo>
                    <a:pt x="575" y="2544"/>
                    <a:pt x="600" y="2548"/>
                    <a:pt x="622" y="2554"/>
                  </a:cubicBezTo>
                  <a:cubicBezTo>
                    <a:pt x="748" y="2593"/>
                    <a:pt x="863" y="2659"/>
                    <a:pt x="995" y="2659"/>
                  </a:cubicBezTo>
                  <a:cubicBezTo>
                    <a:pt x="1028" y="2659"/>
                    <a:pt x="1061" y="2655"/>
                    <a:pt x="1097" y="2645"/>
                  </a:cubicBezTo>
                  <a:cubicBezTo>
                    <a:pt x="1420" y="2554"/>
                    <a:pt x="1547" y="2158"/>
                    <a:pt x="1316" y="1902"/>
                  </a:cubicBezTo>
                  <a:cubicBezTo>
                    <a:pt x="1221" y="1802"/>
                    <a:pt x="1091" y="1749"/>
                    <a:pt x="958" y="1749"/>
                  </a:cubicBezTo>
                  <a:cubicBezTo>
                    <a:pt x="913" y="1749"/>
                    <a:pt x="867" y="1755"/>
                    <a:pt x="823" y="1768"/>
                  </a:cubicBezTo>
                  <a:cubicBezTo>
                    <a:pt x="779" y="1780"/>
                    <a:pt x="735" y="1795"/>
                    <a:pt x="694" y="1795"/>
                  </a:cubicBezTo>
                  <a:cubicBezTo>
                    <a:pt x="656" y="1795"/>
                    <a:pt x="621" y="1782"/>
                    <a:pt x="591" y="1743"/>
                  </a:cubicBezTo>
                  <a:cubicBezTo>
                    <a:pt x="555" y="1695"/>
                    <a:pt x="542" y="1634"/>
                    <a:pt x="567" y="1579"/>
                  </a:cubicBezTo>
                  <a:cubicBezTo>
                    <a:pt x="579" y="1578"/>
                    <a:pt x="592" y="1577"/>
                    <a:pt x="604" y="1577"/>
                  </a:cubicBezTo>
                  <a:cubicBezTo>
                    <a:pt x="706" y="1577"/>
                    <a:pt x="804" y="1618"/>
                    <a:pt x="902" y="1634"/>
                  </a:cubicBezTo>
                  <a:cubicBezTo>
                    <a:pt x="922" y="1636"/>
                    <a:pt x="942" y="1638"/>
                    <a:pt x="961" y="1638"/>
                  </a:cubicBezTo>
                  <a:cubicBezTo>
                    <a:pt x="1039" y="1638"/>
                    <a:pt x="1115" y="1619"/>
                    <a:pt x="1188" y="1585"/>
                  </a:cubicBezTo>
                  <a:cubicBezTo>
                    <a:pt x="1359" y="1500"/>
                    <a:pt x="1487" y="1317"/>
                    <a:pt x="1511" y="1128"/>
                  </a:cubicBezTo>
                  <a:cubicBezTo>
                    <a:pt x="1564" y="729"/>
                    <a:pt x="1174" y="408"/>
                    <a:pt x="797" y="408"/>
                  </a:cubicBezTo>
                  <a:cubicBezTo>
                    <a:pt x="783" y="408"/>
                    <a:pt x="769" y="409"/>
                    <a:pt x="756" y="410"/>
                  </a:cubicBezTo>
                  <a:cubicBezTo>
                    <a:pt x="555" y="422"/>
                    <a:pt x="366" y="507"/>
                    <a:pt x="214" y="635"/>
                  </a:cubicBezTo>
                  <a:cubicBezTo>
                    <a:pt x="195" y="519"/>
                    <a:pt x="177" y="397"/>
                    <a:pt x="159" y="282"/>
                  </a:cubicBezTo>
                  <a:cubicBezTo>
                    <a:pt x="408" y="218"/>
                    <a:pt x="678" y="152"/>
                    <a:pt x="943" y="152"/>
                  </a:cubicBezTo>
                  <a:close/>
                  <a:moveTo>
                    <a:pt x="956" y="1"/>
                  </a:moveTo>
                  <a:cubicBezTo>
                    <a:pt x="940" y="1"/>
                    <a:pt x="924" y="1"/>
                    <a:pt x="908" y="1"/>
                  </a:cubicBezTo>
                  <a:cubicBezTo>
                    <a:pt x="640" y="8"/>
                    <a:pt x="378" y="68"/>
                    <a:pt x="116" y="135"/>
                  </a:cubicBezTo>
                  <a:cubicBezTo>
                    <a:pt x="92" y="142"/>
                    <a:pt x="73" y="160"/>
                    <a:pt x="67" y="178"/>
                  </a:cubicBezTo>
                  <a:cubicBezTo>
                    <a:pt x="31" y="190"/>
                    <a:pt x="0" y="221"/>
                    <a:pt x="6" y="269"/>
                  </a:cubicBezTo>
                  <a:lnTo>
                    <a:pt x="92" y="812"/>
                  </a:lnTo>
                  <a:cubicBezTo>
                    <a:pt x="96" y="847"/>
                    <a:pt x="133" y="867"/>
                    <a:pt x="166" y="867"/>
                  </a:cubicBezTo>
                  <a:cubicBezTo>
                    <a:pt x="185" y="867"/>
                    <a:pt x="203" y="861"/>
                    <a:pt x="214" y="848"/>
                  </a:cubicBezTo>
                  <a:cubicBezTo>
                    <a:pt x="361" y="682"/>
                    <a:pt x="579" y="558"/>
                    <a:pt x="803" y="558"/>
                  </a:cubicBezTo>
                  <a:cubicBezTo>
                    <a:pt x="875" y="558"/>
                    <a:pt x="947" y="570"/>
                    <a:pt x="1018" y="598"/>
                  </a:cubicBezTo>
                  <a:cubicBezTo>
                    <a:pt x="1273" y="702"/>
                    <a:pt x="1456" y="994"/>
                    <a:pt x="1310" y="1262"/>
                  </a:cubicBezTo>
                  <a:cubicBezTo>
                    <a:pt x="1249" y="1378"/>
                    <a:pt x="1133" y="1469"/>
                    <a:pt x="999" y="1482"/>
                  </a:cubicBezTo>
                  <a:cubicBezTo>
                    <a:pt x="985" y="1483"/>
                    <a:pt x="972" y="1484"/>
                    <a:pt x="958" y="1484"/>
                  </a:cubicBezTo>
                  <a:cubicBezTo>
                    <a:pt x="837" y="1484"/>
                    <a:pt x="721" y="1427"/>
                    <a:pt x="601" y="1427"/>
                  </a:cubicBezTo>
                  <a:cubicBezTo>
                    <a:pt x="579" y="1427"/>
                    <a:pt x="558" y="1429"/>
                    <a:pt x="536" y="1433"/>
                  </a:cubicBezTo>
                  <a:cubicBezTo>
                    <a:pt x="408" y="1451"/>
                    <a:pt x="384" y="1616"/>
                    <a:pt x="415" y="1725"/>
                  </a:cubicBezTo>
                  <a:cubicBezTo>
                    <a:pt x="445" y="1829"/>
                    <a:pt x="530" y="1920"/>
                    <a:pt x="640" y="1944"/>
                  </a:cubicBezTo>
                  <a:cubicBezTo>
                    <a:pt x="657" y="1948"/>
                    <a:pt x="675" y="1950"/>
                    <a:pt x="692" y="1950"/>
                  </a:cubicBezTo>
                  <a:cubicBezTo>
                    <a:pt x="787" y="1950"/>
                    <a:pt x="877" y="1901"/>
                    <a:pt x="974" y="1901"/>
                  </a:cubicBezTo>
                  <a:cubicBezTo>
                    <a:pt x="1000" y="1901"/>
                    <a:pt x="1027" y="1905"/>
                    <a:pt x="1054" y="1914"/>
                  </a:cubicBezTo>
                  <a:cubicBezTo>
                    <a:pt x="1176" y="1951"/>
                    <a:pt x="1286" y="2060"/>
                    <a:pt x="1292" y="2194"/>
                  </a:cubicBezTo>
                  <a:cubicBezTo>
                    <a:pt x="1298" y="2328"/>
                    <a:pt x="1194" y="2450"/>
                    <a:pt x="1078" y="2493"/>
                  </a:cubicBezTo>
                  <a:cubicBezTo>
                    <a:pt x="1049" y="2503"/>
                    <a:pt x="1020" y="2507"/>
                    <a:pt x="991" y="2507"/>
                  </a:cubicBezTo>
                  <a:cubicBezTo>
                    <a:pt x="884" y="2507"/>
                    <a:pt x="783" y="2447"/>
                    <a:pt x="683" y="2413"/>
                  </a:cubicBezTo>
                  <a:cubicBezTo>
                    <a:pt x="639" y="2400"/>
                    <a:pt x="592" y="2392"/>
                    <a:pt x="547" y="2392"/>
                  </a:cubicBezTo>
                  <a:cubicBezTo>
                    <a:pt x="467" y="2392"/>
                    <a:pt x="390" y="2419"/>
                    <a:pt x="335" y="2493"/>
                  </a:cubicBezTo>
                  <a:cubicBezTo>
                    <a:pt x="262" y="2590"/>
                    <a:pt x="274" y="2736"/>
                    <a:pt x="341" y="2834"/>
                  </a:cubicBezTo>
                  <a:cubicBezTo>
                    <a:pt x="421" y="2956"/>
                    <a:pt x="561" y="3010"/>
                    <a:pt x="695" y="3047"/>
                  </a:cubicBezTo>
                  <a:cubicBezTo>
                    <a:pt x="847" y="3096"/>
                    <a:pt x="1005" y="3126"/>
                    <a:pt x="1164" y="3126"/>
                  </a:cubicBezTo>
                  <a:cubicBezTo>
                    <a:pt x="1169" y="3126"/>
                    <a:pt x="1175" y="3126"/>
                    <a:pt x="1181" y="3126"/>
                  </a:cubicBezTo>
                  <a:cubicBezTo>
                    <a:pt x="1515" y="3126"/>
                    <a:pt x="1817" y="2950"/>
                    <a:pt x="1937" y="2633"/>
                  </a:cubicBezTo>
                  <a:cubicBezTo>
                    <a:pt x="2047" y="2353"/>
                    <a:pt x="1956" y="2042"/>
                    <a:pt x="1748" y="1841"/>
                  </a:cubicBezTo>
                  <a:cubicBezTo>
                    <a:pt x="2041" y="1518"/>
                    <a:pt x="2163" y="1055"/>
                    <a:pt x="1998" y="641"/>
                  </a:cubicBezTo>
                  <a:cubicBezTo>
                    <a:pt x="1913" y="434"/>
                    <a:pt x="1767" y="257"/>
                    <a:pt x="1572" y="148"/>
                  </a:cubicBezTo>
                  <a:cubicBezTo>
                    <a:pt x="1385" y="40"/>
                    <a:pt x="1171" y="1"/>
                    <a:pt x="95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2" name="Google Shape;841;p39">
              <a:extLst>
                <a:ext uri="{FF2B5EF4-FFF2-40B4-BE49-F238E27FC236}">
                  <a16:creationId xmlns:a16="http://schemas.microsoft.com/office/drawing/2014/main" id="{18271135-C12F-1840-9D42-6528425DFB4D}"/>
                </a:ext>
              </a:extLst>
            </p:cNvPr>
            <p:cNvSpPr/>
            <p:nvPr/>
          </p:nvSpPr>
          <p:spPr>
            <a:xfrm>
              <a:off x="5342099" y="2775226"/>
              <a:ext cx="1136513" cy="945514"/>
            </a:xfrm>
            <a:custGeom>
              <a:avLst/>
              <a:gdLst/>
              <a:ahLst/>
              <a:cxnLst/>
              <a:rect l="l" t="t" r="r" b="b"/>
              <a:pathLst>
                <a:path w="9467" h="7876" extrusionOk="0">
                  <a:moveTo>
                    <a:pt x="4606" y="0"/>
                  </a:moveTo>
                  <a:cubicBezTo>
                    <a:pt x="2431" y="0"/>
                    <a:pt x="665" y="1767"/>
                    <a:pt x="665" y="3941"/>
                  </a:cubicBezTo>
                  <a:cubicBezTo>
                    <a:pt x="665" y="3990"/>
                    <a:pt x="671" y="4038"/>
                    <a:pt x="671" y="4087"/>
                  </a:cubicBezTo>
                  <a:cubicBezTo>
                    <a:pt x="640" y="4081"/>
                    <a:pt x="610" y="4078"/>
                    <a:pt x="579" y="4078"/>
                  </a:cubicBezTo>
                  <a:cubicBezTo>
                    <a:pt x="409" y="4078"/>
                    <a:pt x="246" y="4175"/>
                    <a:pt x="153" y="4325"/>
                  </a:cubicBezTo>
                  <a:cubicBezTo>
                    <a:pt x="13" y="4538"/>
                    <a:pt x="1" y="4830"/>
                    <a:pt x="25" y="5080"/>
                  </a:cubicBezTo>
                  <a:cubicBezTo>
                    <a:pt x="86" y="5579"/>
                    <a:pt x="379" y="6055"/>
                    <a:pt x="884" y="6201"/>
                  </a:cubicBezTo>
                  <a:cubicBezTo>
                    <a:pt x="980" y="6229"/>
                    <a:pt x="1080" y="6245"/>
                    <a:pt x="1180" y="6245"/>
                  </a:cubicBezTo>
                  <a:cubicBezTo>
                    <a:pt x="1252" y="6245"/>
                    <a:pt x="1324" y="6237"/>
                    <a:pt x="1396" y="6219"/>
                  </a:cubicBezTo>
                  <a:cubicBezTo>
                    <a:pt x="2108" y="7224"/>
                    <a:pt x="3278" y="7876"/>
                    <a:pt x="4606" y="7876"/>
                  </a:cubicBezTo>
                  <a:cubicBezTo>
                    <a:pt x="6774" y="7876"/>
                    <a:pt x="8540" y="6115"/>
                    <a:pt x="8540" y="3941"/>
                  </a:cubicBezTo>
                  <a:cubicBezTo>
                    <a:pt x="8540" y="3904"/>
                    <a:pt x="8540" y="3874"/>
                    <a:pt x="8540" y="3844"/>
                  </a:cubicBezTo>
                  <a:cubicBezTo>
                    <a:pt x="8985" y="3752"/>
                    <a:pt x="9351" y="3405"/>
                    <a:pt x="9424" y="2930"/>
                  </a:cubicBezTo>
                  <a:cubicBezTo>
                    <a:pt x="9466" y="2650"/>
                    <a:pt x="9405" y="2363"/>
                    <a:pt x="9241" y="2138"/>
                  </a:cubicBezTo>
                  <a:cubicBezTo>
                    <a:pt x="9076" y="1919"/>
                    <a:pt x="8833" y="1767"/>
                    <a:pt x="8559" y="1767"/>
                  </a:cubicBezTo>
                  <a:cubicBezTo>
                    <a:pt x="8358" y="1767"/>
                    <a:pt x="8157" y="1840"/>
                    <a:pt x="8017" y="1974"/>
                  </a:cubicBezTo>
                  <a:cubicBezTo>
                    <a:pt x="7334" y="798"/>
                    <a:pt x="6061" y="0"/>
                    <a:pt x="4606"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63" name="Google Shape;842;p39">
              <a:extLst>
                <a:ext uri="{FF2B5EF4-FFF2-40B4-BE49-F238E27FC236}">
                  <a16:creationId xmlns:a16="http://schemas.microsoft.com/office/drawing/2014/main" id="{85A3FBE3-CBA4-2B46-99E1-C2ABA843563F}"/>
                </a:ext>
              </a:extLst>
            </p:cNvPr>
            <p:cNvSpPr/>
            <p:nvPr/>
          </p:nvSpPr>
          <p:spPr>
            <a:xfrm>
              <a:off x="5469349" y="3099112"/>
              <a:ext cx="159546" cy="327016"/>
            </a:xfrm>
            <a:custGeom>
              <a:avLst/>
              <a:gdLst/>
              <a:ahLst/>
              <a:cxnLst/>
              <a:rect l="l" t="t" r="r" b="b"/>
              <a:pathLst>
                <a:path w="1329" h="2724" extrusionOk="0">
                  <a:moveTo>
                    <a:pt x="1024" y="0"/>
                  </a:moveTo>
                  <a:cubicBezTo>
                    <a:pt x="939" y="31"/>
                    <a:pt x="860" y="67"/>
                    <a:pt x="780" y="104"/>
                  </a:cubicBezTo>
                  <a:cubicBezTo>
                    <a:pt x="317" y="360"/>
                    <a:pt x="1" y="853"/>
                    <a:pt x="1" y="1426"/>
                  </a:cubicBezTo>
                  <a:cubicBezTo>
                    <a:pt x="1" y="1889"/>
                    <a:pt x="214" y="2303"/>
                    <a:pt x="543" y="2577"/>
                  </a:cubicBezTo>
                  <a:cubicBezTo>
                    <a:pt x="610" y="2632"/>
                    <a:pt x="677" y="2680"/>
                    <a:pt x="750" y="2723"/>
                  </a:cubicBezTo>
                  <a:cubicBezTo>
                    <a:pt x="847" y="2589"/>
                    <a:pt x="914" y="2443"/>
                    <a:pt x="963" y="2278"/>
                  </a:cubicBezTo>
                  <a:cubicBezTo>
                    <a:pt x="1195" y="1535"/>
                    <a:pt x="1329" y="725"/>
                    <a:pt x="102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4" name="Google Shape;843;p39">
              <a:extLst>
                <a:ext uri="{FF2B5EF4-FFF2-40B4-BE49-F238E27FC236}">
                  <a16:creationId xmlns:a16="http://schemas.microsoft.com/office/drawing/2014/main" id="{E5C2D999-139A-7949-B36F-8BF7340D59A9}"/>
                </a:ext>
              </a:extLst>
            </p:cNvPr>
            <p:cNvSpPr/>
            <p:nvPr/>
          </p:nvSpPr>
          <p:spPr>
            <a:xfrm>
              <a:off x="5559264" y="3089628"/>
              <a:ext cx="270713" cy="360630"/>
            </a:xfrm>
            <a:custGeom>
              <a:avLst/>
              <a:gdLst/>
              <a:ahLst/>
              <a:cxnLst/>
              <a:rect l="l" t="t" r="r" b="b"/>
              <a:pathLst>
                <a:path w="2255" h="3004" extrusionOk="0">
                  <a:moveTo>
                    <a:pt x="750" y="0"/>
                  </a:moveTo>
                  <a:cubicBezTo>
                    <a:pt x="586" y="0"/>
                    <a:pt x="427" y="31"/>
                    <a:pt x="275" y="79"/>
                  </a:cubicBezTo>
                  <a:cubicBezTo>
                    <a:pt x="580" y="804"/>
                    <a:pt x="446" y="1614"/>
                    <a:pt x="214" y="2357"/>
                  </a:cubicBezTo>
                  <a:cubicBezTo>
                    <a:pt x="165" y="2522"/>
                    <a:pt x="98" y="2668"/>
                    <a:pt x="1" y="2802"/>
                  </a:cubicBezTo>
                  <a:cubicBezTo>
                    <a:pt x="220" y="2930"/>
                    <a:pt x="476" y="3003"/>
                    <a:pt x="750" y="3003"/>
                  </a:cubicBezTo>
                  <a:cubicBezTo>
                    <a:pt x="1578" y="3003"/>
                    <a:pt x="2255" y="2333"/>
                    <a:pt x="2255" y="1505"/>
                  </a:cubicBezTo>
                  <a:cubicBezTo>
                    <a:pt x="2255" y="676"/>
                    <a:pt x="1578" y="0"/>
                    <a:pt x="75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5" name="Google Shape;844;p39">
              <a:extLst>
                <a:ext uri="{FF2B5EF4-FFF2-40B4-BE49-F238E27FC236}">
                  <a16:creationId xmlns:a16="http://schemas.microsoft.com/office/drawing/2014/main" id="{63351263-FF07-544F-A081-AE73FF448FB9}"/>
                </a:ext>
              </a:extLst>
            </p:cNvPr>
            <p:cNvSpPr/>
            <p:nvPr/>
          </p:nvSpPr>
          <p:spPr>
            <a:xfrm>
              <a:off x="5889873" y="3002594"/>
              <a:ext cx="160987" cy="305047"/>
            </a:xfrm>
            <a:custGeom>
              <a:avLst/>
              <a:gdLst/>
              <a:ahLst/>
              <a:cxnLst/>
              <a:rect l="l" t="t" r="r" b="b"/>
              <a:pathLst>
                <a:path w="1341" h="2541" extrusionOk="0">
                  <a:moveTo>
                    <a:pt x="786" y="0"/>
                  </a:moveTo>
                  <a:lnTo>
                    <a:pt x="786" y="0"/>
                  </a:lnTo>
                  <a:cubicBezTo>
                    <a:pt x="317" y="256"/>
                    <a:pt x="0" y="750"/>
                    <a:pt x="0" y="1322"/>
                  </a:cubicBezTo>
                  <a:cubicBezTo>
                    <a:pt x="0" y="1822"/>
                    <a:pt x="250" y="2266"/>
                    <a:pt x="627" y="2540"/>
                  </a:cubicBezTo>
                  <a:cubicBezTo>
                    <a:pt x="1218" y="1840"/>
                    <a:pt x="1340" y="737"/>
                    <a:pt x="78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6" name="Google Shape;845;p39">
              <a:extLst>
                <a:ext uri="{FF2B5EF4-FFF2-40B4-BE49-F238E27FC236}">
                  <a16:creationId xmlns:a16="http://schemas.microsoft.com/office/drawing/2014/main" id="{A6C4EC72-5D91-F944-8A2F-4229E751C5C7}"/>
                </a:ext>
              </a:extLst>
            </p:cNvPr>
            <p:cNvSpPr/>
            <p:nvPr/>
          </p:nvSpPr>
          <p:spPr>
            <a:xfrm>
              <a:off x="5965143" y="2980626"/>
              <a:ext cx="285239" cy="360630"/>
            </a:xfrm>
            <a:custGeom>
              <a:avLst/>
              <a:gdLst/>
              <a:ahLst/>
              <a:cxnLst/>
              <a:rect l="l" t="t" r="r" b="b"/>
              <a:pathLst>
                <a:path w="2376" h="3004" extrusionOk="0">
                  <a:moveTo>
                    <a:pt x="877" y="1"/>
                  </a:moveTo>
                  <a:cubicBezTo>
                    <a:pt x="616" y="1"/>
                    <a:pt x="372" y="68"/>
                    <a:pt x="159" y="183"/>
                  </a:cubicBezTo>
                  <a:cubicBezTo>
                    <a:pt x="713" y="920"/>
                    <a:pt x="591" y="2023"/>
                    <a:pt x="0" y="2723"/>
                  </a:cubicBezTo>
                  <a:cubicBezTo>
                    <a:pt x="244" y="2900"/>
                    <a:pt x="549" y="3004"/>
                    <a:pt x="877" y="3004"/>
                  </a:cubicBezTo>
                  <a:cubicBezTo>
                    <a:pt x="1706" y="3004"/>
                    <a:pt x="2376" y="2334"/>
                    <a:pt x="2376" y="1505"/>
                  </a:cubicBezTo>
                  <a:cubicBezTo>
                    <a:pt x="2376" y="677"/>
                    <a:pt x="1706" y="1"/>
                    <a:pt x="87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7" name="Google Shape;846;p39">
              <a:extLst>
                <a:ext uri="{FF2B5EF4-FFF2-40B4-BE49-F238E27FC236}">
                  <a16:creationId xmlns:a16="http://schemas.microsoft.com/office/drawing/2014/main" id="{6BAF8AD2-0CB2-F04A-8B2C-AECD2FB3AFB8}"/>
                </a:ext>
              </a:extLst>
            </p:cNvPr>
            <p:cNvSpPr/>
            <p:nvPr/>
          </p:nvSpPr>
          <p:spPr>
            <a:xfrm>
              <a:off x="5867426" y="3399955"/>
              <a:ext cx="117289" cy="90158"/>
            </a:xfrm>
            <a:custGeom>
              <a:avLst/>
              <a:gdLst/>
              <a:ahLst/>
              <a:cxnLst/>
              <a:rect l="l" t="t" r="r" b="b"/>
              <a:pathLst>
                <a:path w="977" h="751" extrusionOk="0">
                  <a:moveTo>
                    <a:pt x="893" y="0"/>
                  </a:moveTo>
                  <a:cubicBezTo>
                    <a:pt x="849" y="0"/>
                    <a:pt x="798" y="39"/>
                    <a:pt x="806" y="98"/>
                  </a:cubicBezTo>
                  <a:cubicBezTo>
                    <a:pt x="824" y="208"/>
                    <a:pt x="818" y="323"/>
                    <a:pt x="794" y="427"/>
                  </a:cubicBezTo>
                  <a:cubicBezTo>
                    <a:pt x="781" y="476"/>
                    <a:pt x="769" y="537"/>
                    <a:pt x="739" y="573"/>
                  </a:cubicBezTo>
                  <a:cubicBezTo>
                    <a:pt x="726" y="591"/>
                    <a:pt x="709" y="597"/>
                    <a:pt x="692" y="597"/>
                  </a:cubicBezTo>
                  <a:cubicBezTo>
                    <a:pt x="660" y="597"/>
                    <a:pt x="624" y="577"/>
                    <a:pt x="593" y="561"/>
                  </a:cubicBezTo>
                  <a:cubicBezTo>
                    <a:pt x="422" y="457"/>
                    <a:pt x="276" y="311"/>
                    <a:pt x="166" y="147"/>
                  </a:cubicBezTo>
                  <a:cubicBezTo>
                    <a:pt x="150" y="123"/>
                    <a:pt x="126" y="113"/>
                    <a:pt x="104" y="113"/>
                  </a:cubicBezTo>
                  <a:cubicBezTo>
                    <a:pt x="51" y="113"/>
                    <a:pt x="0" y="166"/>
                    <a:pt x="38" y="226"/>
                  </a:cubicBezTo>
                  <a:cubicBezTo>
                    <a:pt x="117" y="342"/>
                    <a:pt x="209" y="445"/>
                    <a:pt x="312" y="543"/>
                  </a:cubicBezTo>
                  <a:cubicBezTo>
                    <a:pt x="416" y="622"/>
                    <a:pt x="538" y="731"/>
                    <a:pt x="672" y="750"/>
                  </a:cubicBezTo>
                  <a:cubicBezTo>
                    <a:pt x="679" y="750"/>
                    <a:pt x="686" y="751"/>
                    <a:pt x="693" y="751"/>
                  </a:cubicBezTo>
                  <a:cubicBezTo>
                    <a:pt x="824" y="751"/>
                    <a:pt x="887" y="640"/>
                    <a:pt x="921" y="518"/>
                  </a:cubicBezTo>
                  <a:cubicBezTo>
                    <a:pt x="970" y="372"/>
                    <a:pt x="976" y="214"/>
                    <a:pt x="952" y="55"/>
                  </a:cubicBezTo>
                  <a:cubicBezTo>
                    <a:pt x="947" y="17"/>
                    <a:pt x="921" y="0"/>
                    <a:pt x="893"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8" name="Google Shape;847;p39">
              <a:extLst>
                <a:ext uri="{FF2B5EF4-FFF2-40B4-BE49-F238E27FC236}">
                  <a16:creationId xmlns:a16="http://schemas.microsoft.com/office/drawing/2014/main" id="{4FE4AA6D-7D70-E340-9BDC-2C705E97AB1E}"/>
                </a:ext>
              </a:extLst>
            </p:cNvPr>
            <p:cNvSpPr/>
            <p:nvPr/>
          </p:nvSpPr>
          <p:spPr>
            <a:xfrm>
              <a:off x="5135979" y="2448220"/>
              <a:ext cx="1243838" cy="811178"/>
            </a:xfrm>
            <a:custGeom>
              <a:avLst/>
              <a:gdLst/>
              <a:ahLst/>
              <a:cxnLst/>
              <a:rect l="l" t="t" r="r" b="b"/>
              <a:pathLst>
                <a:path w="10361" h="6757" extrusionOk="0">
                  <a:moveTo>
                    <a:pt x="8419" y="1"/>
                  </a:moveTo>
                  <a:cubicBezTo>
                    <a:pt x="8116" y="1"/>
                    <a:pt x="7822" y="153"/>
                    <a:pt x="7644" y="404"/>
                  </a:cubicBezTo>
                  <a:cubicBezTo>
                    <a:pt x="7606" y="398"/>
                    <a:pt x="7567" y="395"/>
                    <a:pt x="7528" y="395"/>
                  </a:cubicBezTo>
                  <a:cubicBezTo>
                    <a:pt x="7262" y="395"/>
                    <a:pt x="7001" y="521"/>
                    <a:pt x="6846" y="745"/>
                  </a:cubicBezTo>
                  <a:cubicBezTo>
                    <a:pt x="6670" y="994"/>
                    <a:pt x="6670" y="1348"/>
                    <a:pt x="6822" y="1610"/>
                  </a:cubicBezTo>
                  <a:cubicBezTo>
                    <a:pt x="6627" y="1707"/>
                    <a:pt x="6469" y="1871"/>
                    <a:pt x="6432" y="2097"/>
                  </a:cubicBezTo>
                  <a:cubicBezTo>
                    <a:pt x="6408" y="2273"/>
                    <a:pt x="6481" y="2462"/>
                    <a:pt x="6621" y="2566"/>
                  </a:cubicBezTo>
                  <a:cubicBezTo>
                    <a:pt x="6256" y="2572"/>
                    <a:pt x="5890" y="2596"/>
                    <a:pt x="5531" y="2651"/>
                  </a:cubicBezTo>
                  <a:cubicBezTo>
                    <a:pt x="5123" y="2712"/>
                    <a:pt x="4721" y="2816"/>
                    <a:pt x="4349" y="2992"/>
                  </a:cubicBezTo>
                  <a:cubicBezTo>
                    <a:pt x="4337" y="2998"/>
                    <a:pt x="4331" y="3004"/>
                    <a:pt x="4325" y="3017"/>
                  </a:cubicBezTo>
                  <a:lnTo>
                    <a:pt x="4313" y="3017"/>
                  </a:lnTo>
                  <a:cubicBezTo>
                    <a:pt x="4081" y="3071"/>
                    <a:pt x="3868" y="3163"/>
                    <a:pt x="3667" y="3285"/>
                  </a:cubicBezTo>
                  <a:cubicBezTo>
                    <a:pt x="3685" y="3218"/>
                    <a:pt x="3691" y="3151"/>
                    <a:pt x="3679" y="3077"/>
                  </a:cubicBezTo>
                  <a:cubicBezTo>
                    <a:pt x="3661" y="2883"/>
                    <a:pt x="3527" y="2694"/>
                    <a:pt x="3344" y="2645"/>
                  </a:cubicBezTo>
                  <a:cubicBezTo>
                    <a:pt x="3436" y="2420"/>
                    <a:pt x="3442" y="2139"/>
                    <a:pt x="3271" y="1951"/>
                  </a:cubicBezTo>
                  <a:cubicBezTo>
                    <a:pt x="3176" y="1852"/>
                    <a:pt x="3042" y="1794"/>
                    <a:pt x="2909" y="1794"/>
                  </a:cubicBezTo>
                  <a:cubicBezTo>
                    <a:pt x="2845" y="1794"/>
                    <a:pt x="2782" y="1807"/>
                    <a:pt x="2723" y="1835"/>
                  </a:cubicBezTo>
                  <a:cubicBezTo>
                    <a:pt x="2594" y="1572"/>
                    <a:pt x="2323" y="1392"/>
                    <a:pt x="2034" y="1392"/>
                  </a:cubicBezTo>
                  <a:cubicBezTo>
                    <a:pt x="2008" y="1392"/>
                    <a:pt x="1982" y="1393"/>
                    <a:pt x="1955" y="1396"/>
                  </a:cubicBezTo>
                  <a:cubicBezTo>
                    <a:pt x="1633" y="1433"/>
                    <a:pt x="1377" y="1689"/>
                    <a:pt x="1304" y="1993"/>
                  </a:cubicBezTo>
                  <a:cubicBezTo>
                    <a:pt x="1261" y="1985"/>
                    <a:pt x="1218" y="1981"/>
                    <a:pt x="1175" y="1981"/>
                  </a:cubicBezTo>
                  <a:cubicBezTo>
                    <a:pt x="940" y="1981"/>
                    <a:pt x="705" y="2101"/>
                    <a:pt x="561" y="2292"/>
                  </a:cubicBezTo>
                  <a:cubicBezTo>
                    <a:pt x="378" y="2548"/>
                    <a:pt x="378" y="2895"/>
                    <a:pt x="518" y="3169"/>
                  </a:cubicBezTo>
                  <a:cubicBezTo>
                    <a:pt x="220" y="3278"/>
                    <a:pt x="19" y="3583"/>
                    <a:pt x="6" y="3900"/>
                  </a:cubicBezTo>
                  <a:cubicBezTo>
                    <a:pt x="0" y="4259"/>
                    <a:pt x="274" y="4545"/>
                    <a:pt x="609" y="4618"/>
                  </a:cubicBezTo>
                  <a:cubicBezTo>
                    <a:pt x="667" y="4630"/>
                    <a:pt x="724" y="4636"/>
                    <a:pt x="782" y="4636"/>
                  </a:cubicBezTo>
                  <a:cubicBezTo>
                    <a:pt x="846" y="4636"/>
                    <a:pt x="911" y="4628"/>
                    <a:pt x="975" y="4612"/>
                  </a:cubicBezTo>
                  <a:lnTo>
                    <a:pt x="975" y="4612"/>
                  </a:lnTo>
                  <a:cubicBezTo>
                    <a:pt x="908" y="4893"/>
                    <a:pt x="1121" y="5209"/>
                    <a:pt x="1377" y="5337"/>
                  </a:cubicBezTo>
                  <a:cubicBezTo>
                    <a:pt x="1514" y="5404"/>
                    <a:pt x="1663" y="5437"/>
                    <a:pt x="1811" y="5437"/>
                  </a:cubicBezTo>
                  <a:cubicBezTo>
                    <a:pt x="1999" y="5437"/>
                    <a:pt x="2185" y="5384"/>
                    <a:pt x="2345" y="5282"/>
                  </a:cubicBezTo>
                  <a:lnTo>
                    <a:pt x="2345" y="5282"/>
                  </a:lnTo>
                  <a:cubicBezTo>
                    <a:pt x="2327" y="5380"/>
                    <a:pt x="2309" y="5477"/>
                    <a:pt x="2297" y="5581"/>
                  </a:cubicBezTo>
                  <a:cubicBezTo>
                    <a:pt x="2248" y="5946"/>
                    <a:pt x="2242" y="6318"/>
                    <a:pt x="2272" y="6683"/>
                  </a:cubicBezTo>
                  <a:cubicBezTo>
                    <a:pt x="2278" y="6732"/>
                    <a:pt x="2315" y="6756"/>
                    <a:pt x="2351" y="6756"/>
                  </a:cubicBezTo>
                  <a:cubicBezTo>
                    <a:pt x="2386" y="6756"/>
                    <a:pt x="2421" y="6732"/>
                    <a:pt x="2424" y="6683"/>
                  </a:cubicBezTo>
                  <a:cubicBezTo>
                    <a:pt x="2479" y="6202"/>
                    <a:pt x="2759" y="5782"/>
                    <a:pt x="3070" y="5416"/>
                  </a:cubicBezTo>
                  <a:cubicBezTo>
                    <a:pt x="3381" y="5057"/>
                    <a:pt x="3734" y="4722"/>
                    <a:pt x="4002" y="4326"/>
                  </a:cubicBezTo>
                  <a:cubicBezTo>
                    <a:pt x="4099" y="4180"/>
                    <a:pt x="4191" y="4015"/>
                    <a:pt x="4258" y="3845"/>
                  </a:cubicBezTo>
                  <a:cubicBezTo>
                    <a:pt x="4553" y="4412"/>
                    <a:pt x="5169" y="4783"/>
                    <a:pt x="5807" y="4783"/>
                  </a:cubicBezTo>
                  <a:cubicBezTo>
                    <a:pt x="5855" y="4783"/>
                    <a:pt x="5903" y="4781"/>
                    <a:pt x="5951" y="4777"/>
                  </a:cubicBezTo>
                  <a:cubicBezTo>
                    <a:pt x="6041" y="4771"/>
                    <a:pt x="6042" y="4624"/>
                    <a:pt x="5956" y="4624"/>
                  </a:cubicBezTo>
                  <a:cubicBezTo>
                    <a:pt x="5955" y="4624"/>
                    <a:pt x="5953" y="4624"/>
                    <a:pt x="5951" y="4625"/>
                  </a:cubicBezTo>
                  <a:cubicBezTo>
                    <a:pt x="5903" y="4629"/>
                    <a:pt x="5856" y="4631"/>
                    <a:pt x="5809" y="4631"/>
                  </a:cubicBezTo>
                  <a:cubicBezTo>
                    <a:pt x="5214" y="4631"/>
                    <a:pt x="4650" y="4284"/>
                    <a:pt x="4380" y="3754"/>
                  </a:cubicBezTo>
                  <a:lnTo>
                    <a:pt x="4380" y="3754"/>
                  </a:lnTo>
                  <a:cubicBezTo>
                    <a:pt x="4893" y="3888"/>
                    <a:pt x="5418" y="3955"/>
                    <a:pt x="5949" y="3955"/>
                  </a:cubicBezTo>
                  <a:cubicBezTo>
                    <a:pt x="5972" y="3955"/>
                    <a:pt x="5995" y="3955"/>
                    <a:pt x="6018" y="3955"/>
                  </a:cubicBezTo>
                  <a:cubicBezTo>
                    <a:pt x="6317" y="3955"/>
                    <a:pt x="6609" y="3930"/>
                    <a:pt x="6901" y="3888"/>
                  </a:cubicBezTo>
                  <a:cubicBezTo>
                    <a:pt x="7194" y="3845"/>
                    <a:pt x="7480" y="3772"/>
                    <a:pt x="7772" y="3723"/>
                  </a:cubicBezTo>
                  <a:cubicBezTo>
                    <a:pt x="7913" y="3701"/>
                    <a:pt x="8057" y="3686"/>
                    <a:pt x="8201" y="3686"/>
                  </a:cubicBezTo>
                  <a:cubicBezTo>
                    <a:pt x="8381" y="3686"/>
                    <a:pt x="8559" y="3710"/>
                    <a:pt x="8729" y="3778"/>
                  </a:cubicBezTo>
                  <a:cubicBezTo>
                    <a:pt x="8737" y="3781"/>
                    <a:pt x="8745" y="3783"/>
                    <a:pt x="8753" y="3783"/>
                  </a:cubicBezTo>
                  <a:cubicBezTo>
                    <a:pt x="8772" y="3783"/>
                    <a:pt x="8789" y="3773"/>
                    <a:pt x="8802" y="3760"/>
                  </a:cubicBezTo>
                  <a:cubicBezTo>
                    <a:pt x="8863" y="3839"/>
                    <a:pt x="8936" y="3900"/>
                    <a:pt x="9027" y="3948"/>
                  </a:cubicBezTo>
                  <a:cubicBezTo>
                    <a:pt x="9038" y="3952"/>
                    <a:pt x="9050" y="3954"/>
                    <a:pt x="9061" y="3954"/>
                  </a:cubicBezTo>
                  <a:cubicBezTo>
                    <a:pt x="9088" y="3954"/>
                    <a:pt x="9114" y="3943"/>
                    <a:pt x="9131" y="3918"/>
                  </a:cubicBezTo>
                  <a:cubicBezTo>
                    <a:pt x="9137" y="3906"/>
                    <a:pt x="9143" y="3894"/>
                    <a:pt x="9143" y="3881"/>
                  </a:cubicBezTo>
                  <a:cubicBezTo>
                    <a:pt x="9143" y="3863"/>
                    <a:pt x="9143" y="3845"/>
                    <a:pt x="9131" y="3827"/>
                  </a:cubicBezTo>
                  <a:cubicBezTo>
                    <a:pt x="9009" y="3620"/>
                    <a:pt x="8863" y="3437"/>
                    <a:pt x="8692" y="3278"/>
                  </a:cubicBezTo>
                  <a:lnTo>
                    <a:pt x="8692" y="3278"/>
                  </a:lnTo>
                  <a:cubicBezTo>
                    <a:pt x="8771" y="3299"/>
                    <a:pt x="8854" y="3309"/>
                    <a:pt x="8937" y="3309"/>
                  </a:cubicBezTo>
                  <a:cubicBezTo>
                    <a:pt x="9129" y="3309"/>
                    <a:pt x="9323" y="3255"/>
                    <a:pt x="9484" y="3144"/>
                  </a:cubicBezTo>
                  <a:cubicBezTo>
                    <a:pt x="9563" y="3096"/>
                    <a:pt x="9630" y="3035"/>
                    <a:pt x="9691" y="2962"/>
                  </a:cubicBezTo>
                  <a:cubicBezTo>
                    <a:pt x="9758" y="2883"/>
                    <a:pt x="9795" y="2767"/>
                    <a:pt x="9904" y="2730"/>
                  </a:cubicBezTo>
                  <a:cubicBezTo>
                    <a:pt x="10002" y="2694"/>
                    <a:pt x="10093" y="2657"/>
                    <a:pt x="10172" y="2584"/>
                  </a:cubicBezTo>
                  <a:cubicBezTo>
                    <a:pt x="10239" y="2511"/>
                    <a:pt x="10294" y="2420"/>
                    <a:pt x="10318" y="2322"/>
                  </a:cubicBezTo>
                  <a:cubicBezTo>
                    <a:pt x="10361" y="2121"/>
                    <a:pt x="10282" y="1920"/>
                    <a:pt x="10130" y="1786"/>
                  </a:cubicBezTo>
                  <a:cubicBezTo>
                    <a:pt x="10312" y="1555"/>
                    <a:pt x="10312" y="1208"/>
                    <a:pt x="10136" y="970"/>
                  </a:cubicBezTo>
                  <a:cubicBezTo>
                    <a:pt x="9983" y="753"/>
                    <a:pt x="9726" y="648"/>
                    <a:pt x="9466" y="648"/>
                  </a:cubicBezTo>
                  <a:cubicBezTo>
                    <a:pt x="9405" y="648"/>
                    <a:pt x="9343" y="654"/>
                    <a:pt x="9283" y="665"/>
                  </a:cubicBezTo>
                  <a:cubicBezTo>
                    <a:pt x="9185" y="343"/>
                    <a:pt x="8905" y="75"/>
                    <a:pt x="8570" y="14"/>
                  </a:cubicBezTo>
                  <a:cubicBezTo>
                    <a:pt x="8520" y="5"/>
                    <a:pt x="8469" y="1"/>
                    <a:pt x="8419"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69" name="Google Shape;848;p39">
              <a:extLst>
                <a:ext uri="{FF2B5EF4-FFF2-40B4-BE49-F238E27FC236}">
                  <a16:creationId xmlns:a16="http://schemas.microsoft.com/office/drawing/2014/main" id="{3ED3BF3F-7E87-2840-BC93-AB2123D3CAAF}"/>
                </a:ext>
              </a:extLst>
            </p:cNvPr>
            <p:cNvSpPr/>
            <p:nvPr/>
          </p:nvSpPr>
          <p:spPr>
            <a:xfrm>
              <a:off x="6324443" y="3040289"/>
              <a:ext cx="105884" cy="139258"/>
            </a:xfrm>
            <a:custGeom>
              <a:avLst/>
              <a:gdLst/>
              <a:ahLst/>
              <a:cxnLst/>
              <a:rect l="l" t="t" r="r" b="b"/>
              <a:pathLst>
                <a:path w="882" h="1160" extrusionOk="0">
                  <a:moveTo>
                    <a:pt x="645" y="1"/>
                  </a:moveTo>
                  <a:cubicBezTo>
                    <a:pt x="377" y="1"/>
                    <a:pt x="126" y="162"/>
                    <a:pt x="22" y="417"/>
                  </a:cubicBezTo>
                  <a:cubicBezTo>
                    <a:pt x="0" y="473"/>
                    <a:pt x="46" y="511"/>
                    <a:pt x="93" y="511"/>
                  </a:cubicBezTo>
                  <a:cubicBezTo>
                    <a:pt x="124" y="511"/>
                    <a:pt x="154" y="496"/>
                    <a:pt x="169" y="460"/>
                  </a:cubicBezTo>
                  <a:cubicBezTo>
                    <a:pt x="230" y="320"/>
                    <a:pt x="351" y="216"/>
                    <a:pt x="498" y="174"/>
                  </a:cubicBezTo>
                  <a:lnTo>
                    <a:pt x="498" y="174"/>
                  </a:lnTo>
                  <a:cubicBezTo>
                    <a:pt x="723" y="436"/>
                    <a:pt x="662" y="832"/>
                    <a:pt x="370" y="1014"/>
                  </a:cubicBezTo>
                  <a:cubicBezTo>
                    <a:pt x="298" y="1061"/>
                    <a:pt x="343" y="1159"/>
                    <a:pt x="407" y="1159"/>
                  </a:cubicBezTo>
                  <a:cubicBezTo>
                    <a:pt x="418" y="1159"/>
                    <a:pt x="430" y="1156"/>
                    <a:pt x="443" y="1148"/>
                  </a:cubicBezTo>
                  <a:cubicBezTo>
                    <a:pt x="790" y="929"/>
                    <a:pt x="881" y="484"/>
                    <a:pt x="668" y="149"/>
                  </a:cubicBezTo>
                  <a:lnTo>
                    <a:pt x="668" y="149"/>
                  </a:lnTo>
                  <a:cubicBezTo>
                    <a:pt x="692" y="155"/>
                    <a:pt x="717" y="155"/>
                    <a:pt x="741" y="162"/>
                  </a:cubicBezTo>
                  <a:cubicBezTo>
                    <a:pt x="747" y="163"/>
                    <a:pt x="752" y="163"/>
                    <a:pt x="758" y="163"/>
                  </a:cubicBezTo>
                  <a:cubicBezTo>
                    <a:pt x="842" y="163"/>
                    <a:pt x="870" y="33"/>
                    <a:pt x="784" y="15"/>
                  </a:cubicBezTo>
                  <a:cubicBezTo>
                    <a:pt x="738" y="6"/>
                    <a:pt x="691" y="1"/>
                    <a:pt x="64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0" name="Google Shape;849;p39">
              <a:extLst>
                <a:ext uri="{FF2B5EF4-FFF2-40B4-BE49-F238E27FC236}">
                  <a16:creationId xmlns:a16="http://schemas.microsoft.com/office/drawing/2014/main" id="{76CF962D-1639-F24E-9EA2-006B8D2D22ED}"/>
                </a:ext>
              </a:extLst>
            </p:cNvPr>
            <p:cNvSpPr/>
            <p:nvPr/>
          </p:nvSpPr>
          <p:spPr>
            <a:xfrm>
              <a:off x="5362147" y="3338965"/>
              <a:ext cx="105884" cy="126893"/>
            </a:xfrm>
            <a:custGeom>
              <a:avLst/>
              <a:gdLst/>
              <a:ahLst/>
              <a:cxnLst/>
              <a:rect l="l" t="t" r="r" b="b"/>
              <a:pathLst>
                <a:path w="882" h="1057" extrusionOk="0">
                  <a:moveTo>
                    <a:pt x="431" y="1"/>
                  </a:moveTo>
                  <a:cubicBezTo>
                    <a:pt x="275" y="1"/>
                    <a:pt x="123" y="79"/>
                    <a:pt x="35" y="213"/>
                  </a:cubicBezTo>
                  <a:cubicBezTo>
                    <a:pt x="0" y="269"/>
                    <a:pt x="54" y="325"/>
                    <a:pt x="108" y="325"/>
                  </a:cubicBezTo>
                  <a:cubicBezTo>
                    <a:pt x="131" y="325"/>
                    <a:pt x="153" y="316"/>
                    <a:pt x="169" y="293"/>
                  </a:cubicBezTo>
                  <a:cubicBezTo>
                    <a:pt x="187" y="262"/>
                    <a:pt x="212" y="238"/>
                    <a:pt x="236" y="220"/>
                  </a:cubicBezTo>
                  <a:lnTo>
                    <a:pt x="236" y="220"/>
                  </a:lnTo>
                  <a:cubicBezTo>
                    <a:pt x="224" y="561"/>
                    <a:pt x="419" y="896"/>
                    <a:pt x="729" y="1048"/>
                  </a:cubicBezTo>
                  <a:cubicBezTo>
                    <a:pt x="741" y="1054"/>
                    <a:pt x="752" y="1056"/>
                    <a:pt x="763" y="1056"/>
                  </a:cubicBezTo>
                  <a:cubicBezTo>
                    <a:pt x="833" y="1056"/>
                    <a:pt x="881" y="951"/>
                    <a:pt x="802" y="914"/>
                  </a:cubicBezTo>
                  <a:cubicBezTo>
                    <a:pt x="522" y="774"/>
                    <a:pt x="358" y="475"/>
                    <a:pt x="388" y="159"/>
                  </a:cubicBezTo>
                  <a:cubicBezTo>
                    <a:pt x="388" y="159"/>
                    <a:pt x="388" y="159"/>
                    <a:pt x="388" y="153"/>
                  </a:cubicBezTo>
                  <a:cubicBezTo>
                    <a:pt x="437" y="153"/>
                    <a:pt x="492" y="153"/>
                    <a:pt x="534" y="171"/>
                  </a:cubicBezTo>
                  <a:cubicBezTo>
                    <a:pt x="543" y="174"/>
                    <a:pt x="551" y="175"/>
                    <a:pt x="559" y="175"/>
                  </a:cubicBezTo>
                  <a:cubicBezTo>
                    <a:pt x="633" y="175"/>
                    <a:pt x="660" y="52"/>
                    <a:pt x="577" y="25"/>
                  </a:cubicBezTo>
                  <a:cubicBezTo>
                    <a:pt x="529" y="9"/>
                    <a:pt x="480" y="1"/>
                    <a:pt x="43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1" name="Google Shape;850;p39">
              <a:extLst>
                <a:ext uri="{FF2B5EF4-FFF2-40B4-BE49-F238E27FC236}">
                  <a16:creationId xmlns:a16="http://schemas.microsoft.com/office/drawing/2014/main" id="{8D026813-AFCF-C040-99D3-87D82E218801}"/>
                </a:ext>
              </a:extLst>
            </p:cNvPr>
            <p:cNvSpPr/>
            <p:nvPr/>
          </p:nvSpPr>
          <p:spPr>
            <a:xfrm>
              <a:off x="5643417" y="3459612"/>
              <a:ext cx="155825" cy="127733"/>
            </a:xfrm>
            <a:custGeom>
              <a:avLst/>
              <a:gdLst/>
              <a:ahLst/>
              <a:cxnLst/>
              <a:rect l="l" t="t" r="r" b="b"/>
              <a:pathLst>
                <a:path w="1298" h="1064" extrusionOk="0">
                  <a:moveTo>
                    <a:pt x="759" y="0"/>
                  </a:moveTo>
                  <a:cubicBezTo>
                    <a:pt x="568" y="0"/>
                    <a:pt x="369" y="80"/>
                    <a:pt x="226" y="195"/>
                  </a:cubicBezTo>
                  <a:cubicBezTo>
                    <a:pt x="80" y="311"/>
                    <a:pt x="0" y="500"/>
                    <a:pt x="37" y="689"/>
                  </a:cubicBezTo>
                  <a:cubicBezTo>
                    <a:pt x="80" y="871"/>
                    <a:pt x="232" y="1017"/>
                    <a:pt x="415" y="1048"/>
                  </a:cubicBezTo>
                  <a:lnTo>
                    <a:pt x="433" y="1048"/>
                  </a:lnTo>
                  <a:cubicBezTo>
                    <a:pt x="476" y="1059"/>
                    <a:pt x="521" y="1064"/>
                    <a:pt x="565" y="1064"/>
                  </a:cubicBezTo>
                  <a:cubicBezTo>
                    <a:pt x="671" y="1064"/>
                    <a:pt x="779" y="1036"/>
                    <a:pt x="877" y="993"/>
                  </a:cubicBezTo>
                  <a:cubicBezTo>
                    <a:pt x="1036" y="920"/>
                    <a:pt x="1176" y="804"/>
                    <a:pt x="1237" y="640"/>
                  </a:cubicBezTo>
                  <a:cubicBezTo>
                    <a:pt x="1298" y="481"/>
                    <a:pt x="1273" y="299"/>
                    <a:pt x="1164" y="171"/>
                  </a:cubicBezTo>
                  <a:cubicBezTo>
                    <a:pt x="1056" y="50"/>
                    <a:pt x="911" y="0"/>
                    <a:pt x="75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2" name="Google Shape;851;p39">
              <a:extLst>
                <a:ext uri="{FF2B5EF4-FFF2-40B4-BE49-F238E27FC236}">
                  <a16:creationId xmlns:a16="http://schemas.microsoft.com/office/drawing/2014/main" id="{836A9C53-093C-0E4B-ABE9-C34220E197DA}"/>
                </a:ext>
              </a:extLst>
            </p:cNvPr>
            <p:cNvSpPr/>
            <p:nvPr/>
          </p:nvSpPr>
          <p:spPr>
            <a:xfrm>
              <a:off x="6052897" y="3353130"/>
              <a:ext cx="155825" cy="127733"/>
            </a:xfrm>
            <a:custGeom>
              <a:avLst/>
              <a:gdLst/>
              <a:ahLst/>
              <a:cxnLst/>
              <a:rect l="l" t="t" r="r" b="b"/>
              <a:pathLst>
                <a:path w="1298" h="1064" extrusionOk="0">
                  <a:moveTo>
                    <a:pt x="757" y="0"/>
                  </a:moveTo>
                  <a:cubicBezTo>
                    <a:pt x="567" y="0"/>
                    <a:pt x="368" y="78"/>
                    <a:pt x="226" y="193"/>
                  </a:cubicBezTo>
                  <a:cubicBezTo>
                    <a:pt x="79" y="315"/>
                    <a:pt x="0" y="497"/>
                    <a:pt x="37" y="686"/>
                  </a:cubicBezTo>
                  <a:cubicBezTo>
                    <a:pt x="79" y="875"/>
                    <a:pt x="232" y="1015"/>
                    <a:pt x="421" y="1046"/>
                  </a:cubicBezTo>
                  <a:cubicBezTo>
                    <a:pt x="421" y="1052"/>
                    <a:pt x="427" y="1052"/>
                    <a:pt x="433" y="1052"/>
                  </a:cubicBezTo>
                  <a:cubicBezTo>
                    <a:pt x="474" y="1060"/>
                    <a:pt x="514" y="1064"/>
                    <a:pt x="555" y="1064"/>
                  </a:cubicBezTo>
                  <a:cubicBezTo>
                    <a:pt x="666" y="1064"/>
                    <a:pt x="775" y="1035"/>
                    <a:pt x="877" y="991"/>
                  </a:cubicBezTo>
                  <a:cubicBezTo>
                    <a:pt x="1036" y="918"/>
                    <a:pt x="1176" y="802"/>
                    <a:pt x="1237" y="638"/>
                  </a:cubicBezTo>
                  <a:cubicBezTo>
                    <a:pt x="1298" y="479"/>
                    <a:pt x="1273" y="296"/>
                    <a:pt x="1164" y="169"/>
                  </a:cubicBezTo>
                  <a:cubicBezTo>
                    <a:pt x="1056" y="50"/>
                    <a:pt x="909" y="0"/>
                    <a:pt x="75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3" name="Google Shape;852;p39">
              <a:extLst>
                <a:ext uri="{FF2B5EF4-FFF2-40B4-BE49-F238E27FC236}">
                  <a16:creationId xmlns:a16="http://schemas.microsoft.com/office/drawing/2014/main" id="{78CB09E4-DC11-C341-83DF-F026E561234B}"/>
                </a:ext>
              </a:extLst>
            </p:cNvPr>
            <p:cNvSpPr/>
            <p:nvPr/>
          </p:nvSpPr>
          <p:spPr>
            <a:xfrm>
              <a:off x="5411366" y="2838491"/>
              <a:ext cx="174433" cy="244662"/>
            </a:xfrm>
            <a:custGeom>
              <a:avLst/>
              <a:gdLst/>
              <a:ahLst/>
              <a:cxnLst/>
              <a:rect l="l" t="t" r="r" b="b"/>
              <a:pathLst>
                <a:path w="1453" h="2038" extrusionOk="0">
                  <a:moveTo>
                    <a:pt x="1381" y="1"/>
                  </a:moveTo>
                  <a:cubicBezTo>
                    <a:pt x="1364" y="1"/>
                    <a:pt x="1346" y="9"/>
                    <a:pt x="1330" y="21"/>
                  </a:cubicBezTo>
                  <a:cubicBezTo>
                    <a:pt x="849" y="399"/>
                    <a:pt x="459" y="898"/>
                    <a:pt x="204" y="1459"/>
                  </a:cubicBezTo>
                  <a:cubicBezTo>
                    <a:pt x="130" y="1623"/>
                    <a:pt x="70" y="1788"/>
                    <a:pt x="15" y="1958"/>
                  </a:cubicBezTo>
                  <a:cubicBezTo>
                    <a:pt x="0" y="2006"/>
                    <a:pt x="40" y="2038"/>
                    <a:pt x="80" y="2038"/>
                  </a:cubicBezTo>
                  <a:cubicBezTo>
                    <a:pt x="106" y="2038"/>
                    <a:pt x="133" y="2023"/>
                    <a:pt x="143" y="1989"/>
                  </a:cubicBezTo>
                  <a:cubicBezTo>
                    <a:pt x="319" y="1416"/>
                    <a:pt x="630" y="886"/>
                    <a:pt x="1044" y="460"/>
                  </a:cubicBezTo>
                  <a:cubicBezTo>
                    <a:pt x="1160" y="332"/>
                    <a:pt x="1288" y="222"/>
                    <a:pt x="1422" y="113"/>
                  </a:cubicBezTo>
                  <a:cubicBezTo>
                    <a:pt x="1452" y="88"/>
                    <a:pt x="1446" y="46"/>
                    <a:pt x="1422" y="21"/>
                  </a:cubicBezTo>
                  <a:cubicBezTo>
                    <a:pt x="1410" y="7"/>
                    <a:pt x="1396" y="1"/>
                    <a:pt x="138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4" name="Google Shape;853;p39">
              <a:extLst>
                <a:ext uri="{FF2B5EF4-FFF2-40B4-BE49-F238E27FC236}">
                  <a16:creationId xmlns:a16="http://schemas.microsoft.com/office/drawing/2014/main" id="{93986833-69CB-5C4F-BBD8-83CA5175680E}"/>
                </a:ext>
              </a:extLst>
            </p:cNvPr>
            <p:cNvSpPr/>
            <p:nvPr/>
          </p:nvSpPr>
          <p:spPr>
            <a:xfrm>
              <a:off x="5925647" y="2743054"/>
              <a:ext cx="266991" cy="96520"/>
            </a:xfrm>
            <a:custGeom>
              <a:avLst/>
              <a:gdLst/>
              <a:ahLst/>
              <a:cxnLst/>
              <a:rect l="l" t="t" r="r" b="b"/>
              <a:pathLst>
                <a:path w="2224" h="804" extrusionOk="0">
                  <a:moveTo>
                    <a:pt x="86" y="0"/>
                  </a:moveTo>
                  <a:cubicBezTo>
                    <a:pt x="0" y="6"/>
                    <a:pt x="0" y="134"/>
                    <a:pt x="86" y="134"/>
                  </a:cubicBezTo>
                  <a:cubicBezTo>
                    <a:pt x="108" y="134"/>
                    <a:pt x="131" y="133"/>
                    <a:pt x="154" y="133"/>
                  </a:cubicBezTo>
                  <a:cubicBezTo>
                    <a:pt x="697" y="133"/>
                    <a:pt x="1232" y="273"/>
                    <a:pt x="1706" y="530"/>
                  </a:cubicBezTo>
                  <a:cubicBezTo>
                    <a:pt x="1852" y="609"/>
                    <a:pt x="1986" y="695"/>
                    <a:pt x="2114" y="792"/>
                  </a:cubicBezTo>
                  <a:cubicBezTo>
                    <a:pt x="2122" y="800"/>
                    <a:pt x="2132" y="803"/>
                    <a:pt x="2143" y="803"/>
                  </a:cubicBezTo>
                  <a:cubicBezTo>
                    <a:pt x="2167" y="803"/>
                    <a:pt x="2193" y="788"/>
                    <a:pt x="2205" y="768"/>
                  </a:cubicBezTo>
                  <a:cubicBezTo>
                    <a:pt x="2224" y="737"/>
                    <a:pt x="2205" y="701"/>
                    <a:pt x="2181" y="676"/>
                  </a:cubicBezTo>
                  <a:cubicBezTo>
                    <a:pt x="1712" y="323"/>
                    <a:pt x="1158" y="104"/>
                    <a:pt x="579" y="31"/>
                  </a:cubicBezTo>
                  <a:cubicBezTo>
                    <a:pt x="415" y="6"/>
                    <a:pt x="250" y="0"/>
                    <a:pt x="8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5" name="Google Shape;854;p39">
              <a:extLst>
                <a:ext uri="{FF2B5EF4-FFF2-40B4-BE49-F238E27FC236}">
                  <a16:creationId xmlns:a16="http://schemas.microsoft.com/office/drawing/2014/main" id="{AB66B94E-2A95-8E41-AEA6-5F57F5361C0E}"/>
                </a:ext>
              </a:extLst>
            </p:cNvPr>
            <p:cNvSpPr/>
            <p:nvPr/>
          </p:nvSpPr>
          <p:spPr>
            <a:xfrm>
              <a:off x="5304885" y="3002594"/>
              <a:ext cx="132415" cy="132415"/>
            </a:xfrm>
            <a:custGeom>
              <a:avLst/>
              <a:gdLst/>
              <a:ahLst/>
              <a:cxnLst/>
              <a:rect l="l" t="t" r="r" b="b"/>
              <a:pathLst>
                <a:path w="1103" h="1103" extrusionOk="0">
                  <a:moveTo>
                    <a:pt x="555" y="0"/>
                  </a:moveTo>
                  <a:cubicBezTo>
                    <a:pt x="250" y="0"/>
                    <a:pt x="0" y="250"/>
                    <a:pt x="0" y="549"/>
                  </a:cubicBezTo>
                  <a:cubicBezTo>
                    <a:pt x="0" y="853"/>
                    <a:pt x="250" y="1103"/>
                    <a:pt x="555" y="1103"/>
                  </a:cubicBezTo>
                  <a:cubicBezTo>
                    <a:pt x="853" y="1103"/>
                    <a:pt x="1103" y="853"/>
                    <a:pt x="1103" y="549"/>
                  </a:cubicBezTo>
                  <a:cubicBezTo>
                    <a:pt x="1103" y="250"/>
                    <a:pt x="853" y="0"/>
                    <a:pt x="55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6" name="Google Shape;855;p39">
              <a:extLst>
                <a:ext uri="{FF2B5EF4-FFF2-40B4-BE49-F238E27FC236}">
                  <a16:creationId xmlns:a16="http://schemas.microsoft.com/office/drawing/2014/main" id="{A6A02EBD-1B14-8047-BF59-78ABEEE65541}"/>
                </a:ext>
              </a:extLst>
            </p:cNvPr>
            <p:cNvSpPr/>
            <p:nvPr/>
          </p:nvSpPr>
          <p:spPr>
            <a:xfrm>
              <a:off x="6041853" y="2669945"/>
              <a:ext cx="131815" cy="131695"/>
            </a:xfrm>
            <a:custGeom>
              <a:avLst/>
              <a:gdLst/>
              <a:ahLst/>
              <a:cxnLst/>
              <a:rect l="l" t="t" r="r" b="b"/>
              <a:pathLst>
                <a:path w="1098" h="1097" extrusionOk="0">
                  <a:moveTo>
                    <a:pt x="549" y="0"/>
                  </a:moveTo>
                  <a:cubicBezTo>
                    <a:pt x="245" y="0"/>
                    <a:pt x="1" y="244"/>
                    <a:pt x="1" y="548"/>
                  </a:cubicBezTo>
                  <a:cubicBezTo>
                    <a:pt x="1" y="853"/>
                    <a:pt x="245" y="1096"/>
                    <a:pt x="549" y="1096"/>
                  </a:cubicBezTo>
                  <a:cubicBezTo>
                    <a:pt x="854" y="1096"/>
                    <a:pt x="1097" y="853"/>
                    <a:pt x="1097" y="548"/>
                  </a:cubicBezTo>
                  <a:cubicBezTo>
                    <a:pt x="1097" y="244"/>
                    <a:pt x="854" y="0"/>
                    <a:pt x="54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7" name="Google Shape;856;p39">
              <a:extLst>
                <a:ext uri="{FF2B5EF4-FFF2-40B4-BE49-F238E27FC236}">
                  <a16:creationId xmlns:a16="http://schemas.microsoft.com/office/drawing/2014/main" id="{EE7DECE5-2C24-A045-8164-542591A5C6C5}"/>
                </a:ext>
              </a:extLst>
            </p:cNvPr>
            <p:cNvSpPr/>
            <p:nvPr/>
          </p:nvSpPr>
          <p:spPr>
            <a:xfrm>
              <a:off x="6123125" y="2726968"/>
              <a:ext cx="132415" cy="131695"/>
            </a:xfrm>
            <a:custGeom>
              <a:avLst/>
              <a:gdLst/>
              <a:ahLst/>
              <a:cxnLst/>
              <a:rect l="l" t="t" r="r" b="b"/>
              <a:pathLst>
                <a:path w="1103" h="1097" extrusionOk="0">
                  <a:moveTo>
                    <a:pt x="548" y="0"/>
                  </a:moveTo>
                  <a:cubicBezTo>
                    <a:pt x="250" y="0"/>
                    <a:pt x="0" y="244"/>
                    <a:pt x="0" y="548"/>
                  </a:cubicBezTo>
                  <a:cubicBezTo>
                    <a:pt x="0" y="853"/>
                    <a:pt x="250" y="1097"/>
                    <a:pt x="548" y="1097"/>
                  </a:cubicBezTo>
                  <a:cubicBezTo>
                    <a:pt x="853" y="1097"/>
                    <a:pt x="1103" y="853"/>
                    <a:pt x="1103" y="548"/>
                  </a:cubicBezTo>
                  <a:cubicBezTo>
                    <a:pt x="1103" y="244"/>
                    <a:pt x="853" y="0"/>
                    <a:pt x="54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8" name="Google Shape;857;p39">
              <a:extLst>
                <a:ext uri="{FF2B5EF4-FFF2-40B4-BE49-F238E27FC236}">
                  <a16:creationId xmlns:a16="http://schemas.microsoft.com/office/drawing/2014/main" id="{905D74BF-7287-9F4F-B40A-2F6E2145C80F}"/>
                </a:ext>
              </a:extLst>
            </p:cNvPr>
            <p:cNvSpPr/>
            <p:nvPr/>
          </p:nvSpPr>
          <p:spPr>
            <a:xfrm>
              <a:off x="5336337" y="2895153"/>
              <a:ext cx="131695" cy="131695"/>
            </a:xfrm>
            <a:custGeom>
              <a:avLst/>
              <a:gdLst/>
              <a:ahLst/>
              <a:cxnLst/>
              <a:rect l="l" t="t" r="r" b="b"/>
              <a:pathLst>
                <a:path w="1097" h="1097" extrusionOk="0">
                  <a:moveTo>
                    <a:pt x="548" y="0"/>
                  </a:moveTo>
                  <a:cubicBezTo>
                    <a:pt x="244" y="0"/>
                    <a:pt x="0" y="244"/>
                    <a:pt x="0" y="548"/>
                  </a:cubicBezTo>
                  <a:cubicBezTo>
                    <a:pt x="0" y="853"/>
                    <a:pt x="244" y="1096"/>
                    <a:pt x="548" y="1096"/>
                  </a:cubicBezTo>
                  <a:cubicBezTo>
                    <a:pt x="853" y="1096"/>
                    <a:pt x="1097" y="853"/>
                    <a:pt x="1097" y="548"/>
                  </a:cubicBezTo>
                  <a:cubicBezTo>
                    <a:pt x="1097" y="244"/>
                    <a:pt x="853" y="0"/>
                    <a:pt x="54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9" name="Google Shape;858;p39">
              <a:extLst>
                <a:ext uri="{FF2B5EF4-FFF2-40B4-BE49-F238E27FC236}">
                  <a16:creationId xmlns:a16="http://schemas.microsoft.com/office/drawing/2014/main" id="{9B40EFCE-2557-714C-BD35-4E5F80A16B5D}"/>
                </a:ext>
              </a:extLst>
            </p:cNvPr>
            <p:cNvSpPr/>
            <p:nvPr/>
          </p:nvSpPr>
          <p:spPr>
            <a:xfrm>
              <a:off x="5979068" y="3630678"/>
              <a:ext cx="174072" cy="140458"/>
            </a:xfrm>
            <a:custGeom>
              <a:avLst/>
              <a:gdLst/>
              <a:ahLst/>
              <a:cxnLst/>
              <a:rect l="l" t="t" r="r" b="b"/>
              <a:pathLst>
                <a:path w="1450" h="1170" extrusionOk="0">
                  <a:moveTo>
                    <a:pt x="1121" y="1"/>
                  </a:moveTo>
                  <a:lnTo>
                    <a:pt x="0" y="488"/>
                  </a:lnTo>
                  <a:lnTo>
                    <a:pt x="274" y="1121"/>
                  </a:lnTo>
                  <a:cubicBezTo>
                    <a:pt x="274" y="1121"/>
                    <a:pt x="416" y="1170"/>
                    <a:pt x="618" y="1170"/>
                  </a:cubicBezTo>
                  <a:cubicBezTo>
                    <a:pt x="856" y="1170"/>
                    <a:pt x="1179" y="1102"/>
                    <a:pt x="1450" y="805"/>
                  </a:cubicBezTo>
                  <a:lnTo>
                    <a:pt x="1121" y="1"/>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80" name="Google Shape;859;p39">
              <a:extLst>
                <a:ext uri="{FF2B5EF4-FFF2-40B4-BE49-F238E27FC236}">
                  <a16:creationId xmlns:a16="http://schemas.microsoft.com/office/drawing/2014/main" id="{DF62634B-E507-3349-AAA4-49710ECEC606}"/>
                </a:ext>
              </a:extLst>
            </p:cNvPr>
            <p:cNvSpPr/>
            <p:nvPr/>
          </p:nvSpPr>
          <p:spPr>
            <a:xfrm>
              <a:off x="5859862" y="3723714"/>
              <a:ext cx="566036" cy="308408"/>
            </a:xfrm>
            <a:custGeom>
              <a:avLst/>
              <a:gdLst/>
              <a:ahLst/>
              <a:cxnLst/>
              <a:rect l="l" t="t" r="r" b="b"/>
              <a:pathLst>
                <a:path w="4715" h="2569" extrusionOk="0">
                  <a:moveTo>
                    <a:pt x="2801" y="1"/>
                  </a:moveTo>
                  <a:cubicBezTo>
                    <a:pt x="2582" y="1"/>
                    <a:pt x="2443" y="30"/>
                    <a:pt x="2443" y="30"/>
                  </a:cubicBezTo>
                  <a:cubicBezTo>
                    <a:pt x="2091" y="312"/>
                    <a:pt x="1718" y="365"/>
                    <a:pt x="1489" y="365"/>
                  </a:cubicBezTo>
                  <a:cubicBezTo>
                    <a:pt x="1353" y="365"/>
                    <a:pt x="1267" y="346"/>
                    <a:pt x="1267" y="346"/>
                  </a:cubicBezTo>
                  <a:cubicBezTo>
                    <a:pt x="189" y="913"/>
                    <a:pt x="0" y="2484"/>
                    <a:pt x="0" y="2484"/>
                  </a:cubicBezTo>
                  <a:cubicBezTo>
                    <a:pt x="323" y="2543"/>
                    <a:pt x="634" y="2569"/>
                    <a:pt x="931" y="2569"/>
                  </a:cubicBezTo>
                  <a:cubicBezTo>
                    <a:pt x="3229" y="2569"/>
                    <a:pt x="4715" y="1016"/>
                    <a:pt x="4715" y="1016"/>
                  </a:cubicBezTo>
                  <a:cubicBezTo>
                    <a:pt x="4129" y="138"/>
                    <a:pt x="3277" y="1"/>
                    <a:pt x="280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grpSp>
      <p:pic>
        <p:nvPicPr>
          <p:cNvPr id="81" name="Picture 80">
            <a:extLst>
              <a:ext uri="{FF2B5EF4-FFF2-40B4-BE49-F238E27FC236}">
                <a16:creationId xmlns:a16="http://schemas.microsoft.com/office/drawing/2014/main" id="{99AEA8A8-A762-0643-83A8-B43C2B155E3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406" b="97351" l="10000" r="89111"/>
                    </a14:imgEffect>
                  </a14:imgLayer>
                </a14:imgProps>
              </a:ext>
            </a:extLst>
          </a:blip>
          <a:srcRect l="15286"/>
          <a:stretch/>
        </p:blipFill>
        <p:spPr>
          <a:xfrm>
            <a:off x="2219691" y="1455558"/>
            <a:ext cx="1061146" cy="1295375"/>
          </a:xfrm>
          <a:prstGeom prst="rect">
            <a:avLst/>
          </a:prstGeom>
        </p:spPr>
      </p:pic>
      <p:pic>
        <p:nvPicPr>
          <p:cNvPr id="82" name="Picture 81">
            <a:extLst>
              <a:ext uri="{FF2B5EF4-FFF2-40B4-BE49-F238E27FC236}">
                <a16:creationId xmlns:a16="http://schemas.microsoft.com/office/drawing/2014/main" id="{CB922F24-D496-414C-9450-9997E635F334}"/>
              </a:ext>
            </a:extLst>
          </p:cNvPr>
          <p:cNvPicPr>
            <a:picLocks noChangeAspect="1"/>
          </p:cNvPicPr>
          <p:nvPr/>
        </p:nvPicPr>
        <p:blipFill rotWithShape="1">
          <a:blip r:embed="rId5">
            <a:extLst>
              <a:ext uri="{BEBA8EAE-BF5A-486C-A8C5-ECC9F3942E4B}">
                <a14:imgProps xmlns:a14="http://schemas.microsoft.com/office/drawing/2010/main">
                  <a14:imgLayer r:embed="rId7">
                    <a14:imgEffect>
                      <a14:backgroundRemoval t="3406" b="97351" l="10000" r="89111"/>
                    </a14:imgEffect>
                  </a14:imgLayer>
                </a14:imgProps>
              </a:ext>
            </a:extLst>
          </a:blip>
          <a:srcRect l="17568"/>
          <a:stretch/>
        </p:blipFill>
        <p:spPr>
          <a:xfrm>
            <a:off x="3427776" y="1476307"/>
            <a:ext cx="1002990" cy="1258275"/>
          </a:xfrm>
          <a:prstGeom prst="rect">
            <a:avLst/>
          </a:prstGeom>
        </p:spPr>
      </p:pic>
      <p:pic>
        <p:nvPicPr>
          <p:cNvPr id="83" name="Picture 82">
            <a:extLst>
              <a:ext uri="{FF2B5EF4-FFF2-40B4-BE49-F238E27FC236}">
                <a16:creationId xmlns:a16="http://schemas.microsoft.com/office/drawing/2014/main" id="{C32E5478-2331-5D44-A9AB-3CB6891D4DEB}"/>
              </a:ext>
            </a:extLst>
          </p:cNvPr>
          <p:cNvPicPr>
            <a:picLocks noChangeAspect="1"/>
          </p:cNvPicPr>
          <p:nvPr/>
        </p:nvPicPr>
        <p:blipFill rotWithShape="1">
          <a:blip r:embed="rId5">
            <a:extLst>
              <a:ext uri="{BEBA8EAE-BF5A-486C-A8C5-ECC9F3942E4B}">
                <a14:imgProps xmlns:a14="http://schemas.microsoft.com/office/drawing/2010/main">
                  <a14:imgLayer r:embed="rId8">
                    <a14:imgEffect>
                      <a14:backgroundRemoval t="3406" b="97351" l="10000" r="89111"/>
                    </a14:imgEffect>
                  </a14:imgLayer>
                </a14:imgProps>
              </a:ext>
            </a:extLst>
          </a:blip>
          <a:srcRect l="15706"/>
          <a:stretch/>
        </p:blipFill>
        <p:spPr>
          <a:xfrm>
            <a:off x="4490957" y="1454768"/>
            <a:ext cx="1053957" cy="1293013"/>
          </a:xfrm>
          <a:prstGeom prst="rect">
            <a:avLst/>
          </a:prstGeom>
        </p:spPr>
      </p:pic>
      <p:pic>
        <p:nvPicPr>
          <p:cNvPr id="89" name="Picture 88">
            <a:extLst>
              <a:ext uri="{FF2B5EF4-FFF2-40B4-BE49-F238E27FC236}">
                <a16:creationId xmlns:a16="http://schemas.microsoft.com/office/drawing/2014/main" id="{BEA4BB61-92F1-4506-B0AC-75F6A5F2E33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910" b="90691" l="6156" r="99700">
                        <a14:foregroundMark x1="76426" y1="42943" x2="78979" y2="50751"/>
                        <a14:foregroundMark x1="95946" y1="40991" x2="92793" y2="43243"/>
                        <a14:foregroundMark x1="86637" y1="68468" x2="87688" y2="72372"/>
                        <a14:foregroundMark x1="86637" y1="67267" x2="88138" y2="71171"/>
                        <a14:foregroundMark x1="24925" y1="28078" x2="26276" y2="57958"/>
                        <a14:foregroundMark x1="29279" y1="43994" x2="33634" y2="52402"/>
                        <a14:foregroundMark x1="36937" y1="54805" x2="30030" y2="65766"/>
                        <a14:foregroundMark x1="30030" y1="65766" x2="19820" y2="71171"/>
                        <a14:foregroundMark x1="19820" y1="71171" x2="19670" y2="71171"/>
                        <a14:foregroundMark x1="6456" y1="81682" x2="10661" y2="88438"/>
                        <a14:foregroundMark x1="63213" y1="90390" x2="64865" y2="90691"/>
                        <a14:foregroundMark x1="99399" y1="40390" x2="99700" y2="40390"/>
                        <a14:foregroundMark x1="6156" y1="85586" x2="7958" y2="87838"/>
                        <a14:foregroundMark x1="18919" y1="26276" x2="22222" y2="30330"/>
                        <a14:foregroundMark x1="25225" y1="25075" x2="29429" y2="31682"/>
                      </a14:backgroundRemoval>
                    </a14:imgEffect>
                    <a14:imgEffect>
                      <a14:saturation sat="400000"/>
                    </a14:imgEffect>
                  </a14:imgLayer>
                </a14:imgProps>
              </a:ext>
            </a:extLst>
          </a:blip>
          <a:stretch>
            <a:fillRect/>
          </a:stretch>
        </p:blipFill>
        <p:spPr>
          <a:xfrm flipH="1">
            <a:off x="39264" y="2703389"/>
            <a:ext cx="2673359" cy="2673359"/>
          </a:xfrm>
          <a:prstGeom prst="rect">
            <a:avLst/>
          </a:prstGeom>
          <a:ln>
            <a:noFill/>
          </a:ln>
          <a:effectLst>
            <a:outerShdw blurRad="292100" dist="139700" dir="2700000" algn="tl" rotWithShape="0">
              <a:srgbClr val="333333">
                <a:alpha val="65000"/>
              </a:srgbClr>
            </a:outerShdw>
          </a:effectLst>
        </p:spPr>
      </p:pic>
      <p:grpSp>
        <p:nvGrpSpPr>
          <p:cNvPr id="91" name="Group 90"/>
          <p:cNvGrpSpPr/>
          <p:nvPr/>
        </p:nvGrpSpPr>
        <p:grpSpPr>
          <a:xfrm>
            <a:off x="5098089" y="3341906"/>
            <a:ext cx="1641527" cy="1267176"/>
            <a:chOff x="5486722" y="3366788"/>
            <a:chExt cx="1641527" cy="1267176"/>
          </a:xfrm>
        </p:grpSpPr>
        <p:sp>
          <p:nvSpPr>
            <p:cNvPr id="92" name="Heart 91"/>
            <p:cNvSpPr/>
            <p:nvPr/>
          </p:nvSpPr>
          <p:spPr>
            <a:xfrm>
              <a:off x="5486722" y="3366788"/>
              <a:ext cx="1504633" cy="1267176"/>
            </a:xfrm>
            <a:prstGeom prst="hear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3" name="TextBox 92"/>
            <p:cNvSpPr txBox="1"/>
            <p:nvPr/>
          </p:nvSpPr>
          <p:spPr>
            <a:xfrm>
              <a:off x="5498493" y="3550315"/>
              <a:ext cx="1629756" cy="523220"/>
            </a:xfrm>
            <a:prstGeom prst="rect">
              <a:avLst/>
            </a:prstGeom>
            <a:noFill/>
          </p:spPr>
          <p:txBody>
            <a:bodyPr wrap="square" rtlCol="0">
              <a:spAutoFit/>
            </a:bodyPr>
            <a:lstStyle/>
            <a:p>
              <a:r>
                <a:rPr lang="en-US" sz="2800" b="1">
                  <a:solidFill>
                    <a:srgbClr val="FF0000"/>
                  </a:solidFill>
                  <a:latin typeface="Comic Sans MS" panose="030F0702030302020204" pitchFamily="66" charset="0"/>
                </a:rPr>
                <a:t>3 stars</a:t>
              </a:r>
            </a:p>
          </p:txBody>
        </p:sp>
      </p:grpSp>
      <p:grpSp>
        <p:nvGrpSpPr>
          <p:cNvPr id="94" name="Group 93"/>
          <p:cNvGrpSpPr/>
          <p:nvPr/>
        </p:nvGrpSpPr>
        <p:grpSpPr>
          <a:xfrm>
            <a:off x="379781" y="488849"/>
            <a:ext cx="1191476" cy="1146739"/>
            <a:chOff x="2165854" y="622654"/>
            <a:chExt cx="1191476" cy="1146739"/>
          </a:xfrm>
        </p:grpSpPr>
        <p:pic>
          <p:nvPicPr>
            <p:cNvPr id="95" name="Picture 94"/>
            <p:cNvPicPr>
              <a:picLocks noChangeAspect="1"/>
            </p:cNvPicPr>
            <p:nvPr/>
          </p:nvPicPr>
          <p:blipFill rotWithShape="1">
            <a:blip r:embed="rId11">
              <a:extLst>
                <a:ext uri="{BEBA8EAE-BF5A-486C-A8C5-ECC9F3942E4B}">
                  <a14:imgProps xmlns:a14="http://schemas.microsoft.com/office/drawing/2010/main">
                    <a14:imgLayer r:embed="rId12">
                      <a14:imgEffect>
                        <a14:backgroundRemoval t="0" b="100000" l="10000" r="90000"/>
                      </a14:imgEffect>
                    </a14:imgLayer>
                  </a14:imgProps>
                </a:ext>
                <a:ext uri="{28A0092B-C50C-407E-A947-70E740481C1C}">
                  <a14:useLocalDpi xmlns:a14="http://schemas.microsoft.com/office/drawing/2010/main" val="0"/>
                </a:ext>
              </a:extLst>
            </a:blip>
            <a:srcRect l="15713" r="15713"/>
            <a:stretch/>
          </p:blipFill>
          <p:spPr>
            <a:xfrm>
              <a:off x="2165854" y="622654"/>
              <a:ext cx="1191476" cy="1146739"/>
            </a:xfrm>
            <a:prstGeom prst="rect">
              <a:avLst/>
            </a:prstGeom>
          </p:spPr>
        </p:pic>
        <p:sp>
          <p:nvSpPr>
            <p:cNvPr id="96" name="TextBox 95"/>
            <p:cNvSpPr txBox="1"/>
            <p:nvPr/>
          </p:nvSpPr>
          <p:spPr>
            <a:xfrm>
              <a:off x="2506119" y="961031"/>
              <a:ext cx="724448" cy="400110"/>
            </a:xfrm>
            <a:prstGeom prst="rect">
              <a:avLst/>
            </a:prstGeom>
            <a:noFill/>
          </p:spPr>
          <p:txBody>
            <a:bodyPr wrap="square" rtlCol="0">
              <a:spAutoFit/>
            </a:bodyPr>
            <a:lstStyle/>
            <a:p>
              <a:r>
                <a:rPr lang="en-US" sz="2000" b="1">
                  <a:solidFill>
                    <a:srgbClr val="FF0000"/>
                  </a:solidFill>
                </a:rPr>
                <a:t>08</a:t>
              </a:r>
            </a:p>
          </p:txBody>
        </p:sp>
      </p:grpSp>
      <p:pic>
        <p:nvPicPr>
          <p:cNvPr id="85" name="Picture 84">
            <a:extLst>
              <a:ext uri="{FF2B5EF4-FFF2-40B4-BE49-F238E27FC236}">
                <a16:creationId xmlns:a16="http://schemas.microsoft.com/office/drawing/2014/main" id="{77288C4A-6247-4C91-B74B-A38CDBD71BEE}"/>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8102399" y="100021"/>
            <a:ext cx="977681" cy="468779"/>
          </a:xfrm>
          <a:prstGeom prst="rect">
            <a:avLst/>
          </a:prstGeom>
        </p:spPr>
      </p:pic>
    </p:spTree>
    <p:extLst>
      <p:ext uri="{BB962C8B-B14F-4D97-AF65-F5344CB8AC3E}">
        <p14:creationId xmlns:p14="http://schemas.microsoft.com/office/powerpoint/2010/main" val="1918653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barn(inVertical)">
                                      <p:cBhvr>
                                        <p:cTn id="7" dur="500"/>
                                        <p:tgtEl>
                                          <p:spTgt spid="91"/>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81"/>
                    </p:tgtEl>
                  </p:cond>
                </p:stCondLst>
                <p:endSync evt="end" delay="0">
                  <p:rtn val="all"/>
                </p:endSync>
                <p:childTnLst>
                  <p:par>
                    <p:cTn id="9" fill="hold">
                      <p:stCondLst>
                        <p:cond delay="0"/>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81"/>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81"/>
                  </p:tgtEl>
                </p:cond>
              </p:nextCondLst>
            </p:seq>
            <p:seq concurrent="1" nextAc="seek">
              <p:cTn id="13" restart="whenNotActive" fill="hold" evtFilter="cancelBubble" nodeType="interactiveSeq">
                <p:stCondLst>
                  <p:cond evt="onClick" delay="0">
                    <p:tgtEl>
                      <p:spTgt spid="82"/>
                    </p:tgtEl>
                  </p:cond>
                </p:stCondLst>
                <p:endSync evt="end" delay="0">
                  <p:rtn val="all"/>
                </p:endSync>
                <p:childTnLst>
                  <p:par>
                    <p:cTn id="14" fill="hold">
                      <p:stCondLst>
                        <p:cond delay="0"/>
                      </p:stCondLst>
                      <p:childTnLst>
                        <p:par>
                          <p:cTn id="15" fill="hold">
                            <p:stCondLst>
                              <p:cond delay="0"/>
                            </p:stCondLst>
                            <p:childTnLst>
                              <p:par>
                                <p:cTn id="16" presetID="1" presetClass="exit" presetSubtype="0" fill="hold" nodeType="clickEffect">
                                  <p:stCondLst>
                                    <p:cond delay="0"/>
                                  </p:stCondLst>
                                  <p:childTnLst>
                                    <p:set>
                                      <p:cBhvr>
                                        <p:cTn id="17" dur="1" fill="hold">
                                          <p:stCondLst>
                                            <p:cond delay="0"/>
                                          </p:stCondLst>
                                        </p:cTn>
                                        <p:tgtEl>
                                          <p:spTgt spid="82"/>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82"/>
                  </p:tgtEl>
                </p:cond>
              </p:nextCondLst>
            </p:seq>
            <p:seq concurrent="1" nextAc="seek">
              <p:cTn id="18" restart="whenNotActive" fill="hold" evtFilter="cancelBubble" nodeType="interactiveSeq">
                <p:stCondLst>
                  <p:cond evt="onClick" delay="0">
                    <p:tgtEl>
                      <p:spTgt spid="83"/>
                    </p:tgtEl>
                  </p:cond>
                </p:stCondLst>
                <p:endSync evt="end" delay="0">
                  <p:rtn val="all"/>
                </p:endSync>
                <p:childTnLst>
                  <p:par>
                    <p:cTn id="19" fill="hold">
                      <p:stCondLst>
                        <p:cond delay="0"/>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83"/>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8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11"/>
            <a:ext cx="9144000" cy="5010944"/>
          </a:xfrm>
          <a:prstGeom prst="rect">
            <a:avLst/>
          </a:prstGeom>
        </p:spPr>
      </p:pic>
      <p:pic>
        <p:nvPicPr>
          <p:cNvPr id="159" name="Picture 158" descr="Untitled.png"/>
          <p:cNvPicPr>
            <a:picLocks noChangeAspect="1"/>
          </p:cNvPicPr>
          <p:nvPr/>
        </p:nvPicPr>
        <p:blipFill>
          <a:blip r:embed="rId5" cstate="print">
            <a:clrChange>
              <a:clrFrom>
                <a:srgbClr val="FFFFFF"/>
              </a:clrFrom>
              <a:clrTo>
                <a:srgbClr val="FFFFFF">
                  <a:alpha val="0"/>
                </a:srgbClr>
              </a:clrTo>
            </a:clrChange>
          </a:blip>
          <a:stretch>
            <a:fillRect/>
          </a:stretch>
        </p:blipFill>
        <p:spPr>
          <a:xfrm>
            <a:off x="1" y="754408"/>
            <a:ext cx="9143999" cy="4389092"/>
          </a:xfrm>
          <a:prstGeom prst="rect">
            <a:avLst/>
          </a:prstGeom>
        </p:spPr>
      </p:pic>
      <p:pic>
        <p:nvPicPr>
          <p:cNvPr id="164" name="图片 622"/>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020291" y="2996835"/>
            <a:ext cx="3629996" cy="1144171"/>
          </a:xfrm>
          <a:prstGeom prst="rect">
            <a:avLst/>
          </a:prstGeom>
        </p:spPr>
      </p:pic>
      <p:pic>
        <p:nvPicPr>
          <p:cNvPr id="166" name="Picture 165" descr="24155454.jpg"/>
          <p:cNvPicPr>
            <a:picLocks noChangeAspect="1"/>
          </p:cNvPicPr>
          <p:nvPr/>
        </p:nvPicPr>
        <p:blipFill>
          <a:blip r:embed="rId7" cstate="print">
            <a:clrChange>
              <a:clrFrom>
                <a:srgbClr val="FFFFFF"/>
              </a:clrFrom>
              <a:clrTo>
                <a:srgbClr val="FFFFFF">
                  <a:alpha val="0"/>
                </a:srgbClr>
              </a:clrTo>
            </a:clrChange>
          </a:blip>
          <a:srcRect l="8400" t="8519" r="10000" b="17407"/>
          <a:stretch>
            <a:fillRect/>
          </a:stretch>
        </p:blipFill>
        <p:spPr>
          <a:xfrm>
            <a:off x="971245" y="1351363"/>
            <a:ext cx="2253996" cy="2209800"/>
          </a:xfrm>
          <a:prstGeom prst="rect">
            <a:avLst/>
          </a:prstGeom>
        </p:spPr>
      </p:pic>
      <p:pic>
        <p:nvPicPr>
          <p:cNvPr id="167" name="Picture 166" descr="200.gif"/>
          <p:cNvPicPr>
            <a:picLocks noChangeAspect="1"/>
          </p:cNvPicPr>
          <p:nvPr/>
        </p:nvPicPr>
        <p:blipFill>
          <a:blip r:embed="rId8" cstate="print"/>
          <a:stretch>
            <a:fillRect/>
          </a:stretch>
        </p:blipFill>
        <p:spPr>
          <a:xfrm flipH="1">
            <a:off x="152400" y="514352"/>
            <a:ext cx="990600" cy="1021237"/>
          </a:xfrm>
          <a:prstGeom prst="rect">
            <a:avLst/>
          </a:prstGeom>
        </p:spPr>
      </p:pic>
      <p:pic>
        <p:nvPicPr>
          <p:cNvPr id="171" name="Picture 170" descr="24155454.jpg"/>
          <p:cNvPicPr>
            <a:picLocks noChangeAspect="1"/>
          </p:cNvPicPr>
          <p:nvPr/>
        </p:nvPicPr>
        <p:blipFill>
          <a:blip r:embed="rId9" cstate="print">
            <a:clrChange>
              <a:clrFrom>
                <a:srgbClr val="FFFFFF"/>
              </a:clrFrom>
              <a:clrTo>
                <a:srgbClr val="FFFFFF">
                  <a:alpha val="0"/>
                </a:srgbClr>
              </a:clrTo>
            </a:clrChange>
          </a:blip>
          <a:srcRect l="8400" t="8519" r="10000" b="17407"/>
          <a:stretch>
            <a:fillRect/>
          </a:stretch>
        </p:blipFill>
        <p:spPr>
          <a:xfrm>
            <a:off x="7467600" y="2419350"/>
            <a:ext cx="1219200" cy="1195294"/>
          </a:xfrm>
          <a:prstGeom prst="rect">
            <a:avLst/>
          </a:prstGeom>
        </p:spPr>
      </p:pic>
      <p:pic>
        <p:nvPicPr>
          <p:cNvPr id="172" name="Picture 171" descr="Bee_inkinch.gif"/>
          <p:cNvPicPr>
            <a:picLocks noChangeAspect="1"/>
          </p:cNvPicPr>
          <p:nvPr/>
        </p:nvPicPr>
        <p:blipFill>
          <a:blip r:embed="rId10" cstate="print"/>
          <a:stretch>
            <a:fillRect/>
          </a:stretch>
        </p:blipFill>
        <p:spPr>
          <a:xfrm>
            <a:off x="1447801" y="3534891"/>
            <a:ext cx="3073001" cy="1608611"/>
          </a:xfrm>
          <a:prstGeom prst="rect">
            <a:avLst/>
          </a:prstGeom>
        </p:spPr>
      </p:pic>
      <p:pic>
        <p:nvPicPr>
          <p:cNvPr id="173" name="Picture 172" descr="Bee_inkinch.gif"/>
          <p:cNvPicPr>
            <a:picLocks noChangeAspect="1"/>
          </p:cNvPicPr>
          <p:nvPr/>
        </p:nvPicPr>
        <p:blipFill>
          <a:blip r:embed="rId10" cstate="print"/>
          <a:stretch>
            <a:fillRect/>
          </a:stretch>
        </p:blipFill>
        <p:spPr>
          <a:xfrm>
            <a:off x="4343239" y="3410951"/>
            <a:ext cx="3352961" cy="1755159"/>
          </a:xfrm>
          <a:prstGeom prst="rect">
            <a:avLst/>
          </a:prstGeom>
        </p:spPr>
      </p:pic>
      <p:pic>
        <p:nvPicPr>
          <p:cNvPr id="174" name="Picture 173" descr="sunflower.gif"/>
          <p:cNvPicPr>
            <a:picLocks noChangeAspect="1"/>
          </p:cNvPicPr>
          <p:nvPr/>
        </p:nvPicPr>
        <p:blipFill>
          <a:blip r:embed="rId11" cstate="print"/>
          <a:stretch>
            <a:fillRect/>
          </a:stretch>
        </p:blipFill>
        <p:spPr>
          <a:xfrm>
            <a:off x="2854328" y="3990205"/>
            <a:ext cx="1422397" cy="1153295"/>
          </a:xfrm>
          <a:prstGeom prst="rect">
            <a:avLst/>
          </a:prstGeom>
        </p:spPr>
      </p:pic>
      <p:pic>
        <p:nvPicPr>
          <p:cNvPr id="175" name="Picture 174" descr="sunflower.gif"/>
          <p:cNvPicPr>
            <a:picLocks noChangeAspect="1"/>
          </p:cNvPicPr>
          <p:nvPr/>
        </p:nvPicPr>
        <p:blipFill>
          <a:blip r:embed="rId11" cstate="print"/>
          <a:stretch>
            <a:fillRect/>
          </a:stretch>
        </p:blipFill>
        <p:spPr>
          <a:xfrm flipH="1">
            <a:off x="5257801" y="3867150"/>
            <a:ext cx="1574165" cy="1276350"/>
          </a:xfrm>
          <a:prstGeom prst="rect">
            <a:avLst/>
          </a:prstGeom>
        </p:spPr>
      </p:pic>
      <p:pic>
        <p:nvPicPr>
          <p:cNvPr id="176" name="Picture 175" descr="sunflower.gif"/>
          <p:cNvPicPr>
            <a:picLocks noChangeAspect="1"/>
          </p:cNvPicPr>
          <p:nvPr/>
        </p:nvPicPr>
        <p:blipFill>
          <a:blip r:embed="rId12" cstate="print"/>
          <a:stretch>
            <a:fillRect/>
          </a:stretch>
        </p:blipFill>
        <p:spPr>
          <a:xfrm>
            <a:off x="4267200" y="4031392"/>
            <a:ext cx="1371600" cy="1112108"/>
          </a:xfrm>
          <a:prstGeom prst="rect">
            <a:avLst/>
          </a:prstGeom>
        </p:spPr>
      </p:pic>
      <p:grpSp>
        <p:nvGrpSpPr>
          <p:cNvPr id="10" name="组合 5"/>
          <p:cNvGrpSpPr/>
          <p:nvPr/>
        </p:nvGrpSpPr>
        <p:grpSpPr>
          <a:xfrm>
            <a:off x="-4763" y="3236120"/>
            <a:ext cx="9153526" cy="1895475"/>
            <a:chOff x="-6350" y="6061075"/>
            <a:chExt cx="12204701" cy="2527300"/>
          </a:xfrm>
        </p:grpSpPr>
        <p:sp>
          <p:nvSpPr>
            <p:cNvPr id="11" name="Freeform 7"/>
            <p:cNvSpPr>
              <a:spLocks/>
            </p:cNvSpPr>
            <p:nvPr/>
          </p:nvSpPr>
          <p:spPr bwMode="auto">
            <a:xfrm>
              <a:off x="1379538" y="7564438"/>
              <a:ext cx="36513" cy="1017588"/>
            </a:xfrm>
            <a:custGeom>
              <a:avLst/>
              <a:gdLst>
                <a:gd name="T0" fmla="*/ 6 w 6"/>
                <a:gd name="T1" fmla="*/ 3 h 165"/>
                <a:gd name="T2" fmla="*/ 3 w 6"/>
                <a:gd name="T3" fmla="*/ 0 h 165"/>
                <a:gd name="T4" fmla="*/ 0 w 6"/>
                <a:gd name="T5" fmla="*/ 3 h 165"/>
                <a:gd name="T6" fmla="*/ 0 w 6"/>
                <a:gd name="T7" fmla="*/ 165 h 165"/>
                <a:gd name="T8" fmla="*/ 6 w 6"/>
                <a:gd name="T9" fmla="*/ 165 h 165"/>
                <a:gd name="T10" fmla="*/ 6 w 6"/>
                <a:gd name="T11" fmla="*/ 3 h 165"/>
              </a:gdLst>
              <a:ahLst/>
              <a:cxnLst>
                <a:cxn ang="0">
                  <a:pos x="T0" y="T1"/>
                </a:cxn>
                <a:cxn ang="0">
                  <a:pos x="T2" y="T3"/>
                </a:cxn>
                <a:cxn ang="0">
                  <a:pos x="T4" y="T5"/>
                </a:cxn>
                <a:cxn ang="0">
                  <a:pos x="T6" y="T7"/>
                </a:cxn>
                <a:cxn ang="0">
                  <a:pos x="T8" y="T9"/>
                </a:cxn>
                <a:cxn ang="0">
                  <a:pos x="T10" y="T11"/>
                </a:cxn>
              </a:cxnLst>
              <a:rect l="0" t="0" r="r" b="b"/>
              <a:pathLst>
                <a:path w="6" h="165">
                  <a:moveTo>
                    <a:pt x="6" y="3"/>
                  </a:moveTo>
                  <a:cubicBezTo>
                    <a:pt x="6" y="1"/>
                    <a:pt x="5" y="0"/>
                    <a:pt x="3" y="0"/>
                  </a:cubicBezTo>
                  <a:cubicBezTo>
                    <a:pt x="2" y="0"/>
                    <a:pt x="0" y="1"/>
                    <a:pt x="0" y="3"/>
                  </a:cubicBezTo>
                  <a:cubicBezTo>
                    <a:pt x="0" y="165"/>
                    <a:pt x="0" y="165"/>
                    <a:pt x="0" y="165"/>
                  </a:cubicBezTo>
                  <a:cubicBezTo>
                    <a:pt x="6" y="165"/>
                    <a:pt x="6" y="165"/>
                    <a:pt x="6" y="165"/>
                  </a:cubicBezTo>
                  <a:lnTo>
                    <a:pt x="6" y="3"/>
                  </a:lnTo>
                  <a:close/>
                </a:path>
              </a:pathLst>
            </a:custGeom>
            <a:solidFill>
              <a:srgbClr val="35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2" name="Freeform 8"/>
            <p:cNvSpPr>
              <a:spLocks/>
            </p:cNvSpPr>
            <p:nvPr/>
          </p:nvSpPr>
          <p:spPr bwMode="auto">
            <a:xfrm>
              <a:off x="622300" y="6935788"/>
              <a:ext cx="36513" cy="1646238"/>
            </a:xfrm>
            <a:custGeom>
              <a:avLst/>
              <a:gdLst>
                <a:gd name="T0" fmla="*/ 6 w 6"/>
                <a:gd name="T1" fmla="*/ 4 h 267"/>
                <a:gd name="T2" fmla="*/ 3 w 6"/>
                <a:gd name="T3" fmla="*/ 0 h 267"/>
                <a:gd name="T4" fmla="*/ 0 w 6"/>
                <a:gd name="T5" fmla="*/ 4 h 267"/>
                <a:gd name="T6" fmla="*/ 0 w 6"/>
                <a:gd name="T7" fmla="*/ 267 h 267"/>
                <a:gd name="T8" fmla="*/ 6 w 6"/>
                <a:gd name="T9" fmla="*/ 267 h 267"/>
                <a:gd name="T10" fmla="*/ 6 w 6"/>
                <a:gd name="T11" fmla="*/ 4 h 267"/>
              </a:gdLst>
              <a:ahLst/>
              <a:cxnLst>
                <a:cxn ang="0">
                  <a:pos x="T0" y="T1"/>
                </a:cxn>
                <a:cxn ang="0">
                  <a:pos x="T2" y="T3"/>
                </a:cxn>
                <a:cxn ang="0">
                  <a:pos x="T4" y="T5"/>
                </a:cxn>
                <a:cxn ang="0">
                  <a:pos x="T6" y="T7"/>
                </a:cxn>
                <a:cxn ang="0">
                  <a:pos x="T8" y="T9"/>
                </a:cxn>
                <a:cxn ang="0">
                  <a:pos x="T10" y="T11"/>
                </a:cxn>
              </a:cxnLst>
              <a:rect l="0" t="0" r="r" b="b"/>
              <a:pathLst>
                <a:path w="6" h="267">
                  <a:moveTo>
                    <a:pt x="6" y="4"/>
                  </a:moveTo>
                  <a:cubicBezTo>
                    <a:pt x="6" y="2"/>
                    <a:pt x="5" y="0"/>
                    <a:pt x="3" y="0"/>
                  </a:cubicBezTo>
                  <a:cubicBezTo>
                    <a:pt x="2" y="0"/>
                    <a:pt x="0" y="2"/>
                    <a:pt x="0" y="4"/>
                  </a:cubicBezTo>
                  <a:cubicBezTo>
                    <a:pt x="0" y="267"/>
                    <a:pt x="0" y="267"/>
                    <a:pt x="0" y="267"/>
                  </a:cubicBezTo>
                  <a:cubicBezTo>
                    <a:pt x="6" y="267"/>
                    <a:pt x="6" y="267"/>
                    <a:pt x="6" y="267"/>
                  </a:cubicBezTo>
                  <a:lnTo>
                    <a:pt x="6" y="4"/>
                  </a:lnTo>
                  <a:close/>
                </a:path>
              </a:pathLst>
            </a:custGeom>
            <a:solidFill>
              <a:srgbClr val="35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3" name="Freeform 9"/>
            <p:cNvSpPr>
              <a:spLocks/>
            </p:cNvSpPr>
            <p:nvPr/>
          </p:nvSpPr>
          <p:spPr bwMode="auto">
            <a:xfrm>
              <a:off x="1681163" y="6492875"/>
              <a:ext cx="36513" cy="2089150"/>
            </a:xfrm>
            <a:custGeom>
              <a:avLst/>
              <a:gdLst>
                <a:gd name="T0" fmla="*/ 6 w 6"/>
                <a:gd name="T1" fmla="*/ 6 h 339"/>
                <a:gd name="T2" fmla="*/ 3 w 6"/>
                <a:gd name="T3" fmla="*/ 0 h 339"/>
                <a:gd name="T4" fmla="*/ 0 w 6"/>
                <a:gd name="T5" fmla="*/ 6 h 339"/>
                <a:gd name="T6" fmla="*/ 0 w 6"/>
                <a:gd name="T7" fmla="*/ 339 h 339"/>
                <a:gd name="T8" fmla="*/ 6 w 6"/>
                <a:gd name="T9" fmla="*/ 339 h 339"/>
                <a:gd name="T10" fmla="*/ 6 w 6"/>
                <a:gd name="T11" fmla="*/ 6 h 339"/>
              </a:gdLst>
              <a:ahLst/>
              <a:cxnLst>
                <a:cxn ang="0">
                  <a:pos x="T0" y="T1"/>
                </a:cxn>
                <a:cxn ang="0">
                  <a:pos x="T2" y="T3"/>
                </a:cxn>
                <a:cxn ang="0">
                  <a:pos x="T4" y="T5"/>
                </a:cxn>
                <a:cxn ang="0">
                  <a:pos x="T6" y="T7"/>
                </a:cxn>
                <a:cxn ang="0">
                  <a:pos x="T8" y="T9"/>
                </a:cxn>
                <a:cxn ang="0">
                  <a:pos x="T10" y="T11"/>
                </a:cxn>
              </a:cxnLst>
              <a:rect l="0" t="0" r="r" b="b"/>
              <a:pathLst>
                <a:path w="6" h="339">
                  <a:moveTo>
                    <a:pt x="6" y="6"/>
                  </a:moveTo>
                  <a:cubicBezTo>
                    <a:pt x="6" y="3"/>
                    <a:pt x="5" y="0"/>
                    <a:pt x="3" y="0"/>
                  </a:cubicBezTo>
                  <a:cubicBezTo>
                    <a:pt x="2" y="0"/>
                    <a:pt x="0" y="3"/>
                    <a:pt x="0" y="6"/>
                  </a:cubicBezTo>
                  <a:cubicBezTo>
                    <a:pt x="0" y="339"/>
                    <a:pt x="0" y="339"/>
                    <a:pt x="0" y="339"/>
                  </a:cubicBezTo>
                  <a:cubicBezTo>
                    <a:pt x="6" y="339"/>
                    <a:pt x="6" y="339"/>
                    <a:pt x="6" y="339"/>
                  </a:cubicBezTo>
                  <a:lnTo>
                    <a:pt x="6" y="6"/>
                  </a:lnTo>
                  <a:close/>
                </a:path>
              </a:pathLst>
            </a:custGeom>
            <a:solidFill>
              <a:srgbClr val="35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4" name="Freeform 10"/>
            <p:cNvSpPr>
              <a:spLocks/>
            </p:cNvSpPr>
            <p:nvPr/>
          </p:nvSpPr>
          <p:spPr bwMode="auto">
            <a:xfrm>
              <a:off x="2339975" y="6683375"/>
              <a:ext cx="36513" cy="1898650"/>
            </a:xfrm>
            <a:custGeom>
              <a:avLst/>
              <a:gdLst>
                <a:gd name="T0" fmla="*/ 6 w 6"/>
                <a:gd name="T1" fmla="*/ 4 h 308"/>
                <a:gd name="T2" fmla="*/ 3 w 6"/>
                <a:gd name="T3" fmla="*/ 0 h 308"/>
                <a:gd name="T4" fmla="*/ 0 w 6"/>
                <a:gd name="T5" fmla="*/ 4 h 308"/>
                <a:gd name="T6" fmla="*/ 0 w 6"/>
                <a:gd name="T7" fmla="*/ 308 h 308"/>
                <a:gd name="T8" fmla="*/ 6 w 6"/>
                <a:gd name="T9" fmla="*/ 308 h 308"/>
                <a:gd name="T10" fmla="*/ 6 w 6"/>
                <a:gd name="T11" fmla="*/ 4 h 308"/>
              </a:gdLst>
              <a:ahLst/>
              <a:cxnLst>
                <a:cxn ang="0">
                  <a:pos x="T0" y="T1"/>
                </a:cxn>
                <a:cxn ang="0">
                  <a:pos x="T2" y="T3"/>
                </a:cxn>
                <a:cxn ang="0">
                  <a:pos x="T4" y="T5"/>
                </a:cxn>
                <a:cxn ang="0">
                  <a:pos x="T6" y="T7"/>
                </a:cxn>
                <a:cxn ang="0">
                  <a:pos x="T8" y="T9"/>
                </a:cxn>
                <a:cxn ang="0">
                  <a:pos x="T10" y="T11"/>
                </a:cxn>
              </a:cxnLst>
              <a:rect l="0" t="0" r="r" b="b"/>
              <a:pathLst>
                <a:path w="6" h="308">
                  <a:moveTo>
                    <a:pt x="6" y="4"/>
                  </a:moveTo>
                  <a:cubicBezTo>
                    <a:pt x="6" y="2"/>
                    <a:pt x="4" y="0"/>
                    <a:pt x="3" y="0"/>
                  </a:cubicBezTo>
                  <a:cubicBezTo>
                    <a:pt x="1" y="0"/>
                    <a:pt x="0" y="2"/>
                    <a:pt x="0" y="4"/>
                  </a:cubicBezTo>
                  <a:cubicBezTo>
                    <a:pt x="0" y="308"/>
                    <a:pt x="0" y="308"/>
                    <a:pt x="0" y="308"/>
                  </a:cubicBezTo>
                  <a:cubicBezTo>
                    <a:pt x="6" y="308"/>
                    <a:pt x="6" y="308"/>
                    <a:pt x="6" y="308"/>
                  </a:cubicBezTo>
                  <a:lnTo>
                    <a:pt x="6" y="4"/>
                  </a:lnTo>
                  <a:close/>
                </a:path>
              </a:pathLst>
            </a:custGeom>
            <a:solidFill>
              <a:srgbClr val="35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5" name="Freeform 11"/>
            <p:cNvSpPr>
              <a:spLocks/>
            </p:cNvSpPr>
            <p:nvPr/>
          </p:nvSpPr>
          <p:spPr bwMode="auto">
            <a:xfrm>
              <a:off x="2611438" y="7485063"/>
              <a:ext cx="30163" cy="1096963"/>
            </a:xfrm>
            <a:custGeom>
              <a:avLst/>
              <a:gdLst>
                <a:gd name="T0" fmla="*/ 5 w 5"/>
                <a:gd name="T1" fmla="*/ 3 h 178"/>
                <a:gd name="T2" fmla="*/ 2 w 5"/>
                <a:gd name="T3" fmla="*/ 0 h 178"/>
                <a:gd name="T4" fmla="*/ 0 w 5"/>
                <a:gd name="T5" fmla="*/ 3 h 178"/>
                <a:gd name="T6" fmla="*/ 0 w 5"/>
                <a:gd name="T7" fmla="*/ 178 h 178"/>
                <a:gd name="T8" fmla="*/ 5 w 5"/>
                <a:gd name="T9" fmla="*/ 178 h 178"/>
                <a:gd name="T10" fmla="*/ 5 w 5"/>
                <a:gd name="T11" fmla="*/ 3 h 178"/>
              </a:gdLst>
              <a:ahLst/>
              <a:cxnLst>
                <a:cxn ang="0">
                  <a:pos x="T0" y="T1"/>
                </a:cxn>
                <a:cxn ang="0">
                  <a:pos x="T2" y="T3"/>
                </a:cxn>
                <a:cxn ang="0">
                  <a:pos x="T4" y="T5"/>
                </a:cxn>
                <a:cxn ang="0">
                  <a:pos x="T6" y="T7"/>
                </a:cxn>
                <a:cxn ang="0">
                  <a:pos x="T8" y="T9"/>
                </a:cxn>
                <a:cxn ang="0">
                  <a:pos x="T10" y="T11"/>
                </a:cxn>
              </a:cxnLst>
              <a:rect l="0" t="0" r="r" b="b"/>
              <a:pathLst>
                <a:path w="5" h="178">
                  <a:moveTo>
                    <a:pt x="5" y="3"/>
                  </a:moveTo>
                  <a:cubicBezTo>
                    <a:pt x="5" y="2"/>
                    <a:pt x="4" y="0"/>
                    <a:pt x="2" y="0"/>
                  </a:cubicBezTo>
                  <a:cubicBezTo>
                    <a:pt x="1" y="0"/>
                    <a:pt x="0" y="2"/>
                    <a:pt x="0" y="3"/>
                  </a:cubicBezTo>
                  <a:cubicBezTo>
                    <a:pt x="0" y="178"/>
                    <a:pt x="0" y="178"/>
                    <a:pt x="0" y="178"/>
                  </a:cubicBezTo>
                  <a:cubicBezTo>
                    <a:pt x="5" y="178"/>
                    <a:pt x="5" y="178"/>
                    <a:pt x="5" y="178"/>
                  </a:cubicBezTo>
                  <a:lnTo>
                    <a:pt x="5" y="3"/>
                  </a:lnTo>
                  <a:close/>
                </a:path>
              </a:pathLst>
            </a:custGeom>
            <a:solidFill>
              <a:srgbClr val="35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6" name="Freeform 12"/>
            <p:cNvSpPr>
              <a:spLocks/>
            </p:cNvSpPr>
            <p:nvPr/>
          </p:nvSpPr>
          <p:spPr bwMode="auto">
            <a:xfrm>
              <a:off x="836613" y="6819900"/>
              <a:ext cx="1158875" cy="1077913"/>
            </a:xfrm>
            <a:custGeom>
              <a:avLst/>
              <a:gdLst>
                <a:gd name="T0" fmla="*/ 85 w 188"/>
                <a:gd name="T1" fmla="*/ 70 h 175"/>
                <a:gd name="T2" fmla="*/ 79 w 188"/>
                <a:gd name="T3" fmla="*/ 5 h 175"/>
                <a:gd name="T4" fmla="*/ 98 w 188"/>
                <a:gd name="T5" fmla="*/ 65 h 175"/>
                <a:gd name="T6" fmla="*/ 149 w 188"/>
                <a:gd name="T7" fmla="*/ 44 h 175"/>
                <a:gd name="T8" fmla="*/ 117 w 188"/>
                <a:gd name="T9" fmla="*/ 81 h 175"/>
                <a:gd name="T10" fmla="*/ 178 w 188"/>
                <a:gd name="T11" fmla="*/ 99 h 175"/>
                <a:gd name="T12" fmla="*/ 113 w 188"/>
                <a:gd name="T13" fmla="*/ 100 h 175"/>
                <a:gd name="T14" fmla="*/ 139 w 188"/>
                <a:gd name="T15" fmla="*/ 151 h 175"/>
                <a:gd name="T16" fmla="*/ 98 w 188"/>
                <a:gd name="T17" fmla="*/ 115 h 175"/>
                <a:gd name="T18" fmla="*/ 90 w 188"/>
                <a:gd name="T19" fmla="*/ 171 h 175"/>
                <a:gd name="T20" fmla="*/ 73 w 188"/>
                <a:gd name="T21" fmla="*/ 120 h 175"/>
                <a:gd name="T22" fmla="*/ 19 w 188"/>
                <a:gd name="T23" fmla="*/ 131 h 175"/>
                <a:gd name="T24" fmla="*/ 59 w 188"/>
                <a:gd name="T25" fmla="*/ 104 h 175"/>
                <a:gd name="T26" fmla="*/ 11 w 188"/>
                <a:gd name="T27" fmla="*/ 67 h 175"/>
                <a:gd name="T28" fmla="*/ 70 w 188"/>
                <a:gd name="T29" fmla="*/ 77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8" h="175">
                  <a:moveTo>
                    <a:pt x="85" y="70"/>
                  </a:moveTo>
                  <a:cubicBezTo>
                    <a:pt x="59" y="74"/>
                    <a:pt x="51" y="9"/>
                    <a:pt x="79" y="5"/>
                  </a:cubicBezTo>
                  <a:cubicBezTo>
                    <a:pt x="111" y="0"/>
                    <a:pt x="102" y="49"/>
                    <a:pt x="98" y="65"/>
                  </a:cubicBezTo>
                  <a:cubicBezTo>
                    <a:pt x="106" y="52"/>
                    <a:pt x="139" y="15"/>
                    <a:pt x="149" y="44"/>
                  </a:cubicBezTo>
                  <a:cubicBezTo>
                    <a:pt x="156" y="63"/>
                    <a:pt x="128" y="72"/>
                    <a:pt x="117" y="81"/>
                  </a:cubicBezTo>
                  <a:cubicBezTo>
                    <a:pt x="131" y="67"/>
                    <a:pt x="188" y="74"/>
                    <a:pt x="178" y="99"/>
                  </a:cubicBezTo>
                  <a:cubicBezTo>
                    <a:pt x="169" y="119"/>
                    <a:pt x="127" y="105"/>
                    <a:pt x="113" y="100"/>
                  </a:cubicBezTo>
                  <a:cubicBezTo>
                    <a:pt x="129" y="109"/>
                    <a:pt x="171" y="135"/>
                    <a:pt x="139" y="151"/>
                  </a:cubicBezTo>
                  <a:cubicBezTo>
                    <a:pt x="113" y="165"/>
                    <a:pt x="105" y="132"/>
                    <a:pt x="98" y="115"/>
                  </a:cubicBezTo>
                  <a:cubicBezTo>
                    <a:pt x="102" y="131"/>
                    <a:pt x="114" y="166"/>
                    <a:pt x="90" y="171"/>
                  </a:cubicBezTo>
                  <a:cubicBezTo>
                    <a:pt x="66" y="175"/>
                    <a:pt x="57" y="134"/>
                    <a:pt x="73" y="120"/>
                  </a:cubicBezTo>
                  <a:cubicBezTo>
                    <a:pt x="64" y="130"/>
                    <a:pt x="30" y="151"/>
                    <a:pt x="19" y="131"/>
                  </a:cubicBezTo>
                  <a:cubicBezTo>
                    <a:pt x="7" y="108"/>
                    <a:pt x="49" y="108"/>
                    <a:pt x="59" y="104"/>
                  </a:cubicBezTo>
                  <a:cubicBezTo>
                    <a:pt x="44" y="106"/>
                    <a:pt x="0" y="88"/>
                    <a:pt x="11" y="67"/>
                  </a:cubicBezTo>
                  <a:cubicBezTo>
                    <a:pt x="21" y="46"/>
                    <a:pt x="66" y="70"/>
                    <a:pt x="70" y="7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7" name="Oval 13"/>
            <p:cNvSpPr>
              <a:spLocks noChangeArrowheads="1"/>
            </p:cNvSpPr>
            <p:nvPr/>
          </p:nvSpPr>
          <p:spPr bwMode="auto">
            <a:xfrm>
              <a:off x="1157288" y="7164388"/>
              <a:ext cx="481013" cy="474663"/>
            </a:xfrm>
            <a:prstGeom prst="ellipse">
              <a:avLst/>
            </a:pr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8" name="Oval 14"/>
            <p:cNvSpPr>
              <a:spLocks noChangeArrowheads="1"/>
            </p:cNvSpPr>
            <p:nvPr/>
          </p:nvSpPr>
          <p:spPr bwMode="auto">
            <a:xfrm>
              <a:off x="1231900" y="7288213"/>
              <a:ext cx="17463" cy="11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9" name="Oval 15"/>
            <p:cNvSpPr>
              <a:spLocks noChangeArrowheads="1"/>
            </p:cNvSpPr>
            <p:nvPr/>
          </p:nvSpPr>
          <p:spPr bwMode="auto">
            <a:xfrm>
              <a:off x="1416050" y="7245350"/>
              <a:ext cx="12700" cy="11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20" name="Oval 16"/>
            <p:cNvSpPr>
              <a:spLocks noChangeArrowheads="1"/>
            </p:cNvSpPr>
            <p:nvPr/>
          </p:nvSpPr>
          <p:spPr bwMode="auto">
            <a:xfrm>
              <a:off x="1373188" y="7331075"/>
              <a:ext cx="19050" cy="19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21" name="Oval 17"/>
            <p:cNvSpPr>
              <a:spLocks noChangeArrowheads="1"/>
            </p:cNvSpPr>
            <p:nvPr/>
          </p:nvSpPr>
          <p:spPr bwMode="auto">
            <a:xfrm>
              <a:off x="1557338" y="7331075"/>
              <a:ext cx="1270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22" name="Oval 18"/>
            <p:cNvSpPr>
              <a:spLocks noChangeArrowheads="1"/>
            </p:cNvSpPr>
            <p:nvPr/>
          </p:nvSpPr>
          <p:spPr bwMode="auto">
            <a:xfrm>
              <a:off x="1501775" y="7459663"/>
              <a:ext cx="19050" cy="19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23" name="Oval 19"/>
            <p:cNvSpPr>
              <a:spLocks noChangeArrowheads="1"/>
            </p:cNvSpPr>
            <p:nvPr/>
          </p:nvSpPr>
          <p:spPr bwMode="auto">
            <a:xfrm>
              <a:off x="1255713" y="7429500"/>
              <a:ext cx="1905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24" name="Oval 20"/>
            <p:cNvSpPr>
              <a:spLocks noChangeArrowheads="1"/>
            </p:cNvSpPr>
            <p:nvPr/>
          </p:nvSpPr>
          <p:spPr bwMode="auto">
            <a:xfrm>
              <a:off x="1422400" y="7454900"/>
              <a:ext cx="12700" cy="11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25" name="Oval 21"/>
            <p:cNvSpPr>
              <a:spLocks noChangeArrowheads="1"/>
            </p:cNvSpPr>
            <p:nvPr/>
          </p:nvSpPr>
          <p:spPr bwMode="auto">
            <a:xfrm>
              <a:off x="1392238" y="7559675"/>
              <a:ext cx="11113" cy="11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26" name="Freeform 22"/>
            <p:cNvSpPr>
              <a:spLocks/>
            </p:cNvSpPr>
            <p:nvPr/>
          </p:nvSpPr>
          <p:spPr bwMode="auto">
            <a:xfrm>
              <a:off x="301625" y="6456363"/>
              <a:ext cx="720725" cy="671513"/>
            </a:xfrm>
            <a:custGeom>
              <a:avLst/>
              <a:gdLst>
                <a:gd name="T0" fmla="*/ 52 w 117"/>
                <a:gd name="T1" fmla="*/ 43 h 109"/>
                <a:gd name="T2" fmla="*/ 49 w 117"/>
                <a:gd name="T3" fmla="*/ 2 h 109"/>
                <a:gd name="T4" fmla="*/ 61 w 117"/>
                <a:gd name="T5" fmla="*/ 40 h 109"/>
                <a:gd name="T6" fmla="*/ 93 w 117"/>
                <a:gd name="T7" fmla="*/ 27 h 109"/>
                <a:gd name="T8" fmla="*/ 73 w 117"/>
                <a:gd name="T9" fmla="*/ 50 h 109"/>
                <a:gd name="T10" fmla="*/ 110 w 117"/>
                <a:gd name="T11" fmla="*/ 61 h 109"/>
                <a:gd name="T12" fmla="*/ 70 w 117"/>
                <a:gd name="T13" fmla="*/ 62 h 109"/>
                <a:gd name="T14" fmla="*/ 86 w 117"/>
                <a:gd name="T15" fmla="*/ 94 h 109"/>
                <a:gd name="T16" fmla="*/ 60 w 117"/>
                <a:gd name="T17" fmla="*/ 71 h 109"/>
                <a:gd name="T18" fmla="*/ 56 w 117"/>
                <a:gd name="T19" fmla="*/ 106 h 109"/>
                <a:gd name="T20" fmla="*/ 45 w 117"/>
                <a:gd name="T21" fmla="*/ 74 h 109"/>
                <a:gd name="T22" fmla="*/ 11 w 117"/>
                <a:gd name="T23" fmla="*/ 81 h 109"/>
                <a:gd name="T24" fmla="*/ 37 w 117"/>
                <a:gd name="T25" fmla="*/ 64 h 109"/>
                <a:gd name="T26" fmla="*/ 6 w 117"/>
                <a:gd name="T27" fmla="*/ 41 h 109"/>
                <a:gd name="T28" fmla="*/ 43 w 117"/>
                <a:gd name="T29" fmla="*/ 4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 h="109">
                  <a:moveTo>
                    <a:pt x="52" y="43"/>
                  </a:moveTo>
                  <a:cubicBezTo>
                    <a:pt x="36" y="45"/>
                    <a:pt x="31" y="5"/>
                    <a:pt x="49" y="2"/>
                  </a:cubicBezTo>
                  <a:cubicBezTo>
                    <a:pt x="69" y="0"/>
                    <a:pt x="63" y="30"/>
                    <a:pt x="61" y="40"/>
                  </a:cubicBezTo>
                  <a:cubicBezTo>
                    <a:pt x="66" y="32"/>
                    <a:pt x="86" y="9"/>
                    <a:pt x="93" y="27"/>
                  </a:cubicBezTo>
                  <a:cubicBezTo>
                    <a:pt x="97" y="38"/>
                    <a:pt x="79" y="44"/>
                    <a:pt x="73" y="50"/>
                  </a:cubicBezTo>
                  <a:cubicBezTo>
                    <a:pt x="81" y="41"/>
                    <a:pt x="117" y="46"/>
                    <a:pt x="110" y="61"/>
                  </a:cubicBezTo>
                  <a:cubicBezTo>
                    <a:pt x="105" y="73"/>
                    <a:pt x="79" y="65"/>
                    <a:pt x="70" y="62"/>
                  </a:cubicBezTo>
                  <a:cubicBezTo>
                    <a:pt x="80" y="67"/>
                    <a:pt x="106" y="83"/>
                    <a:pt x="86" y="94"/>
                  </a:cubicBezTo>
                  <a:cubicBezTo>
                    <a:pt x="70" y="102"/>
                    <a:pt x="65" y="81"/>
                    <a:pt x="60" y="71"/>
                  </a:cubicBezTo>
                  <a:cubicBezTo>
                    <a:pt x="63" y="81"/>
                    <a:pt x="71" y="103"/>
                    <a:pt x="56" y="106"/>
                  </a:cubicBezTo>
                  <a:cubicBezTo>
                    <a:pt x="41" y="109"/>
                    <a:pt x="35" y="83"/>
                    <a:pt x="45" y="74"/>
                  </a:cubicBezTo>
                  <a:cubicBezTo>
                    <a:pt x="39" y="81"/>
                    <a:pt x="18" y="93"/>
                    <a:pt x="11" y="81"/>
                  </a:cubicBezTo>
                  <a:cubicBezTo>
                    <a:pt x="4" y="67"/>
                    <a:pt x="30" y="66"/>
                    <a:pt x="37" y="64"/>
                  </a:cubicBezTo>
                  <a:cubicBezTo>
                    <a:pt x="27" y="65"/>
                    <a:pt x="0" y="54"/>
                    <a:pt x="6" y="41"/>
                  </a:cubicBezTo>
                  <a:cubicBezTo>
                    <a:pt x="13" y="28"/>
                    <a:pt x="40" y="43"/>
                    <a:pt x="43" y="4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27" name="Oval 23"/>
            <p:cNvSpPr>
              <a:spLocks noChangeArrowheads="1"/>
            </p:cNvSpPr>
            <p:nvPr/>
          </p:nvSpPr>
          <p:spPr bwMode="auto">
            <a:xfrm>
              <a:off x="498475" y="6665913"/>
              <a:ext cx="295275" cy="295275"/>
            </a:xfrm>
            <a:prstGeom prst="ellipse">
              <a:avLst/>
            </a:pr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28" name="Oval 24"/>
            <p:cNvSpPr>
              <a:spLocks noChangeArrowheads="1"/>
            </p:cNvSpPr>
            <p:nvPr/>
          </p:nvSpPr>
          <p:spPr bwMode="auto">
            <a:xfrm>
              <a:off x="547688" y="6745288"/>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29" name="Oval 25"/>
            <p:cNvSpPr>
              <a:spLocks noChangeArrowheads="1"/>
            </p:cNvSpPr>
            <p:nvPr/>
          </p:nvSpPr>
          <p:spPr bwMode="auto">
            <a:xfrm>
              <a:off x="658813" y="6715125"/>
              <a:ext cx="6350" cy="11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30" name="Oval 26"/>
            <p:cNvSpPr>
              <a:spLocks noChangeArrowheads="1"/>
            </p:cNvSpPr>
            <p:nvPr/>
          </p:nvSpPr>
          <p:spPr bwMode="auto">
            <a:xfrm>
              <a:off x="633413" y="6770688"/>
              <a:ext cx="6350" cy="11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31" name="Oval 27"/>
            <p:cNvSpPr>
              <a:spLocks noChangeArrowheads="1"/>
            </p:cNvSpPr>
            <p:nvPr/>
          </p:nvSpPr>
          <p:spPr bwMode="auto">
            <a:xfrm>
              <a:off x="744538" y="6770688"/>
              <a:ext cx="12700" cy="4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32" name="Oval 28"/>
            <p:cNvSpPr>
              <a:spLocks noChangeArrowheads="1"/>
            </p:cNvSpPr>
            <p:nvPr/>
          </p:nvSpPr>
          <p:spPr bwMode="auto">
            <a:xfrm>
              <a:off x="714375" y="6850063"/>
              <a:ext cx="635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33" name="Oval 29"/>
            <p:cNvSpPr>
              <a:spLocks noChangeArrowheads="1"/>
            </p:cNvSpPr>
            <p:nvPr/>
          </p:nvSpPr>
          <p:spPr bwMode="auto">
            <a:xfrm>
              <a:off x="560388" y="6831013"/>
              <a:ext cx="1270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34" name="Oval 30"/>
            <p:cNvSpPr>
              <a:spLocks noChangeArrowheads="1"/>
            </p:cNvSpPr>
            <p:nvPr/>
          </p:nvSpPr>
          <p:spPr bwMode="auto">
            <a:xfrm>
              <a:off x="665163" y="6843713"/>
              <a:ext cx="635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35" name="Oval 31"/>
            <p:cNvSpPr>
              <a:spLocks noChangeArrowheads="1"/>
            </p:cNvSpPr>
            <p:nvPr/>
          </p:nvSpPr>
          <p:spPr bwMode="auto">
            <a:xfrm>
              <a:off x="646113" y="6911975"/>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36" name="Freeform 32"/>
            <p:cNvSpPr>
              <a:spLocks/>
            </p:cNvSpPr>
            <p:nvPr/>
          </p:nvSpPr>
          <p:spPr bwMode="auto">
            <a:xfrm>
              <a:off x="2278063" y="7108825"/>
              <a:ext cx="720725" cy="671513"/>
            </a:xfrm>
            <a:custGeom>
              <a:avLst/>
              <a:gdLst>
                <a:gd name="T0" fmla="*/ 53 w 117"/>
                <a:gd name="T1" fmla="*/ 43 h 109"/>
                <a:gd name="T2" fmla="*/ 50 w 117"/>
                <a:gd name="T3" fmla="*/ 3 h 109"/>
                <a:gd name="T4" fmla="*/ 61 w 117"/>
                <a:gd name="T5" fmla="*/ 40 h 109"/>
                <a:gd name="T6" fmla="*/ 93 w 117"/>
                <a:gd name="T7" fmla="*/ 27 h 109"/>
                <a:gd name="T8" fmla="*/ 73 w 117"/>
                <a:gd name="T9" fmla="*/ 50 h 109"/>
                <a:gd name="T10" fmla="*/ 111 w 117"/>
                <a:gd name="T11" fmla="*/ 61 h 109"/>
                <a:gd name="T12" fmla="*/ 71 w 117"/>
                <a:gd name="T13" fmla="*/ 62 h 109"/>
                <a:gd name="T14" fmla="*/ 87 w 117"/>
                <a:gd name="T15" fmla="*/ 94 h 109"/>
                <a:gd name="T16" fmla="*/ 61 w 117"/>
                <a:gd name="T17" fmla="*/ 71 h 109"/>
                <a:gd name="T18" fmla="*/ 56 w 117"/>
                <a:gd name="T19" fmla="*/ 106 h 109"/>
                <a:gd name="T20" fmla="*/ 46 w 117"/>
                <a:gd name="T21" fmla="*/ 74 h 109"/>
                <a:gd name="T22" fmla="*/ 12 w 117"/>
                <a:gd name="T23" fmla="*/ 81 h 109"/>
                <a:gd name="T24" fmla="*/ 37 w 117"/>
                <a:gd name="T25" fmla="*/ 64 h 109"/>
                <a:gd name="T26" fmla="*/ 7 w 117"/>
                <a:gd name="T27" fmla="*/ 41 h 109"/>
                <a:gd name="T28" fmla="*/ 44 w 117"/>
                <a:gd name="T29" fmla="*/ 4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 h="109">
                  <a:moveTo>
                    <a:pt x="53" y="43"/>
                  </a:moveTo>
                  <a:cubicBezTo>
                    <a:pt x="37" y="46"/>
                    <a:pt x="32" y="5"/>
                    <a:pt x="50" y="3"/>
                  </a:cubicBezTo>
                  <a:cubicBezTo>
                    <a:pt x="69" y="0"/>
                    <a:pt x="64" y="30"/>
                    <a:pt x="61" y="40"/>
                  </a:cubicBezTo>
                  <a:cubicBezTo>
                    <a:pt x="66" y="32"/>
                    <a:pt x="87" y="9"/>
                    <a:pt x="93" y="27"/>
                  </a:cubicBezTo>
                  <a:cubicBezTo>
                    <a:pt x="97" y="39"/>
                    <a:pt x="80" y="44"/>
                    <a:pt x="73" y="50"/>
                  </a:cubicBezTo>
                  <a:cubicBezTo>
                    <a:pt x="82" y="41"/>
                    <a:pt x="117" y="46"/>
                    <a:pt x="111" y="61"/>
                  </a:cubicBezTo>
                  <a:cubicBezTo>
                    <a:pt x="105" y="74"/>
                    <a:pt x="79" y="65"/>
                    <a:pt x="71" y="62"/>
                  </a:cubicBezTo>
                  <a:cubicBezTo>
                    <a:pt x="80" y="67"/>
                    <a:pt x="107" y="84"/>
                    <a:pt x="87" y="94"/>
                  </a:cubicBezTo>
                  <a:cubicBezTo>
                    <a:pt x="70" y="102"/>
                    <a:pt x="66" y="82"/>
                    <a:pt x="61" y="71"/>
                  </a:cubicBezTo>
                  <a:cubicBezTo>
                    <a:pt x="64" y="81"/>
                    <a:pt x="71" y="103"/>
                    <a:pt x="56" y="106"/>
                  </a:cubicBezTo>
                  <a:cubicBezTo>
                    <a:pt x="41" y="109"/>
                    <a:pt x="35" y="83"/>
                    <a:pt x="46" y="74"/>
                  </a:cubicBezTo>
                  <a:cubicBezTo>
                    <a:pt x="40" y="81"/>
                    <a:pt x="18" y="94"/>
                    <a:pt x="12" y="81"/>
                  </a:cubicBezTo>
                  <a:cubicBezTo>
                    <a:pt x="4" y="67"/>
                    <a:pt x="30" y="67"/>
                    <a:pt x="37" y="64"/>
                  </a:cubicBezTo>
                  <a:cubicBezTo>
                    <a:pt x="28" y="66"/>
                    <a:pt x="0" y="55"/>
                    <a:pt x="7" y="41"/>
                  </a:cubicBezTo>
                  <a:cubicBezTo>
                    <a:pt x="13" y="28"/>
                    <a:pt x="41" y="43"/>
                    <a:pt x="44" y="4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37" name="Oval 33"/>
            <p:cNvSpPr>
              <a:spLocks noChangeArrowheads="1"/>
            </p:cNvSpPr>
            <p:nvPr/>
          </p:nvSpPr>
          <p:spPr bwMode="auto">
            <a:xfrm>
              <a:off x="2481263" y="7324725"/>
              <a:ext cx="295275" cy="295275"/>
            </a:xfrm>
            <a:prstGeom prst="ellipse">
              <a:avLst/>
            </a:pr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38" name="Oval 34"/>
            <p:cNvSpPr>
              <a:spLocks noChangeArrowheads="1"/>
            </p:cNvSpPr>
            <p:nvPr/>
          </p:nvSpPr>
          <p:spPr bwMode="auto">
            <a:xfrm>
              <a:off x="2524125" y="7399338"/>
              <a:ext cx="12700" cy="4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39" name="Oval 35"/>
            <p:cNvSpPr>
              <a:spLocks noChangeArrowheads="1"/>
            </p:cNvSpPr>
            <p:nvPr/>
          </p:nvSpPr>
          <p:spPr bwMode="auto">
            <a:xfrm>
              <a:off x="2641600" y="7373938"/>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40" name="Oval 36"/>
            <p:cNvSpPr>
              <a:spLocks noChangeArrowheads="1"/>
            </p:cNvSpPr>
            <p:nvPr/>
          </p:nvSpPr>
          <p:spPr bwMode="auto">
            <a:xfrm>
              <a:off x="2611438" y="7429500"/>
              <a:ext cx="11113"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41" name="Oval 37"/>
            <p:cNvSpPr>
              <a:spLocks noChangeArrowheads="1"/>
            </p:cNvSpPr>
            <p:nvPr/>
          </p:nvSpPr>
          <p:spPr bwMode="auto">
            <a:xfrm>
              <a:off x="2727325" y="7423150"/>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42" name="Oval 38"/>
            <p:cNvSpPr>
              <a:spLocks noChangeArrowheads="1"/>
            </p:cNvSpPr>
            <p:nvPr/>
          </p:nvSpPr>
          <p:spPr bwMode="auto">
            <a:xfrm>
              <a:off x="2697163" y="7508875"/>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43" name="Oval 39"/>
            <p:cNvSpPr>
              <a:spLocks noChangeArrowheads="1"/>
            </p:cNvSpPr>
            <p:nvPr/>
          </p:nvSpPr>
          <p:spPr bwMode="auto">
            <a:xfrm>
              <a:off x="2543175" y="7485063"/>
              <a:ext cx="635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44" name="Oval 40"/>
            <p:cNvSpPr>
              <a:spLocks noChangeArrowheads="1"/>
            </p:cNvSpPr>
            <p:nvPr/>
          </p:nvSpPr>
          <p:spPr bwMode="auto">
            <a:xfrm>
              <a:off x="2641600" y="7504113"/>
              <a:ext cx="12700" cy="4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45" name="Oval 41"/>
            <p:cNvSpPr>
              <a:spLocks noChangeArrowheads="1"/>
            </p:cNvSpPr>
            <p:nvPr/>
          </p:nvSpPr>
          <p:spPr bwMode="auto">
            <a:xfrm>
              <a:off x="2622550" y="7564438"/>
              <a:ext cx="1270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46" name="Freeform 42"/>
            <p:cNvSpPr>
              <a:spLocks/>
            </p:cNvSpPr>
            <p:nvPr/>
          </p:nvSpPr>
          <p:spPr bwMode="auto">
            <a:xfrm>
              <a:off x="2130425" y="6516688"/>
              <a:ext cx="498475" cy="468313"/>
            </a:xfrm>
            <a:custGeom>
              <a:avLst/>
              <a:gdLst>
                <a:gd name="T0" fmla="*/ 36 w 81"/>
                <a:gd name="T1" fmla="*/ 30 h 76"/>
                <a:gd name="T2" fmla="*/ 34 w 81"/>
                <a:gd name="T3" fmla="*/ 2 h 76"/>
                <a:gd name="T4" fmla="*/ 42 w 81"/>
                <a:gd name="T5" fmla="*/ 28 h 76"/>
                <a:gd name="T6" fmla="*/ 65 w 81"/>
                <a:gd name="T7" fmla="*/ 19 h 76"/>
                <a:gd name="T8" fmla="*/ 50 w 81"/>
                <a:gd name="T9" fmla="*/ 35 h 76"/>
                <a:gd name="T10" fmla="*/ 77 w 81"/>
                <a:gd name="T11" fmla="*/ 42 h 76"/>
                <a:gd name="T12" fmla="*/ 49 w 81"/>
                <a:gd name="T13" fmla="*/ 43 h 76"/>
                <a:gd name="T14" fmla="*/ 60 w 81"/>
                <a:gd name="T15" fmla="*/ 65 h 76"/>
                <a:gd name="T16" fmla="*/ 42 w 81"/>
                <a:gd name="T17" fmla="*/ 50 h 76"/>
                <a:gd name="T18" fmla="*/ 39 w 81"/>
                <a:gd name="T19" fmla="*/ 74 h 76"/>
                <a:gd name="T20" fmla="*/ 31 w 81"/>
                <a:gd name="T21" fmla="*/ 52 h 76"/>
                <a:gd name="T22" fmla="*/ 8 w 81"/>
                <a:gd name="T23" fmla="*/ 56 h 76"/>
                <a:gd name="T24" fmla="*/ 25 w 81"/>
                <a:gd name="T25" fmla="*/ 45 h 76"/>
                <a:gd name="T26" fmla="*/ 4 w 81"/>
                <a:gd name="T27" fmla="*/ 29 h 76"/>
                <a:gd name="T28" fmla="*/ 30 w 81"/>
                <a:gd name="T29" fmla="*/ 33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1" h="76">
                  <a:moveTo>
                    <a:pt x="36" y="30"/>
                  </a:moveTo>
                  <a:cubicBezTo>
                    <a:pt x="25" y="32"/>
                    <a:pt x="21" y="4"/>
                    <a:pt x="34" y="2"/>
                  </a:cubicBezTo>
                  <a:cubicBezTo>
                    <a:pt x="48" y="0"/>
                    <a:pt x="44" y="21"/>
                    <a:pt x="42" y="28"/>
                  </a:cubicBezTo>
                  <a:cubicBezTo>
                    <a:pt x="46" y="22"/>
                    <a:pt x="60" y="6"/>
                    <a:pt x="65" y="19"/>
                  </a:cubicBezTo>
                  <a:cubicBezTo>
                    <a:pt x="67" y="27"/>
                    <a:pt x="55" y="31"/>
                    <a:pt x="50" y="35"/>
                  </a:cubicBezTo>
                  <a:cubicBezTo>
                    <a:pt x="56" y="29"/>
                    <a:pt x="81" y="32"/>
                    <a:pt x="77" y="42"/>
                  </a:cubicBezTo>
                  <a:cubicBezTo>
                    <a:pt x="73" y="51"/>
                    <a:pt x="55" y="45"/>
                    <a:pt x="49" y="43"/>
                  </a:cubicBezTo>
                  <a:cubicBezTo>
                    <a:pt x="56" y="47"/>
                    <a:pt x="74" y="58"/>
                    <a:pt x="60" y="65"/>
                  </a:cubicBezTo>
                  <a:cubicBezTo>
                    <a:pt x="48" y="71"/>
                    <a:pt x="45" y="57"/>
                    <a:pt x="42" y="50"/>
                  </a:cubicBezTo>
                  <a:cubicBezTo>
                    <a:pt x="44" y="57"/>
                    <a:pt x="49" y="72"/>
                    <a:pt x="39" y="74"/>
                  </a:cubicBezTo>
                  <a:cubicBezTo>
                    <a:pt x="28" y="76"/>
                    <a:pt x="24" y="58"/>
                    <a:pt x="31" y="52"/>
                  </a:cubicBezTo>
                  <a:cubicBezTo>
                    <a:pt x="27" y="56"/>
                    <a:pt x="12" y="65"/>
                    <a:pt x="8" y="56"/>
                  </a:cubicBezTo>
                  <a:cubicBezTo>
                    <a:pt x="2" y="47"/>
                    <a:pt x="21" y="46"/>
                    <a:pt x="25" y="45"/>
                  </a:cubicBezTo>
                  <a:cubicBezTo>
                    <a:pt x="19" y="46"/>
                    <a:pt x="0" y="38"/>
                    <a:pt x="4" y="29"/>
                  </a:cubicBezTo>
                  <a:cubicBezTo>
                    <a:pt x="9" y="20"/>
                    <a:pt x="28" y="30"/>
                    <a:pt x="30" y="3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47" name="Oval 43"/>
            <p:cNvSpPr>
              <a:spLocks noChangeArrowheads="1"/>
            </p:cNvSpPr>
            <p:nvPr/>
          </p:nvSpPr>
          <p:spPr bwMode="auto">
            <a:xfrm>
              <a:off x="2265363" y="6665913"/>
              <a:ext cx="209550" cy="209550"/>
            </a:xfrm>
            <a:prstGeom prst="ellipse">
              <a:avLst/>
            </a:pr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48" name="Oval 44"/>
            <p:cNvSpPr>
              <a:spLocks noChangeArrowheads="1"/>
            </p:cNvSpPr>
            <p:nvPr/>
          </p:nvSpPr>
          <p:spPr bwMode="auto">
            <a:xfrm>
              <a:off x="2303463" y="6719888"/>
              <a:ext cx="1588"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49" name="Oval 45"/>
            <p:cNvSpPr>
              <a:spLocks noChangeArrowheads="1"/>
            </p:cNvSpPr>
            <p:nvPr/>
          </p:nvSpPr>
          <p:spPr bwMode="auto">
            <a:xfrm>
              <a:off x="2376488" y="6702425"/>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50" name="Oval 46"/>
            <p:cNvSpPr>
              <a:spLocks noChangeArrowheads="1"/>
            </p:cNvSpPr>
            <p:nvPr/>
          </p:nvSpPr>
          <p:spPr bwMode="auto">
            <a:xfrm>
              <a:off x="2357438" y="6738938"/>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51" name="Oval 47"/>
            <p:cNvSpPr>
              <a:spLocks noChangeArrowheads="1"/>
            </p:cNvSpPr>
            <p:nvPr/>
          </p:nvSpPr>
          <p:spPr bwMode="auto">
            <a:xfrm>
              <a:off x="2438400" y="6732588"/>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52" name="Oval 48"/>
            <p:cNvSpPr>
              <a:spLocks noChangeArrowheads="1"/>
            </p:cNvSpPr>
            <p:nvPr/>
          </p:nvSpPr>
          <p:spPr bwMode="auto">
            <a:xfrm>
              <a:off x="2419350" y="6794500"/>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53" name="Oval 49"/>
            <p:cNvSpPr>
              <a:spLocks noChangeArrowheads="1"/>
            </p:cNvSpPr>
            <p:nvPr/>
          </p:nvSpPr>
          <p:spPr bwMode="auto">
            <a:xfrm>
              <a:off x="2308225" y="6781800"/>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54" name="Oval 50"/>
            <p:cNvSpPr>
              <a:spLocks noChangeArrowheads="1"/>
            </p:cNvSpPr>
            <p:nvPr/>
          </p:nvSpPr>
          <p:spPr bwMode="auto">
            <a:xfrm>
              <a:off x="2382838" y="6788150"/>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55" name="Oval 51"/>
            <p:cNvSpPr>
              <a:spLocks noChangeArrowheads="1"/>
            </p:cNvSpPr>
            <p:nvPr/>
          </p:nvSpPr>
          <p:spPr bwMode="auto">
            <a:xfrm>
              <a:off x="2370138" y="6837363"/>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56" name="Freeform 52"/>
            <p:cNvSpPr>
              <a:spLocks/>
            </p:cNvSpPr>
            <p:nvPr/>
          </p:nvSpPr>
          <p:spPr bwMode="auto">
            <a:xfrm>
              <a:off x="1298575" y="6061075"/>
              <a:ext cx="690563" cy="647700"/>
            </a:xfrm>
            <a:custGeom>
              <a:avLst/>
              <a:gdLst>
                <a:gd name="T0" fmla="*/ 50 w 112"/>
                <a:gd name="T1" fmla="*/ 42 h 105"/>
                <a:gd name="T2" fmla="*/ 47 w 112"/>
                <a:gd name="T3" fmla="*/ 2 h 105"/>
                <a:gd name="T4" fmla="*/ 58 w 112"/>
                <a:gd name="T5" fmla="*/ 38 h 105"/>
                <a:gd name="T6" fmla="*/ 89 w 112"/>
                <a:gd name="T7" fmla="*/ 26 h 105"/>
                <a:gd name="T8" fmla="*/ 70 w 112"/>
                <a:gd name="T9" fmla="*/ 48 h 105"/>
                <a:gd name="T10" fmla="*/ 106 w 112"/>
                <a:gd name="T11" fmla="*/ 59 h 105"/>
                <a:gd name="T12" fmla="*/ 67 w 112"/>
                <a:gd name="T13" fmla="*/ 60 h 105"/>
                <a:gd name="T14" fmla="*/ 83 w 112"/>
                <a:gd name="T15" fmla="*/ 90 h 105"/>
                <a:gd name="T16" fmla="*/ 58 w 112"/>
                <a:gd name="T17" fmla="*/ 68 h 105"/>
                <a:gd name="T18" fmla="*/ 53 w 112"/>
                <a:gd name="T19" fmla="*/ 102 h 105"/>
                <a:gd name="T20" fmla="*/ 43 w 112"/>
                <a:gd name="T21" fmla="*/ 71 h 105"/>
                <a:gd name="T22" fmla="*/ 11 w 112"/>
                <a:gd name="T23" fmla="*/ 78 h 105"/>
                <a:gd name="T24" fmla="*/ 35 w 112"/>
                <a:gd name="T25" fmla="*/ 62 h 105"/>
                <a:gd name="T26" fmla="*/ 6 w 112"/>
                <a:gd name="T27" fmla="*/ 40 h 105"/>
                <a:gd name="T28" fmla="*/ 42 w 112"/>
                <a:gd name="T29" fmla="*/ 46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2" h="105">
                  <a:moveTo>
                    <a:pt x="50" y="42"/>
                  </a:moveTo>
                  <a:cubicBezTo>
                    <a:pt x="35" y="44"/>
                    <a:pt x="30" y="5"/>
                    <a:pt x="47" y="2"/>
                  </a:cubicBezTo>
                  <a:cubicBezTo>
                    <a:pt x="66" y="0"/>
                    <a:pt x="60" y="29"/>
                    <a:pt x="58" y="38"/>
                  </a:cubicBezTo>
                  <a:cubicBezTo>
                    <a:pt x="63" y="31"/>
                    <a:pt x="83" y="8"/>
                    <a:pt x="89" y="26"/>
                  </a:cubicBezTo>
                  <a:cubicBezTo>
                    <a:pt x="93" y="37"/>
                    <a:pt x="76" y="43"/>
                    <a:pt x="70" y="48"/>
                  </a:cubicBezTo>
                  <a:cubicBezTo>
                    <a:pt x="78" y="40"/>
                    <a:pt x="112" y="44"/>
                    <a:pt x="106" y="59"/>
                  </a:cubicBezTo>
                  <a:cubicBezTo>
                    <a:pt x="101" y="71"/>
                    <a:pt x="76" y="63"/>
                    <a:pt x="67" y="60"/>
                  </a:cubicBezTo>
                  <a:cubicBezTo>
                    <a:pt x="77" y="65"/>
                    <a:pt x="102" y="80"/>
                    <a:pt x="83" y="90"/>
                  </a:cubicBezTo>
                  <a:cubicBezTo>
                    <a:pt x="67" y="98"/>
                    <a:pt x="62" y="78"/>
                    <a:pt x="58" y="68"/>
                  </a:cubicBezTo>
                  <a:cubicBezTo>
                    <a:pt x="60" y="78"/>
                    <a:pt x="68" y="99"/>
                    <a:pt x="53" y="102"/>
                  </a:cubicBezTo>
                  <a:cubicBezTo>
                    <a:pt x="39" y="105"/>
                    <a:pt x="33" y="80"/>
                    <a:pt x="43" y="71"/>
                  </a:cubicBezTo>
                  <a:cubicBezTo>
                    <a:pt x="38" y="78"/>
                    <a:pt x="17" y="90"/>
                    <a:pt x="11" y="78"/>
                  </a:cubicBezTo>
                  <a:cubicBezTo>
                    <a:pt x="3" y="64"/>
                    <a:pt x="29" y="64"/>
                    <a:pt x="35" y="62"/>
                  </a:cubicBezTo>
                  <a:cubicBezTo>
                    <a:pt x="26" y="63"/>
                    <a:pt x="0" y="52"/>
                    <a:pt x="6" y="40"/>
                  </a:cubicBezTo>
                  <a:cubicBezTo>
                    <a:pt x="12" y="27"/>
                    <a:pt x="39" y="41"/>
                    <a:pt x="42" y="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57" name="Oval 53"/>
            <p:cNvSpPr>
              <a:spLocks noChangeArrowheads="1"/>
            </p:cNvSpPr>
            <p:nvPr/>
          </p:nvSpPr>
          <p:spPr bwMode="auto">
            <a:xfrm>
              <a:off x="1490663" y="6264275"/>
              <a:ext cx="282575" cy="284163"/>
            </a:xfrm>
            <a:prstGeom prst="ellipse">
              <a:avLst/>
            </a:pr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58" name="Oval 54"/>
            <p:cNvSpPr>
              <a:spLocks noChangeArrowheads="1"/>
            </p:cNvSpPr>
            <p:nvPr/>
          </p:nvSpPr>
          <p:spPr bwMode="auto">
            <a:xfrm>
              <a:off x="1533525" y="6338888"/>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59" name="Oval 55"/>
            <p:cNvSpPr>
              <a:spLocks noChangeArrowheads="1"/>
            </p:cNvSpPr>
            <p:nvPr/>
          </p:nvSpPr>
          <p:spPr bwMode="auto">
            <a:xfrm>
              <a:off x="1644650" y="6313488"/>
              <a:ext cx="4763"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60" name="Oval 56"/>
            <p:cNvSpPr>
              <a:spLocks noChangeArrowheads="1"/>
            </p:cNvSpPr>
            <p:nvPr/>
          </p:nvSpPr>
          <p:spPr bwMode="auto">
            <a:xfrm>
              <a:off x="1619250" y="6362700"/>
              <a:ext cx="635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61" name="Oval 57"/>
            <p:cNvSpPr>
              <a:spLocks noChangeArrowheads="1"/>
            </p:cNvSpPr>
            <p:nvPr/>
          </p:nvSpPr>
          <p:spPr bwMode="auto">
            <a:xfrm>
              <a:off x="1724025" y="6362700"/>
              <a:ext cx="1270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62" name="Oval 58"/>
            <p:cNvSpPr>
              <a:spLocks noChangeArrowheads="1"/>
            </p:cNvSpPr>
            <p:nvPr/>
          </p:nvSpPr>
          <p:spPr bwMode="auto">
            <a:xfrm>
              <a:off x="1693863" y="6443663"/>
              <a:ext cx="11113"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63" name="Oval 59"/>
            <p:cNvSpPr>
              <a:spLocks noChangeArrowheads="1"/>
            </p:cNvSpPr>
            <p:nvPr/>
          </p:nvSpPr>
          <p:spPr bwMode="auto">
            <a:xfrm>
              <a:off x="1544638" y="6424613"/>
              <a:ext cx="1270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64" name="Oval 60"/>
            <p:cNvSpPr>
              <a:spLocks noChangeArrowheads="1"/>
            </p:cNvSpPr>
            <p:nvPr/>
          </p:nvSpPr>
          <p:spPr bwMode="auto">
            <a:xfrm>
              <a:off x="1644650" y="6437313"/>
              <a:ext cx="11113"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65" name="Oval 61"/>
            <p:cNvSpPr>
              <a:spLocks noChangeArrowheads="1"/>
            </p:cNvSpPr>
            <p:nvPr/>
          </p:nvSpPr>
          <p:spPr bwMode="auto">
            <a:xfrm>
              <a:off x="1625600" y="6499225"/>
              <a:ext cx="12700" cy="11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66" name="Freeform 62"/>
            <p:cNvSpPr>
              <a:spLocks/>
            </p:cNvSpPr>
            <p:nvPr/>
          </p:nvSpPr>
          <p:spPr bwMode="auto">
            <a:xfrm>
              <a:off x="930275" y="7910513"/>
              <a:ext cx="455613" cy="393700"/>
            </a:xfrm>
            <a:custGeom>
              <a:avLst/>
              <a:gdLst>
                <a:gd name="T0" fmla="*/ 0 w 74"/>
                <a:gd name="T1" fmla="*/ 7 h 64"/>
                <a:gd name="T2" fmla="*/ 74 w 74"/>
                <a:gd name="T3" fmla="*/ 64 h 64"/>
                <a:gd name="T4" fmla="*/ 0 w 74"/>
                <a:gd name="T5" fmla="*/ 7 h 64"/>
              </a:gdLst>
              <a:ahLst/>
              <a:cxnLst>
                <a:cxn ang="0">
                  <a:pos x="T0" y="T1"/>
                </a:cxn>
                <a:cxn ang="0">
                  <a:pos x="T2" y="T3"/>
                </a:cxn>
                <a:cxn ang="0">
                  <a:pos x="T4" y="T5"/>
                </a:cxn>
              </a:cxnLst>
              <a:rect l="0" t="0" r="r" b="b"/>
              <a:pathLst>
                <a:path w="74" h="64">
                  <a:moveTo>
                    <a:pt x="0" y="7"/>
                  </a:moveTo>
                  <a:cubicBezTo>
                    <a:pt x="74" y="64"/>
                    <a:pt x="74" y="64"/>
                    <a:pt x="74" y="64"/>
                  </a:cubicBezTo>
                  <a:cubicBezTo>
                    <a:pt x="73" y="57"/>
                    <a:pt x="58" y="0"/>
                    <a:pt x="0" y="7"/>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67" name="Freeform 63"/>
            <p:cNvSpPr>
              <a:spLocks/>
            </p:cNvSpPr>
            <p:nvPr/>
          </p:nvSpPr>
          <p:spPr bwMode="auto">
            <a:xfrm>
              <a:off x="904875" y="7953375"/>
              <a:ext cx="481013" cy="431800"/>
            </a:xfrm>
            <a:custGeom>
              <a:avLst/>
              <a:gdLst>
                <a:gd name="T0" fmla="*/ 4 w 78"/>
                <a:gd name="T1" fmla="*/ 0 h 70"/>
                <a:gd name="T2" fmla="*/ 0 w 78"/>
                <a:gd name="T3" fmla="*/ 1 h 70"/>
                <a:gd name="T4" fmla="*/ 78 w 78"/>
                <a:gd name="T5" fmla="*/ 58 h 70"/>
                <a:gd name="T6" fmla="*/ 78 w 78"/>
                <a:gd name="T7" fmla="*/ 57 h 70"/>
                <a:gd name="T8" fmla="*/ 4 w 78"/>
                <a:gd name="T9" fmla="*/ 0 h 70"/>
              </a:gdLst>
              <a:ahLst/>
              <a:cxnLst>
                <a:cxn ang="0">
                  <a:pos x="T0" y="T1"/>
                </a:cxn>
                <a:cxn ang="0">
                  <a:pos x="T2" y="T3"/>
                </a:cxn>
                <a:cxn ang="0">
                  <a:pos x="T4" y="T5"/>
                </a:cxn>
                <a:cxn ang="0">
                  <a:pos x="T6" y="T7"/>
                </a:cxn>
                <a:cxn ang="0">
                  <a:pos x="T8" y="T9"/>
                </a:cxn>
              </a:cxnLst>
              <a:rect l="0" t="0" r="r" b="b"/>
              <a:pathLst>
                <a:path w="78" h="70">
                  <a:moveTo>
                    <a:pt x="4" y="0"/>
                  </a:moveTo>
                  <a:cubicBezTo>
                    <a:pt x="3" y="1"/>
                    <a:pt x="1" y="1"/>
                    <a:pt x="0" y="1"/>
                  </a:cubicBezTo>
                  <a:cubicBezTo>
                    <a:pt x="0" y="1"/>
                    <a:pt x="16" y="70"/>
                    <a:pt x="78" y="58"/>
                  </a:cubicBezTo>
                  <a:cubicBezTo>
                    <a:pt x="78" y="58"/>
                    <a:pt x="78" y="57"/>
                    <a:pt x="78" y="57"/>
                  </a:cubicBezTo>
                  <a:lnTo>
                    <a:pt x="4"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68" name="Freeform 64"/>
            <p:cNvSpPr>
              <a:spLocks/>
            </p:cNvSpPr>
            <p:nvPr/>
          </p:nvSpPr>
          <p:spPr bwMode="auto">
            <a:xfrm>
              <a:off x="153988" y="7183438"/>
              <a:ext cx="455613" cy="393700"/>
            </a:xfrm>
            <a:custGeom>
              <a:avLst/>
              <a:gdLst>
                <a:gd name="T0" fmla="*/ 0 w 74"/>
                <a:gd name="T1" fmla="*/ 8 h 64"/>
                <a:gd name="T2" fmla="*/ 74 w 74"/>
                <a:gd name="T3" fmla="*/ 64 h 64"/>
                <a:gd name="T4" fmla="*/ 0 w 74"/>
                <a:gd name="T5" fmla="*/ 8 h 64"/>
              </a:gdLst>
              <a:ahLst/>
              <a:cxnLst>
                <a:cxn ang="0">
                  <a:pos x="T0" y="T1"/>
                </a:cxn>
                <a:cxn ang="0">
                  <a:pos x="T2" y="T3"/>
                </a:cxn>
                <a:cxn ang="0">
                  <a:pos x="T4" y="T5"/>
                </a:cxn>
              </a:cxnLst>
              <a:rect l="0" t="0" r="r" b="b"/>
              <a:pathLst>
                <a:path w="74" h="64">
                  <a:moveTo>
                    <a:pt x="0" y="8"/>
                  </a:moveTo>
                  <a:cubicBezTo>
                    <a:pt x="74" y="64"/>
                    <a:pt x="74" y="64"/>
                    <a:pt x="74" y="64"/>
                  </a:cubicBezTo>
                  <a:cubicBezTo>
                    <a:pt x="73" y="57"/>
                    <a:pt x="58" y="0"/>
                    <a:pt x="0" y="8"/>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69" name="Freeform 65"/>
            <p:cNvSpPr>
              <a:spLocks/>
            </p:cNvSpPr>
            <p:nvPr/>
          </p:nvSpPr>
          <p:spPr bwMode="auto">
            <a:xfrm>
              <a:off x="128588" y="7232650"/>
              <a:ext cx="487363" cy="425450"/>
            </a:xfrm>
            <a:custGeom>
              <a:avLst/>
              <a:gdLst>
                <a:gd name="T0" fmla="*/ 4 w 79"/>
                <a:gd name="T1" fmla="*/ 0 h 69"/>
                <a:gd name="T2" fmla="*/ 0 w 79"/>
                <a:gd name="T3" fmla="*/ 1 h 69"/>
                <a:gd name="T4" fmla="*/ 79 w 79"/>
                <a:gd name="T5" fmla="*/ 57 h 69"/>
                <a:gd name="T6" fmla="*/ 78 w 79"/>
                <a:gd name="T7" fmla="*/ 56 h 69"/>
                <a:gd name="T8" fmla="*/ 4 w 79"/>
                <a:gd name="T9" fmla="*/ 0 h 69"/>
              </a:gdLst>
              <a:ahLst/>
              <a:cxnLst>
                <a:cxn ang="0">
                  <a:pos x="T0" y="T1"/>
                </a:cxn>
                <a:cxn ang="0">
                  <a:pos x="T2" y="T3"/>
                </a:cxn>
                <a:cxn ang="0">
                  <a:pos x="T4" y="T5"/>
                </a:cxn>
                <a:cxn ang="0">
                  <a:pos x="T6" y="T7"/>
                </a:cxn>
                <a:cxn ang="0">
                  <a:pos x="T8" y="T9"/>
                </a:cxn>
              </a:cxnLst>
              <a:rect l="0" t="0" r="r" b="b"/>
              <a:pathLst>
                <a:path w="79" h="69">
                  <a:moveTo>
                    <a:pt x="4" y="0"/>
                  </a:moveTo>
                  <a:cubicBezTo>
                    <a:pt x="3" y="0"/>
                    <a:pt x="2" y="0"/>
                    <a:pt x="0" y="1"/>
                  </a:cubicBezTo>
                  <a:cubicBezTo>
                    <a:pt x="0" y="1"/>
                    <a:pt x="16" y="69"/>
                    <a:pt x="79" y="57"/>
                  </a:cubicBezTo>
                  <a:cubicBezTo>
                    <a:pt x="79" y="57"/>
                    <a:pt x="79" y="57"/>
                    <a:pt x="78" y="56"/>
                  </a:cubicBezTo>
                  <a:lnTo>
                    <a:pt x="4"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70" name="Freeform 66"/>
            <p:cNvSpPr>
              <a:spLocks/>
            </p:cNvSpPr>
            <p:nvPr/>
          </p:nvSpPr>
          <p:spPr bwMode="auto">
            <a:xfrm>
              <a:off x="1884363" y="7239000"/>
              <a:ext cx="461963" cy="393700"/>
            </a:xfrm>
            <a:custGeom>
              <a:avLst/>
              <a:gdLst>
                <a:gd name="T0" fmla="*/ 0 w 75"/>
                <a:gd name="T1" fmla="*/ 7 h 64"/>
                <a:gd name="T2" fmla="*/ 75 w 75"/>
                <a:gd name="T3" fmla="*/ 64 h 64"/>
                <a:gd name="T4" fmla="*/ 0 w 75"/>
                <a:gd name="T5" fmla="*/ 7 h 64"/>
              </a:gdLst>
              <a:ahLst/>
              <a:cxnLst>
                <a:cxn ang="0">
                  <a:pos x="T0" y="T1"/>
                </a:cxn>
                <a:cxn ang="0">
                  <a:pos x="T2" y="T3"/>
                </a:cxn>
                <a:cxn ang="0">
                  <a:pos x="T4" y="T5"/>
                </a:cxn>
              </a:cxnLst>
              <a:rect l="0" t="0" r="r" b="b"/>
              <a:pathLst>
                <a:path w="75" h="64">
                  <a:moveTo>
                    <a:pt x="0" y="7"/>
                  </a:moveTo>
                  <a:cubicBezTo>
                    <a:pt x="75" y="64"/>
                    <a:pt x="75" y="64"/>
                    <a:pt x="75" y="64"/>
                  </a:cubicBezTo>
                  <a:cubicBezTo>
                    <a:pt x="73" y="57"/>
                    <a:pt x="58" y="0"/>
                    <a:pt x="0" y="7"/>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71" name="Freeform 67"/>
            <p:cNvSpPr>
              <a:spLocks/>
            </p:cNvSpPr>
            <p:nvPr/>
          </p:nvSpPr>
          <p:spPr bwMode="auto">
            <a:xfrm>
              <a:off x="1865313" y="7281863"/>
              <a:ext cx="481013" cy="431800"/>
            </a:xfrm>
            <a:custGeom>
              <a:avLst/>
              <a:gdLst>
                <a:gd name="T0" fmla="*/ 3 w 78"/>
                <a:gd name="T1" fmla="*/ 0 h 70"/>
                <a:gd name="T2" fmla="*/ 0 w 78"/>
                <a:gd name="T3" fmla="*/ 1 h 70"/>
                <a:gd name="T4" fmla="*/ 78 w 78"/>
                <a:gd name="T5" fmla="*/ 57 h 70"/>
                <a:gd name="T6" fmla="*/ 78 w 78"/>
                <a:gd name="T7" fmla="*/ 57 h 70"/>
                <a:gd name="T8" fmla="*/ 3 w 78"/>
                <a:gd name="T9" fmla="*/ 0 h 70"/>
              </a:gdLst>
              <a:ahLst/>
              <a:cxnLst>
                <a:cxn ang="0">
                  <a:pos x="T0" y="T1"/>
                </a:cxn>
                <a:cxn ang="0">
                  <a:pos x="T2" y="T3"/>
                </a:cxn>
                <a:cxn ang="0">
                  <a:pos x="T4" y="T5"/>
                </a:cxn>
                <a:cxn ang="0">
                  <a:pos x="T6" y="T7"/>
                </a:cxn>
                <a:cxn ang="0">
                  <a:pos x="T8" y="T9"/>
                </a:cxn>
              </a:cxnLst>
              <a:rect l="0" t="0" r="r" b="b"/>
              <a:pathLst>
                <a:path w="78" h="70">
                  <a:moveTo>
                    <a:pt x="3" y="0"/>
                  </a:moveTo>
                  <a:cubicBezTo>
                    <a:pt x="2" y="0"/>
                    <a:pt x="1" y="0"/>
                    <a:pt x="0" y="1"/>
                  </a:cubicBezTo>
                  <a:cubicBezTo>
                    <a:pt x="0" y="1"/>
                    <a:pt x="15" y="70"/>
                    <a:pt x="78" y="57"/>
                  </a:cubicBezTo>
                  <a:cubicBezTo>
                    <a:pt x="78" y="57"/>
                    <a:pt x="78" y="57"/>
                    <a:pt x="78" y="57"/>
                  </a:cubicBezTo>
                  <a:lnTo>
                    <a:pt x="3"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72" name="Freeform 68"/>
            <p:cNvSpPr>
              <a:spLocks/>
            </p:cNvSpPr>
            <p:nvPr/>
          </p:nvSpPr>
          <p:spPr bwMode="auto">
            <a:xfrm>
              <a:off x="646113" y="7423150"/>
              <a:ext cx="406400" cy="406400"/>
            </a:xfrm>
            <a:custGeom>
              <a:avLst/>
              <a:gdLst>
                <a:gd name="T0" fmla="*/ 66 w 66"/>
                <a:gd name="T1" fmla="*/ 0 h 66"/>
                <a:gd name="T2" fmla="*/ 0 w 66"/>
                <a:gd name="T3" fmla="*/ 66 h 66"/>
                <a:gd name="T4" fmla="*/ 66 w 66"/>
                <a:gd name="T5" fmla="*/ 0 h 66"/>
              </a:gdLst>
              <a:ahLst/>
              <a:cxnLst>
                <a:cxn ang="0">
                  <a:pos x="T0" y="T1"/>
                </a:cxn>
                <a:cxn ang="0">
                  <a:pos x="T2" y="T3"/>
                </a:cxn>
                <a:cxn ang="0">
                  <a:pos x="T4" y="T5"/>
                </a:cxn>
              </a:cxnLst>
              <a:rect l="0" t="0" r="r" b="b"/>
              <a:pathLst>
                <a:path w="66" h="66">
                  <a:moveTo>
                    <a:pt x="66" y="0"/>
                  </a:moveTo>
                  <a:cubicBezTo>
                    <a:pt x="0" y="66"/>
                    <a:pt x="0" y="66"/>
                    <a:pt x="0" y="66"/>
                  </a:cubicBezTo>
                  <a:cubicBezTo>
                    <a:pt x="1" y="59"/>
                    <a:pt x="7" y="0"/>
                    <a:pt x="66" y="0"/>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73" name="Freeform 69"/>
            <p:cNvSpPr>
              <a:spLocks/>
            </p:cNvSpPr>
            <p:nvPr/>
          </p:nvSpPr>
          <p:spPr bwMode="auto">
            <a:xfrm>
              <a:off x="646113" y="7423150"/>
              <a:ext cx="425450" cy="431800"/>
            </a:xfrm>
            <a:custGeom>
              <a:avLst/>
              <a:gdLst>
                <a:gd name="T0" fmla="*/ 66 w 69"/>
                <a:gd name="T1" fmla="*/ 0 h 70"/>
                <a:gd name="T2" fmla="*/ 69 w 69"/>
                <a:gd name="T3" fmla="*/ 0 h 70"/>
                <a:gd name="T4" fmla="*/ 0 w 69"/>
                <a:gd name="T5" fmla="*/ 67 h 70"/>
                <a:gd name="T6" fmla="*/ 0 w 69"/>
                <a:gd name="T7" fmla="*/ 66 h 70"/>
                <a:gd name="T8" fmla="*/ 66 w 69"/>
                <a:gd name="T9" fmla="*/ 0 h 70"/>
              </a:gdLst>
              <a:ahLst/>
              <a:cxnLst>
                <a:cxn ang="0">
                  <a:pos x="T0" y="T1"/>
                </a:cxn>
                <a:cxn ang="0">
                  <a:pos x="T2" y="T3"/>
                </a:cxn>
                <a:cxn ang="0">
                  <a:pos x="T4" y="T5"/>
                </a:cxn>
                <a:cxn ang="0">
                  <a:pos x="T6" y="T7"/>
                </a:cxn>
                <a:cxn ang="0">
                  <a:pos x="T8" y="T9"/>
                </a:cxn>
              </a:cxnLst>
              <a:rect l="0" t="0" r="r" b="b"/>
              <a:pathLst>
                <a:path w="69" h="70">
                  <a:moveTo>
                    <a:pt x="66" y="0"/>
                  </a:moveTo>
                  <a:cubicBezTo>
                    <a:pt x="67" y="0"/>
                    <a:pt x="68" y="0"/>
                    <a:pt x="69" y="0"/>
                  </a:cubicBezTo>
                  <a:cubicBezTo>
                    <a:pt x="69" y="0"/>
                    <a:pt x="64" y="70"/>
                    <a:pt x="0" y="67"/>
                  </a:cubicBezTo>
                  <a:cubicBezTo>
                    <a:pt x="0" y="67"/>
                    <a:pt x="0" y="67"/>
                    <a:pt x="0" y="66"/>
                  </a:cubicBezTo>
                  <a:lnTo>
                    <a:pt x="66"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74" name="Freeform 70"/>
            <p:cNvSpPr>
              <a:spLocks/>
            </p:cNvSpPr>
            <p:nvPr/>
          </p:nvSpPr>
          <p:spPr bwMode="auto">
            <a:xfrm>
              <a:off x="1724025" y="6627813"/>
              <a:ext cx="406400" cy="412750"/>
            </a:xfrm>
            <a:custGeom>
              <a:avLst/>
              <a:gdLst>
                <a:gd name="T0" fmla="*/ 66 w 66"/>
                <a:gd name="T1" fmla="*/ 0 h 67"/>
                <a:gd name="T2" fmla="*/ 0 w 66"/>
                <a:gd name="T3" fmla="*/ 67 h 67"/>
                <a:gd name="T4" fmla="*/ 66 w 66"/>
                <a:gd name="T5" fmla="*/ 0 h 67"/>
              </a:gdLst>
              <a:ahLst/>
              <a:cxnLst>
                <a:cxn ang="0">
                  <a:pos x="T0" y="T1"/>
                </a:cxn>
                <a:cxn ang="0">
                  <a:pos x="T2" y="T3"/>
                </a:cxn>
                <a:cxn ang="0">
                  <a:pos x="T4" y="T5"/>
                </a:cxn>
              </a:cxnLst>
              <a:rect l="0" t="0" r="r" b="b"/>
              <a:pathLst>
                <a:path w="66" h="67">
                  <a:moveTo>
                    <a:pt x="66" y="0"/>
                  </a:moveTo>
                  <a:cubicBezTo>
                    <a:pt x="0" y="67"/>
                    <a:pt x="0" y="67"/>
                    <a:pt x="0" y="67"/>
                  </a:cubicBezTo>
                  <a:cubicBezTo>
                    <a:pt x="0" y="60"/>
                    <a:pt x="7" y="1"/>
                    <a:pt x="66" y="0"/>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75" name="Freeform 71"/>
            <p:cNvSpPr>
              <a:spLocks/>
            </p:cNvSpPr>
            <p:nvPr/>
          </p:nvSpPr>
          <p:spPr bwMode="auto">
            <a:xfrm>
              <a:off x="1724025" y="6627813"/>
              <a:ext cx="425450" cy="438150"/>
            </a:xfrm>
            <a:custGeom>
              <a:avLst/>
              <a:gdLst>
                <a:gd name="T0" fmla="*/ 66 w 69"/>
                <a:gd name="T1" fmla="*/ 0 h 71"/>
                <a:gd name="T2" fmla="*/ 69 w 69"/>
                <a:gd name="T3" fmla="*/ 0 h 71"/>
                <a:gd name="T4" fmla="*/ 0 w 69"/>
                <a:gd name="T5" fmla="*/ 67 h 71"/>
                <a:gd name="T6" fmla="*/ 0 w 69"/>
                <a:gd name="T7" fmla="*/ 67 h 71"/>
                <a:gd name="T8" fmla="*/ 66 w 69"/>
                <a:gd name="T9" fmla="*/ 0 h 71"/>
              </a:gdLst>
              <a:ahLst/>
              <a:cxnLst>
                <a:cxn ang="0">
                  <a:pos x="T0" y="T1"/>
                </a:cxn>
                <a:cxn ang="0">
                  <a:pos x="T2" y="T3"/>
                </a:cxn>
                <a:cxn ang="0">
                  <a:pos x="T4" y="T5"/>
                </a:cxn>
                <a:cxn ang="0">
                  <a:pos x="T6" y="T7"/>
                </a:cxn>
                <a:cxn ang="0">
                  <a:pos x="T8" y="T9"/>
                </a:cxn>
              </a:cxnLst>
              <a:rect l="0" t="0" r="r" b="b"/>
              <a:pathLst>
                <a:path w="69" h="71">
                  <a:moveTo>
                    <a:pt x="66" y="0"/>
                  </a:moveTo>
                  <a:cubicBezTo>
                    <a:pt x="67" y="0"/>
                    <a:pt x="68" y="0"/>
                    <a:pt x="69" y="0"/>
                  </a:cubicBezTo>
                  <a:cubicBezTo>
                    <a:pt x="69" y="0"/>
                    <a:pt x="64" y="71"/>
                    <a:pt x="0" y="67"/>
                  </a:cubicBezTo>
                  <a:cubicBezTo>
                    <a:pt x="0" y="67"/>
                    <a:pt x="0" y="67"/>
                    <a:pt x="0" y="67"/>
                  </a:cubicBezTo>
                  <a:lnTo>
                    <a:pt x="66"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76" name="Freeform 72"/>
            <p:cNvSpPr>
              <a:spLocks/>
            </p:cNvSpPr>
            <p:nvPr/>
          </p:nvSpPr>
          <p:spPr bwMode="auto">
            <a:xfrm>
              <a:off x="2635250" y="7664450"/>
              <a:ext cx="523875" cy="528638"/>
            </a:xfrm>
            <a:custGeom>
              <a:avLst/>
              <a:gdLst>
                <a:gd name="T0" fmla="*/ 85 w 85"/>
                <a:gd name="T1" fmla="*/ 0 h 86"/>
                <a:gd name="T2" fmla="*/ 0 w 85"/>
                <a:gd name="T3" fmla="*/ 86 h 86"/>
                <a:gd name="T4" fmla="*/ 85 w 85"/>
                <a:gd name="T5" fmla="*/ 0 h 86"/>
              </a:gdLst>
              <a:ahLst/>
              <a:cxnLst>
                <a:cxn ang="0">
                  <a:pos x="T0" y="T1"/>
                </a:cxn>
                <a:cxn ang="0">
                  <a:pos x="T2" y="T3"/>
                </a:cxn>
                <a:cxn ang="0">
                  <a:pos x="T4" y="T5"/>
                </a:cxn>
              </a:cxnLst>
              <a:rect l="0" t="0" r="r" b="b"/>
              <a:pathLst>
                <a:path w="85" h="86">
                  <a:moveTo>
                    <a:pt x="85" y="0"/>
                  </a:moveTo>
                  <a:cubicBezTo>
                    <a:pt x="0" y="86"/>
                    <a:pt x="0" y="86"/>
                    <a:pt x="0" y="86"/>
                  </a:cubicBezTo>
                  <a:cubicBezTo>
                    <a:pt x="1" y="76"/>
                    <a:pt x="10" y="1"/>
                    <a:pt x="85" y="0"/>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77" name="Freeform 73"/>
            <p:cNvSpPr>
              <a:spLocks/>
            </p:cNvSpPr>
            <p:nvPr/>
          </p:nvSpPr>
          <p:spPr bwMode="auto">
            <a:xfrm>
              <a:off x="2635250" y="7664450"/>
              <a:ext cx="554038" cy="560388"/>
            </a:xfrm>
            <a:custGeom>
              <a:avLst/>
              <a:gdLst>
                <a:gd name="T0" fmla="*/ 85 w 90"/>
                <a:gd name="T1" fmla="*/ 0 h 91"/>
                <a:gd name="T2" fmla="*/ 90 w 90"/>
                <a:gd name="T3" fmla="*/ 0 h 91"/>
                <a:gd name="T4" fmla="*/ 0 w 90"/>
                <a:gd name="T5" fmla="*/ 86 h 91"/>
                <a:gd name="T6" fmla="*/ 0 w 90"/>
                <a:gd name="T7" fmla="*/ 86 h 91"/>
                <a:gd name="T8" fmla="*/ 85 w 90"/>
                <a:gd name="T9" fmla="*/ 0 h 91"/>
              </a:gdLst>
              <a:ahLst/>
              <a:cxnLst>
                <a:cxn ang="0">
                  <a:pos x="T0" y="T1"/>
                </a:cxn>
                <a:cxn ang="0">
                  <a:pos x="T2" y="T3"/>
                </a:cxn>
                <a:cxn ang="0">
                  <a:pos x="T4" y="T5"/>
                </a:cxn>
                <a:cxn ang="0">
                  <a:pos x="T6" y="T7"/>
                </a:cxn>
                <a:cxn ang="0">
                  <a:pos x="T8" y="T9"/>
                </a:cxn>
              </a:cxnLst>
              <a:rect l="0" t="0" r="r" b="b"/>
              <a:pathLst>
                <a:path w="90" h="91">
                  <a:moveTo>
                    <a:pt x="85" y="0"/>
                  </a:moveTo>
                  <a:cubicBezTo>
                    <a:pt x="86" y="0"/>
                    <a:pt x="88" y="0"/>
                    <a:pt x="90" y="0"/>
                  </a:cubicBezTo>
                  <a:cubicBezTo>
                    <a:pt x="90" y="0"/>
                    <a:pt x="82" y="91"/>
                    <a:pt x="0" y="86"/>
                  </a:cubicBezTo>
                  <a:cubicBezTo>
                    <a:pt x="0" y="86"/>
                    <a:pt x="0" y="86"/>
                    <a:pt x="0" y="86"/>
                  </a:cubicBezTo>
                  <a:lnTo>
                    <a:pt x="85"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78" name="Freeform 74"/>
            <p:cNvSpPr>
              <a:spLocks/>
            </p:cNvSpPr>
            <p:nvPr/>
          </p:nvSpPr>
          <p:spPr bwMode="auto">
            <a:xfrm>
              <a:off x="10972800" y="7404100"/>
              <a:ext cx="30163" cy="1177925"/>
            </a:xfrm>
            <a:custGeom>
              <a:avLst/>
              <a:gdLst>
                <a:gd name="T0" fmla="*/ 5 w 5"/>
                <a:gd name="T1" fmla="*/ 5 h 191"/>
                <a:gd name="T2" fmla="*/ 2 w 5"/>
                <a:gd name="T3" fmla="*/ 0 h 191"/>
                <a:gd name="T4" fmla="*/ 0 w 5"/>
                <a:gd name="T5" fmla="*/ 5 h 191"/>
                <a:gd name="T6" fmla="*/ 0 w 5"/>
                <a:gd name="T7" fmla="*/ 191 h 191"/>
                <a:gd name="T8" fmla="*/ 5 w 5"/>
                <a:gd name="T9" fmla="*/ 191 h 191"/>
                <a:gd name="T10" fmla="*/ 5 w 5"/>
                <a:gd name="T11" fmla="*/ 5 h 191"/>
              </a:gdLst>
              <a:ahLst/>
              <a:cxnLst>
                <a:cxn ang="0">
                  <a:pos x="T0" y="T1"/>
                </a:cxn>
                <a:cxn ang="0">
                  <a:pos x="T2" y="T3"/>
                </a:cxn>
                <a:cxn ang="0">
                  <a:pos x="T4" y="T5"/>
                </a:cxn>
                <a:cxn ang="0">
                  <a:pos x="T6" y="T7"/>
                </a:cxn>
                <a:cxn ang="0">
                  <a:pos x="T8" y="T9"/>
                </a:cxn>
                <a:cxn ang="0">
                  <a:pos x="T10" y="T11"/>
                </a:cxn>
              </a:cxnLst>
              <a:rect l="0" t="0" r="r" b="b"/>
              <a:pathLst>
                <a:path w="5" h="191">
                  <a:moveTo>
                    <a:pt x="5" y="5"/>
                  </a:moveTo>
                  <a:cubicBezTo>
                    <a:pt x="5" y="2"/>
                    <a:pt x="4" y="0"/>
                    <a:pt x="2" y="0"/>
                  </a:cubicBezTo>
                  <a:cubicBezTo>
                    <a:pt x="1" y="0"/>
                    <a:pt x="0" y="2"/>
                    <a:pt x="0" y="5"/>
                  </a:cubicBezTo>
                  <a:cubicBezTo>
                    <a:pt x="0" y="191"/>
                    <a:pt x="0" y="191"/>
                    <a:pt x="0" y="191"/>
                  </a:cubicBezTo>
                  <a:cubicBezTo>
                    <a:pt x="5" y="191"/>
                    <a:pt x="5" y="191"/>
                    <a:pt x="5" y="191"/>
                  </a:cubicBezTo>
                  <a:lnTo>
                    <a:pt x="5" y="5"/>
                  </a:lnTo>
                  <a:close/>
                </a:path>
              </a:pathLst>
            </a:custGeom>
            <a:solidFill>
              <a:srgbClr val="35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79" name="Freeform 75"/>
            <p:cNvSpPr>
              <a:spLocks/>
            </p:cNvSpPr>
            <p:nvPr/>
          </p:nvSpPr>
          <p:spPr bwMode="auto">
            <a:xfrm>
              <a:off x="11858625" y="7521575"/>
              <a:ext cx="38100" cy="1060450"/>
            </a:xfrm>
            <a:custGeom>
              <a:avLst/>
              <a:gdLst>
                <a:gd name="T0" fmla="*/ 6 w 6"/>
                <a:gd name="T1" fmla="*/ 4 h 172"/>
                <a:gd name="T2" fmla="*/ 3 w 6"/>
                <a:gd name="T3" fmla="*/ 0 h 172"/>
                <a:gd name="T4" fmla="*/ 0 w 6"/>
                <a:gd name="T5" fmla="*/ 4 h 172"/>
                <a:gd name="T6" fmla="*/ 0 w 6"/>
                <a:gd name="T7" fmla="*/ 172 h 172"/>
                <a:gd name="T8" fmla="*/ 6 w 6"/>
                <a:gd name="T9" fmla="*/ 172 h 172"/>
                <a:gd name="T10" fmla="*/ 6 w 6"/>
                <a:gd name="T11" fmla="*/ 4 h 172"/>
              </a:gdLst>
              <a:ahLst/>
              <a:cxnLst>
                <a:cxn ang="0">
                  <a:pos x="T0" y="T1"/>
                </a:cxn>
                <a:cxn ang="0">
                  <a:pos x="T2" y="T3"/>
                </a:cxn>
                <a:cxn ang="0">
                  <a:pos x="T4" y="T5"/>
                </a:cxn>
                <a:cxn ang="0">
                  <a:pos x="T6" y="T7"/>
                </a:cxn>
                <a:cxn ang="0">
                  <a:pos x="T8" y="T9"/>
                </a:cxn>
                <a:cxn ang="0">
                  <a:pos x="T10" y="T11"/>
                </a:cxn>
              </a:cxnLst>
              <a:rect l="0" t="0" r="r" b="b"/>
              <a:pathLst>
                <a:path w="6" h="172">
                  <a:moveTo>
                    <a:pt x="6" y="4"/>
                  </a:moveTo>
                  <a:cubicBezTo>
                    <a:pt x="6" y="2"/>
                    <a:pt x="5" y="0"/>
                    <a:pt x="3" y="0"/>
                  </a:cubicBezTo>
                  <a:cubicBezTo>
                    <a:pt x="2" y="0"/>
                    <a:pt x="0" y="2"/>
                    <a:pt x="0" y="4"/>
                  </a:cubicBezTo>
                  <a:cubicBezTo>
                    <a:pt x="0" y="172"/>
                    <a:pt x="0" y="172"/>
                    <a:pt x="0" y="172"/>
                  </a:cubicBezTo>
                  <a:cubicBezTo>
                    <a:pt x="6" y="172"/>
                    <a:pt x="6" y="172"/>
                    <a:pt x="6" y="172"/>
                  </a:cubicBezTo>
                  <a:lnTo>
                    <a:pt x="6" y="4"/>
                  </a:lnTo>
                  <a:close/>
                </a:path>
              </a:pathLst>
            </a:custGeom>
            <a:solidFill>
              <a:srgbClr val="35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80" name="Freeform 76"/>
            <p:cNvSpPr>
              <a:spLocks/>
            </p:cNvSpPr>
            <p:nvPr/>
          </p:nvSpPr>
          <p:spPr bwMode="auto">
            <a:xfrm>
              <a:off x="10042525" y="7472363"/>
              <a:ext cx="36513" cy="1109663"/>
            </a:xfrm>
            <a:custGeom>
              <a:avLst/>
              <a:gdLst>
                <a:gd name="T0" fmla="*/ 6 w 6"/>
                <a:gd name="T1" fmla="*/ 4 h 180"/>
                <a:gd name="T2" fmla="*/ 3 w 6"/>
                <a:gd name="T3" fmla="*/ 0 h 180"/>
                <a:gd name="T4" fmla="*/ 0 w 6"/>
                <a:gd name="T5" fmla="*/ 4 h 180"/>
                <a:gd name="T6" fmla="*/ 0 w 6"/>
                <a:gd name="T7" fmla="*/ 180 h 180"/>
                <a:gd name="T8" fmla="*/ 6 w 6"/>
                <a:gd name="T9" fmla="*/ 180 h 180"/>
                <a:gd name="T10" fmla="*/ 6 w 6"/>
                <a:gd name="T11" fmla="*/ 4 h 180"/>
              </a:gdLst>
              <a:ahLst/>
              <a:cxnLst>
                <a:cxn ang="0">
                  <a:pos x="T0" y="T1"/>
                </a:cxn>
                <a:cxn ang="0">
                  <a:pos x="T2" y="T3"/>
                </a:cxn>
                <a:cxn ang="0">
                  <a:pos x="T4" y="T5"/>
                </a:cxn>
                <a:cxn ang="0">
                  <a:pos x="T6" y="T7"/>
                </a:cxn>
                <a:cxn ang="0">
                  <a:pos x="T8" y="T9"/>
                </a:cxn>
                <a:cxn ang="0">
                  <a:pos x="T10" y="T11"/>
                </a:cxn>
              </a:cxnLst>
              <a:rect l="0" t="0" r="r" b="b"/>
              <a:pathLst>
                <a:path w="6" h="180">
                  <a:moveTo>
                    <a:pt x="6" y="4"/>
                  </a:moveTo>
                  <a:cubicBezTo>
                    <a:pt x="6" y="2"/>
                    <a:pt x="5" y="0"/>
                    <a:pt x="3" y="0"/>
                  </a:cubicBezTo>
                  <a:cubicBezTo>
                    <a:pt x="2" y="0"/>
                    <a:pt x="0" y="2"/>
                    <a:pt x="0" y="4"/>
                  </a:cubicBezTo>
                  <a:cubicBezTo>
                    <a:pt x="0" y="180"/>
                    <a:pt x="0" y="180"/>
                    <a:pt x="0" y="180"/>
                  </a:cubicBezTo>
                  <a:cubicBezTo>
                    <a:pt x="6" y="180"/>
                    <a:pt x="6" y="180"/>
                    <a:pt x="6" y="180"/>
                  </a:cubicBezTo>
                  <a:lnTo>
                    <a:pt x="6" y="4"/>
                  </a:lnTo>
                  <a:close/>
                </a:path>
              </a:pathLst>
            </a:custGeom>
            <a:solidFill>
              <a:srgbClr val="35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81" name="Freeform 77"/>
            <p:cNvSpPr>
              <a:spLocks/>
            </p:cNvSpPr>
            <p:nvPr/>
          </p:nvSpPr>
          <p:spPr bwMode="auto">
            <a:xfrm>
              <a:off x="11606213" y="6899275"/>
              <a:ext cx="38100" cy="1682750"/>
            </a:xfrm>
            <a:custGeom>
              <a:avLst/>
              <a:gdLst>
                <a:gd name="T0" fmla="*/ 6 w 6"/>
                <a:gd name="T1" fmla="*/ 4 h 273"/>
                <a:gd name="T2" fmla="*/ 3 w 6"/>
                <a:gd name="T3" fmla="*/ 0 h 273"/>
                <a:gd name="T4" fmla="*/ 0 w 6"/>
                <a:gd name="T5" fmla="*/ 4 h 273"/>
                <a:gd name="T6" fmla="*/ 0 w 6"/>
                <a:gd name="T7" fmla="*/ 273 h 273"/>
                <a:gd name="T8" fmla="*/ 6 w 6"/>
                <a:gd name="T9" fmla="*/ 273 h 273"/>
                <a:gd name="T10" fmla="*/ 6 w 6"/>
                <a:gd name="T11" fmla="*/ 4 h 273"/>
              </a:gdLst>
              <a:ahLst/>
              <a:cxnLst>
                <a:cxn ang="0">
                  <a:pos x="T0" y="T1"/>
                </a:cxn>
                <a:cxn ang="0">
                  <a:pos x="T2" y="T3"/>
                </a:cxn>
                <a:cxn ang="0">
                  <a:pos x="T4" y="T5"/>
                </a:cxn>
                <a:cxn ang="0">
                  <a:pos x="T6" y="T7"/>
                </a:cxn>
                <a:cxn ang="0">
                  <a:pos x="T8" y="T9"/>
                </a:cxn>
                <a:cxn ang="0">
                  <a:pos x="T10" y="T11"/>
                </a:cxn>
              </a:cxnLst>
              <a:rect l="0" t="0" r="r" b="b"/>
              <a:pathLst>
                <a:path w="6" h="273">
                  <a:moveTo>
                    <a:pt x="6" y="4"/>
                  </a:moveTo>
                  <a:cubicBezTo>
                    <a:pt x="6" y="2"/>
                    <a:pt x="5" y="0"/>
                    <a:pt x="3" y="0"/>
                  </a:cubicBezTo>
                  <a:cubicBezTo>
                    <a:pt x="2" y="0"/>
                    <a:pt x="0" y="2"/>
                    <a:pt x="0" y="4"/>
                  </a:cubicBezTo>
                  <a:cubicBezTo>
                    <a:pt x="0" y="273"/>
                    <a:pt x="0" y="273"/>
                    <a:pt x="0" y="273"/>
                  </a:cubicBezTo>
                  <a:cubicBezTo>
                    <a:pt x="6" y="273"/>
                    <a:pt x="6" y="273"/>
                    <a:pt x="6" y="273"/>
                  </a:cubicBezTo>
                  <a:lnTo>
                    <a:pt x="6" y="4"/>
                  </a:lnTo>
                  <a:close/>
                </a:path>
              </a:pathLst>
            </a:custGeom>
            <a:solidFill>
              <a:srgbClr val="35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82" name="Freeform 78"/>
            <p:cNvSpPr>
              <a:spLocks/>
            </p:cNvSpPr>
            <p:nvPr/>
          </p:nvSpPr>
          <p:spPr bwMode="auto">
            <a:xfrm>
              <a:off x="11274425" y="6486525"/>
              <a:ext cx="714375" cy="671513"/>
            </a:xfrm>
            <a:custGeom>
              <a:avLst/>
              <a:gdLst>
                <a:gd name="T0" fmla="*/ 52 w 116"/>
                <a:gd name="T1" fmla="*/ 44 h 109"/>
                <a:gd name="T2" fmla="*/ 49 w 116"/>
                <a:gd name="T3" fmla="*/ 3 h 109"/>
                <a:gd name="T4" fmla="*/ 61 w 116"/>
                <a:gd name="T5" fmla="*/ 40 h 109"/>
                <a:gd name="T6" fmla="*/ 92 w 116"/>
                <a:gd name="T7" fmla="*/ 27 h 109"/>
                <a:gd name="T8" fmla="*/ 72 w 116"/>
                <a:gd name="T9" fmla="*/ 50 h 109"/>
                <a:gd name="T10" fmla="*/ 110 w 116"/>
                <a:gd name="T11" fmla="*/ 61 h 109"/>
                <a:gd name="T12" fmla="*/ 70 w 116"/>
                <a:gd name="T13" fmla="*/ 62 h 109"/>
                <a:gd name="T14" fmla="*/ 86 w 116"/>
                <a:gd name="T15" fmla="*/ 94 h 109"/>
                <a:gd name="T16" fmla="*/ 60 w 116"/>
                <a:gd name="T17" fmla="*/ 71 h 109"/>
                <a:gd name="T18" fmla="*/ 55 w 116"/>
                <a:gd name="T19" fmla="*/ 106 h 109"/>
                <a:gd name="T20" fmla="*/ 45 w 116"/>
                <a:gd name="T21" fmla="*/ 74 h 109"/>
                <a:gd name="T22" fmla="*/ 11 w 116"/>
                <a:gd name="T23" fmla="*/ 81 h 109"/>
                <a:gd name="T24" fmla="*/ 36 w 116"/>
                <a:gd name="T25" fmla="*/ 65 h 109"/>
                <a:gd name="T26" fmla="*/ 6 w 116"/>
                <a:gd name="T27" fmla="*/ 42 h 109"/>
                <a:gd name="T28" fmla="*/ 43 w 116"/>
                <a:gd name="T29" fmla="*/ 4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6" h="109">
                  <a:moveTo>
                    <a:pt x="52" y="44"/>
                  </a:moveTo>
                  <a:cubicBezTo>
                    <a:pt x="36" y="46"/>
                    <a:pt x="31" y="6"/>
                    <a:pt x="49" y="3"/>
                  </a:cubicBezTo>
                  <a:cubicBezTo>
                    <a:pt x="68" y="0"/>
                    <a:pt x="63" y="30"/>
                    <a:pt x="61" y="40"/>
                  </a:cubicBezTo>
                  <a:cubicBezTo>
                    <a:pt x="65" y="32"/>
                    <a:pt x="86" y="9"/>
                    <a:pt x="92" y="27"/>
                  </a:cubicBezTo>
                  <a:cubicBezTo>
                    <a:pt x="96" y="39"/>
                    <a:pt x="79" y="45"/>
                    <a:pt x="72" y="50"/>
                  </a:cubicBezTo>
                  <a:cubicBezTo>
                    <a:pt x="81" y="42"/>
                    <a:pt x="116" y="46"/>
                    <a:pt x="110" y="61"/>
                  </a:cubicBezTo>
                  <a:cubicBezTo>
                    <a:pt x="105" y="74"/>
                    <a:pt x="78" y="65"/>
                    <a:pt x="70" y="62"/>
                  </a:cubicBezTo>
                  <a:cubicBezTo>
                    <a:pt x="80" y="68"/>
                    <a:pt x="106" y="84"/>
                    <a:pt x="86" y="94"/>
                  </a:cubicBezTo>
                  <a:cubicBezTo>
                    <a:pt x="69" y="103"/>
                    <a:pt x="65" y="82"/>
                    <a:pt x="60" y="71"/>
                  </a:cubicBezTo>
                  <a:cubicBezTo>
                    <a:pt x="63" y="82"/>
                    <a:pt x="70" y="103"/>
                    <a:pt x="55" y="106"/>
                  </a:cubicBezTo>
                  <a:cubicBezTo>
                    <a:pt x="41" y="109"/>
                    <a:pt x="35" y="83"/>
                    <a:pt x="45" y="74"/>
                  </a:cubicBezTo>
                  <a:cubicBezTo>
                    <a:pt x="39" y="81"/>
                    <a:pt x="18" y="94"/>
                    <a:pt x="11" y="81"/>
                  </a:cubicBezTo>
                  <a:cubicBezTo>
                    <a:pt x="3" y="67"/>
                    <a:pt x="30" y="67"/>
                    <a:pt x="36" y="65"/>
                  </a:cubicBezTo>
                  <a:cubicBezTo>
                    <a:pt x="27" y="66"/>
                    <a:pt x="0" y="55"/>
                    <a:pt x="6" y="42"/>
                  </a:cubicBezTo>
                  <a:cubicBezTo>
                    <a:pt x="13" y="29"/>
                    <a:pt x="40" y="43"/>
                    <a:pt x="43" y="4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83" name="Oval 79"/>
            <p:cNvSpPr>
              <a:spLocks noChangeArrowheads="1"/>
            </p:cNvSpPr>
            <p:nvPr/>
          </p:nvSpPr>
          <p:spPr bwMode="auto">
            <a:xfrm>
              <a:off x="11471275" y="6702425"/>
              <a:ext cx="295275" cy="295275"/>
            </a:xfrm>
            <a:prstGeom prst="ellipse">
              <a:avLst/>
            </a:pr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84" name="Oval 80"/>
            <p:cNvSpPr>
              <a:spLocks noChangeArrowheads="1"/>
            </p:cNvSpPr>
            <p:nvPr/>
          </p:nvSpPr>
          <p:spPr bwMode="auto">
            <a:xfrm>
              <a:off x="11514138" y="6775450"/>
              <a:ext cx="1270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85" name="Oval 81"/>
            <p:cNvSpPr>
              <a:spLocks noChangeArrowheads="1"/>
            </p:cNvSpPr>
            <p:nvPr/>
          </p:nvSpPr>
          <p:spPr bwMode="auto">
            <a:xfrm>
              <a:off x="11631613" y="6751638"/>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86" name="Oval 82"/>
            <p:cNvSpPr>
              <a:spLocks noChangeArrowheads="1"/>
            </p:cNvSpPr>
            <p:nvPr/>
          </p:nvSpPr>
          <p:spPr bwMode="auto">
            <a:xfrm>
              <a:off x="11606213" y="6807200"/>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87" name="Oval 83"/>
            <p:cNvSpPr>
              <a:spLocks noChangeArrowheads="1"/>
            </p:cNvSpPr>
            <p:nvPr/>
          </p:nvSpPr>
          <p:spPr bwMode="auto">
            <a:xfrm>
              <a:off x="11717338" y="6800850"/>
              <a:ext cx="635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88" name="Oval 84"/>
            <p:cNvSpPr>
              <a:spLocks noChangeArrowheads="1"/>
            </p:cNvSpPr>
            <p:nvPr/>
          </p:nvSpPr>
          <p:spPr bwMode="auto">
            <a:xfrm>
              <a:off x="11687175" y="6886575"/>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89" name="Oval 85"/>
            <p:cNvSpPr>
              <a:spLocks noChangeArrowheads="1"/>
            </p:cNvSpPr>
            <p:nvPr/>
          </p:nvSpPr>
          <p:spPr bwMode="auto">
            <a:xfrm>
              <a:off x="11533188" y="6862763"/>
              <a:ext cx="635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90" name="Oval 86"/>
            <p:cNvSpPr>
              <a:spLocks noChangeArrowheads="1"/>
            </p:cNvSpPr>
            <p:nvPr/>
          </p:nvSpPr>
          <p:spPr bwMode="auto">
            <a:xfrm>
              <a:off x="11631613" y="6880225"/>
              <a:ext cx="1270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91" name="Oval 87"/>
            <p:cNvSpPr>
              <a:spLocks noChangeArrowheads="1"/>
            </p:cNvSpPr>
            <p:nvPr/>
          </p:nvSpPr>
          <p:spPr bwMode="auto">
            <a:xfrm>
              <a:off x="11612563" y="6948488"/>
              <a:ext cx="1270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92" name="Freeform 88"/>
            <p:cNvSpPr>
              <a:spLocks/>
            </p:cNvSpPr>
            <p:nvPr/>
          </p:nvSpPr>
          <p:spPr bwMode="auto">
            <a:xfrm>
              <a:off x="11982450" y="7435850"/>
              <a:ext cx="12700" cy="12700"/>
            </a:xfrm>
            <a:custGeom>
              <a:avLst/>
              <a:gdLst>
                <a:gd name="T0" fmla="*/ 2 w 2"/>
                <a:gd name="T1" fmla="*/ 0 h 2"/>
                <a:gd name="T2" fmla="*/ 0 w 2"/>
                <a:gd name="T3" fmla="*/ 2 h 2"/>
                <a:gd name="T4" fmla="*/ 2 w 2"/>
                <a:gd name="T5" fmla="*/ 0 h 2"/>
              </a:gdLst>
              <a:ahLst/>
              <a:cxnLst>
                <a:cxn ang="0">
                  <a:pos x="T0" y="T1"/>
                </a:cxn>
                <a:cxn ang="0">
                  <a:pos x="T2" y="T3"/>
                </a:cxn>
                <a:cxn ang="0">
                  <a:pos x="T4" y="T5"/>
                </a:cxn>
              </a:cxnLst>
              <a:rect l="0" t="0" r="r" b="b"/>
              <a:pathLst>
                <a:path w="2" h="2">
                  <a:moveTo>
                    <a:pt x="2" y="0"/>
                  </a:moveTo>
                  <a:cubicBezTo>
                    <a:pt x="1" y="1"/>
                    <a:pt x="1" y="1"/>
                    <a:pt x="0" y="2"/>
                  </a:cubicBezTo>
                  <a:cubicBezTo>
                    <a:pt x="1" y="2"/>
                    <a:pt x="1" y="1"/>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93" name="Freeform 89"/>
            <p:cNvSpPr>
              <a:spLocks/>
            </p:cNvSpPr>
            <p:nvPr/>
          </p:nvSpPr>
          <p:spPr bwMode="auto">
            <a:xfrm>
              <a:off x="11552238" y="7151688"/>
              <a:ext cx="646113" cy="641350"/>
            </a:xfrm>
            <a:custGeom>
              <a:avLst/>
              <a:gdLst>
                <a:gd name="T0" fmla="*/ 72 w 105"/>
                <a:gd name="T1" fmla="*/ 46 h 104"/>
                <a:gd name="T2" fmla="*/ 70 w 105"/>
                <a:gd name="T3" fmla="*/ 48 h 104"/>
                <a:gd name="T4" fmla="*/ 72 w 105"/>
                <a:gd name="T5" fmla="*/ 46 h 104"/>
                <a:gd name="T6" fmla="*/ 90 w 105"/>
                <a:gd name="T7" fmla="*/ 26 h 104"/>
                <a:gd name="T8" fmla="*/ 59 w 105"/>
                <a:gd name="T9" fmla="*/ 38 h 104"/>
                <a:gd name="T10" fmla="*/ 48 w 105"/>
                <a:gd name="T11" fmla="*/ 2 h 104"/>
                <a:gd name="T12" fmla="*/ 51 w 105"/>
                <a:gd name="T13" fmla="*/ 42 h 104"/>
                <a:gd name="T14" fmla="*/ 42 w 105"/>
                <a:gd name="T15" fmla="*/ 46 h 104"/>
                <a:gd name="T16" fmla="*/ 7 w 105"/>
                <a:gd name="T17" fmla="*/ 40 h 104"/>
                <a:gd name="T18" fmla="*/ 36 w 105"/>
                <a:gd name="T19" fmla="*/ 62 h 104"/>
                <a:gd name="T20" fmla="*/ 11 w 105"/>
                <a:gd name="T21" fmla="*/ 78 h 104"/>
                <a:gd name="T22" fmla="*/ 44 w 105"/>
                <a:gd name="T23" fmla="*/ 71 h 104"/>
                <a:gd name="T24" fmla="*/ 54 w 105"/>
                <a:gd name="T25" fmla="*/ 102 h 104"/>
                <a:gd name="T26" fmla="*/ 59 w 105"/>
                <a:gd name="T27" fmla="*/ 68 h 104"/>
                <a:gd name="T28" fmla="*/ 83 w 105"/>
                <a:gd name="T29" fmla="*/ 90 h 104"/>
                <a:gd name="T30" fmla="*/ 68 w 105"/>
                <a:gd name="T31" fmla="*/ 59 h 104"/>
                <a:gd name="T32" fmla="*/ 105 w 105"/>
                <a:gd name="T33" fmla="*/ 61 h 104"/>
                <a:gd name="T34" fmla="*/ 105 w 105"/>
                <a:gd name="T35" fmla="*/ 50 h 104"/>
                <a:gd name="T36" fmla="*/ 72 w 105"/>
                <a:gd name="T37" fmla="*/ 4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5" h="104">
                  <a:moveTo>
                    <a:pt x="72" y="46"/>
                  </a:moveTo>
                  <a:cubicBezTo>
                    <a:pt x="71" y="47"/>
                    <a:pt x="71" y="48"/>
                    <a:pt x="70" y="48"/>
                  </a:cubicBezTo>
                  <a:cubicBezTo>
                    <a:pt x="71" y="47"/>
                    <a:pt x="71" y="47"/>
                    <a:pt x="72" y="46"/>
                  </a:cubicBezTo>
                  <a:cubicBezTo>
                    <a:pt x="79" y="41"/>
                    <a:pt x="93" y="36"/>
                    <a:pt x="90" y="26"/>
                  </a:cubicBezTo>
                  <a:cubicBezTo>
                    <a:pt x="84" y="8"/>
                    <a:pt x="63" y="30"/>
                    <a:pt x="59" y="38"/>
                  </a:cubicBezTo>
                  <a:cubicBezTo>
                    <a:pt x="61" y="29"/>
                    <a:pt x="66" y="0"/>
                    <a:pt x="48" y="2"/>
                  </a:cubicBezTo>
                  <a:cubicBezTo>
                    <a:pt x="30" y="5"/>
                    <a:pt x="35" y="44"/>
                    <a:pt x="51" y="42"/>
                  </a:cubicBezTo>
                  <a:cubicBezTo>
                    <a:pt x="42" y="46"/>
                    <a:pt x="42" y="46"/>
                    <a:pt x="42" y="46"/>
                  </a:cubicBezTo>
                  <a:cubicBezTo>
                    <a:pt x="39" y="41"/>
                    <a:pt x="13" y="27"/>
                    <a:pt x="7" y="40"/>
                  </a:cubicBezTo>
                  <a:cubicBezTo>
                    <a:pt x="0" y="52"/>
                    <a:pt x="27" y="63"/>
                    <a:pt x="36" y="62"/>
                  </a:cubicBezTo>
                  <a:cubicBezTo>
                    <a:pt x="29" y="64"/>
                    <a:pt x="4" y="64"/>
                    <a:pt x="11" y="78"/>
                  </a:cubicBezTo>
                  <a:cubicBezTo>
                    <a:pt x="18" y="90"/>
                    <a:pt x="38" y="78"/>
                    <a:pt x="44" y="71"/>
                  </a:cubicBezTo>
                  <a:cubicBezTo>
                    <a:pt x="34" y="79"/>
                    <a:pt x="40" y="104"/>
                    <a:pt x="54" y="102"/>
                  </a:cubicBezTo>
                  <a:cubicBezTo>
                    <a:pt x="68" y="99"/>
                    <a:pt x="61" y="78"/>
                    <a:pt x="59" y="68"/>
                  </a:cubicBezTo>
                  <a:cubicBezTo>
                    <a:pt x="63" y="78"/>
                    <a:pt x="67" y="98"/>
                    <a:pt x="83" y="90"/>
                  </a:cubicBezTo>
                  <a:cubicBezTo>
                    <a:pt x="103" y="80"/>
                    <a:pt x="77" y="65"/>
                    <a:pt x="68" y="59"/>
                  </a:cubicBezTo>
                  <a:cubicBezTo>
                    <a:pt x="75" y="62"/>
                    <a:pt x="97" y="69"/>
                    <a:pt x="105" y="61"/>
                  </a:cubicBezTo>
                  <a:cubicBezTo>
                    <a:pt x="105" y="50"/>
                    <a:pt x="105" y="50"/>
                    <a:pt x="105" y="50"/>
                  </a:cubicBezTo>
                  <a:cubicBezTo>
                    <a:pt x="98" y="43"/>
                    <a:pt x="80" y="42"/>
                    <a:pt x="72" y="4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94" name="Oval 90"/>
            <p:cNvSpPr>
              <a:spLocks noChangeArrowheads="1"/>
            </p:cNvSpPr>
            <p:nvPr/>
          </p:nvSpPr>
          <p:spPr bwMode="auto">
            <a:xfrm>
              <a:off x="11742738" y="7354888"/>
              <a:ext cx="288925" cy="284163"/>
            </a:xfrm>
            <a:prstGeom prst="ellipse">
              <a:avLst/>
            </a:pr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95" name="Oval 91"/>
            <p:cNvSpPr>
              <a:spLocks noChangeArrowheads="1"/>
            </p:cNvSpPr>
            <p:nvPr/>
          </p:nvSpPr>
          <p:spPr bwMode="auto">
            <a:xfrm>
              <a:off x="11791950" y="7429500"/>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96" name="Oval 92"/>
            <p:cNvSpPr>
              <a:spLocks noChangeArrowheads="1"/>
            </p:cNvSpPr>
            <p:nvPr/>
          </p:nvSpPr>
          <p:spPr bwMode="auto">
            <a:xfrm>
              <a:off x="11896725" y="7404100"/>
              <a:ext cx="11113"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97" name="Oval 93"/>
            <p:cNvSpPr>
              <a:spLocks noChangeArrowheads="1"/>
            </p:cNvSpPr>
            <p:nvPr/>
          </p:nvSpPr>
          <p:spPr bwMode="auto">
            <a:xfrm>
              <a:off x="11871325" y="7454900"/>
              <a:ext cx="12700" cy="11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98" name="Oval 94"/>
            <p:cNvSpPr>
              <a:spLocks noChangeArrowheads="1"/>
            </p:cNvSpPr>
            <p:nvPr/>
          </p:nvSpPr>
          <p:spPr bwMode="auto">
            <a:xfrm>
              <a:off x="11982450" y="7454900"/>
              <a:ext cx="6350" cy="4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99" name="Oval 95"/>
            <p:cNvSpPr>
              <a:spLocks noChangeArrowheads="1"/>
            </p:cNvSpPr>
            <p:nvPr/>
          </p:nvSpPr>
          <p:spPr bwMode="auto">
            <a:xfrm>
              <a:off x="11952288" y="7534275"/>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00" name="Oval 96"/>
            <p:cNvSpPr>
              <a:spLocks noChangeArrowheads="1"/>
            </p:cNvSpPr>
            <p:nvPr/>
          </p:nvSpPr>
          <p:spPr bwMode="auto">
            <a:xfrm>
              <a:off x="11804650" y="7515225"/>
              <a:ext cx="4763"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01" name="Oval 97"/>
            <p:cNvSpPr>
              <a:spLocks noChangeArrowheads="1"/>
            </p:cNvSpPr>
            <p:nvPr/>
          </p:nvSpPr>
          <p:spPr bwMode="auto">
            <a:xfrm>
              <a:off x="11903075" y="7527925"/>
              <a:ext cx="4763"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02" name="Oval 98"/>
            <p:cNvSpPr>
              <a:spLocks noChangeArrowheads="1"/>
            </p:cNvSpPr>
            <p:nvPr/>
          </p:nvSpPr>
          <p:spPr bwMode="auto">
            <a:xfrm>
              <a:off x="11884025" y="7589838"/>
              <a:ext cx="635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03" name="Freeform 99"/>
            <p:cNvSpPr>
              <a:spLocks/>
            </p:cNvSpPr>
            <p:nvPr/>
          </p:nvSpPr>
          <p:spPr bwMode="auto">
            <a:xfrm>
              <a:off x="9672638" y="7127875"/>
              <a:ext cx="690563" cy="646113"/>
            </a:xfrm>
            <a:custGeom>
              <a:avLst/>
              <a:gdLst>
                <a:gd name="T0" fmla="*/ 50 w 112"/>
                <a:gd name="T1" fmla="*/ 42 h 105"/>
                <a:gd name="T2" fmla="*/ 47 w 112"/>
                <a:gd name="T3" fmla="*/ 3 h 105"/>
                <a:gd name="T4" fmla="*/ 58 w 112"/>
                <a:gd name="T5" fmla="*/ 38 h 105"/>
                <a:gd name="T6" fmla="*/ 89 w 112"/>
                <a:gd name="T7" fmla="*/ 26 h 105"/>
                <a:gd name="T8" fmla="*/ 70 w 112"/>
                <a:gd name="T9" fmla="*/ 48 h 105"/>
                <a:gd name="T10" fmla="*/ 106 w 112"/>
                <a:gd name="T11" fmla="*/ 59 h 105"/>
                <a:gd name="T12" fmla="*/ 67 w 112"/>
                <a:gd name="T13" fmla="*/ 60 h 105"/>
                <a:gd name="T14" fmla="*/ 83 w 112"/>
                <a:gd name="T15" fmla="*/ 90 h 105"/>
                <a:gd name="T16" fmla="*/ 58 w 112"/>
                <a:gd name="T17" fmla="*/ 69 h 105"/>
                <a:gd name="T18" fmla="*/ 53 w 112"/>
                <a:gd name="T19" fmla="*/ 102 h 105"/>
                <a:gd name="T20" fmla="*/ 43 w 112"/>
                <a:gd name="T21" fmla="*/ 71 h 105"/>
                <a:gd name="T22" fmla="*/ 11 w 112"/>
                <a:gd name="T23" fmla="*/ 78 h 105"/>
                <a:gd name="T24" fmla="*/ 35 w 112"/>
                <a:gd name="T25" fmla="*/ 62 h 105"/>
                <a:gd name="T26" fmla="*/ 6 w 112"/>
                <a:gd name="T27" fmla="*/ 40 h 105"/>
                <a:gd name="T28" fmla="*/ 42 w 112"/>
                <a:gd name="T29" fmla="*/ 46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2" h="105">
                  <a:moveTo>
                    <a:pt x="50" y="42"/>
                  </a:moveTo>
                  <a:cubicBezTo>
                    <a:pt x="35" y="44"/>
                    <a:pt x="30" y="5"/>
                    <a:pt x="47" y="3"/>
                  </a:cubicBezTo>
                  <a:cubicBezTo>
                    <a:pt x="66" y="0"/>
                    <a:pt x="60" y="29"/>
                    <a:pt x="58" y="38"/>
                  </a:cubicBezTo>
                  <a:cubicBezTo>
                    <a:pt x="63" y="31"/>
                    <a:pt x="83" y="9"/>
                    <a:pt x="89" y="26"/>
                  </a:cubicBezTo>
                  <a:cubicBezTo>
                    <a:pt x="93" y="37"/>
                    <a:pt x="76" y="43"/>
                    <a:pt x="70" y="48"/>
                  </a:cubicBezTo>
                  <a:cubicBezTo>
                    <a:pt x="78" y="40"/>
                    <a:pt x="112" y="44"/>
                    <a:pt x="106" y="59"/>
                  </a:cubicBezTo>
                  <a:cubicBezTo>
                    <a:pt x="101" y="71"/>
                    <a:pt x="76" y="63"/>
                    <a:pt x="67" y="60"/>
                  </a:cubicBezTo>
                  <a:cubicBezTo>
                    <a:pt x="77" y="65"/>
                    <a:pt x="102" y="80"/>
                    <a:pt x="83" y="90"/>
                  </a:cubicBezTo>
                  <a:cubicBezTo>
                    <a:pt x="67" y="98"/>
                    <a:pt x="62" y="79"/>
                    <a:pt x="58" y="69"/>
                  </a:cubicBezTo>
                  <a:cubicBezTo>
                    <a:pt x="61" y="78"/>
                    <a:pt x="68" y="99"/>
                    <a:pt x="53" y="102"/>
                  </a:cubicBezTo>
                  <a:cubicBezTo>
                    <a:pt x="39" y="105"/>
                    <a:pt x="33" y="80"/>
                    <a:pt x="43" y="71"/>
                  </a:cubicBezTo>
                  <a:cubicBezTo>
                    <a:pt x="38" y="78"/>
                    <a:pt x="17" y="90"/>
                    <a:pt x="11" y="78"/>
                  </a:cubicBezTo>
                  <a:cubicBezTo>
                    <a:pt x="3" y="65"/>
                    <a:pt x="29" y="64"/>
                    <a:pt x="35" y="62"/>
                  </a:cubicBezTo>
                  <a:cubicBezTo>
                    <a:pt x="26" y="63"/>
                    <a:pt x="0" y="53"/>
                    <a:pt x="6" y="40"/>
                  </a:cubicBezTo>
                  <a:cubicBezTo>
                    <a:pt x="12" y="27"/>
                    <a:pt x="39" y="42"/>
                    <a:pt x="42" y="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04" name="Oval 100"/>
            <p:cNvSpPr>
              <a:spLocks noChangeArrowheads="1"/>
            </p:cNvSpPr>
            <p:nvPr/>
          </p:nvSpPr>
          <p:spPr bwMode="auto">
            <a:xfrm>
              <a:off x="9864725" y="7331075"/>
              <a:ext cx="282575" cy="282575"/>
            </a:xfrm>
            <a:prstGeom prst="ellipse">
              <a:avLst/>
            </a:pr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05" name="Oval 101"/>
            <p:cNvSpPr>
              <a:spLocks noChangeArrowheads="1"/>
            </p:cNvSpPr>
            <p:nvPr/>
          </p:nvSpPr>
          <p:spPr bwMode="auto">
            <a:xfrm>
              <a:off x="9907588" y="7404100"/>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06" name="Oval 102"/>
            <p:cNvSpPr>
              <a:spLocks noChangeArrowheads="1"/>
            </p:cNvSpPr>
            <p:nvPr/>
          </p:nvSpPr>
          <p:spPr bwMode="auto">
            <a:xfrm>
              <a:off x="10018713" y="7380288"/>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07" name="Oval 103"/>
            <p:cNvSpPr>
              <a:spLocks noChangeArrowheads="1"/>
            </p:cNvSpPr>
            <p:nvPr/>
          </p:nvSpPr>
          <p:spPr bwMode="auto">
            <a:xfrm>
              <a:off x="9993313" y="7435850"/>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08" name="Oval 104"/>
            <p:cNvSpPr>
              <a:spLocks noChangeArrowheads="1"/>
            </p:cNvSpPr>
            <p:nvPr/>
          </p:nvSpPr>
          <p:spPr bwMode="auto">
            <a:xfrm>
              <a:off x="10104438" y="7429500"/>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09" name="Oval 105"/>
            <p:cNvSpPr>
              <a:spLocks noChangeArrowheads="1"/>
            </p:cNvSpPr>
            <p:nvPr/>
          </p:nvSpPr>
          <p:spPr bwMode="auto">
            <a:xfrm>
              <a:off x="10067925" y="7508875"/>
              <a:ext cx="11113"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10" name="Oval 106"/>
            <p:cNvSpPr>
              <a:spLocks noChangeArrowheads="1"/>
            </p:cNvSpPr>
            <p:nvPr/>
          </p:nvSpPr>
          <p:spPr bwMode="auto">
            <a:xfrm>
              <a:off x="9920288" y="7491413"/>
              <a:ext cx="11113"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11" name="Oval 107"/>
            <p:cNvSpPr>
              <a:spLocks noChangeArrowheads="1"/>
            </p:cNvSpPr>
            <p:nvPr/>
          </p:nvSpPr>
          <p:spPr bwMode="auto">
            <a:xfrm>
              <a:off x="10018713" y="7504113"/>
              <a:ext cx="11113" cy="4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12" name="Oval 108"/>
            <p:cNvSpPr>
              <a:spLocks noChangeArrowheads="1"/>
            </p:cNvSpPr>
            <p:nvPr/>
          </p:nvSpPr>
          <p:spPr bwMode="auto">
            <a:xfrm>
              <a:off x="9999663" y="7564438"/>
              <a:ext cx="1270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13" name="Freeform 109"/>
            <p:cNvSpPr>
              <a:spLocks/>
            </p:cNvSpPr>
            <p:nvPr/>
          </p:nvSpPr>
          <p:spPr bwMode="auto">
            <a:xfrm>
              <a:off x="9593263" y="7639050"/>
              <a:ext cx="455613" cy="395288"/>
            </a:xfrm>
            <a:custGeom>
              <a:avLst/>
              <a:gdLst>
                <a:gd name="T0" fmla="*/ 0 w 74"/>
                <a:gd name="T1" fmla="*/ 8 h 64"/>
                <a:gd name="T2" fmla="*/ 74 w 74"/>
                <a:gd name="T3" fmla="*/ 64 h 64"/>
                <a:gd name="T4" fmla="*/ 0 w 74"/>
                <a:gd name="T5" fmla="*/ 8 h 64"/>
              </a:gdLst>
              <a:ahLst/>
              <a:cxnLst>
                <a:cxn ang="0">
                  <a:pos x="T0" y="T1"/>
                </a:cxn>
                <a:cxn ang="0">
                  <a:pos x="T2" y="T3"/>
                </a:cxn>
                <a:cxn ang="0">
                  <a:pos x="T4" y="T5"/>
                </a:cxn>
              </a:cxnLst>
              <a:rect l="0" t="0" r="r" b="b"/>
              <a:pathLst>
                <a:path w="74" h="64">
                  <a:moveTo>
                    <a:pt x="0" y="8"/>
                  </a:moveTo>
                  <a:cubicBezTo>
                    <a:pt x="74" y="64"/>
                    <a:pt x="74" y="64"/>
                    <a:pt x="74" y="64"/>
                  </a:cubicBezTo>
                  <a:cubicBezTo>
                    <a:pt x="72" y="57"/>
                    <a:pt x="58" y="0"/>
                    <a:pt x="0" y="8"/>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14" name="Freeform 110"/>
            <p:cNvSpPr>
              <a:spLocks/>
            </p:cNvSpPr>
            <p:nvPr/>
          </p:nvSpPr>
          <p:spPr bwMode="auto">
            <a:xfrm>
              <a:off x="9569450" y="7688263"/>
              <a:ext cx="479425" cy="425450"/>
            </a:xfrm>
            <a:custGeom>
              <a:avLst/>
              <a:gdLst>
                <a:gd name="T0" fmla="*/ 4 w 78"/>
                <a:gd name="T1" fmla="*/ 0 h 69"/>
                <a:gd name="T2" fmla="*/ 0 w 78"/>
                <a:gd name="T3" fmla="*/ 0 h 69"/>
                <a:gd name="T4" fmla="*/ 78 w 78"/>
                <a:gd name="T5" fmla="*/ 57 h 69"/>
                <a:gd name="T6" fmla="*/ 78 w 78"/>
                <a:gd name="T7" fmla="*/ 56 h 69"/>
                <a:gd name="T8" fmla="*/ 4 w 78"/>
                <a:gd name="T9" fmla="*/ 0 h 69"/>
              </a:gdLst>
              <a:ahLst/>
              <a:cxnLst>
                <a:cxn ang="0">
                  <a:pos x="T0" y="T1"/>
                </a:cxn>
                <a:cxn ang="0">
                  <a:pos x="T2" y="T3"/>
                </a:cxn>
                <a:cxn ang="0">
                  <a:pos x="T4" y="T5"/>
                </a:cxn>
                <a:cxn ang="0">
                  <a:pos x="T6" y="T7"/>
                </a:cxn>
                <a:cxn ang="0">
                  <a:pos x="T8" y="T9"/>
                </a:cxn>
              </a:cxnLst>
              <a:rect l="0" t="0" r="r" b="b"/>
              <a:pathLst>
                <a:path w="78" h="69">
                  <a:moveTo>
                    <a:pt x="4" y="0"/>
                  </a:moveTo>
                  <a:cubicBezTo>
                    <a:pt x="2" y="0"/>
                    <a:pt x="1" y="0"/>
                    <a:pt x="0" y="0"/>
                  </a:cubicBezTo>
                  <a:cubicBezTo>
                    <a:pt x="0" y="0"/>
                    <a:pt x="15" y="69"/>
                    <a:pt x="78" y="57"/>
                  </a:cubicBezTo>
                  <a:cubicBezTo>
                    <a:pt x="78" y="57"/>
                    <a:pt x="78" y="57"/>
                    <a:pt x="78" y="56"/>
                  </a:cubicBezTo>
                  <a:lnTo>
                    <a:pt x="4"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15" name="Freeform 111"/>
            <p:cNvSpPr>
              <a:spLocks/>
            </p:cNvSpPr>
            <p:nvPr/>
          </p:nvSpPr>
          <p:spPr bwMode="auto">
            <a:xfrm>
              <a:off x="11107738" y="7540625"/>
              <a:ext cx="487363" cy="419100"/>
            </a:xfrm>
            <a:custGeom>
              <a:avLst/>
              <a:gdLst>
                <a:gd name="T0" fmla="*/ 0 w 79"/>
                <a:gd name="T1" fmla="*/ 8 h 68"/>
                <a:gd name="T2" fmla="*/ 79 w 79"/>
                <a:gd name="T3" fmla="*/ 68 h 68"/>
                <a:gd name="T4" fmla="*/ 0 w 79"/>
                <a:gd name="T5" fmla="*/ 8 h 68"/>
              </a:gdLst>
              <a:ahLst/>
              <a:cxnLst>
                <a:cxn ang="0">
                  <a:pos x="T0" y="T1"/>
                </a:cxn>
                <a:cxn ang="0">
                  <a:pos x="T2" y="T3"/>
                </a:cxn>
                <a:cxn ang="0">
                  <a:pos x="T4" y="T5"/>
                </a:cxn>
              </a:cxnLst>
              <a:rect l="0" t="0" r="r" b="b"/>
              <a:pathLst>
                <a:path w="79" h="68">
                  <a:moveTo>
                    <a:pt x="0" y="8"/>
                  </a:moveTo>
                  <a:cubicBezTo>
                    <a:pt x="79" y="68"/>
                    <a:pt x="79" y="68"/>
                    <a:pt x="79" y="68"/>
                  </a:cubicBezTo>
                  <a:cubicBezTo>
                    <a:pt x="78" y="61"/>
                    <a:pt x="62" y="0"/>
                    <a:pt x="0" y="8"/>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16" name="Freeform 112"/>
            <p:cNvSpPr>
              <a:spLocks/>
            </p:cNvSpPr>
            <p:nvPr/>
          </p:nvSpPr>
          <p:spPr bwMode="auto">
            <a:xfrm>
              <a:off x="11083925" y="7589838"/>
              <a:ext cx="517525" cy="455613"/>
            </a:xfrm>
            <a:custGeom>
              <a:avLst/>
              <a:gdLst>
                <a:gd name="T0" fmla="*/ 4 w 84"/>
                <a:gd name="T1" fmla="*/ 0 h 74"/>
                <a:gd name="T2" fmla="*/ 0 w 84"/>
                <a:gd name="T3" fmla="*/ 1 h 74"/>
                <a:gd name="T4" fmla="*/ 84 w 84"/>
                <a:gd name="T5" fmla="*/ 61 h 74"/>
                <a:gd name="T6" fmla="*/ 83 w 84"/>
                <a:gd name="T7" fmla="*/ 60 h 74"/>
                <a:gd name="T8" fmla="*/ 4 w 84"/>
                <a:gd name="T9" fmla="*/ 0 h 74"/>
              </a:gdLst>
              <a:ahLst/>
              <a:cxnLst>
                <a:cxn ang="0">
                  <a:pos x="T0" y="T1"/>
                </a:cxn>
                <a:cxn ang="0">
                  <a:pos x="T2" y="T3"/>
                </a:cxn>
                <a:cxn ang="0">
                  <a:pos x="T4" y="T5"/>
                </a:cxn>
                <a:cxn ang="0">
                  <a:pos x="T6" y="T7"/>
                </a:cxn>
                <a:cxn ang="0">
                  <a:pos x="T8" y="T9"/>
                </a:cxn>
              </a:cxnLst>
              <a:rect l="0" t="0" r="r" b="b"/>
              <a:pathLst>
                <a:path w="84" h="74">
                  <a:moveTo>
                    <a:pt x="4" y="0"/>
                  </a:moveTo>
                  <a:cubicBezTo>
                    <a:pt x="3" y="0"/>
                    <a:pt x="1" y="0"/>
                    <a:pt x="0" y="1"/>
                  </a:cubicBezTo>
                  <a:cubicBezTo>
                    <a:pt x="0" y="1"/>
                    <a:pt x="16" y="74"/>
                    <a:pt x="84" y="61"/>
                  </a:cubicBezTo>
                  <a:cubicBezTo>
                    <a:pt x="84" y="61"/>
                    <a:pt x="84" y="61"/>
                    <a:pt x="83" y="60"/>
                  </a:cubicBezTo>
                  <a:lnTo>
                    <a:pt x="4"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17" name="Freeform 113"/>
            <p:cNvSpPr>
              <a:spLocks/>
            </p:cNvSpPr>
            <p:nvPr/>
          </p:nvSpPr>
          <p:spPr bwMode="auto">
            <a:xfrm>
              <a:off x="12057063" y="7700963"/>
              <a:ext cx="141288" cy="357188"/>
            </a:xfrm>
            <a:custGeom>
              <a:avLst/>
              <a:gdLst>
                <a:gd name="T0" fmla="*/ 0 w 23"/>
                <a:gd name="T1" fmla="*/ 58 h 58"/>
                <a:gd name="T2" fmla="*/ 23 w 23"/>
                <a:gd name="T3" fmla="*/ 35 h 58"/>
                <a:gd name="T4" fmla="*/ 23 w 23"/>
                <a:gd name="T5" fmla="*/ 0 h 58"/>
                <a:gd name="T6" fmla="*/ 0 w 23"/>
                <a:gd name="T7" fmla="*/ 58 h 58"/>
              </a:gdLst>
              <a:ahLst/>
              <a:cxnLst>
                <a:cxn ang="0">
                  <a:pos x="T0" y="T1"/>
                </a:cxn>
                <a:cxn ang="0">
                  <a:pos x="T2" y="T3"/>
                </a:cxn>
                <a:cxn ang="0">
                  <a:pos x="T4" y="T5"/>
                </a:cxn>
                <a:cxn ang="0">
                  <a:pos x="T6" y="T7"/>
                </a:cxn>
              </a:cxnLst>
              <a:rect l="0" t="0" r="r" b="b"/>
              <a:pathLst>
                <a:path w="23" h="58">
                  <a:moveTo>
                    <a:pt x="0" y="58"/>
                  </a:moveTo>
                  <a:cubicBezTo>
                    <a:pt x="23" y="35"/>
                    <a:pt x="23" y="35"/>
                    <a:pt x="23" y="35"/>
                  </a:cubicBezTo>
                  <a:cubicBezTo>
                    <a:pt x="23" y="0"/>
                    <a:pt x="23" y="0"/>
                    <a:pt x="23" y="0"/>
                  </a:cubicBezTo>
                  <a:cubicBezTo>
                    <a:pt x="4" y="23"/>
                    <a:pt x="1" y="52"/>
                    <a:pt x="0" y="58"/>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18" name="Freeform 114"/>
            <p:cNvSpPr>
              <a:spLocks/>
            </p:cNvSpPr>
            <p:nvPr/>
          </p:nvSpPr>
          <p:spPr bwMode="auto">
            <a:xfrm>
              <a:off x="12057063" y="7916863"/>
              <a:ext cx="141288" cy="147638"/>
            </a:xfrm>
            <a:custGeom>
              <a:avLst/>
              <a:gdLst>
                <a:gd name="T0" fmla="*/ 0 w 23"/>
                <a:gd name="T1" fmla="*/ 23 h 24"/>
                <a:gd name="T2" fmla="*/ 0 w 23"/>
                <a:gd name="T3" fmla="*/ 24 h 24"/>
                <a:gd name="T4" fmla="*/ 23 w 23"/>
                <a:gd name="T5" fmla="*/ 22 h 24"/>
                <a:gd name="T6" fmla="*/ 23 w 23"/>
                <a:gd name="T7" fmla="*/ 0 h 24"/>
                <a:gd name="T8" fmla="*/ 0 w 23"/>
                <a:gd name="T9" fmla="*/ 23 h 24"/>
              </a:gdLst>
              <a:ahLst/>
              <a:cxnLst>
                <a:cxn ang="0">
                  <a:pos x="T0" y="T1"/>
                </a:cxn>
                <a:cxn ang="0">
                  <a:pos x="T2" y="T3"/>
                </a:cxn>
                <a:cxn ang="0">
                  <a:pos x="T4" y="T5"/>
                </a:cxn>
                <a:cxn ang="0">
                  <a:pos x="T6" y="T7"/>
                </a:cxn>
                <a:cxn ang="0">
                  <a:pos x="T8" y="T9"/>
                </a:cxn>
              </a:cxnLst>
              <a:rect l="0" t="0" r="r" b="b"/>
              <a:pathLst>
                <a:path w="23" h="24">
                  <a:moveTo>
                    <a:pt x="0" y="23"/>
                  </a:moveTo>
                  <a:cubicBezTo>
                    <a:pt x="0" y="23"/>
                    <a:pt x="0" y="24"/>
                    <a:pt x="0" y="24"/>
                  </a:cubicBezTo>
                  <a:cubicBezTo>
                    <a:pt x="8" y="24"/>
                    <a:pt x="16" y="24"/>
                    <a:pt x="23" y="22"/>
                  </a:cubicBezTo>
                  <a:cubicBezTo>
                    <a:pt x="23" y="0"/>
                    <a:pt x="23" y="0"/>
                    <a:pt x="23" y="0"/>
                  </a:cubicBezTo>
                  <a:lnTo>
                    <a:pt x="0" y="23"/>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19" name="Freeform 115"/>
            <p:cNvSpPr>
              <a:spLocks/>
            </p:cNvSpPr>
            <p:nvPr/>
          </p:nvSpPr>
          <p:spPr bwMode="auto">
            <a:xfrm>
              <a:off x="11034713" y="8051800"/>
              <a:ext cx="517525" cy="523875"/>
            </a:xfrm>
            <a:custGeom>
              <a:avLst/>
              <a:gdLst>
                <a:gd name="T0" fmla="*/ 84 w 84"/>
                <a:gd name="T1" fmla="*/ 0 h 85"/>
                <a:gd name="T2" fmla="*/ 0 w 84"/>
                <a:gd name="T3" fmla="*/ 85 h 85"/>
                <a:gd name="T4" fmla="*/ 84 w 84"/>
                <a:gd name="T5" fmla="*/ 0 h 85"/>
              </a:gdLst>
              <a:ahLst/>
              <a:cxnLst>
                <a:cxn ang="0">
                  <a:pos x="T0" y="T1"/>
                </a:cxn>
                <a:cxn ang="0">
                  <a:pos x="T2" y="T3"/>
                </a:cxn>
                <a:cxn ang="0">
                  <a:pos x="T4" y="T5"/>
                </a:cxn>
              </a:cxnLst>
              <a:rect l="0" t="0" r="r" b="b"/>
              <a:pathLst>
                <a:path w="84" h="85">
                  <a:moveTo>
                    <a:pt x="84" y="0"/>
                  </a:moveTo>
                  <a:cubicBezTo>
                    <a:pt x="0" y="85"/>
                    <a:pt x="0" y="85"/>
                    <a:pt x="0" y="85"/>
                  </a:cubicBezTo>
                  <a:cubicBezTo>
                    <a:pt x="0" y="76"/>
                    <a:pt x="9" y="1"/>
                    <a:pt x="84" y="0"/>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20" name="Freeform 116"/>
            <p:cNvSpPr>
              <a:spLocks/>
            </p:cNvSpPr>
            <p:nvPr/>
          </p:nvSpPr>
          <p:spPr bwMode="auto">
            <a:xfrm>
              <a:off x="11034713" y="8051800"/>
              <a:ext cx="547688" cy="530225"/>
            </a:xfrm>
            <a:custGeom>
              <a:avLst/>
              <a:gdLst>
                <a:gd name="T0" fmla="*/ 89 w 89"/>
                <a:gd name="T1" fmla="*/ 0 h 86"/>
                <a:gd name="T2" fmla="*/ 84 w 89"/>
                <a:gd name="T3" fmla="*/ 0 h 86"/>
                <a:gd name="T4" fmla="*/ 0 w 89"/>
                <a:gd name="T5" fmla="*/ 85 h 86"/>
                <a:gd name="T6" fmla="*/ 0 w 89"/>
                <a:gd name="T7" fmla="*/ 86 h 86"/>
                <a:gd name="T8" fmla="*/ 16 w 89"/>
                <a:gd name="T9" fmla="*/ 86 h 86"/>
                <a:gd name="T10" fmla="*/ 89 w 89"/>
                <a:gd name="T11" fmla="*/ 0 h 86"/>
              </a:gdLst>
              <a:ahLst/>
              <a:cxnLst>
                <a:cxn ang="0">
                  <a:pos x="T0" y="T1"/>
                </a:cxn>
                <a:cxn ang="0">
                  <a:pos x="T2" y="T3"/>
                </a:cxn>
                <a:cxn ang="0">
                  <a:pos x="T4" y="T5"/>
                </a:cxn>
                <a:cxn ang="0">
                  <a:pos x="T6" y="T7"/>
                </a:cxn>
                <a:cxn ang="0">
                  <a:pos x="T8" y="T9"/>
                </a:cxn>
                <a:cxn ang="0">
                  <a:pos x="T10" y="T11"/>
                </a:cxn>
              </a:cxnLst>
              <a:rect l="0" t="0" r="r" b="b"/>
              <a:pathLst>
                <a:path w="89" h="86">
                  <a:moveTo>
                    <a:pt x="89" y="0"/>
                  </a:moveTo>
                  <a:cubicBezTo>
                    <a:pt x="87" y="0"/>
                    <a:pt x="86" y="0"/>
                    <a:pt x="84" y="0"/>
                  </a:cubicBezTo>
                  <a:cubicBezTo>
                    <a:pt x="0" y="85"/>
                    <a:pt x="0" y="85"/>
                    <a:pt x="0" y="85"/>
                  </a:cubicBezTo>
                  <a:cubicBezTo>
                    <a:pt x="0" y="86"/>
                    <a:pt x="0" y="86"/>
                    <a:pt x="0" y="86"/>
                  </a:cubicBezTo>
                  <a:cubicBezTo>
                    <a:pt x="16" y="86"/>
                    <a:pt x="16" y="86"/>
                    <a:pt x="16" y="86"/>
                  </a:cubicBezTo>
                  <a:cubicBezTo>
                    <a:pt x="83" y="78"/>
                    <a:pt x="89" y="0"/>
                    <a:pt x="89" y="0"/>
                  </a:cubicBez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21" name="Freeform 117"/>
            <p:cNvSpPr>
              <a:spLocks/>
            </p:cNvSpPr>
            <p:nvPr/>
          </p:nvSpPr>
          <p:spPr bwMode="auto">
            <a:xfrm>
              <a:off x="11034713" y="8582025"/>
              <a:ext cx="98425" cy="6350"/>
            </a:xfrm>
            <a:custGeom>
              <a:avLst/>
              <a:gdLst>
                <a:gd name="T0" fmla="*/ 0 w 16"/>
                <a:gd name="T1" fmla="*/ 0 h 1"/>
                <a:gd name="T2" fmla="*/ 0 w 16"/>
                <a:gd name="T3" fmla="*/ 0 h 1"/>
                <a:gd name="T4" fmla="*/ 16 w 16"/>
                <a:gd name="T5" fmla="*/ 0 h 1"/>
                <a:gd name="T6" fmla="*/ 0 w 16"/>
                <a:gd name="T7" fmla="*/ 0 h 1"/>
              </a:gdLst>
              <a:ahLst/>
              <a:cxnLst>
                <a:cxn ang="0">
                  <a:pos x="T0" y="T1"/>
                </a:cxn>
                <a:cxn ang="0">
                  <a:pos x="T2" y="T3"/>
                </a:cxn>
                <a:cxn ang="0">
                  <a:pos x="T4" y="T5"/>
                </a:cxn>
                <a:cxn ang="0">
                  <a:pos x="T6" y="T7"/>
                </a:cxn>
              </a:cxnLst>
              <a:rect l="0" t="0" r="r" b="b"/>
              <a:pathLst>
                <a:path w="16" h="1">
                  <a:moveTo>
                    <a:pt x="0" y="0"/>
                  </a:moveTo>
                  <a:cubicBezTo>
                    <a:pt x="0" y="0"/>
                    <a:pt x="0" y="0"/>
                    <a:pt x="0" y="0"/>
                  </a:cubicBezTo>
                  <a:cubicBezTo>
                    <a:pt x="6" y="1"/>
                    <a:pt x="11" y="0"/>
                    <a:pt x="16" y="0"/>
                  </a:cubicBezTo>
                  <a:lnTo>
                    <a:pt x="0"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22" name="Freeform 118"/>
            <p:cNvSpPr>
              <a:spLocks/>
            </p:cNvSpPr>
            <p:nvPr/>
          </p:nvSpPr>
          <p:spPr bwMode="auto">
            <a:xfrm>
              <a:off x="10123488" y="7983538"/>
              <a:ext cx="522288" cy="525463"/>
            </a:xfrm>
            <a:custGeom>
              <a:avLst/>
              <a:gdLst>
                <a:gd name="T0" fmla="*/ 85 w 85"/>
                <a:gd name="T1" fmla="*/ 0 h 85"/>
                <a:gd name="T2" fmla="*/ 0 w 85"/>
                <a:gd name="T3" fmla="*/ 85 h 85"/>
                <a:gd name="T4" fmla="*/ 85 w 85"/>
                <a:gd name="T5" fmla="*/ 0 h 85"/>
              </a:gdLst>
              <a:ahLst/>
              <a:cxnLst>
                <a:cxn ang="0">
                  <a:pos x="T0" y="T1"/>
                </a:cxn>
                <a:cxn ang="0">
                  <a:pos x="T2" y="T3"/>
                </a:cxn>
                <a:cxn ang="0">
                  <a:pos x="T4" y="T5"/>
                </a:cxn>
              </a:cxnLst>
              <a:rect l="0" t="0" r="r" b="b"/>
              <a:pathLst>
                <a:path w="85" h="85">
                  <a:moveTo>
                    <a:pt x="85" y="0"/>
                  </a:moveTo>
                  <a:cubicBezTo>
                    <a:pt x="0" y="85"/>
                    <a:pt x="0" y="85"/>
                    <a:pt x="0" y="85"/>
                  </a:cubicBezTo>
                  <a:cubicBezTo>
                    <a:pt x="1" y="76"/>
                    <a:pt x="10" y="1"/>
                    <a:pt x="85" y="0"/>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23" name="Freeform 119"/>
            <p:cNvSpPr>
              <a:spLocks/>
            </p:cNvSpPr>
            <p:nvPr/>
          </p:nvSpPr>
          <p:spPr bwMode="auto">
            <a:xfrm>
              <a:off x="10123488" y="7983538"/>
              <a:ext cx="547688" cy="561975"/>
            </a:xfrm>
            <a:custGeom>
              <a:avLst/>
              <a:gdLst>
                <a:gd name="T0" fmla="*/ 85 w 89"/>
                <a:gd name="T1" fmla="*/ 0 h 91"/>
                <a:gd name="T2" fmla="*/ 89 w 89"/>
                <a:gd name="T3" fmla="*/ 0 h 91"/>
                <a:gd name="T4" fmla="*/ 0 w 89"/>
                <a:gd name="T5" fmla="*/ 86 h 91"/>
                <a:gd name="T6" fmla="*/ 0 w 89"/>
                <a:gd name="T7" fmla="*/ 85 h 91"/>
                <a:gd name="T8" fmla="*/ 85 w 89"/>
                <a:gd name="T9" fmla="*/ 0 h 91"/>
              </a:gdLst>
              <a:ahLst/>
              <a:cxnLst>
                <a:cxn ang="0">
                  <a:pos x="T0" y="T1"/>
                </a:cxn>
                <a:cxn ang="0">
                  <a:pos x="T2" y="T3"/>
                </a:cxn>
                <a:cxn ang="0">
                  <a:pos x="T4" y="T5"/>
                </a:cxn>
                <a:cxn ang="0">
                  <a:pos x="T6" y="T7"/>
                </a:cxn>
                <a:cxn ang="0">
                  <a:pos x="T8" y="T9"/>
                </a:cxn>
              </a:cxnLst>
              <a:rect l="0" t="0" r="r" b="b"/>
              <a:pathLst>
                <a:path w="89" h="91">
                  <a:moveTo>
                    <a:pt x="85" y="0"/>
                  </a:moveTo>
                  <a:cubicBezTo>
                    <a:pt x="86" y="0"/>
                    <a:pt x="88" y="0"/>
                    <a:pt x="89" y="0"/>
                  </a:cubicBezTo>
                  <a:cubicBezTo>
                    <a:pt x="89" y="0"/>
                    <a:pt x="82" y="91"/>
                    <a:pt x="0" y="86"/>
                  </a:cubicBezTo>
                  <a:cubicBezTo>
                    <a:pt x="0" y="86"/>
                    <a:pt x="0" y="86"/>
                    <a:pt x="0" y="85"/>
                  </a:cubicBezTo>
                  <a:lnTo>
                    <a:pt x="85"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24" name="Freeform 120"/>
            <p:cNvSpPr>
              <a:spLocks/>
            </p:cNvSpPr>
            <p:nvPr/>
          </p:nvSpPr>
          <p:spPr bwMode="auto">
            <a:xfrm>
              <a:off x="10393363" y="6813550"/>
              <a:ext cx="1152525" cy="1071563"/>
            </a:xfrm>
            <a:custGeom>
              <a:avLst/>
              <a:gdLst>
                <a:gd name="T0" fmla="*/ 84 w 187"/>
                <a:gd name="T1" fmla="*/ 69 h 174"/>
                <a:gd name="T2" fmla="*/ 79 w 187"/>
                <a:gd name="T3" fmla="*/ 4 h 174"/>
                <a:gd name="T4" fmla="*/ 98 w 187"/>
                <a:gd name="T5" fmla="*/ 64 h 174"/>
                <a:gd name="T6" fmla="*/ 148 w 187"/>
                <a:gd name="T7" fmla="*/ 43 h 174"/>
                <a:gd name="T8" fmla="*/ 116 w 187"/>
                <a:gd name="T9" fmla="*/ 80 h 174"/>
                <a:gd name="T10" fmla="*/ 176 w 187"/>
                <a:gd name="T11" fmla="*/ 97 h 174"/>
                <a:gd name="T12" fmla="*/ 113 w 187"/>
                <a:gd name="T13" fmla="*/ 99 h 174"/>
                <a:gd name="T14" fmla="*/ 138 w 187"/>
                <a:gd name="T15" fmla="*/ 149 h 174"/>
                <a:gd name="T16" fmla="*/ 97 w 187"/>
                <a:gd name="T17" fmla="*/ 114 h 174"/>
                <a:gd name="T18" fmla="*/ 89 w 187"/>
                <a:gd name="T19" fmla="*/ 169 h 174"/>
                <a:gd name="T20" fmla="*/ 73 w 187"/>
                <a:gd name="T21" fmla="*/ 118 h 174"/>
                <a:gd name="T22" fmla="*/ 19 w 187"/>
                <a:gd name="T23" fmla="*/ 129 h 174"/>
                <a:gd name="T24" fmla="*/ 59 w 187"/>
                <a:gd name="T25" fmla="*/ 102 h 174"/>
                <a:gd name="T26" fmla="*/ 11 w 187"/>
                <a:gd name="T27" fmla="*/ 66 h 174"/>
                <a:gd name="T28" fmla="*/ 70 w 187"/>
                <a:gd name="T29" fmla="*/ 76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7" h="174">
                  <a:moveTo>
                    <a:pt x="84" y="69"/>
                  </a:moveTo>
                  <a:cubicBezTo>
                    <a:pt x="58" y="73"/>
                    <a:pt x="50" y="9"/>
                    <a:pt x="79" y="4"/>
                  </a:cubicBezTo>
                  <a:cubicBezTo>
                    <a:pt x="110" y="0"/>
                    <a:pt x="101" y="48"/>
                    <a:pt x="98" y="64"/>
                  </a:cubicBezTo>
                  <a:cubicBezTo>
                    <a:pt x="105" y="51"/>
                    <a:pt x="138" y="14"/>
                    <a:pt x="148" y="43"/>
                  </a:cubicBezTo>
                  <a:cubicBezTo>
                    <a:pt x="155" y="62"/>
                    <a:pt x="127" y="71"/>
                    <a:pt x="116" y="80"/>
                  </a:cubicBezTo>
                  <a:cubicBezTo>
                    <a:pt x="130" y="66"/>
                    <a:pt x="187" y="73"/>
                    <a:pt x="176" y="97"/>
                  </a:cubicBezTo>
                  <a:cubicBezTo>
                    <a:pt x="168" y="118"/>
                    <a:pt x="126" y="104"/>
                    <a:pt x="113" y="99"/>
                  </a:cubicBezTo>
                  <a:cubicBezTo>
                    <a:pt x="128" y="108"/>
                    <a:pt x="170" y="133"/>
                    <a:pt x="138" y="149"/>
                  </a:cubicBezTo>
                  <a:cubicBezTo>
                    <a:pt x="112" y="163"/>
                    <a:pt x="104" y="130"/>
                    <a:pt x="97" y="114"/>
                  </a:cubicBezTo>
                  <a:cubicBezTo>
                    <a:pt x="101" y="130"/>
                    <a:pt x="113" y="164"/>
                    <a:pt x="89" y="169"/>
                  </a:cubicBezTo>
                  <a:cubicBezTo>
                    <a:pt x="66" y="174"/>
                    <a:pt x="56" y="132"/>
                    <a:pt x="73" y="118"/>
                  </a:cubicBezTo>
                  <a:cubicBezTo>
                    <a:pt x="63" y="129"/>
                    <a:pt x="29" y="149"/>
                    <a:pt x="19" y="129"/>
                  </a:cubicBezTo>
                  <a:cubicBezTo>
                    <a:pt x="7" y="107"/>
                    <a:pt x="48" y="106"/>
                    <a:pt x="59" y="102"/>
                  </a:cubicBezTo>
                  <a:cubicBezTo>
                    <a:pt x="44" y="105"/>
                    <a:pt x="0" y="87"/>
                    <a:pt x="11" y="66"/>
                  </a:cubicBezTo>
                  <a:cubicBezTo>
                    <a:pt x="21" y="45"/>
                    <a:pt x="65" y="69"/>
                    <a:pt x="70" y="7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25" name="Oval 121"/>
            <p:cNvSpPr>
              <a:spLocks noChangeArrowheads="1"/>
            </p:cNvSpPr>
            <p:nvPr/>
          </p:nvSpPr>
          <p:spPr bwMode="auto">
            <a:xfrm>
              <a:off x="10714038" y="7151688"/>
              <a:ext cx="474663" cy="474663"/>
            </a:xfrm>
            <a:prstGeom prst="ellipse">
              <a:avLst/>
            </a:pr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26" name="Oval 122"/>
            <p:cNvSpPr>
              <a:spLocks noChangeArrowheads="1"/>
            </p:cNvSpPr>
            <p:nvPr/>
          </p:nvSpPr>
          <p:spPr bwMode="auto">
            <a:xfrm>
              <a:off x="10788650" y="7275513"/>
              <a:ext cx="11113"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27" name="Oval 123"/>
            <p:cNvSpPr>
              <a:spLocks noChangeArrowheads="1"/>
            </p:cNvSpPr>
            <p:nvPr/>
          </p:nvSpPr>
          <p:spPr bwMode="auto">
            <a:xfrm>
              <a:off x="10966450" y="7232650"/>
              <a:ext cx="1270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28" name="Oval 124"/>
            <p:cNvSpPr>
              <a:spLocks noChangeArrowheads="1"/>
            </p:cNvSpPr>
            <p:nvPr/>
          </p:nvSpPr>
          <p:spPr bwMode="auto">
            <a:xfrm>
              <a:off x="10929938" y="7318375"/>
              <a:ext cx="1270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29" name="Oval 125"/>
            <p:cNvSpPr>
              <a:spLocks noChangeArrowheads="1"/>
            </p:cNvSpPr>
            <p:nvPr/>
          </p:nvSpPr>
          <p:spPr bwMode="auto">
            <a:xfrm>
              <a:off x="11107738" y="7312025"/>
              <a:ext cx="12700" cy="19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30" name="Oval 126"/>
            <p:cNvSpPr>
              <a:spLocks noChangeArrowheads="1"/>
            </p:cNvSpPr>
            <p:nvPr/>
          </p:nvSpPr>
          <p:spPr bwMode="auto">
            <a:xfrm>
              <a:off x="11058525" y="7448550"/>
              <a:ext cx="12700" cy="11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31" name="Oval 127"/>
            <p:cNvSpPr>
              <a:spLocks noChangeArrowheads="1"/>
            </p:cNvSpPr>
            <p:nvPr/>
          </p:nvSpPr>
          <p:spPr bwMode="auto">
            <a:xfrm>
              <a:off x="10812463" y="7416800"/>
              <a:ext cx="1270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32" name="Oval 128"/>
            <p:cNvSpPr>
              <a:spLocks noChangeArrowheads="1"/>
            </p:cNvSpPr>
            <p:nvPr/>
          </p:nvSpPr>
          <p:spPr bwMode="auto">
            <a:xfrm>
              <a:off x="10972800" y="7435850"/>
              <a:ext cx="12700" cy="19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33" name="Oval 129"/>
            <p:cNvSpPr>
              <a:spLocks noChangeArrowheads="1"/>
            </p:cNvSpPr>
            <p:nvPr/>
          </p:nvSpPr>
          <p:spPr bwMode="auto">
            <a:xfrm>
              <a:off x="10942638" y="7540625"/>
              <a:ext cx="17463" cy="19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34" name="Rectangle 130"/>
            <p:cNvSpPr>
              <a:spLocks noChangeArrowheads="1"/>
            </p:cNvSpPr>
            <p:nvPr/>
          </p:nvSpPr>
          <p:spPr bwMode="auto">
            <a:xfrm>
              <a:off x="-6350" y="8175625"/>
              <a:ext cx="12204700" cy="1841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35" name="Freeform 131"/>
            <p:cNvSpPr>
              <a:spLocks/>
            </p:cNvSpPr>
            <p:nvPr/>
          </p:nvSpPr>
          <p:spPr bwMode="auto">
            <a:xfrm>
              <a:off x="282575" y="7799388"/>
              <a:ext cx="185738"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36" name="Freeform 132"/>
            <p:cNvSpPr>
              <a:spLocks/>
            </p:cNvSpPr>
            <p:nvPr/>
          </p:nvSpPr>
          <p:spPr bwMode="auto">
            <a:xfrm>
              <a:off x="960438" y="7799388"/>
              <a:ext cx="190500" cy="782638"/>
            </a:xfrm>
            <a:custGeom>
              <a:avLst/>
              <a:gdLst>
                <a:gd name="T0" fmla="*/ 31 w 31"/>
                <a:gd name="T1" fmla="*/ 12 h 127"/>
                <a:gd name="T2" fmla="*/ 15 w 31"/>
                <a:gd name="T3" fmla="*/ 0 h 127"/>
                <a:gd name="T4" fmla="*/ 0 w 31"/>
                <a:gd name="T5" fmla="*/ 12 h 127"/>
                <a:gd name="T6" fmla="*/ 0 w 31"/>
                <a:gd name="T7" fmla="*/ 127 h 127"/>
                <a:gd name="T8" fmla="*/ 31 w 31"/>
                <a:gd name="T9" fmla="*/ 127 h 127"/>
                <a:gd name="T10" fmla="*/ 31 w 31"/>
                <a:gd name="T11" fmla="*/ 12 h 127"/>
              </a:gdLst>
              <a:ahLst/>
              <a:cxnLst>
                <a:cxn ang="0">
                  <a:pos x="T0" y="T1"/>
                </a:cxn>
                <a:cxn ang="0">
                  <a:pos x="T2" y="T3"/>
                </a:cxn>
                <a:cxn ang="0">
                  <a:pos x="T4" y="T5"/>
                </a:cxn>
                <a:cxn ang="0">
                  <a:pos x="T6" y="T7"/>
                </a:cxn>
                <a:cxn ang="0">
                  <a:pos x="T8" y="T9"/>
                </a:cxn>
                <a:cxn ang="0">
                  <a:pos x="T10" y="T11"/>
                </a:cxn>
              </a:cxnLst>
              <a:rect l="0" t="0" r="r" b="b"/>
              <a:pathLst>
                <a:path w="31" h="127">
                  <a:moveTo>
                    <a:pt x="31" y="12"/>
                  </a:moveTo>
                  <a:cubicBezTo>
                    <a:pt x="31" y="6"/>
                    <a:pt x="24" y="0"/>
                    <a:pt x="15" y="0"/>
                  </a:cubicBezTo>
                  <a:cubicBezTo>
                    <a:pt x="7" y="0"/>
                    <a:pt x="0" y="6"/>
                    <a:pt x="0" y="12"/>
                  </a:cubicBezTo>
                  <a:cubicBezTo>
                    <a:pt x="0" y="127"/>
                    <a:pt x="0" y="127"/>
                    <a:pt x="0" y="127"/>
                  </a:cubicBezTo>
                  <a:cubicBezTo>
                    <a:pt x="31" y="127"/>
                    <a:pt x="31" y="127"/>
                    <a:pt x="31" y="127"/>
                  </a:cubicBezTo>
                  <a:lnTo>
                    <a:pt x="31"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37" name="Freeform 133"/>
            <p:cNvSpPr>
              <a:spLocks/>
            </p:cNvSpPr>
            <p:nvPr/>
          </p:nvSpPr>
          <p:spPr bwMode="auto">
            <a:xfrm>
              <a:off x="1644650" y="7799388"/>
              <a:ext cx="184151" cy="782639"/>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38" name="Freeform 134"/>
            <p:cNvSpPr>
              <a:spLocks/>
            </p:cNvSpPr>
            <p:nvPr/>
          </p:nvSpPr>
          <p:spPr bwMode="auto">
            <a:xfrm>
              <a:off x="2320925" y="7799388"/>
              <a:ext cx="185738"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39" name="Freeform 135"/>
            <p:cNvSpPr>
              <a:spLocks/>
            </p:cNvSpPr>
            <p:nvPr/>
          </p:nvSpPr>
          <p:spPr bwMode="auto">
            <a:xfrm>
              <a:off x="2998788" y="7799388"/>
              <a:ext cx="190500" cy="782638"/>
            </a:xfrm>
            <a:custGeom>
              <a:avLst/>
              <a:gdLst>
                <a:gd name="T0" fmla="*/ 31 w 31"/>
                <a:gd name="T1" fmla="*/ 12 h 127"/>
                <a:gd name="T2" fmla="*/ 16 w 31"/>
                <a:gd name="T3" fmla="*/ 0 h 127"/>
                <a:gd name="T4" fmla="*/ 0 w 31"/>
                <a:gd name="T5" fmla="*/ 12 h 127"/>
                <a:gd name="T6" fmla="*/ 0 w 31"/>
                <a:gd name="T7" fmla="*/ 127 h 127"/>
                <a:gd name="T8" fmla="*/ 31 w 31"/>
                <a:gd name="T9" fmla="*/ 127 h 127"/>
                <a:gd name="T10" fmla="*/ 31 w 31"/>
                <a:gd name="T11" fmla="*/ 12 h 127"/>
              </a:gdLst>
              <a:ahLst/>
              <a:cxnLst>
                <a:cxn ang="0">
                  <a:pos x="T0" y="T1"/>
                </a:cxn>
                <a:cxn ang="0">
                  <a:pos x="T2" y="T3"/>
                </a:cxn>
                <a:cxn ang="0">
                  <a:pos x="T4" y="T5"/>
                </a:cxn>
                <a:cxn ang="0">
                  <a:pos x="T6" y="T7"/>
                </a:cxn>
                <a:cxn ang="0">
                  <a:pos x="T8" y="T9"/>
                </a:cxn>
                <a:cxn ang="0">
                  <a:pos x="T10" y="T11"/>
                </a:cxn>
              </a:cxnLst>
              <a:rect l="0" t="0" r="r" b="b"/>
              <a:pathLst>
                <a:path w="31" h="127">
                  <a:moveTo>
                    <a:pt x="31" y="12"/>
                  </a:moveTo>
                  <a:cubicBezTo>
                    <a:pt x="31" y="6"/>
                    <a:pt x="24" y="0"/>
                    <a:pt x="16" y="0"/>
                  </a:cubicBezTo>
                  <a:cubicBezTo>
                    <a:pt x="7" y="0"/>
                    <a:pt x="0" y="6"/>
                    <a:pt x="0" y="12"/>
                  </a:cubicBezTo>
                  <a:cubicBezTo>
                    <a:pt x="0" y="127"/>
                    <a:pt x="0" y="127"/>
                    <a:pt x="0" y="127"/>
                  </a:cubicBezTo>
                  <a:cubicBezTo>
                    <a:pt x="31" y="127"/>
                    <a:pt x="31" y="127"/>
                    <a:pt x="31" y="127"/>
                  </a:cubicBezTo>
                  <a:lnTo>
                    <a:pt x="31"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40" name="Freeform 136"/>
            <p:cNvSpPr>
              <a:spLocks/>
            </p:cNvSpPr>
            <p:nvPr/>
          </p:nvSpPr>
          <p:spPr bwMode="auto">
            <a:xfrm>
              <a:off x="3681413" y="7799388"/>
              <a:ext cx="185738"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41" name="Freeform 137"/>
            <p:cNvSpPr>
              <a:spLocks/>
            </p:cNvSpPr>
            <p:nvPr/>
          </p:nvSpPr>
          <p:spPr bwMode="auto">
            <a:xfrm>
              <a:off x="4359275" y="7799388"/>
              <a:ext cx="184150"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4"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42" name="Freeform 138"/>
            <p:cNvSpPr>
              <a:spLocks/>
            </p:cNvSpPr>
            <p:nvPr/>
          </p:nvSpPr>
          <p:spPr bwMode="auto">
            <a:xfrm>
              <a:off x="5043488" y="7799388"/>
              <a:ext cx="184150"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6"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43" name="Freeform 139"/>
            <p:cNvSpPr>
              <a:spLocks/>
            </p:cNvSpPr>
            <p:nvPr/>
          </p:nvSpPr>
          <p:spPr bwMode="auto">
            <a:xfrm>
              <a:off x="5719763" y="7799388"/>
              <a:ext cx="185738"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44" name="Freeform 140"/>
            <p:cNvSpPr>
              <a:spLocks/>
            </p:cNvSpPr>
            <p:nvPr/>
          </p:nvSpPr>
          <p:spPr bwMode="auto">
            <a:xfrm>
              <a:off x="6397625" y="7799388"/>
              <a:ext cx="184150"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4"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45" name="Freeform 141"/>
            <p:cNvSpPr>
              <a:spLocks/>
            </p:cNvSpPr>
            <p:nvPr/>
          </p:nvSpPr>
          <p:spPr bwMode="auto">
            <a:xfrm>
              <a:off x="7081838" y="7799388"/>
              <a:ext cx="184150"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6"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46" name="Freeform 142"/>
            <p:cNvSpPr>
              <a:spLocks/>
            </p:cNvSpPr>
            <p:nvPr/>
          </p:nvSpPr>
          <p:spPr bwMode="auto">
            <a:xfrm>
              <a:off x="7758113" y="7799388"/>
              <a:ext cx="185738"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47" name="Freeform 143"/>
            <p:cNvSpPr>
              <a:spLocks/>
            </p:cNvSpPr>
            <p:nvPr/>
          </p:nvSpPr>
          <p:spPr bwMode="auto">
            <a:xfrm>
              <a:off x="8435975" y="7799388"/>
              <a:ext cx="184150"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4"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48" name="Freeform 144"/>
            <p:cNvSpPr>
              <a:spLocks/>
            </p:cNvSpPr>
            <p:nvPr/>
          </p:nvSpPr>
          <p:spPr bwMode="auto">
            <a:xfrm>
              <a:off x="9118600" y="7799388"/>
              <a:ext cx="185738"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6"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49" name="Freeform 145"/>
            <p:cNvSpPr>
              <a:spLocks/>
            </p:cNvSpPr>
            <p:nvPr/>
          </p:nvSpPr>
          <p:spPr bwMode="auto">
            <a:xfrm>
              <a:off x="9796463" y="7799388"/>
              <a:ext cx="184150"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50" name="Freeform 146"/>
            <p:cNvSpPr>
              <a:spLocks/>
            </p:cNvSpPr>
            <p:nvPr/>
          </p:nvSpPr>
          <p:spPr bwMode="auto">
            <a:xfrm>
              <a:off x="10474325" y="7799388"/>
              <a:ext cx="190500" cy="782638"/>
            </a:xfrm>
            <a:custGeom>
              <a:avLst/>
              <a:gdLst>
                <a:gd name="T0" fmla="*/ 31 w 31"/>
                <a:gd name="T1" fmla="*/ 12 h 127"/>
                <a:gd name="T2" fmla="*/ 16 w 31"/>
                <a:gd name="T3" fmla="*/ 0 h 127"/>
                <a:gd name="T4" fmla="*/ 0 w 31"/>
                <a:gd name="T5" fmla="*/ 12 h 127"/>
                <a:gd name="T6" fmla="*/ 0 w 31"/>
                <a:gd name="T7" fmla="*/ 127 h 127"/>
                <a:gd name="T8" fmla="*/ 31 w 31"/>
                <a:gd name="T9" fmla="*/ 127 h 127"/>
                <a:gd name="T10" fmla="*/ 31 w 31"/>
                <a:gd name="T11" fmla="*/ 12 h 127"/>
              </a:gdLst>
              <a:ahLst/>
              <a:cxnLst>
                <a:cxn ang="0">
                  <a:pos x="T0" y="T1"/>
                </a:cxn>
                <a:cxn ang="0">
                  <a:pos x="T2" y="T3"/>
                </a:cxn>
                <a:cxn ang="0">
                  <a:pos x="T4" y="T5"/>
                </a:cxn>
                <a:cxn ang="0">
                  <a:pos x="T6" y="T7"/>
                </a:cxn>
                <a:cxn ang="0">
                  <a:pos x="T8" y="T9"/>
                </a:cxn>
                <a:cxn ang="0">
                  <a:pos x="T10" y="T11"/>
                </a:cxn>
              </a:cxnLst>
              <a:rect l="0" t="0" r="r" b="b"/>
              <a:pathLst>
                <a:path w="31" h="127">
                  <a:moveTo>
                    <a:pt x="31" y="12"/>
                  </a:moveTo>
                  <a:cubicBezTo>
                    <a:pt x="31" y="6"/>
                    <a:pt x="24" y="0"/>
                    <a:pt x="16" y="0"/>
                  </a:cubicBezTo>
                  <a:cubicBezTo>
                    <a:pt x="7" y="0"/>
                    <a:pt x="0" y="6"/>
                    <a:pt x="0" y="12"/>
                  </a:cubicBezTo>
                  <a:cubicBezTo>
                    <a:pt x="0" y="127"/>
                    <a:pt x="0" y="127"/>
                    <a:pt x="0" y="127"/>
                  </a:cubicBezTo>
                  <a:cubicBezTo>
                    <a:pt x="31" y="127"/>
                    <a:pt x="31" y="127"/>
                    <a:pt x="31" y="127"/>
                  </a:cubicBezTo>
                  <a:lnTo>
                    <a:pt x="31"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51" name="Freeform 147"/>
            <p:cNvSpPr>
              <a:spLocks/>
            </p:cNvSpPr>
            <p:nvPr/>
          </p:nvSpPr>
          <p:spPr bwMode="auto">
            <a:xfrm>
              <a:off x="11156950" y="7799388"/>
              <a:ext cx="185738"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52" name="Freeform 148"/>
            <p:cNvSpPr>
              <a:spLocks/>
            </p:cNvSpPr>
            <p:nvPr/>
          </p:nvSpPr>
          <p:spPr bwMode="auto">
            <a:xfrm>
              <a:off x="11834813" y="7799388"/>
              <a:ext cx="184150"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4"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grpSp>
      <p:pic>
        <p:nvPicPr>
          <p:cNvPr id="162" name="图片 9">
            <a:extLst>
              <a:ext uri="{FF2B5EF4-FFF2-40B4-BE49-F238E27FC236}">
                <a16:creationId xmlns:a16="http://schemas.microsoft.com/office/drawing/2014/main" id="{2865A210-1A75-44C2-A563-954401F77FFB}"/>
              </a:ext>
            </a:extLst>
          </p:cNvPr>
          <p:cNvPicPr>
            <a:picLocks noChangeAspect="1"/>
          </p:cNvPicPr>
          <p:nvPr/>
        </p:nvPicPr>
        <p:blipFill>
          <a:blip r:embed="rId13">
            <a:extLst>
              <a:ext uri="{BEBA8EAE-BF5A-486C-A8C5-ECC9F3942E4B}">
                <a14:imgProps xmlns:a14="http://schemas.microsoft.com/office/drawing/2010/main">
                  <a14:imgLayer r:embed="rId14">
                    <a14:imgEffect>
                      <a14:saturation sat="400000"/>
                    </a14:imgEffect>
                  </a14:imgLayer>
                </a14:imgProps>
              </a:ext>
              <a:ext uri="{28A0092B-C50C-407E-A947-70E740481C1C}">
                <a14:useLocalDpi xmlns:a14="http://schemas.microsoft.com/office/drawing/2010/main" val="0"/>
              </a:ext>
            </a:extLst>
          </a:blip>
          <a:stretch>
            <a:fillRect/>
          </a:stretch>
        </p:blipFill>
        <p:spPr>
          <a:xfrm>
            <a:off x="2830711" y="160164"/>
            <a:ext cx="3889044" cy="2782986"/>
          </a:xfrm>
          <a:prstGeom prst="rect">
            <a:avLst/>
          </a:prstGeom>
          <a:ln>
            <a:noFill/>
          </a:ln>
          <a:effectLst>
            <a:outerShdw blurRad="292100" dist="139700" dir="2700000" algn="tl" rotWithShape="0">
              <a:srgbClr val="333333">
                <a:alpha val="65000"/>
              </a:srgbClr>
            </a:outerShdw>
          </a:effectLst>
        </p:spPr>
      </p:pic>
      <p:pic>
        <p:nvPicPr>
          <p:cNvPr id="165" name="Picture 5" descr="C:\Users\Administrator\Desktop\小鸟.png"/>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7869398" y="1109235"/>
            <a:ext cx="1075768" cy="11434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68" name="文本框 4"/>
          <p:cNvSpPr txBox="1">
            <a:spLocks noChangeArrowheads="1"/>
          </p:cNvSpPr>
          <p:nvPr/>
        </p:nvSpPr>
        <p:spPr bwMode="auto">
          <a:xfrm rot="21217618">
            <a:off x="2811980" y="1637924"/>
            <a:ext cx="3814222"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gn="ctr">
              <a:buClrTx/>
              <a:buFont typeface="Arial" panose="020B0604020202020204" pitchFamily="34" charset="0"/>
              <a:buNone/>
            </a:pPr>
            <a:r>
              <a:rPr lang="en-US" altLang="zh-CN" sz="3600" b="1" kern="1200">
                <a:solidFill>
                  <a:srgbClr val="FF0000"/>
                </a:solidFill>
                <a:latin typeface="Comic Sans MS" panose="030F0702030302020204" pitchFamily="66" charset="0"/>
                <a:ea typeface="幼圆" panose="02010509060101010101" charset="-122"/>
                <a:cs typeface="Arial" panose="020B0604020202020204" pitchFamily="34" charset="0"/>
                <a:sym typeface="+mn-lt"/>
              </a:rPr>
              <a:t>2.Review</a:t>
            </a:r>
            <a:endParaRPr lang="zh-CN" altLang="en-US" sz="3600" b="1" kern="1200" dirty="0">
              <a:solidFill>
                <a:srgbClr val="FF0000"/>
              </a:solidFill>
              <a:latin typeface="Comic Sans MS" panose="030F0702030302020204" pitchFamily="66" charset="0"/>
              <a:ea typeface="幼圆" panose="02010509060101010101" charset="-122"/>
              <a:cs typeface="Arial" panose="020B0604020202020204" pitchFamily="34" charset="0"/>
              <a:sym typeface="+mn-lt"/>
            </a:endParaRPr>
          </a:p>
        </p:txBody>
      </p:sp>
      <p:pic>
        <p:nvPicPr>
          <p:cNvPr id="161" name="Picture 160">
            <a:extLst>
              <a:ext uri="{FF2B5EF4-FFF2-40B4-BE49-F238E27FC236}">
                <a16:creationId xmlns:a16="http://schemas.microsoft.com/office/drawing/2014/main" id="{77288C4A-6247-4C91-B74B-A38CDBD71BEE}"/>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8102399" y="100021"/>
            <a:ext cx="977681" cy="468779"/>
          </a:xfrm>
          <a:prstGeom prst="rect">
            <a:avLst/>
          </a:prstGeom>
        </p:spPr>
      </p:pic>
    </p:spTree>
    <p:extLst>
      <p:ext uri="{BB962C8B-B14F-4D97-AF65-F5344CB8AC3E}">
        <p14:creationId xmlns:p14="http://schemas.microsoft.com/office/powerpoint/2010/main" val="6945816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magic-chime-06.wav"/>
          </p:stSnd>
        </p:sndAc>
      </p:transition>
    </mc:Choice>
    <mc:Fallback xmlns="">
      <p:transition spd="slow">
        <p:fade/>
        <p:sndAc>
          <p:stSnd>
            <p:snd r:embed="rId18" name="magic-chime-06.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62"/>
                                            </p:tgtEl>
                                            <p:attrNameLst>
                                              <p:attrName>style.visibility</p:attrName>
                                            </p:attrNameLst>
                                          </p:cBhvr>
                                          <p:to>
                                            <p:strVal val="visible"/>
                                          </p:to>
                                        </p:set>
                                        <p:animEffect transition="in" filter="fade">
                                          <p:cBhvr>
                                            <p:cTn id="7" dur="1000"/>
                                            <p:tgtEl>
                                              <p:spTgt spid="162"/>
                                            </p:tgtEl>
                                          </p:cBhvr>
                                        </p:animEffect>
                                        <p:anim calcmode="lin" valueType="num">
                                          <p:cBhvr>
                                            <p:cTn id="8" dur="1000" fill="hold"/>
                                            <p:tgtEl>
                                              <p:spTgt spid="162"/>
                                            </p:tgtEl>
                                            <p:attrNameLst>
                                              <p:attrName>ppt_x</p:attrName>
                                            </p:attrNameLst>
                                          </p:cBhvr>
                                          <p:tavLst>
                                            <p:tav tm="0">
                                              <p:val>
                                                <p:strVal val="#ppt_x"/>
                                              </p:val>
                                            </p:tav>
                                            <p:tav tm="100000">
                                              <p:val>
                                                <p:strVal val="#ppt_x"/>
                                              </p:val>
                                            </p:tav>
                                          </p:tavLst>
                                        </p:anim>
                                        <p:anim calcmode="lin" valueType="num">
                                          <p:cBhvr>
                                            <p:cTn id="9" dur="1000" fill="hold"/>
                                            <p:tgtEl>
                                              <p:spTgt spid="16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165"/>
                                            </p:tgtEl>
                                            <p:attrNameLst>
                                              <p:attrName>style.visibility</p:attrName>
                                            </p:attrNameLst>
                                          </p:cBhvr>
                                          <p:to>
                                            <p:strVal val="visible"/>
                                          </p:to>
                                        </p:set>
                                        <p:anim calcmode="lin" valueType="num">
                                          <p:cBhvr additive="base">
                                            <p:cTn id="13" dur="500" fill="hold"/>
                                            <p:tgtEl>
                                              <p:spTgt spid="165"/>
                                            </p:tgtEl>
                                            <p:attrNameLst>
                                              <p:attrName>ppt_x</p:attrName>
                                            </p:attrNameLst>
                                          </p:cBhvr>
                                          <p:tavLst>
                                            <p:tav tm="0">
                                              <p:val>
                                                <p:strVal val="1+#ppt_w/2"/>
                                              </p:val>
                                            </p:tav>
                                            <p:tav tm="100000">
                                              <p:val>
                                                <p:strVal val="#ppt_x"/>
                                              </p:val>
                                            </p:tav>
                                          </p:tavLst>
                                        </p:anim>
                                        <p:anim calcmode="lin" valueType="num">
                                          <p:cBhvr additive="base">
                                            <p:cTn id="14" dur="500" fill="hold"/>
                                            <p:tgtEl>
                                              <p:spTgt spid="165"/>
                                            </p:tgtEl>
                                            <p:attrNameLst>
                                              <p:attrName>ppt_y</p:attrName>
                                            </p:attrNameLst>
                                          </p:cBhvr>
                                          <p:tavLst>
                                            <p:tav tm="0">
                                              <p:val>
                                                <p:strVal val="#ppt_y"/>
                                              </p:val>
                                            </p:tav>
                                            <p:tav tm="100000">
                                              <p:val>
                                                <p:strVal val="#ppt_y"/>
                                              </p:val>
                                            </p:tav>
                                          </p:tavLst>
                                        </p:anim>
                                      </p:childTnLst>
                                    </p:cTn>
                                  </p:par>
                                  <p:par>
                                    <p:cTn id="15" presetID="0" presetClass="path" presetSubtype="0" repeatCount="indefinite" accel="50000" fill="hold" nodeType="withEffect" p14:presetBounceEnd="43000">
                                      <p:stCondLst>
                                        <p:cond delay="500"/>
                                      </p:stCondLst>
                                      <p:endCondLst>
                                        <p:cond evt="onNext" delay="0">
                                          <p:tgtEl>
                                            <p:sldTgt/>
                                          </p:tgtEl>
                                        </p:cond>
                                      </p:endCondLst>
                                      <p:childTnLst>
                                        <p:animMotion origin="layout" path="M 5.55556E-7 1.35802E-6 C -0.01233 0.00154 -0.02309 0.00741 -0.03542 0.00926 C -0.04809 0.01543 -0.05972 0.01697 -0.07292 0.01852 C -0.18837 0.01574 -0.19062 0.03302 -0.25625 0.0037 C -0.26302 -0.00432 -0.26458 -0.01111 -0.27083 -0.02222 C -0.28073 -0.03982 -0.29132 -0.05864 -0.30521 -0.06482 C -0.34097 -0.1071 -0.42309 -0.09012 -0.44896 -0.09074 C -0.45955 -0.09537 -0.47049 -0.09722 -0.48125 -0.10185 C -0.48802 -0.10494 -0.4941 -0.10895 -0.50104 -0.11111 C -0.51059 -0.1179 -0.52118 -0.12469 -0.53125 -0.12778 C -0.54705 -0.14198 -0.56319 -0.15309 -0.58021 -0.16111 C -0.58628 -0.16389 -0.59132 -0.17006 -0.59687 -0.17408 C -0.6099 -0.18364 -0.62552 -0.19043 -0.63958 -0.19445 C -0.67187 -0.1929 -0.70312 -0.19074 -0.73542 -0.19259 C -0.74983 -0.20124 -0.76441 -0.20833 -0.77812 -0.22037 C -0.7842 -0.22593 -0.79028 -0.2321 -0.79705 -0.23519 C -0.81007 -0.24908 -0.79462 -0.23395 -0.80729 -0.24259 C -0.81302 -0.2463 -0.8184 -0.25309 -0.82413 -0.25741 C -0.83003 -0.26204 -0.82622 -0.25648 -0.83125 -0.26111 C -0.84097 -0.26975 -0.85104 -0.27809 -0.86146 -0.28333 C -0.87083 -0.29445 -0.88108 -0.30556 -0.89184 -0.31296 C -0.89965 -0.32716 -0.91215 -0.33457 -0.91875 -0.35185 C -0.92014 -0.35556 -0.92205 -0.35895 -0.92292 -0.36296 C -0.92361 -0.36605 -0.92396 -0.36945 -0.925 -0.37222 C -0.9276 -0.37963 -0.9316 -0.38519 -0.93438 -0.39259 C -0.94045 -0.40864 -0.94549 -0.4179 -0.95313 -0.43148 " pathEditMode="relative" ptsTypes="fffffffffffffffffffffffffA" p14:bounceEnd="43000">
                                          <p:cBhvr>
                                            <p:cTn id="16" dur="6000" fill="hold"/>
                                            <p:tgtEl>
                                              <p:spTgt spid="165"/>
                                            </p:tgtEl>
                                            <p:attrNameLst>
                                              <p:attrName>ppt_x</p:attrName>
                                              <p:attrName>ppt_y</p:attrName>
                                            </p:attrNameLst>
                                          </p:cBhvr>
                                        </p:animMotion>
                                      </p:childTnLst>
                                    </p:cTn>
                                  </p:par>
                                  <p:par>
                                    <p:cTn id="17" presetID="42" presetClass="entr" presetSubtype="0" fill="hold" grpId="0" nodeType="withEffect">
                                      <p:stCondLst>
                                        <p:cond delay="0"/>
                                      </p:stCondLst>
                                      <p:childTnLst>
                                        <p:set>
                                          <p:cBhvr>
                                            <p:cTn id="18" dur="1" fill="hold">
                                              <p:stCondLst>
                                                <p:cond delay="0"/>
                                              </p:stCondLst>
                                            </p:cTn>
                                            <p:tgtEl>
                                              <p:spTgt spid="168"/>
                                            </p:tgtEl>
                                            <p:attrNameLst>
                                              <p:attrName>style.visibility</p:attrName>
                                            </p:attrNameLst>
                                          </p:cBhvr>
                                          <p:to>
                                            <p:strVal val="visible"/>
                                          </p:to>
                                        </p:set>
                                        <p:animEffect transition="in" filter="fade">
                                          <p:cBhvr>
                                            <p:cTn id="19" dur="1000"/>
                                            <p:tgtEl>
                                              <p:spTgt spid="168"/>
                                            </p:tgtEl>
                                          </p:cBhvr>
                                        </p:animEffect>
                                        <p:anim calcmode="lin" valueType="num">
                                          <p:cBhvr>
                                            <p:cTn id="20" dur="1000" fill="hold"/>
                                            <p:tgtEl>
                                              <p:spTgt spid="168"/>
                                            </p:tgtEl>
                                            <p:attrNameLst>
                                              <p:attrName>ppt_x</p:attrName>
                                            </p:attrNameLst>
                                          </p:cBhvr>
                                          <p:tavLst>
                                            <p:tav tm="0">
                                              <p:val>
                                                <p:strVal val="#ppt_x"/>
                                              </p:val>
                                            </p:tav>
                                            <p:tav tm="100000">
                                              <p:val>
                                                <p:strVal val="#ppt_x"/>
                                              </p:val>
                                            </p:tav>
                                          </p:tavLst>
                                        </p:anim>
                                        <p:anim calcmode="lin" valueType="num">
                                          <p:cBhvr>
                                            <p:cTn id="21" dur="1000" fill="hold"/>
                                            <p:tgtEl>
                                              <p:spTgt spid="16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62"/>
                                            </p:tgtEl>
                                            <p:attrNameLst>
                                              <p:attrName>style.visibility</p:attrName>
                                            </p:attrNameLst>
                                          </p:cBhvr>
                                          <p:to>
                                            <p:strVal val="visible"/>
                                          </p:to>
                                        </p:set>
                                        <p:animEffect transition="in" filter="fade">
                                          <p:cBhvr>
                                            <p:cTn id="7" dur="1000"/>
                                            <p:tgtEl>
                                              <p:spTgt spid="162"/>
                                            </p:tgtEl>
                                          </p:cBhvr>
                                        </p:animEffect>
                                        <p:anim calcmode="lin" valueType="num">
                                          <p:cBhvr>
                                            <p:cTn id="8" dur="1000" fill="hold"/>
                                            <p:tgtEl>
                                              <p:spTgt spid="162"/>
                                            </p:tgtEl>
                                            <p:attrNameLst>
                                              <p:attrName>ppt_x</p:attrName>
                                            </p:attrNameLst>
                                          </p:cBhvr>
                                          <p:tavLst>
                                            <p:tav tm="0">
                                              <p:val>
                                                <p:strVal val="#ppt_x"/>
                                              </p:val>
                                            </p:tav>
                                            <p:tav tm="100000">
                                              <p:val>
                                                <p:strVal val="#ppt_x"/>
                                              </p:val>
                                            </p:tav>
                                          </p:tavLst>
                                        </p:anim>
                                        <p:anim calcmode="lin" valueType="num">
                                          <p:cBhvr>
                                            <p:cTn id="9" dur="1000" fill="hold"/>
                                            <p:tgtEl>
                                              <p:spTgt spid="16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9" name="chimes.wav"/>
                                            </p:tgtEl>
                                          </p:cMediaNode>
                                        </p:audio>
                                      </p:sub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165"/>
                                            </p:tgtEl>
                                            <p:attrNameLst>
                                              <p:attrName>style.visibility</p:attrName>
                                            </p:attrNameLst>
                                          </p:cBhvr>
                                          <p:to>
                                            <p:strVal val="visible"/>
                                          </p:to>
                                        </p:set>
                                        <p:anim calcmode="lin" valueType="num">
                                          <p:cBhvr additive="base">
                                            <p:cTn id="13" dur="500" fill="hold"/>
                                            <p:tgtEl>
                                              <p:spTgt spid="165"/>
                                            </p:tgtEl>
                                            <p:attrNameLst>
                                              <p:attrName>ppt_x</p:attrName>
                                            </p:attrNameLst>
                                          </p:cBhvr>
                                          <p:tavLst>
                                            <p:tav tm="0">
                                              <p:val>
                                                <p:strVal val="1+#ppt_w/2"/>
                                              </p:val>
                                            </p:tav>
                                            <p:tav tm="100000">
                                              <p:val>
                                                <p:strVal val="#ppt_x"/>
                                              </p:val>
                                            </p:tav>
                                          </p:tavLst>
                                        </p:anim>
                                        <p:anim calcmode="lin" valueType="num">
                                          <p:cBhvr additive="base">
                                            <p:cTn id="14" dur="500" fill="hold"/>
                                            <p:tgtEl>
                                              <p:spTgt spid="165"/>
                                            </p:tgtEl>
                                            <p:attrNameLst>
                                              <p:attrName>ppt_y</p:attrName>
                                            </p:attrNameLst>
                                          </p:cBhvr>
                                          <p:tavLst>
                                            <p:tav tm="0">
                                              <p:val>
                                                <p:strVal val="#ppt_y"/>
                                              </p:val>
                                            </p:tav>
                                            <p:tav tm="100000">
                                              <p:val>
                                                <p:strVal val="#ppt_y"/>
                                              </p:val>
                                            </p:tav>
                                          </p:tavLst>
                                        </p:anim>
                                      </p:childTnLst>
                                    </p:cTn>
                                  </p:par>
                                  <p:par>
                                    <p:cTn id="15" presetID="0" presetClass="path" presetSubtype="0" repeatCount="indefinite" accel="50000" fill="hold" nodeType="withEffect">
                                      <p:stCondLst>
                                        <p:cond delay="500"/>
                                      </p:stCondLst>
                                      <p:endCondLst>
                                        <p:cond evt="onNext" delay="0">
                                          <p:tgtEl>
                                            <p:sldTgt/>
                                          </p:tgtEl>
                                        </p:cond>
                                      </p:endCondLst>
                                      <p:childTnLst>
                                        <p:animMotion origin="layout" path="M 5.55556E-7 1.35802E-6 C -0.01233 0.00154 -0.02309 0.00741 -0.03542 0.00926 C -0.04809 0.01543 -0.05972 0.01697 -0.07292 0.01852 C -0.18837 0.01574 -0.19062 0.03302 -0.25625 0.0037 C -0.26302 -0.00432 -0.26458 -0.01111 -0.27083 -0.02222 C -0.28073 -0.03982 -0.29132 -0.05864 -0.30521 -0.06482 C -0.34097 -0.1071 -0.42309 -0.09012 -0.44896 -0.09074 C -0.45955 -0.09537 -0.47049 -0.09722 -0.48125 -0.10185 C -0.48802 -0.10494 -0.4941 -0.10895 -0.50104 -0.11111 C -0.51059 -0.1179 -0.52118 -0.12469 -0.53125 -0.12778 C -0.54705 -0.14198 -0.56319 -0.15309 -0.58021 -0.16111 C -0.58628 -0.16389 -0.59132 -0.17006 -0.59687 -0.17408 C -0.6099 -0.18364 -0.62552 -0.19043 -0.63958 -0.19445 C -0.67187 -0.1929 -0.70312 -0.19074 -0.73542 -0.19259 C -0.74983 -0.20124 -0.76441 -0.20833 -0.77812 -0.22037 C -0.7842 -0.22593 -0.79028 -0.2321 -0.79705 -0.23519 C -0.81007 -0.24908 -0.79462 -0.23395 -0.80729 -0.24259 C -0.81302 -0.2463 -0.8184 -0.25309 -0.82413 -0.25741 C -0.83003 -0.26204 -0.82622 -0.25648 -0.83125 -0.26111 C -0.84097 -0.26975 -0.85104 -0.27809 -0.86146 -0.28333 C -0.87083 -0.29445 -0.88108 -0.30556 -0.89184 -0.31296 C -0.89965 -0.32716 -0.91215 -0.33457 -0.91875 -0.35185 C -0.92014 -0.35556 -0.92205 -0.35895 -0.92292 -0.36296 C -0.92361 -0.36605 -0.92396 -0.36945 -0.925 -0.37222 C -0.9276 -0.37963 -0.9316 -0.38519 -0.93438 -0.39259 C -0.94045 -0.40864 -0.94549 -0.4179 -0.95313 -0.43148 " pathEditMode="relative" ptsTypes="fffffffffffffffffffffffffA">
                                          <p:cBhvr>
                                            <p:cTn id="16" dur="6000" fill="hold"/>
                                            <p:tgtEl>
                                              <p:spTgt spid="165"/>
                                            </p:tgtEl>
                                            <p:attrNameLst>
                                              <p:attrName>ppt_x</p:attrName>
                                              <p:attrName>ppt_y</p:attrName>
                                            </p:attrNameLst>
                                          </p:cBhvr>
                                        </p:animMotion>
                                      </p:childTnLst>
                                    </p:cTn>
                                  </p:par>
                                  <p:par>
                                    <p:cTn id="17" presetID="42" presetClass="entr" presetSubtype="0" fill="hold" grpId="0" nodeType="withEffect">
                                      <p:stCondLst>
                                        <p:cond delay="0"/>
                                      </p:stCondLst>
                                      <p:childTnLst>
                                        <p:set>
                                          <p:cBhvr>
                                            <p:cTn id="18" dur="1" fill="hold">
                                              <p:stCondLst>
                                                <p:cond delay="0"/>
                                              </p:stCondLst>
                                            </p:cTn>
                                            <p:tgtEl>
                                              <p:spTgt spid="168"/>
                                            </p:tgtEl>
                                            <p:attrNameLst>
                                              <p:attrName>style.visibility</p:attrName>
                                            </p:attrNameLst>
                                          </p:cBhvr>
                                          <p:to>
                                            <p:strVal val="visible"/>
                                          </p:to>
                                        </p:set>
                                        <p:animEffect transition="in" filter="fade">
                                          <p:cBhvr>
                                            <p:cTn id="19" dur="1000"/>
                                            <p:tgtEl>
                                              <p:spTgt spid="168"/>
                                            </p:tgtEl>
                                          </p:cBhvr>
                                        </p:animEffect>
                                        <p:anim calcmode="lin" valueType="num">
                                          <p:cBhvr>
                                            <p:cTn id="20" dur="1000" fill="hold"/>
                                            <p:tgtEl>
                                              <p:spTgt spid="168"/>
                                            </p:tgtEl>
                                            <p:attrNameLst>
                                              <p:attrName>ppt_x</p:attrName>
                                            </p:attrNameLst>
                                          </p:cBhvr>
                                          <p:tavLst>
                                            <p:tav tm="0">
                                              <p:val>
                                                <p:strVal val="#ppt_x"/>
                                              </p:val>
                                            </p:tav>
                                            <p:tav tm="100000">
                                              <p:val>
                                                <p:strVal val="#ppt_x"/>
                                              </p:val>
                                            </p:tav>
                                          </p:tavLst>
                                        </p:anim>
                                        <p:anim calcmode="lin" valueType="num">
                                          <p:cBhvr>
                                            <p:cTn id="21" dur="1000" fill="hold"/>
                                            <p:tgtEl>
                                              <p:spTgt spid="16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7" name="图片 71696" descr="21"/>
          <p:cNvPicPr>
            <a:picLocks noChangeAspect="1"/>
          </p:cNvPicPr>
          <p:nvPr/>
        </p:nvPicPr>
        <p:blipFill>
          <a:blip r:embed="rId4"/>
          <a:stretch>
            <a:fillRect/>
          </a:stretch>
        </p:blipFill>
        <p:spPr>
          <a:xfrm>
            <a:off x="-3427" y="341192"/>
            <a:ext cx="9106468" cy="4791064"/>
          </a:xfrm>
          <a:prstGeom prst="rect">
            <a:avLst/>
          </a:prstGeom>
          <a:noFill/>
          <a:ln w="9525">
            <a:noFill/>
          </a:ln>
        </p:spPr>
      </p:pic>
      <p:pic>
        <p:nvPicPr>
          <p:cNvPr id="71684" name="图片 71683" descr="PPT素材-06"/>
          <p:cNvPicPr>
            <a:picLocks noChangeAspect="1"/>
          </p:cNvPicPr>
          <p:nvPr/>
        </p:nvPicPr>
        <p:blipFill>
          <a:blip r:embed="rId5"/>
          <a:stretch>
            <a:fillRect/>
          </a:stretch>
        </p:blipFill>
        <p:spPr>
          <a:xfrm>
            <a:off x="-274644" y="3041151"/>
            <a:ext cx="3287368" cy="2461679"/>
          </a:xfrm>
          <a:prstGeom prst="rect">
            <a:avLst/>
          </a:prstGeom>
          <a:noFill/>
          <a:ln w="9525">
            <a:noFill/>
          </a:ln>
        </p:spPr>
      </p:pic>
      <p:sp>
        <p:nvSpPr>
          <p:cNvPr id="71691" name="文本框 71690"/>
          <p:cNvSpPr txBox="1"/>
          <p:nvPr/>
        </p:nvSpPr>
        <p:spPr>
          <a:xfrm>
            <a:off x="4824048" y="1282212"/>
            <a:ext cx="2093074" cy="359650"/>
          </a:xfrm>
          <a:prstGeom prst="rect">
            <a:avLst/>
          </a:prstGeom>
          <a:noFill/>
          <a:ln w="9525">
            <a:noFill/>
          </a:ln>
        </p:spPr>
        <p:txBody>
          <a:bodyPr>
            <a:spAutoFit/>
          </a:bodyPr>
          <a:lstStyle/>
          <a:p>
            <a:pPr defTabSz="814474" fontAlgn="base">
              <a:spcBef>
                <a:spcPct val="50000"/>
              </a:spcBef>
              <a:spcAft>
                <a:spcPct val="0"/>
              </a:spcAft>
              <a:buClrTx/>
            </a:pPr>
            <a:r>
              <a:rPr lang="zh-CN" altLang="en-US" sz="1737" kern="1200" dirty="0">
                <a:solidFill>
                  <a:srgbClr val="FFFFFF"/>
                </a:solidFill>
                <a:latin typeface="黑体" panose="02010609060101010101" pitchFamily="2" charset="-122"/>
                <a:ea typeface="黑体" panose="02010609060101010101" pitchFamily="2" charset="-122"/>
              </a:rPr>
              <a:t>在此输入文字</a:t>
            </a:r>
          </a:p>
        </p:txBody>
      </p:sp>
      <p:sp>
        <p:nvSpPr>
          <p:cNvPr id="71692" name="文本框 71691"/>
          <p:cNvSpPr txBox="1"/>
          <p:nvPr/>
        </p:nvSpPr>
        <p:spPr>
          <a:xfrm>
            <a:off x="4785271" y="2180968"/>
            <a:ext cx="2093075" cy="359650"/>
          </a:xfrm>
          <a:prstGeom prst="rect">
            <a:avLst/>
          </a:prstGeom>
          <a:noFill/>
          <a:ln w="9525">
            <a:noFill/>
          </a:ln>
        </p:spPr>
        <p:txBody>
          <a:bodyPr>
            <a:spAutoFit/>
          </a:bodyPr>
          <a:lstStyle/>
          <a:p>
            <a:pPr defTabSz="814474" fontAlgn="base">
              <a:spcBef>
                <a:spcPct val="50000"/>
              </a:spcBef>
              <a:spcAft>
                <a:spcPct val="0"/>
              </a:spcAft>
              <a:buClrTx/>
            </a:pPr>
            <a:r>
              <a:rPr lang="zh-CN" altLang="en-US" sz="1737" kern="1200" dirty="0">
                <a:solidFill>
                  <a:srgbClr val="FFFFFF"/>
                </a:solidFill>
                <a:latin typeface="黑体" panose="02010609060101010101" pitchFamily="2" charset="-122"/>
                <a:ea typeface="黑体" panose="02010609060101010101" pitchFamily="2" charset="-122"/>
              </a:rPr>
              <a:t>在此输入文字</a:t>
            </a:r>
          </a:p>
        </p:txBody>
      </p:sp>
      <p:sp>
        <p:nvSpPr>
          <p:cNvPr id="71693" name="文本框 71692"/>
          <p:cNvSpPr txBox="1"/>
          <p:nvPr/>
        </p:nvSpPr>
        <p:spPr>
          <a:xfrm>
            <a:off x="4824048" y="3158138"/>
            <a:ext cx="2288681" cy="359650"/>
          </a:xfrm>
          <a:prstGeom prst="rect">
            <a:avLst/>
          </a:prstGeom>
          <a:noFill/>
          <a:ln w="9525">
            <a:noFill/>
          </a:ln>
        </p:spPr>
        <p:txBody>
          <a:bodyPr>
            <a:spAutoFit/>
          </a:bodyPr>
          <a:lstStyle/>
          <a:p>
            <a:pPr defTabSz="814474" fontAlgn="base">
              <a:spcBef>
                <a:spcPct val="50000"/>
              </a:spcBef>
              <a:spcAft>
                <a:spcPct val="0"/>
              </a:spcAft>
              <a:buClrTx/>
            </a:pPr>
            <a:r>
              <a:rPr lang="zh-CN" altLang="en-US" sz="1737" kern="1200" dirty="0">
                <a:solidFill>
                  <a:srgbClr val="FFFFFF"/>
                </a:solidFill>
                <a:latin typeface="黑体" panose="02010609060101010101" pitchFamily="2" charset="-122"/>
                <a:ea typeface="黑体" panose="02010609060101010101" pitchFamily="2" charset="-122"/>
              </a:rPr>
              <a:t>在此输</a:t>
            </a:r>
            <a:r>
              <a:rPr lang="zh-CN" altLang="en-US" sz="1737" kern="1200">
                <a:solidFill>
                  <a:srgbClr val="FFFFFF"/>
                </a:solidFill>
                <a:latin typeface="黑体" panose="02010609060101010101" pitchFamily="2" charset="-122"/>
                <a:ea typeface="黑体" panose="02010609060101010101" pitchFamily="2" charset="-122"/>
              </a:rPr>
              <a:t>入文</a:t>
            </a:r>
            <a:endParaRPr lang="zh-CN" altLang="en-US" sz="1737" kern="1200" dirty="0">
              <a:solidFill>
                <a:srgbClr val="FFFFFF"/>
              </a:solidFill>
              <a:latin typeface="黑体" panose="02010609060101010101" pitchFamily="2" charset="-122"/>
              <a:ea typeface="黑体" panose="02010609060101010101" pitchFamily="2" charset="-122"/>
            </a:endParaRPr>
          </a:p>
        </p:txBody>
      </p:sp>
      <p:sp>
        <p:nvSpPr>
          <p:cNvPr id="71694" name="文本框 71693"/>
          <p:cNvSpPr txBox="1"/>
          <p:nvPr/>
        </p:nvSpPr>
        <p:spPr>
          <a:xfrm>
            <a:off x="4824048" y="4056893"/>
            <a:ext cx="2131851" cy="359650"/>
          </a:xfrm>
          <a:prstGeom prst="rect">
            <a:avLst/>
          </a:prstGeom>
          <a:noFill/>
          <a:ln w="9525">
            <a:noFill/>
          </a:ln>
        </p:spPr>
        <p:txBody>
          <a:bodyPr>
            <a:spAutoFit/>
          </a:bodyPr>
          <a:lstStyle/>
          <a:p>
            <a:pPr defTabSz="814474" fontAlgn="base">
              <a:spcBef>
                <a:spcPct val="50000"/>
              </a:spcBef>
              <a:spcAft>
                <a:spcPct val="0"/>
              </a:spcAft>
              <a:buClrTx/>
            </a:pPr>
            <a:r>
              <a:rPr lang="zh-CN" altLang="en-US" sz="1737" kern="1200" dirty="0">
                <a:solidFill>
                  <a:srgbClr val="FFFFFF"/>
                </a:solidFill>
                <a:latin typeface="黑体" panose="02010609060101010101" pitchFamily="2" charset="-122"/>
                <a:ea typeface="黑体" panose="02010609060101010101" pitchFamily="2" charset="-122"/>
              </a:rPr>
              <a:t>在此输入文字</a:t>
            </a:r>
          </a:p>
        </p:txBody>
      </p:sp>
      <p:pic>
        <p:nvPicPr>
          <p:cNvPr id="71696" name="图片 71695" descr="2"/>
          <p:cNvPicPr>
            <a:picLocks noChangeAspect="1"/>
          </p:cNvPicPr>
          <p:nvPr/>
        </p:nvPicPr>
        <p:blipFill>
          <a:blip r:embed="rId6"/>
          <a:stretch>
            <a:fillRect/>
          </a:stretch>
        </p:blipFill>
        <p:spPr>
          <a:xfrm>
            <a:off x="-118406" y="781899"/>
            <a:ext cx="1393854" cy="804147"/>
          </a:xfrm>
          <a:prstGeom prst="rect">
            <a:avLst/>
          </a:prstGeom>
          <a:noFill/>
          <a:ln w="9525">
            <a:noFill/>
          </a:ln>
        </p:spPr>
      </p:pic>
      <p:grpSp>
        <p:nvGrpSpPr>
          <p:cNvPr id="4" name="Group 3"/>
          <p:cNvGrpSpPr/>
          <p:nvPr/>
        </p:nvGrpSpPr>
        <p:grpSpPr>
          <a:xfrm>
            <a:off x="847366" y="360520"/>
            <a:ext cx="5661114" cy="705734"/>
            <a:chOff x="1457783" y="367555"/>
            <a:chExt cx="5661114" cy="705734"/>
          </a:xfrm>
        </p:grpSpPr>
        <p:pic>
          <p:nvPicPr>
            <p:cNvPr id="71688" name="图片 71687" descr="8"/>
            <p:cNvPicPr>
              <a:picLocks noChangeAspect="1"/>
            </p:cNvPicPr>
            <p:nvPr/>
          </p:nvPicPr>
          <p:blipFill>
            <a:blip r:embed="rId7"/>
            <a:stretch>
              <a:fillRect/>
            </a:stretch>
          </p:blipFill>
          <p:spPr>
            <a:xfrm>
              <a:off x="1457783" y="367555"/>
              <a:ext cx="5661114" cy="705734"/>
            </a:xfrm>
            <a:prstGeom prst="rect">
              <a:avLst/>
            </a:prstGeom>
            <a:noFill/>
            <a:ln w="9525">
              <a:noFill/>
            </a:ln>
          </p:spPr>
        </p:pic>
        <p:sp>
          <p:nvSpPr>
            <p:cNvPr id="3" name="Rectangle 2"/>
            <p:cNvSpPr/>
            <p:nvPr/>
          </p:nvSpPr>
          <p:spPr>
            <a:xfrm>
              <a:off x="1620783" y="368448"/>
              <a:ext cx="2425664" cy="523220"/>
            </a:xfrm>
            <a:prstGeom prst="rect">
              <a:avLst/>
            </a:prstGeom>
          </p:spPr>
          <p:txBody>
            <a:bodyPr wrap="none">
              <a:spAutoFit/>
            </a:bodyPr>
            <a:lstStyle/>
            <a:p>
              <a:r>
                <a:rPr lang="en-US" sz="2800" b="1">
                  <a:solidFill>
                    <a:srgbClr val="FF0000"/>
                  </a:solidFill>
                  <a:latin typeface="Myriad Pro" panose="020B0503030403020204" pitchFamily="34" charset="0"/>
                </a:rPr>
                <a:t>Task 1 </a:t>
              </a:r>
              <a:r>
                <a:rPr lang="en-US" sz="2800" b="1">
                  <a:latin typeface="Myriad Pro" panose="020B0503030403020204" pitchFamily="34" charset="0"/>
                </a:rPr>
                <a:t>: Match</a:t>
              </a:r>
            </a:p>
          </p:txBody>
        </p:sp>
      </p:grpSp>
      <p:pic>
        <p:nvPicPr>
          <p:cNvPr id="6" name="Picture 5"/>
          <p:cNvPicPr>
            <a:picLocks noChangeAspect="1"/>
          </p:cNvPicPr>
          <p:nvPr/>
        </p:nvPicPr>
        <p:blipFill rotWithShape="1">
          <a:blip r:embed="rId8">
            <a:extLst>
              <a:ext uri="{28A0092B-C50C-407E-A947-70E740481C1C}">
                <a14:useLocalDpi xmlns:a14="http://schemas.microsoft.com/office/drawing/2010/main" val="0"/>
              </a:ext>
            </a:extLst>
          </a:blip>
          <a:srcRect l="33636" t="41902" r="13636" b="19178"/>
          <a:stretch/>
        </p:blipFill>
        <p:spPr>
          <a:xfrm>
            <a:off x="2583066" y="1099650"/>
            <a:ext cx="6497483" cy="2696410"/>
          </a:xfrm>
          <a:prstGeom prst="rect">
            <a:avLst/>
          </a:prstGeom>
        </p:spPr>
      </p:pic>
      <p:cxnSp>
        <p:nvCxnSpPr>
          <p:cNvPr id="5" name="Straight Connector 4"/>
          <p:cNvCxnSpPr/>
          <p:nvPr/>
        </p:nvCxnSpPr>
        <p:spPr>
          <a:xfrm flipV="1">
            <a:off x="3883631" y="2712514"/>
            <a:ext cx="2774626" cy="866000"/>
          </a:xfrm>
          <a:prstGeom prst="line">
            <a:avLst/>
          </a:prstGeom>
          <a:ln w="28575"/>
        </p:spPr>
        <p:style>
          <a:lnRef idx="3">
            <a:schemeClr val="accent6"/>
          </a:lnRef>
          <a:fillRef idx="0">
            <a:schemeClr val="accent6"/>
          </a:fillRef>
          <a:effectRef idx="2">
            <a:schemeClr val="accent6"/>
          </a:effectRef>
          <a:fontRef idx="minor">
            <a:schemeClr val="tx1"/>
          </a:fontRef>
        </p:style>
      </p:cxnSp>
      <p:cxnSp>
        <p:nvCxnSpPr>
          <p:cNvPr id="17" name="Straight Connector 16"/>
          <p:cNvCxnSpPr/>
          <p:nvPr/>
        </p:nvCxnSpPr>
        <p:spPr>
          <a:xfrm flipV="1">
            <a:off x="5436336" y="2736724"/>
            <a:ext cx="2731619" cy="786393"/>
          </a:xfrm>
          <a:prstGeom prst="line">
            <a:avLst/>
          </a:prstGeom>
          <a:ln w="28575"/>
        </p:spPr>
        <p:style>
          <a:lnRef idx="3">
            <a:schemeClr val="accent6"/>
          </a:lnRef>
          <a:fillRef idx="0">
            <a:schemeClr val="accent6"/>
          </a:fillRef>
          <a:effectRef idx="2">
            <a:schemeClr val="accent6"/>
          </a:effectRef>
          <a:fontRef idx="minor">
            <a:schemeClr val="tx1"/>
          </a:fontRef>
        </p:style>
      </p:cxnSp>
      <p:cxnSp>
        <p:nvCxnSpPr>
          <p:cNvPr id="19" name="Straight Connector 18"/>
          <p:cNvCxnSpPr/>
          <p:nvPr/>
        </p:nvCxnSpPr>
        <p:spPr>
          <a:xfrm flipH="1" flipV="1">
            <a:off x="5270945" y="2736724"/>
            <a:ext cx="3057123" cy="781064"/>
          </a:xfrm>
          <a:prstGeom prst="line">
            <a:avLst/>
          </a:prstGeom>
          <a:ln w="28575"/>
        </p:spPr>
        <p:style>
          <a:lnRef idx="3">
            <a:schemeClr val="accent6"/>
          </a:lnRef>
          <a:fillRef idx="0">
            <a:schemeClr val="accent6"/>
          </a:fillRef>
          <a:effectRef idx="2">
            <a:schemeClr val="accent6"/>
          </a:effectRef>
          <a:fontRef idx="minor">
            <a:schemeClr val="tx1"/>
          </a:fontRef>
        </p:style>
      </p:cxnSp>
      <p:pic>
        <p:nvPicPr>
          <p:cNvPr id="18" name="Picture 17">
            <a:extLst>
              <a:ext uri="{FF2B5EF4-FFF2-40B4-BE49-F238E27FC236}">
                <a16:creationId xmlns:a16="http://schemas.microsoft.com/office/drawing/2014/main" id="{77288C4A-6247-4C91-B74B-A38CDBD71BE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102399" y="100021"/>
            <a:ext cx="977681" cy="468779"/>
          </a:xfrm>
          <a:prstGeom prst="rect">
            <a:avLst/>
          </a:prstGeom>
        </p:spPr>
      </p:pic>
    </p:spTree>
    <p:extLst>
      <p:ext uri="{BB962C8B-B14F-4D97-AF65-F5344CB8AC3E}">
        <p14:creationId xmlns:p14="http://schemas.microsoft.com/office/powerpoint/2010/main" val="146559828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1684"/>
                                        </p:tgtEl>
                                        <p:attrNameLst>
                                          <p:attrName>style.visibility</p:attrName>
                                        </p:attrNameLst>
                                      </p:cBhvr>
                                      <p:to>
                                        <p:strVal val="visible"/>
                                      </p:to>
                                    </p:set>
                                    <p:animEffect transition="in" filter="fade">
                                      <p:cBhvr>
                                        <p:cTn id="7" dur="1000"/>
                                        <p:tgtEl>
                                          <p:spTgt spid="71684"/>
                                        </p:tgtEl>
                                      </p:cBhvr>
                                    </p:animEffect>
                                    <p:anim calcmode="lin" valueType="num">
                                      <p:cBhvr>
                                        <p:cTn id="8" dur="1000" fill="hold"/>
                                        <p:tgtEl>
                                          <p:spTgt spid="71684"/>
                                        </p:tgtEl>
                                        <p:attrNameLst>
                                          <p:attrName>ppt_x</p:attrName>
                                        </p:attrNameLst>
                                      </p:cBhvr>
                                      <p:tavLst>
                                        <p:tav tm="0">
                                          <p:val>
                                            <p:strVal val="#ppt_x"/>
                                          </p:val>
                                        </p:tav>
                                        <p:tav tm="100000">
                                          <p:val>
                                            <p:strVal val="#ppt_x"/>
                                          </p:val>
                                        </p:tav>
                                      </p:tavLst>
                                    </p:anim>
                                    <p:anim calcmode="lin" valueType="num">
                                      <p:cBhvr>
                                        <p:cTn id="9" dur="1000" fill="hold"/>
                                        <p:tgtEl>
                                          <p:spTgt spid="7168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9" presetClass="entr" presetSubtype="0" fill="hold" nodeType="afterEffect">
                                  <p:stCondLst>
                                    <p:cond delay="0"/>
                                  </p:stCondLst>
                                  <p:childTnLst>
                                    <p:set>
                                      <p:cBhvr>
                                        <p:cTn id="12" dur="1" fill="hold">
                                          <p:stCondLst>
                                            <p:cond delay="0"/>
                                          </p:stCondLst>
                                        </p:cTn>
                                        <p:tgtEl>
                                          <p:spTgt spid="71696"/>
                                        </p:tgtEl>
                                        <p:attrNameLst>
                                          <p:attrName>style.visibility</p:attrName>
                                        </p:attrNameLst>
                                      </p:cBhvr>
                                      <p:to>
                                        <p:strVal val="visible"/>
                                      </p:to>
                                    </p:set>
                                    <p:anim calcmode="lin" valueType="num">
                                      <p:cBhvr>
                                        <p:cTn id="13" dur="1000" fill="hold"/>
                                        <p:tgtEl>
                                          <p:spTgt spid="71696"/>
                                        </p:tgtEl>
                                        <p:attrNameLst>
                                          <p:attrName>ppt_x</p:attrName>
                                        </p:attrNameLst>
                                      </p:cBhvr>
                                      <p:tavLst>
                                        <p:tav tm="0">
                                          <p:val>
                                            <p:strVal val="#ppt_x-.2"/>
                                          </p:val>
                                        </p:tav>
                                        <p:tav tm="100000">
                                          <p:val>
                                            <p:strVal val="#ppt_x"/>
                                          </p:val>
                                        </p:tav>
                                      </p:tavLst>
                                    </p:anim>
                                    <p:anim calcmode="lin" valueType="num">
                                      <p:cBhvr>
                                        <p:cTn id="14" dur="1000" fill="hold"/>
                                        <p:tgtEl>
                                          <p:spTgt spid="71696"/>
                                        </p:tgtEl>
                                        <p:attrNameLst>
                                          <p:attrName>ppt_y</p:attrName>
                                        </p:attrNameLst>
                                      </p:cBhvr>
                                      <p:tavLst>
                                        <p:tav tm="0">
                                          <p:val>
                                            <p:strVal val="#ppt_y"/>
                                          </p:val>
                                        </p:tav>
                                        <p:tav tm="100000">
                                          <p:val>
                                            <p:strVal val="#ppt_y"/>
                                          </p:val>
                                        </p:tav>
                                      </p:tavLst>
                                    </p:anim>
                                    <p:animEffect transition="in" filter="wipe(right)" prLst="gradientSize: 0.1">
                                      <p:cBhvr>
                                        <p:cTn id="15" dur="1000"/>
                                        <p:tgtEl>
                                          <p:spTgt spid="71696"/>
                                        </p:tgtEl>
                                      </p:cBhvr>
                                    </p:animEffect>
                                  </p:childTnLst>
                                </p:cTn>
                              </p:par>
                            </p:childTnLst>
                          </p:cTn>
                        </p:par>
                        <p:par>
                          <p:cTn id="16" fill="hold">
                            <p:stCondLst>
                              <p:cond delay="2000"/>
                            </p:stCondLst>
                            <p:childTnLst>
                              <p:par>
                                <p:cTn id="17" presetID="29" presetClass="entr" presetSubtype="0" fill="hold" grpId="0" nodeType="afterEffect">
                                  <p:stCondLst>
                                    <p:cond delay="0"/>
                                  </p:stCondLst>
                                  <p:childTnLst>
                                    <p:set>
                                      <p:cBhvr>
                                        <p:cTn id="18" dur="1" fill="hold">
                                          <p:stCondLst>
                                            <p:cond delay="0"/>
                                          </p:stCondLst>
                                        </p:cTn>
                                        <p:tgtEl>
                                          <p:spTgt spid="71691"/>
                                        </p:tgtEl>
                                        <p:attrNameLst>
                                          <p:attrName>style.visibility</p:attrName>
                                        </p:attrNameLst>
                                      </p:cBhvr>
                                      <p:to>
                                        <p:strVal val="visible"/>
                                      </p:to>
                                    </p:set>
                                    <p:anim calcmode="lin" valueType="num">
                                      <p:cBhvr>
                                        <p:cTn id="19" dur="1000" fill="hold"/>
                                        <p:tgtEl>
                                          <p:spTgt spid="71691"/>
                                        </p:tgtEl>
                                        <p:attrNameLst>
                                          <p:attrName>ppt_x</p:attrName>
                                        </p:attrNameLst>
                                      </p:cBhvr>
                                      <p:tavLst>
                                        <p:tav tm="0">
                                          <p:val>
                                            <p:strVal val="#ppt_x-.2"/>
                                          </p:val>
                                        </p:tav>
                                        <p:tav tm="100000">
                                          <p:val>
                                            <p:strVal val="#ppt_x"/>
                                          </p:val>
                                        </p:tav>
                                      </p:tavLst>
                                    </p:anim>
                                    <p:anim calcmode="lin" valueType="num">
                                      <p:cBhvr>
                                        <p:cTn id="20" dur="1000" fill="hold"/>
                                        <p:tgtEl>
                                          <p:spTgt spid="71691"/>
                                        </p:tgtEl>
                                        <p:attrNameLst>
                                          <p:attrName>ppt_y</p:attrName>
                                        </p:attrNameLst>
                                      </p:cBhvr>
                                      <p:tavLst>
                                        <p:tav tm="0">
                                          <p:val>
                                            <p:strVal val="#ppt_y"/>
                                          </p:val>
                                        </p:tav>
                                        <p:tav tm="100000">
                                          <p:val>
                                            <p:strVal val="#ppt_y"/>
                                          </p:val>
                                        </p:tav>
                                      </p:tavLst>
                                    </p:anim>
                                    <p:animEffect transition="in" filter="wipe(right)" prLst="gradientSize: 0.1">
                                      <p:cBhvr>
                                        <p:cTn id="21" dur="1000"/>
                                        <p:tgtEl>
                                          <p:spTgt spid="71691"/>
                                        </p:tgtEl>
                                      </p:cBhvr>
                                    </p:animEffect>
                                  </p:childTnLst>
                                </p:cTn>
                              </p:par>
                            </p:childTnLst>
                          </p:cTn>
                        </p:par>
                        <p:par>
                          <p:cTn id="22" fill="hold">
                            <p:stCondLst>
                              <p:cond delay="3000"/>
                            </p:stCondLst>
                            <p:childTnLst>
                              <p:par>
                                <p:cTn id="23" presetID="29" presetClass="entr" presetSubtype="0" fill="hold" grpId="0" nodeType="afterEffect">
                                  <p:stCondLst>
                                    <p:cond delay="0"/>
                                  </p:stCondLst>
                                  <p:childTnLst>
                                    <p:set>
                                      <p:cBhvr>
                                        <p:cTn id="24" dur="1" fill="hold">
                                          <p:stCondLst>
                                            <p:cond delay="0"/>
                                          </p:stCondLst>
                                        </p:cTn>
                                        <p:tgtEl>
                                          <p:spTgt spid="71692"/>
                                        </p:tgtEl>
                                        <p:attrNameLst>
                                          <p:attrName>style.visibility</p:attrName>
                                        </p:attrNameLst>
                                      </p:cBhvr>
                                      <p:to>
                                        <p:strVal val="visible"/>
                                      </p:to>
                                    </p:set>
                                    <p:anim calcmode="lin" valueType="num">
                                      <p:cBhvr>
                                        <p:cTn id="25" dur="1000" fill="hold"/>
                                        <p:tgtEl>
                                          <p:spTgt spid="71692"/>
                                        </p:tgtEl>
                                        <p:attrNameLst>
                                          <p:attrName>ppt_x</p:attrName>
                                        </p:attrNameLst>
                                      </p:cBhvr>
                                      <p:tavLst>
                                        <p:tav tm="0">
                                          <p:val>
                                            <p:strVal val="#ppt_x-.2"/>
                                          </p:val>
                                        </p:tav>
                                        <p:tav tm="100000">
                                          <p:val>
                                            <p:strVal val="#ppt_x"/>
                                          </p:val>
                                        </p:tav>
                                      </p:tavLst>
                                    </p:anim>
                                    <p:anim calcmode="lin" valueType="num">
                                      <p:cBhvr>
                                        <p:cTn id="26" dur="1000" fill="hold"/>
                                        <p:tgtEl>
                                          <p:spTgt spid="71692"/>
                                        </p:tgtEl>
                                        <p:attrNameLst>
                                          <p:attrName>ppt_y</p:attrName>
                                        </p:attrNameLst>
                                      </p:cBhvr>
                                      <p:tavLst>
                                        <p:tav tm="0">
                                          <p:val>
                                            <p:strVal val="#ppt_y"/>
                                          </p:val>
                                        </p:tav>
                                        <p:tav tm="100000">
                                          <p:val>
                                            <p:strVal val="#ppt_y"/>
                                          </p:val>
                                        </p:tav>
                                      </p:tavLst>
                                    </p:anim>
                                    <p:animEffect transition="in" filter="wipe(right)" prLst="gradientSize: 0.1">
                                      <p:cBhvr>
                                        <p:cTn id="27" dur="1000"/>
                                        <p:tgtEl>
                                          <p:spTgt spid="71692"/>
                                        </p:tgtEl>
                                      </p:cBhvr>
                                    </p:animEffect>
                                  </p:childTnLst>
                                </p:cTn>
                              </p:par>
                            </p:childTnLst>
                          </p:cTn>
                        </p:par>
                        <p:par>
                          <p:cTn id="28" fill="hold">
                            <p:stCondLst>
                              <p:cond delay="4000"/>
                            </p:stCondLst>
                            <p:childTnLst>
                              <p:par>
                                <p:cTn id="29" presetID="29" presetClass="entr" presetSubtype="0" fill="hold" grpId="0" nodeType="afterEffect">
                                  <p:stCondLst>
                                    <p:cond delay="0"/>
                                  </p:stCondLst>
                                  <p:childTnLst>
                                    <p:set>
                                      <p:cBhvr>
                                        <p:cTn id="30" dur="1" fill="hold">
                                          <p:stCondLst>
                                            <p:cond delay="0"/>
                                          </p:stCondLst>
                                        </p:cTn>
                                        <p:tgtEl>
                                          <p:spTgt spid="71693"/>
                                        </p:tgtEl>
                                        <p:attrNameLst>
                                          <p:attrName>style.visibility</p:attrName>
                                        </p:attrNameLst>
                                      </p:cBhvr>
                                      <p:to>
                                        <p:strVal val="visible"/>
                                      </p:to>
                                    </p:set>
                                    <p:anim calcmode="lin" valueType="num">
                                      <p:cBhvr>
                                        <p:cTn id="31" dur="1000" fill="hold"/>
                                        <p:tgtEl>
                                          <p:spTgt spid="71693"/>
                                        </p:tgtEl>
                                        <p:attrNameLst>
                                          <p:attrName>ppt_x</p:attrName>
                                        </p:attrNameLst>
                                      </p:cBhvr>
                                      <p:tavLst>
                                        <p:tav tm="0">
                                          <p:val>
                                            <p:strVal val="#ppt_x-.2"/>
                                          </p:val>
                                        </p:tav>
                                        <p:tav tm="100000">
                                          <p:val>
                                            <p:strVal val="#ppt_x"/>
                                          </p:val>
                                        </p:tav>
                                      </p:tavLst>
                                    </p:anim>
                                    <p:anim calcmode="lin" valueType="num">
                                      <p:cBhvr>
                                        <p:cTn id="32" dur="1000" fill="hold"/>
                                        <p:tgtEl>
                                          <p:spTgt spid="71693"/>
                                        </p:tgtEl>
                                        <p:attrNameLst>
                                          <p:attrName>ppt_y</p:attrName>
                                        </p:attrNameLst>
                                      </p:cBhvr>
                                      <p:tavLst>
                                        <p:tav tm="0">
                                          <p:val>
                                            <p:strVal val="#ppt_y"/>
                                          </p:val>
                                        </p:tav>
                                        <p:tav tm="100000">
                                          <p:val>
                                            <p:strVal val="#ppt_y"/>
                                          </p:val>
                                        </p:tav>
                                      </p:tavLst>
                                    </p:anim>
                                    <p:animEffect transition="in" filter="wipe(right)" prLst="gradientSize: 0.1">
                                      <p:cBhvr>
                                        <p:cTn id="33" dur="1000"/>
                                        <p:tgtEl>
                                          <p:spTgt spid="71693"/>
                                        </p:tgtEl>
                                      </p:cBhvr>
                                    </p:animEffect>
                                  </p:childTnLst>
                                </p:cTn>
                              </p:par>
                            </p:childTnLst>
                          </p:cTn>
                        </p:par>
                        <p:par>
                          <p:cTn id="34" fill="hold">
                            <p:stCondLst>
                              <p:cond delay="5000"/>
                            </p:stCondLst>
                            <p:childTnLst>
                              <p:par>
                                <p:cTn id="35" presetID="29" presetClass="entr" presetSubtype="0" fill="hold" grpId="0" nodeType="afterEffect">
                                  <p:stCondLst>
                                    <p:cond delay="0"/>
                                  </p:stCondLst>
                                  <p:childTnLst>
                                    <p:set>
                                      <p:cBhvr>
                                        <p:cTn id="36" dur="1" fill="hold">
                                          <p:stCondLst>
                                            <p:cond delay="0"/>
                                          </p:stCondLst>
                                        </p:cTn>
                                        <p:tgtEl>
                                          <p:spTgt spid="71694"/>
                                        </p:tgtEl>
                                        <p:attrNameLst>
                                          <p:attrName>style.visibility</p:attrName>
                                        </p:attrNameLst>
                                      </p:cBhvr>
                                      <p:to>
                                        <p:strVal val="visible"/>
                                      </p:to>
                                    </p:set>
                                    <p:anim calcmode="lin" valueType="num">
                                      <p:cBhvr>
                                        <p:cTn id="37" dur="1000" fill="hold"/>
                                        <p:tgtEl>
                                          <p:spTgt spid="71694"/>
                                        </p:tgtEl>
                                        <p:attrNameLst>
                                          <p:attrName>ppt_x</p:attrName>
                                        </p:attrNameLst>
                                      </p:cBhvr>
                                      <p:tavLst>
                                        <p:tav tm="0">
                                          <p:val>
                                            <p:strVal val="#ppt_x-.2"/>
                                          </p:val>
                                        </p:tav>
                                        <p:tav tm="100000">
                                          <p:val>
                                            <p:strVal val="#ppt_x"/>
                                          </p:val>
                                        </p:tav>
                                      </p:tavLst>
                                    </p:anim>
                                    <p:anim calcmode="lin" valueType="num">
                                      <p:cBhvr>
                                        <p:cTn id="38" dur="1000" fill="hold"/>
                                        <p:tgtEl>
                                          <p:spTgt spid="71694"/>
                                        </p:tgtEl>
                                        <p:attrNameLst>
                                          <p:attrName>ppt_y</p:attrName>
                                        </p:attrNameLst>
                                      </p:cBhvr>
                                      <p:tavLst>
                                        <p:tav tm="0">
                                          <p:val>
                                            <p:strVal val="#ppt_y"/>
                                          </p:val>
                                        </p:tav>
                                        <p:tav tm="100000">
                                          <p:val>
                                            <p:strVal val="#ppt_y"/>
                                          </p:val>
                                        </p:tav>
                                      </p:tavLst>
                                    </p:anim>
                                    <p:animEffect transition="in" filter="wipe(right)" prLst="gradientSize: 0.1">
                                      <p:cBhvr>
                                        <p:cTn id="39" dur="1000"/>
                                        <p:tgtEl>
                                          <p:spTgt spid="71694"/>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barn(inVertical)">
                                      <p:cBhvr>
                                        <p:cTn id="44" dur="500"/>
                                        <p:tgtEl>
                                          <p:spTgt spid="19"/>
                                        </p:tgtEl>
                                      </p:cBhvr>
                                    </p:animEffect>
                                  </p:childTnLst>
                                  <p:subTnLst>
                                    <p:audio>
                                      <p:cMediaNode>
                                        <p:cTn display="0" masterRel="sameClick">
                                          <p:stCondLst>
                                            <p:cond evt="begin" delay="0">
                                              <p:tn val="42"/>
                                            </p:cond>
                                          </p:stCondLst>
                                          <p:endCondLst>
                                            <p:cond evt="onStopAudio" delay="0">
                                              <p:tgtEl>
                                                <p:sldTgt/>
                                              </p:tgtEl>
                                            </p:cond>
                                          </p:endCondLst>
                                        </p:cTn>
                                        <p:tgtEl>
                                          <p:sndTgt r:embed="rId3" name="Ting sound effect (mp3cut.net).wav"/>
                                        </p:tgtEl>
                                      </p:cMediaNode>
                                    </p:audio>
                                  </p:sub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barn(inVertical)">
                                      <p:cBhvr>
                                        <p:cTn id="49" dur="500"/>
                                        <p:tgtEl>
                                          <p:spTgt spid="5"/>
                                        </p:tgtEl>
                                      </p:cBhvr>
                                    </p:animEffect>
                                  </p:childTnLst>
                                  <p:subTnLst>
                                    <p:audio>
                                      <p:cMediaNode>
                                        <p:cTn display="0" masterRel="sameClick">
                                          <p:stCondLst>
                                            <p:cond evt="begin" delay="0">
                                              <p:tn val="47"/>
                                            </p:cond>
                                          </p:stCondLst>
                                          <p:endCondLst>
                                            <p:cond evt="onStopAudio" delay="0">
                                              <p:tgtEl>
                                                <p:sldTgt/>
                                              </p:tgtEl>
                                            </p:cond>
                                          </p:endCondLst>
                                        </p:cTn>
                                        <p:tgtEl>
                                          <p:sndTgt r:embed="rId3" name="Ting sound effect (mp3cut.net).wav"/>
                                        </p:tgtEl>
                                      </p:cMediaNode>
                                    </p:audio>
                                  </p:sub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barn(inVertical)">
                                      <p:cBhvr>
                                        <p:cTn id="54" dur="500"/>
                                        <p:tgtEl>
                                          <p:spTgt spid="17"/>
                                        </p:tgtEl>
                                      </p:cBhvr>
                                    </p:animEffect>
                                  </p:childTnLst>
                                  <p:subTnLst>
                                    <p:audio>
                                      <p:cMediaNode>
                                        <p:cTn display="0" masterRel="sameClick">
                                          <p:stCondLst>
                                            <p:cond evt="begin" delay="0">
                                              <p:tn val="52"/>
                                            </p:cond>
                                          </p:stCondLst>
                                          <p:endCondLst>
                                            <p:cond evt="onStopAudio" delay="0">
                                              <p:tgtEl>
                                                <p:sldTgt/>
                                              </p:tgtEl>
                                            </p:cond>
                                          </p:endCondLst>
                                        </p:cTn>
                                        <p:tgtEl>
                                          <p:sndTgt r:embed="rId3" name="Ting sound effect (mp3cut.ne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91" grpId="0"/>
      <p:bldP spid="71692" grpId="0"/>
      <p:bldP spid="71693" grpId="0"/>
      <p:bldP spid="7169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6000"/>
            <a:lum/>
          </a:blip>
          <a:srcRect/>
          <a:stretch>
            <a:fillRect t="-39000" b="-39000"/>
          </a:stretch>
        </a:blipFill>
        <a:effectLst/>
      </p:bgPr>
    </p:bg>
    <p:spTree>
      <p:nvGrpSpPr>
        <p:cNvPr id="1" name=""/>
        <p:cNvGrpSpPr/>
        <p:nvPr/>
      </p:nvGrpSpPr>
      <p:grpSpPr>
        <a:xfrm>
          <a:off x="0" y="0"/>
          <a:ext cx="0" cy="0"/>
          <a:chOff x="0" y="0"/>
          <a:chExt cx="0" cy="0"/>
        </a:xfrm>
      </p:grpSpPr>
      <p:sp>
        <p:nvSpPr>
          <p:cNvPr id="5" name="Rectangle 4"/>
          <p:cNvSpPr/>
          <p:nvPr/>
        </p:nvSpPr>
        <p:spPr>
          <a:xfrm>
            <a:off x="739588" y="1912140"/>
            <a:ext cx="7927022" cy="2826169"/>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a:solidFill>
                <a:prstClr val="white"/>
              </a:solidFill>
            </a:endParaRPr>
          </a:p>
        </p:txBody>
      </p:sp>
      <p:sp>
        <p:nvSpPr>
          <p:cNvPr id="11" name="Rounded Rectangle 10"/>
          <p:cNvSpPr/>
          <p:nvPr/>
        </p:nvSpPr>
        <p:spPr>
          <a:xfrm>
            <a:off x="739588" y="753036"/>
            <a:ext cx="7927022" cy="813782"/>
          </a:xfrm>
          <a:prstGeom prst="roundRect">
            <a:avLst/>
          </a:prstGeom>
          <a:solidFill>
            <a:schemeClr val="accent4">
              <a:lumMod val="40000"/>
              <a:lumOff val="60000"/>
            </a:schemeClr>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3000" b="1" kern="1200">
                <a:solidFill>
                  <a:srgbClr val="C00000"/>
                </a:solidFill>
                <a:latin typeface="Comic Sans MS" panose="030F0702030302020204" pitchFamily="66" charset="0"/>
              </a:rPr>
              <a:t>  Answer to get stars!!!</a:t>
            </a:r>
            <a:endParaRPr lang="en-US" sz="3000" b="1" kern="1200" dirty="0">
              <a:solidFill>
                <a:srgbClr val="C00000"/>
              </a:solidFill>
              <a:latin typeface="Comic Sans MS" panose="030F0702030302020204" pitchFamily="66" charset="0"/>
            </a:endParaRPr>
          </a:p>
        </p:txBody>
      </p:sp>
      <p:pic>
        <p:nvPicPr>
          <p:cNvPr id="7" name="Picture 6" descr="Snakes And Ladders - Lets Play A Game Clipart (#1245569) - PinClipart"/>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5400" b="95800" l="3523" r="96932">
                        <a14:foregroundMark x1="14773" y1="17400" x2="26023" y2="35800"/>
                        <a14:foregroundMark x1="33523" y1="42000" x2="35909" y2="54600"/>
                        <a14:foregroundMark x1="13636" y1="21200" x2="79545" y2="37200"/>
                        <a14:foregroundMark x1="39091" y1="17400" x2="42500" y2="32000"/>
                        <a14:foregroundMark x1="39091" y1="14200" x2="34773" y2="33000"/>
                        <a14:foregroundMark x1="32386" y1="37800" x2="40114" y2="53600"/>
                        <a14:foregroundMark x1="14545" y1="26800" x2="18977" y2="33200"/>
                        <a14:foregroundMark x1="14886" y1="29400" x2="16932" y2="36800"/>
                        <a14:foregroundMark x1="17727" y1="13200" x2="22273" y2="22600"/>
                        <a14:foregroundMark x1="35909" y1="29000" x2="42500" y2="36400"/>
                        <a14:foregroundMark x1="53068" y1="21000" x2="53977" y2="37800"/>
                        <a14:foregroundMark x1="54886" y1="20200" x2="57614" y2="33800"/>
                        <a14:foregroundMark x1="62045" y1="18400" x2="63182" y2="35200"/>
                        <a14:foregroundMark x1="77727" y1="19600" x2="76023" y2="37400"/>
                        <a14:foregroundMark x1="62955" y1="20200" x2="58523" y2="30000"/>
                        <a14:foregroundMark x1="74091" y1="21200" x2="75682" y2="35200"/>
                        <a14:foregroundMark x1="75568" y1="37400" x2="80682" y2="40000"/>
                        <a14:foregroundMark x1="78636" y1="20600" x2="81364" y2="23200"/>
                        <a14:foregroundMark x1="77955" y1="30000" x2="79773" y2="31200"/>
                        <a14:foregroundMark x1="16932" y1="35400" x2="23409" y2="36400"/>
                        <a14:foregroundMark x1="13636" y1="51000" x2="12955" y2="69800"/>
                        <a14:foregroundMark x1="10455" y1="50800" x2="18977" y2="53400"/>
                        <a14:foregroundMark x1="28523" y1="56800" x2="31136" y2="73400"/>
                        <a14:foregroundMark x1="42500" y1="53400" x2="43295" y2="68000"/>
                        <a14:foregroundMark x1="42727" y1="53000" x2="48068" y2="67200"/>
                        <a14:foregroundMark x1="49773" y1="50400" x2="48636" y2="64000"/>
                        <a14:foregroundMark x1="51364" y1="50000" x2="53409" y2="69200"/>
                        <a14:foregroundMark x1="63750" y1="49400" x2="66477" y2="72400"/>
                        <a14:foregroundMark x1="63182" y1="53000" x2="63182" y2="68200"/>
                        <a14:foregroundMark x1="64318" y1="67200" x2="68750" y2="68800"/>
                        <a14:foregroundMark x1="64318" y1="61800" x2="67614" y2="62400"/>
                        <a14:foregroundMark x1="64432" y1="50800" x2="68750" y2="52600"/>
                        <a14:foregroundMark x1="82159" y1="52600" x2="81818" y2="68600"/>
                        <a14:foregroundMark x1="79545" y1="69200" x2="82386" y2="74000"/>
                        <a14:foregroundMark x1="62500" y1="35800" x2="63182" y2="40000"/>
                        <a14:foregroundMark x1="28977" y1="66600" x2="29886" y2="77000"/>
                        <a14:backgroundMark x1="40000" y1="43600" x2="40000" y2="43600"/>
                      </a14:backgroundRemoval>
                    </a14:imgEffect>
                  </a14:imgLayer>
                </a14:imgProps>
              </a:ext>
              <a:ext uri="{28A0092B-C50C-407E-A947-70E740481C1C}">
                <a14:useLocalDpi xmlns:a14="http://schemas.microsoft.com/office/drawing/2010/main" val="0"/>
              </a:ext>
            </a:extLst>
          </a:blip>
          <a:srcRect/>
          <a:stretch>
            <a:fillRect/>
          </a:stretch>
        </p:blipFill>
        <p:spPr bwMode="auto">
          <a:xfrm>
            <a:off x="874946" y="627452"/>
            <a:ext cx="1897283" cy="106367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0" b="100000" l="0" r="100000">
                        <a14:foregroundMark x1="14174" y1="17869" x2="14174" y2="17869"/>
                        <a14:foregroundMark x1="20413" y1="46506" x2="20413" y2="46506"/>
                        <a14:foregroundMark x1="2397" y1="4467" x2="2397" y2="4467"/>
                        <a14:foregroundMark x1="3099" y1="16380" x2="3099" y2="16380"/>
                        <a14:foregroundMark x1="1322" y1="27721" x2="1322" y2="27721"/>
                        <a14:foregroundMark x1="18802" y1="10882" x2="18802" y2="10882"/>
                        <a14:foregroundMark x1="18636" y1="19359" x2="18636" y2="19359"/>
                        <a14:foregroundMark x1="8306" y1="24284" x2="8306" y2="24284"/>
                        <a14:foregroundMark x1="26653" y1="90493" x2="26653" y2="90493"/>
                        <a14:foregroundMark x1="19339" y1="96907" x2="19339" y2="96907"/>
                        <a14:foregroundMark x1="25950" y1="18328" x2="25950" y2="18328"/>
                      </a14:backgroundRemoval>
                    </a14:imgEffect>
                  </a14:imgLayer>
                </a14:imgProps>
              </a:ext>
              <a:ext uri="{28A0092B-C50C-407E-A947-70E740481C1C}">
                <a14:useLocalDpi xmlns:a14="http://schemas.microsoft.com/office/drawing/2010/main" val="0"/>
              </a:ext>
            </a:extLst>
          </a:blip>
          <a:srcRect r="67291"/>
          <a:stretch/>
        </p:blipFill>
        <p:spPr>
          <a:xfrm>
            <a:off x="-52770" y="2763530"/>
            <a:ext cx="2394905" cy="2337687"/>
          </a:xfrm>
          <a:prstGeom prst="rect">
            <a:avLst/>
          </a:prstGeom>
        </p:spPr>
      </p:pic>
      <p:pic>
        <p:nvPicPr>
          <p:cNvPr id="9" name="Picture 8"/>
          <p:cNvPicPr>
            <a:picLocks noChangeAspect="1"/>
          </p:cNvPicPr>
          <p:nvPr/>
        </p:nvPicPr>
        <p:blipFill rotWithShape="1">
          <a:blip r:embed="rId8" cstate="print">
            <a:extLst>
              <a:ext uri="{BEBA8EAE-BF5A-486C-A8C5-ECC9F3942E4B}">
                <a14:imgProps xmlns:a14="http://schemas.microsoft.com/office/drawing/2010/main">
                  <a14:imgLayer r:embed="rId7">
                    <a14:imgEffect>
                      <a14:backgroundRemoval t="0" b="99885" l="66116" r="99876">
                        <a14:foregroundMark x1="85248" y1="36197" x2="85248" y2="36197"/>
                        <a14:foregroundMark x1="81860" y1="46506" x2="81860" y2="46506"/>
                        <a14:foregroundMark x1="91116" y1="15922" x2="91116" y2="15922"/>
                        <a14:foregroundMark x1="96488" y1="5498" x2="96488" y2="5498"/>
                        <a14:foregroundMark x1="85331" y1="29782" x2="85331" y2="29782"/>
                        <a14:foregroundMark x1="73843" y1="21764" x2="73843" y2="21764"/>
                        <a14:foregroundMark x1="96157" y1="9622" x2="96157" y2="9622"/>
                        <a14:foregroundMark x1="97645" y1="16380" x2="97645" y2="16380"/>
                        <a14:foregroundMark x1="98223" y1="27835" x2="98223" y2="27835"/>
                        <a14:foregroundMark x1="84628" y1="1718" x2="84628" y2="1718"/>
                        <a14:foregroundMark x1="81983" y1="1718" x2="81983" y2="1718"/>
                        <a14:foregroundMark x1="79339" y1="2635" x2="79339" y2="2635"/>
                        <a14:foregroundMark x1="80868" y1="91982" x2="80868" y2="91982"/>
                        <a14:foregroundMark x1="80744" y1="46392" x2="80744" y2="46392"/>
                        <a14:backgroundMark x1="84876" y1="61627" x2="84876" y2="61627"/>
                      </a14:backgroundRemoval>
                    </a14:imgEffect>
                  </a14:imgLayer>
                </a14:imgProps>
              </a:ext>
              <a:ext uri="{28A0092B-C50C-407E-A947-70E740481C1C}">
                <a14:useLocalDpi xmlns:a14="http://schemas.microsoft.com/office/drawing/2010/main" val="0"/>
              </a:ext>
            </a:extLst>
          </a:blip>
          <a:srcRect l="66889" t="-1395"/>
          <a:stretch/>
        </p:blipFill>
        <p:spPr>
          <a:xfrm>
            <a:off x="6741528" y="2811164"/>
            <a:ext cx="2424271" cy="2370296"/>
          </a:xfrm>
          <a:prstGeom prst="rect">
            <a:avLst/>
          </a:prstGeom>
        </p:spPr>
      </p:pic>
      <p:sp>
        <p:nvSpPr>
          <p:cNvPr id="2" name="7-Point Star 1">
            <a:hlinkClick r:id="rId9" action="ppaction://hlinksldjump"/>
          </p:cNvPr>
          <p:cNvSpPr/>
          <p:nvPr/>
        </p:nvSpPr>
        <p:spPr>
          <a:xfrm>
            <a:off x="2585895" y="2333156"/>
            <a:ext cx="882957" cy="823551"/>
          </a:xfrm>
          <a:prstGeom prst="star7">
            <a:avLst/>
          </a:prstGeom>
          <a:solidFill>
            <a:schemeClr val="accent5">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3000" b="1" kern="1200" dirty="0">
                <a:solidFill>
                  <a:prstClr val="black"/>
                </a:solidFill>
                <a:latin typeface="Comic Sans MS" panose="030F0702030302020204" pitchFamily="66" charset="0"/>
              </a:rPr>
              <a:t>1</a:t>
            </a:r>
          </a:p>
        </p:txBody>
      </p:sp>
      <p:sp>
        <p:nvSpPr>
          <p:cNvPr id="12" name="7-Point Star 11">
            <a:hlinkClick r:id="rId10" action="ppaction://hlinksldjump"/>
          </p:cNvPr>
          <p:cNvSpPr/>
          <p:nvPr/>
        </p:nvSpPr>
        <p:spPr>
          <a:xfrm>
            <a:off x="3671888" y="2351755"/>
            <a:ext cx="882957" cy="823551"/>
          </a:xfrm>
          <a:prstGeom prst="star7">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3000" b="1" kern="1200" dirty="0">
                <a:solidFill>
                  <a:prstClr val="black"/>
                </a:solidFill>
                <a:latin typeface="Comic Sans MS" panose="030F0702030302020204" pitchFamily="66" charset="0"/>
              </a:rPr>
              <a:t>2</a:t>
            </a:r>
          </a:p>
        </p:txBody>
      </p:sp>
      <p:sp>
        <p:nvSpPr>
          <p:cNvPr id="13" name="7-Point Star 12">
            <a:hlinkClick r:id="rId11" action="ppaction://hlinksldjump"/>
          </p:cNvPr>
          <p:cNvSpPr/>
          <p:nvPr/>
        </p:nvSpPr>
        <p:spPr>
          <a:xfrm>
            <a:off x="4756352" y="2344181"/>
            <a:ext cx="882957" cy="823551"/>
          </a:xfrm>
          <a:prstGeom prst="star7">
            <a:avLst/>
          </a:prstGeom>
          <a:solidFill>
            <a:srgbClr val="00B05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3000" b="1" kern="1200" dirty="0">
                <a:solidFill>
                  <a:prstClr val="black"/>
                </a:solidFill>
                <a:latin typeface="Comic Sans MS" panose="030F0702030302020204" pitchFamily="66" charset="0"/>
              </a:rPr>
              <a:t>3</a:t>
            </a:r>
          </a:p>
        </p:txBody>
      </p:sp>
      <p:sp>
        <p:nvSpPr>
          <p:cNvPr id="14" name="7-Point Star 13">
            <a:hlinkClick r:id="rId12" action="ppaction://hlinksldjump"/>
          </p:cNvPr>
          <p:cNvSpPr/>
          <p:nvPr/>
        </p:nvSpPr>
        <p:spPr>
          <a:xfrm>
            <a:off x="5785051" y="2351755"/>
            <a:ext cx="882957" cy="823551"/>
          </a:xfrm>
          <a:prstGeom prst="star7">
            <a:avLst/>
          </a:prstGeom>
          <a:solidFill>
            <a:srgbClr val="FFCCCC"/>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3000" b="1" kern="1200" dirty="0">
                <a:solidFill>
                  <a:prstClr val="black"/>
                </a:solidFill>
                <a:latin typeface="Comic Sans MS" panose="030F0702030302020204" pitchFamily="66" charset="0"/>
              </a:rPr>
              <a:t>4</a:t>
            </a:r>
          </a:p>
        </p:txBody>
      </p:sp>
      <p:sp>
        <p:nvSpPr>
          <p:cNvPr id="17" name="7-Point Star 16">
            <a:hlinkClick r:id="rId13" action="ppaction://hlinksldjump"/>
          </p:cNvPr>
          <p:cNvSpPr/>
          <p:nvPr/>
        </p:nvSpPr>
        <p:spPr>
          <a:xfrm>
            <a:off x="2583760" y="3357417"/>
            <a:ext cx="882957" cy="823551"/>
          </a:xfrm>
          <a:prstGeom prst="star7">
            <a:avLst/>
          </a:prstGeom>
          <a:solidFill>
            <a:srgbClr val="F8CBA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3000" b="1" kern="1200" dirty="0">
                <a:solidFill>
                  <a:prstClr val="black"/>
                </a:solidFill>
                <a:latin typeface="Comic Sans MS" panose="030F0702030302020204" pitchFamily="66" charset="0"/>
              </a:rPr>
              <a:t>5</a:t>
            </a:r>
          </a:p>
        </p:txBody>
      </p:sp>
      <p:sp>
        <p:nvSpPr>
          <p:cNvPr id="18" name="7-Point Star 17">
            <a:hlinkClick r:id="rId14" action="ppaction://hlinksldjump"/>
          </p:cNvPr>
          <p:cNvSpPr/>
          <p:nvPr/>
        </p:nvSpPr>
        <p:spPr>
          <a:xfrm>
            <a:off x="3669753" y="3376016"/>
            <a:ext cx="882957" cy="823551"/>
          </a:xfrm>
          <a:prstGeom prst="star7">
            <a:avLst/>
          </a:prstGeom>
          <a:solidFill>
            <a:srgbClr val="00B05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3000" b="1" kern="1200" dirty="0">
                <a:solidFill>
                  <a:prstClr val="black"/>
                </a:solidFill>
                <a:latin typeface="Comic Sans MS" panose="030F0702030302020204" pitchFamily="66" charset="0"/>
              </a:rPr>
              <a:t>6</a:t>
            </a:r>
          </a:p>
        </p:txBody>
      </p:sp>
      <p:sp>
        <p:nvSpPr>
          <p:cNvPr id="19" name="7-Point Star 18">
            <a:hlinkClick r:id="rId15" action="ppaction://hlinksldjump"/>
          </p:cNvPr>
          <p:cNvSpPr/>
          <p:nvPr/>
        </p:nvSpPr>
        <p:spPr>
          <a:xfrm>
            <a:off x="4754216" y="3368441"/>
            <a:ext cx="882957" cy="823551"/>
          </a:xfrm>
          <a:prstGeom prst="star7">
            <a:avLst/>
          </a:prstGeom>
          <a:solidFill>
            <a:schemeClr val="accent5">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3000" b="1" kern="1200" dirty="0">
                <a:solidFill>
                  <a:prstClr val="black"/>
                </a:solidFill>
                <a:latin typeface="Comic Sans MS" panose="030F0702030302020204" pitchFamily="66" charset="0"/>
              </a:rPr>
              <a:t>7</a:t>
            </a:r>
          </a:p>
        </p:txBody>
      </p:sp>
      <p:sp>
        <p:nvSpPr>
          <p:cNvPr id="20" name="7-Point Star 19">
            <a:hlinkClick r:id="rId16" action="ppaction://hlinksldjump"/>
          </p:cNvPr>
          <p:cNvSpPr/>
          <p:nvPr/>
        </p:nvSpPr>
        <p:spPr>
          <a:xfrm>
            <a:off x="5782916" y="3376016"/>
            <a:ext cx="882957" cy="823551"/>
          </a:xfrm>
          <a:prstGeom prst="star7">
            <a:avLst/>
          </a:prstGeom>
          <a:solidFill>
            <a:srgbClr val="FFC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3000" b="1" kern="1200" dirty="0">
                <a:solidFill>
                  <a:prstClr val="black"/>
                </a:solidFill>
                <a:latin typeface="Comic Sans MS" panose="030F0702030302020204" pitchFamily="66" charset="0"/>
              </a:rPr>
              <a:t>8</a:t>
            </a:r>
          </a:p>
        </p:txBody>
      </p:sp>
      <p:sp>
        <p:nvSpPr>
          <p:cNvPr id="3" name="Action Button: Home 2">
            <a:hlinkClick r:id="rId17" action="ppaction://hlinksldjump" highlightClick="1"/>
            <a:extLst>
              <a:ext uri="{FF2B5EF4-FFF2-40B4-BE49-F238E27FC236}">
                <a16:creationId xmlns:a16="http://schemas.microsoft.com/office/drawing/2014/main" id="{533D91E9-8D26-0A31-3426-719D9AAEC9C3}"/>
              </a:ext>
            </a:extLst>
          </p:cNvPr>
          <p:cNvSpPr/>
          <p:nvPr/>
        </p:nvSpPr>
        <p:spPr>
          <a:xfrm>
            <a:off x="7953663" y="1978141"/>
            <a:ext cx="564562" cy="424206"/>
          </a:xfrm>
          <a:prstGeom prst="actionButtonHome">
            <a:avLst/>
          </a:prstGeom>
          <a:solidFill>
            <a:srgbClr val="66FFFF"/>
          </a:solidFill>
          <a:ln>
            <a:solidFill>
              <a:srgbClr val="CC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21" name="Picture 20">
            <a:extLst>
              <a:ext uri="{FF2B5EF4-FFF2-40B4-BE49-F238E27FC236}">
                <a16:creationId xmlns:a16="http://schemas.microsoft.com/office/drawing/2014/main" id="{77288C4A-6247-4C91-B74B-A38CDBD71BEE}"/>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8102399" y="100021"/>
            <a:ext cx="977681" cy="468779"/>
          </a:xfrm>
          <a:prstGeom prst="rect">
            <a:avLst/>
          </a:prstGeom>
        </p:spPr>
      </p:pic>
    </p:spTree>
    <p:extLst>
      <p:ext uri="{BB962C8B-B14F-4D97-AF65-F5344CB8AC3E}">
        <p14:creationId xmlns:p14="http://schemas.microsoft.com/office/powerpoint/2010/main" val="3642799499"/>
      </p:ext>
    </p:extLst>
  </p:cSld>
  <p:clrMapOvr>
    <a:masterClrMapping/>
  </p:clrMapOvr>
  <p:transition spd="slow">
    <p:push dir="r"/>
    <p:sndAc>
      <p:stSnd>
        <p:snd r:embed="rId2" name="suction.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32" presetClass="emph" presetSubtype="0" repeatCount="indefinite" fill="hold" grpId="0" nodeType="withEffect">
                                  <p:stCondLst>
                                    <p:cond delay="0"/>
                                  </p:stCondLst>
                                  <p:childTnLst>
                                    <p:animRot by="120000">
                                      <p:cBhvr>
                                        <p:cTn id="12" dur="100" fill="hold">
                                          <p:stCondLst>
                                            <p:cond delay="0"/>
                                          </p:stCondLst>
                                        </p:cTn>
                                        <p:tgtEl>
                                          <p:spTgt spid="2"/>
                                        </p:tgtEl>
                                        <p:attrNameLst>
                                          <p:attrName>r</p:attrName>
                                        </p:attrNameLst>
                                      </p:cBhvr>
                                    </p:animRot>
                                    <p:animRot by="-240000">
                                      <p:cBhvr>
                                        <p:cTn id="13" dur="200" fill="hold">
                                          <p:stCondLst>
                                            <p:cond delay="200"/>
                                          </p:stCondLst>
                                        </p:cTn>
                                        <p:tgtEl>
                                          <p:spTgt spid="2"/>
                                        </p:tgtEl>
                                        <p:attrNameLst>
                                          <p:attrName>r</p:attrName>
                                        </p:attrNameLst>
                                      </p:cBhvr>
                                    </p:animRot>
                                    <p:animRot by="240000">
                                      <p:cBhvr>
                                        <p:cTn id="14" dur="200" fill="hold">
                                          <p:stCondLst>
                                            <p:cond delay="400"/>
                                          </p:stCondLst>
                                        </p:cTn>
                                        <p:tgtEl>
                                          <p:spTgt spid="2"/>
                                        </p:tgtEl>
                                        <p:attrNameLst>
                                          <p:attrName>r</p:attrName>
                                        </p:attrNameLst>
                                      </p:cBhvr>
                                    </p:animRot>
                                    <p:animRot by="-240000">
                                      <p:cBhvr>
                                        <p:cTn id="15" dur="200" fill="hold">
                                          <p:stCondLst>
                                            <p:cond delay="600"/>
                                          </p:stCondLst>
                                        </p:cTn>
                                        <p:tgtEl>
                                          <p:spTgt spid="2"/>
                                        </p:tgtEl>
                                        <p:attrNameLst>
                                          <p:attrName>r</p:attrName>
                                        </p:attrNameLst>
                                      </p:cBhvr>
                                    </p:animRot>
                                    <p:animRot by="120000">
                                      <p:cBhvr>
                                        <p:cTn id="16" dur="200" fill="hold">
                                          <p:stCondLst>
                                            <p:cond delay="800"/>
                                          </p:stCondLst>
                                        </p:cTn>
                                        <p:tgtEl>
                                          <p:spTgt spid="2"/>
                                        </p:tgtEl>
                                        <p:attrNameLst>
                                          <p:attrName>r</p:attrName>
                                        </p:attrNameLst>
                                      </p:cBhvr>
                                    </p:animRot>
                                  </p:childTnLst>
                                </p:cTn>
                              </p:par>
                              <p:par>
                                <p:cTn id="17" presetID="32" presetClass="emph" presetSubtype="0" repeatCount="indefinite" fill="hold" grpId="0" nodeType="withEffect">
                                  <p:stCondLst>
                                    <p:cond delay="0"/>
                                  </p:stCondLst>
                                  <p:childTnLst>
                                    <p:animRot by="120000">
                                      <p:cBhvr>
                                        <p:cTn id="18" dur="100" fill="hold">
                                          <p:stCondLst>
                                            <p:cond delay="0"/>
                                          </p:stCondLst>
                                        </p:cTn>
                                        <p:tgtEl>
                                          <p:spTgt spid="12"/>
                                        </p:tgtEl>
                                        <p:attrNameLst>
                                          <p:attrName>r</p:attrName>
                                        </p:attrNameLst>
                                      </p:cBhvr>
                                    </p:animRot>
                                    <p:animRot by="-240000">
                                      <p:cBhvr>
                                        <p:cTn id="19" dur="200" fill="hold">
                                          <p:stCondLst>
                                            <p:cond delay="200"/>
                                          </p:stCondLst>
                                        </p:cTn>
                                        <p:tgtEl>
                                          <p:spTgt spid="12"/>
                                        </p:tgtEl>
                                        <p:attrNameLst>
                                          <p:attrName>r</p:attrName>
                                        </p:attrNameLst>
                                      </p:cBhvr>
                                    </p:animRot>
                                    <p:animRot by="240000">
                                      <p:cBhvr>
                                        <p:cTn id="20" dur="200" fill="hold">
                                          <p:stCondLst>
                                            <p:cond delay="400"/>
                                          </p:stCondLst>
                                        </p:cTn>
                                        <p:tgtEl>
                                          <p:spTgt spid="12"/>
                                        </p:tgtEl>
                                        <p:attrNameLst>
                                          <p:attrName>r</p:attrName>
                                        </p:attrNameLst>
                                      </p:cBhvr>
                                    </p:animRot>
                                    <p:animRot by="-240000">
                                      <p:cBhvr>
                                        <p:cTn id="21" dur="200" fill="hold">
                                          <p:stCondLst>
                                            <p:cond delay="600"/>
                                          </p:stCondLst>
                                        </p:cTn>
                                        <p:tgtEl>
                                          <p:spTgt spid="12"/>
                                        </p:tgtEl>
                                        <p:attrNameLst>
                                          <p:attrName>r</p:attrName>
                                        </p:attrNameLst>
                                      </p:cBhvr>
                                    </p:animRot>
                                    <p:animRot by="120000">
                                      <p:cBhvr>
                                        <p:cTn id="22" dur="200" fill="hold">
                                          <p:stCondLst>
                                            <p:cond delay="800"/>
                                          </p:stCondLst>
                                        </p:cTn>
                                        <p:tgtEl>
                                          <p:spTgt spid="12"/>
                                        </p:tgtEl>
                                        <p:attrNameLst>
                                          <p:attrName>r</p:attrName>
                                        </p:attrNameLst>
                                      </p:cBhvr>
                                    </p:animRot>
                                  </p:childTnLst>
                                </p:cTn>
                              </p:par>
                              <p:par>
                                <p:cTn id="23" presetID="32" presetClass="emph" presetSubtype="0" repeatCount="indefinite" fill="hold" grpId="0" nodeType="withEffect">
                                  <p:stCondLst>
                                    <p:cond delay="0"/>
                                  </p:stCondLst>
                                  <p:childTnLst>
                                    <p:animRot by="120000">
                                      <p:cBhvr>
                                        <p:cTn id="24" dur="100" fill="hold">
                                          <p:stCondLst>
                                            <p:cond delay="0"/>
                                          </p:stCondLst>
                                        </p:cTn>
                                        <p:tgtEl>
                                          <p:spTgt spid="13"/>
                                        </p:tgtEl>
                                        <p:attrNameLst>
                                          <p:attrName>r</p:attrName>
                                        </p:attrNameLst>
                                      </p:cBhvr>
                                    </p:animRot>
                                    <p:animRot by="-240000">
                                      <p:cBhvr>
                                        <p:cTn id="25" dur="200" fill="hold">
                                          <p:stCondLst>
                                            <p:cond delay="200"/>
                                          </p:stCondLst>
                                        </p:cTn>
                                        <p:tgtEl>
                                          <p:spTgt spid="13"/>
                                        </p:tgtEl>
                                        <p:attrNameLst>
                                          <p:attrName>r</p:attrName>
                                        </p:attrNameLst>
                                      </p:cBhvr>
                                    </p:animRot>
                                    <p:animRot by="240000">
                                      <p:cBhvr>
                                        <p:cTn id="26" dur="200" fill="hold">
                                          <p:stCondLst>
                                            <p:cond delay="400"/>
                                          </p:stCondLst>
                                        </p:cTn>
                                        <p:tgtEl>
                                          <p:spTgt spid="13"/>
                                        </p:tgtEl>
                                        <p:attrNameLst>
                                          <p:attrName>r</p:attrName>
                                        </p:attrNameLst>
                                      </p:cBhvr>
                                    </p:animRot>
                                    <p:animRot by="-240000">
                                      <p:cBhvr>
                                        <p:cTn id="27" dur="200" fill="hold">
                                          <p:stCondLst>
                                            <p:cond delay="600"/>
                                          </p:stCondLst>
                                        </p:cTn>
                                        <p:tgtEl>
                                          <p:spTgt spid="13"/>
                                        </p:tgtEl>
                                        <p:attrNameLst>
                                          <p:attrName>r</p:attrName>
                                        </p:attrNameLst>
                                      </p:cBhvr>
                                    </p:animRot>
                                    <p:animRot by="120000">
                                      <p:cBhvr>
                                        <p:cTn id="28" dur="200" fill="hold">
                                          <p:stCondLst>
                                            <p:cond delay="800"/>
                                          </p:stCondLst>
                                        </p:cTn>
                                        <p:tgtEl>
                                          <p:spTgt spid="13"/>
                                        </p:tgtEl>
                                        <p:attrNameLst>
                                          <p:attrName>r</p:attrName>
                                        </p:attrNameLst>
                                      </p:cBhvr>
                                    </p:animRot>
                                  </p:childTnLst>
                                </p:cTn>
                              </p:par>
                              <p:par>
                                <p:cTn id="29" presetID="32" presetClass="emph" presetSubtype="0" repeatCount="indefinite" fill="hold" grpId="0" nodeType="withEffect">
                                  <p:stCondLst>
                                    <p:cond delay="0"/>
                                  </p:stCondLst>
                                  <p:childTnLst>
                                    <p:animRot by="120000">
                                      <p:cBhvr>
                                        <p:cTn id="30" dur="100" fill="hold">
                                          <p:stCondLst>
                                            <p:cond delay="0"/>
                                          </p:stCondLst>
                                        </p:cTn>
                                        <p:tgtEl>
                                          <p:spTgt spid="14"/>
                                        </p:tgtEl>
                                        <p:attrNameLst>
                                          <p:attrName>r</p:attrName>
                                        </p:attrNameLst>
                                      </p:cBhvr>
                                    </p:animRot>
                                    <p:animRot by="-240000">
                                      <p:cBhvr>
                                        <p:cTn id="31" dur="200" fill="hold">
                                          <p:stCondLst>
                                            <p:cond delay="200"/>
                                          </p:stCondLst>
                                        </p:cTn>
                                        <p:tgtEl>
                                          <p:spTgt spid="14"/>
                                        </p:tgtEl>
                                        <p:attrNameLst>
                                          <p:attrName>r</p:attrName>
                                        </p:attrNameLst>
                                      </p:cBhvr>
                                    </p:animRot>
                                    <p:animRot by="240000">
                                      <p:cBhvr>
                                        <p:cTn id="32" dur="200" fill="hold">
                                          <p:stCondLst>
                                            <p:cond delay="400"/>
                                          </p:stCondLst>
                                        </p:cTn>
                                        <p:tgtEl>
                                          <p:spTgt spid="14"/>
                                        </p:tgtEl>
                                        <p:attrNameLst>
                                          <p:attrName>r</p:attrName>
                                        </p:attrNameLst>
                                      </p:cBhvr>
                                    </p:animRot>
                                    <p:animRot by="-240000">
                                      <p:cBhvr>
                                        <p:cTn id="33" dur="200" fill="hold">
                                          <p:stCondLst>
                                            <p:cond delay="600"/>
                                          </p:stCondLst>
                                        </p:cTn>
                                        <p:tgtEl>
                                          <p:spTgt spid="14"/>
                                        </p:tgtEl>
                                        <p:attrNameLst>
                                          <p:attrName>r</p:attrName>
                                        </p:attrNameLst>
                                      </p:cBhvr>
                                    </p:animRot>
                                    <p:animRot by="120000">
                                      <p:cBhvr>
                                        <p:cTn id="34" dur="200" fill="hold">
                                          <p:stCondLst>
                                            <p:cond delay="800"/>
                                          </p:stCondLst>
                                        </p:cTn>
                                        <p:tgtEl>
                                          <p:spTgt spid="14"/>
                                        </p:tgtEl>
                                        <p:attrNameLst>
                                          <p:attrName>r</p:attrName>
                                        </p:attrNameLst>
                                      </p:cBhvr>
                                    </p:animRot>
                                  </p:childTnLst>
                                </p:cTn>
                              </p:par>
                              <p:par>
                                <p:cTn id="35" presetID="32" presetClass="emph" presetSubtype="0" repeatCount="indefinite" fill="hold" grpId="0" nodeType="withEffect">
                                  <p:stCondLst>
                                    <p:cond delay="0"/>
                                  </p:stCondLst>
                                  <p:childTnLst>
                                    <p:animRot by="120000">
                                      <p:cBhvr>
                                        <p:cTn id="36" dur="100" fill="hold">
                                          <p:stCondLst>
                                            <p:cond delay="0"/>
                                          </p:stCondLst>
                                        </p:cTn>
                                        <p:tgtEl>
                                          <p:spTgt spid="17"/>
                                        </p:tgtEl>
                                        <p:attrNameLst>
                                          <p:attrName>r</p:attrName>
                                        </p:attrNameLst>
                                      </p:cBhvr>
                                    </p:animRot>
                                    <p:animRot by="-240000">
                                      <p:cBhvr>
                                        <p:cTn id="37" dur="200" fill="hold">
                                          <p:stCondLst>
                                            <p:cond delay="200"/>
                                          </p:stCondLst>
                                        </p:cTn>
                                        <p:tgtEl>
                                          <p:spTgt spid="17"/>
                                        </p:tgtEl>
                                        <p:attrNameLst>
                                          <p:attrName>r</p:attrName>
                                        </p:attrNameLst>
                                      </p:cBhvr>
                                    </p:animRot>
                                    <p:animRot by="240000">
                                      <p:cBhvr>
                                        <p:cTn id="38" dur="200" fill="hold">
                                          <p:stCondLst>
                                            <p:cond delay="400"/>
                                          </p:stCondLst>
                                        </p:cTn>
                                        <p:tgtEl>
                                          <p:spTgt spid="17"/>
                                        </p:tgtEl>
                                        <p:attrNameLst>
                                          <p:attrName>r</p:attrName>
                                        </p:attrNameLst>
                                      </p:cBhvr>
                                    </p:animRot>
                                    <p:animRot by="-240000">
                                      <p:cBhvr>
                                        <p:cTn id="39" dur="200" fill="hold">
                                          <p:stCondLst>
                                            <p:cond delay="600"/>
                                          </p:stCondLst>
                                        </p:cTn>
                                        <p:tgtEl>
                                          <p:spTgt spid="17"/>
                                        </p:tgtEl>
                                        <p:attrNameLst>
                                          <p:attrName>r</p:attrName>
                                        </p:attrNameLst>
                                      </p:cBhvr>
                                    </p:animRot>
                                    <p:animRot by="120000">
                                      <p:cBhvr>
                                        <p:cTn id="40" dur="200" fill="hold">
                                          <p:stCondLst>
                                            <p:cond delay="800"/>
                                          </p:stCondLst>
                                        </p:cTn>
                                        <p:tgtEl>
                                          <p:spTgt spid="17"/>
                                        </p:tgtEl>
                                        <p:attrNameLst>
                                          <p:attrName>r</p:attrName>
                                        </p:attrNameLst>
                                      </p:cBhvr>
                                    </p:animRot>
                                  </p:childTnLst>
                                </p:cTn>
                              </p:par>
                              <p:par>
                                <p:cTn id="41" presetID="32" presetClass="emph" presetSubtype="0" repeatCount="indefinite" fill="hold" grpId="0" nodeType="withEffect">
                                  <p:stCondLst>
                                    <p:cond delay="0"/>
                                  </p:stCondLst>
                                  <p:childTnLst>
                                    <p:animRot by="120000">
                                      <p:cBhvr>
                                        <p:cTn id="42" dur="100" fill="hold">
                                          <p:stCondLst>
                                            <p:cond delay="0"/>
                                          </p:stCondLst>
                                        </p:cTn>
                                        <p:tgtEl>
                                          <p:spTgt spid="18"/>
                                        </p:tgtEl>
                                        <p:attrNameLst>
                                          <p:attrName>r</p:attrName>
                                        </p:attrNameLst>
                                      </p:cBhvr>
                                    </p:animRot>
                                    <p:animRot by="-240000">
                                      <p:cBhvr>
                                        <p:cTn id="43" dur="200" fill="hold">
                                          <p:stCondLst>
                                            <p:cond delay="200"/>
                                          </p:stCondLst>
                                        </p:cTn>
                                        <p:tgtEl>
                                          <p:spTgt spid="18"/>
                                        </p:tgtEl>
                                        <p:attrNameLst>
                                          <p:attrName>r</p:attrName>
                                        </p:attrNameLst>
                                      </p:cBhvr>
                                    </p:animRot>
                                    <p:animRot by="240000">
                                      <p:cBhvr>
                                        <p:cTn id="44" dur="200" fill="hold">
                                          <p:stCondLst>
                                            <p:cond delay="400"/>
                                          </p:stCondLst>
                                        </p:cTn>
                                        <p:tgtEl>
                                          <p:spTgt spid="18"/>
                                        </p:tgtEl>
                                        <p:attrNameLst>
                                          <p:attrName>r</p:attrName>
                                        </p:attrNameLst>
                                      </p:cBhvr>
                                    </p:animRot>
                                    <p:animRot by="-240000">
                                      <p:cBhvr>
                                        <p:cTn id="45" dur="200" fill="hold">
                                          <p:stCondLst>
                                            <p:cond delay="600"/>
                                          </p:stCondLst>
                                        </p:cTn>
                                        <p:tgtEl>
                                          <p:spTgt spid="18"/>
                                        </p:tgtEl>
                                        <p:attrNameLst>
                                          <p:attrName>r</p:attrName>
                                        </p:attrNameLst>
                                      </p:cBhvr>
                                    </p:animRot>
                                    <p:animRot by="120000">
                                      <p:cBhvr>
                                        <p:cTn id="46" dur="200" fill="hold">
                                          <p:stCondLst>
                                            <p:cond delay="800"/>
                                          </p:stCondLst>
                                        </p:cTn>
                                        <p:tgtEl>
                                          <p:spTgt spid="18"/>
                                        </p:tgtEl>
                                        <p:attrNameLst>
                                          <p:attrName>r</p:attrName>
                                        </p:attrNameLst>
                                      </p:cBhvr>
                                    </p:animRot>
                                  </p:childTnLst>
                                </p:cTn>
                              </p:par>
                              <p:par>
                                <p:cTn id="47" presetID="32" presetClass="emph" presetSubtype="0" repeatCount="indefinite" fill="hold" grpId="0" nodeType="withEffect">
                                  <p:stCondLst>
                                    <p:cond delay="0"/>
                                  </p:stCondLst>
                                  <p:childTnLst>
                                    <p:animRot by="120000">
                                      <p:cBhvr>
                                        <p:cTn id="48" dur="100" fill="hold">
                                          <p:stCondLst>
                                            <p:cond delay="0"/>
                                          </p:stCondLst>
                                        </p:cTn>
                                        <p:tgtEl>
                                          <p:spTgt spid="19"/>
                                        </p:tgtEl>
                                        <p:attrNameLst>
                                          <p:attrName>r</p:attrName>
                                        </p:attrNameLst>
                                      </p:cBhvr>
                                    </p:animRot>
                                    <p:animRot by="-240000">
                                      <p:cBhvr>
                                        <p:cTn id="49" dur="200" fill="hold">
                                          <p:stCondLst>
                                            <p:cond delay="200"/>
                                          </p:stCondLst>
                                        </p:cTn>
                                        <p:tgtEl>
                                          <p:spTgt spid="19"/>
                                        </p:tgtEl>
                                        <p:attrNameLst>
                                          <p:attrName>r</p:attrName>
                                        </p:attrNameLst>
                                      </p:cBhvr>
                                    </p:animRot>
                                    <p:animRot by="240000">
                                      <p:cBhvr>
                                        <p:cTn id="50" dur="200" fill="hold">
                                          <p:stCondLst>
                                            <p:cond delay="400"/>
                                          </p:stCondLst>
                                        </p:cTn>
                                        <p:tgtEl>
                                          <p:spTgt spid="19"/>
                                        </p:tgtEl>
                                        <p:attrNameLst>
                                          <p:attrName>r</p:attrName>
                                        </p:attrNameLst>
                                      </p:cBhvr>
                                    </p:animRot>
                                    <p:animRot by="-240000">
                                      <p:cBhvr>
                                        <p:cTn id="51" dur="200" fill="hold">
                                          <p:stCondLst>
                                            <p:cond delay="600"/>
                                          </p:stCondLst>
                                        </p:cTn>
                                        <p:tgtEl>
                                          <p:spTgt spid="19"/>
                                        </p:tgtEl>
                                        <p:attrNameLst>
                                          <p:attrName>r</p:attrName>
                                        </p:attrNameLst>
                                      </p:cBhvr>
                                    </p:animRot>
                                    <p:animRot by="120000">
                                      <p:cBhvr>
                                        <p:cTn id="52" dur="200" fill="hold">
                                          <p:stCondLst>
                                            <p:cond delay="800"/>
                                          </p:stCondLst>
                                        </p:cTn>
                                        <p:tgtEl>
                                          <p:spTgt spid="19"/>
                                        </p:tgtEl>
                                        <p:attrNameLst>
                                          <p:attrName>r</p:attrName>
                                        </p:attrNameLst>
                                      </p:cBhvr>
                                    </p:animRot>
                                  </p:childTnLst>
                                </p:cTn>
                              </p:par>
                              <p:par>
                                <p:cTn id="53" presetID="32" presetClass="emph" presetSubtype="0" repeatCount="indefinite" fill="remove" grpId="0" nodeType="withEffect">
                                  <p:stCondLst>
                                    <p:cond delay="0"/>
                                  </p:stCondLst>
                                  <p:childTnLst>
                                    <p:animRot by="120000">
                                      <p:cBhvr>
                                        <p:cTn id="54" dur="100" fill="hold">
                                          <p:stCondLst>
                                            <p:cond delay="0"/>
                                          </p:stCondLst>
                                        </p:cTn>
                                        <p:tgtEl>
                                          <p:spTgt spid="20"/>
                                        </p:tgtEl>
                                        <p:attrNameLst>
                                          <p:attrName>r</p:attrName>
                                        </p:attrNameLst>
                                      </p:cBhvr>
                                    </p:animRot>
                                    <p:animRot by="-240000">
                                      <p:cBhvr>
                                        <p:cTn id="55" dur="200" fill="hold">
                                          <p:stCondLst>
                                            <p:cond delay="200"/>
                                          </p:stCondLst>
                                        </p:cTn>
                                        <p:tgtEl>
                                          <p:spTgt spid="20"/>
                                        </p:tgtEl>
                                        <p:attrNameLst>
                                          <p:attrName>r</p:attrName>
                                        </p:attrNameLst>
                                      </p:cBhvr>
                                    </p:animRot>
                                    <p:animRot by="240000">
                                      <p:cBhvr>
                                        <p:cTn id="56" dur="200" fill="hold">
                                          <p:stCondLst>
                                            <p:cond delay="400"/>
                                          </p:stCondLst>
                                        </p:cTn>
                                        <p:tgtEl>
                                          <p:spTgt spid="20"/>
                                        </p:tgtEl>
                                        <p:attrNameLst>
                                          <p:attrName>r</p:attrName>
                                        </p:attrNameLst>
                                      </p:cBhvr>
                                    </p:animRot>
                                    <p:animRot by="-240000">
                                      <p:cBhvr>
                                        <p:cTn id="57" dur="200" fill="hold">
                                          <p:stCondLst>
                                            <p:cond delay="600"/>
                                          </p:stCondLst>
                                        </p:cTn>
                                        <p:tgtEl>
                                          <p:spTgt spid="20"/>
                                        </p:tgtEl>
                                        <p:attrNameLst>
                                          <p:attrName>r</p:attrName>
                                        </p:attrNameLst>
                                      </p:cBhvr>
                                    </p:animRot>
                                    <p:animRot by="120000">
                                      <p:cBhvr>
                                        <p:cTn id="58" dur="200" fill="hold">
                                          <p:stCondLst>
                                            <p:cond delay="8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9" restart="whenNotActive" fill="hold" evtFilter="cancelBubble" nodeType="interactiveSeq">
                <p:stCondLst>
                  <p:cond evt="onClick" delay="0">
                    <p:tgtEl>
                      <p:spTgt spid="2"/>
                    </p:tgtEl>
                  </p:cond>
                </p:stCondLst>
                <p:endSync evt="end" delay="0">
                  <p:rtn val="all"/>
                </p:endSync>
                <p:childTnLst>
                  <p:par>
                    <p:cTn id="60" fill="hold">
                      <p:stCondLst>
                        <p:cond delay="0"/>
                      </p:stCondLst>
                      <p:childTnLst>
                        <p:par>
                          <p:cTn id="61" fill="hold">
                            <p:stCondLst>
                              <p:cond delay="0"/>
                            </p:stCondLst>
                            <p:childTnLst>
                              <p:par>
                                <p:cTn id="62" presetID="1" presetClass="exit" presetSubtype="0" fill="hold" grpId="1" nodeType="clickEffect">
                                  <p:stCondLst>
                                    <p:cond delay="0"/>
                                  </p:stCondLst>
                                  <p:childTnLst>
                                    <p:set>
                                      <p:cBhvr>
                                        <p:cTn id="63"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64" restart="whenNotActive" fill="hold" evtFilter="cancelBubble" nodeType="interactiveSeq">
                <p:stCondLst>
                  <p:cond evt="onClick" delay="0">
                    <p:tgtEl>
                      <p:spTgt spid="12"/>
                    </p:tgtEl>
                  </p:cond>
                </p:stCondLst>
                <p:endSync evt="end" delay="0">
                  <p:rtn val="all"/>
                </p:endSync>
                <p:childTnLst>
                  <p:par>
                    <p:cTn id="65" fill="hold">
                      <p:stCondLst>
                        <p:cond delay="0"/>
                      </p:stCondLst>
                      <p:childTnLst>
                        <p:par>
                          <p:cTn id="66" fill="hold">
                            <p:stCondLst>
                              <p:cond delay="0"/>
                            </p:stCondLst>
                            <p:childTnLst>
                              <p:par>
                                <p:cTn id="67" presetID="1" presetClass="exit" presetSubtype="0" fill="hold" grpId="1" nodeType="clickEffect">
                                  <p:stCondLst>
                                    <p:cond delay="0"/>
                                  </p:stCondLst>
                                  <p:childTnLst>
                                    <p:set>
                                      <p:cBhvr>
                                        <p:cTn id="68"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69" restart="whenNotActive" fill="hold" evtFilter="cancelBubble" nodeType="interactiveSeq">
                <p:stCondLst>
                  <p:cond evt="onClick" delay="0">
                    <p:tgtEl>
                      <p:spTgt spid="13"/>
                    </p:tgtEl>
                  </p:cond>
                </p:stCondLst>
                <p:endSync evt="end" delay="0">
                  <p:rtn val="all"/>
                </p:endSync>
                <p:childTnLst>
                  <p:par>
                    <p:cTn id="70" fill="hold">
                      <p:stCondLst>
                        <p:cond delay="0"/>
                      </p:stCondLst>
                      <p:childTnLst>
                        <p:par>
                          <p:cTn id="71" fill="hold">
                            <p:stCondLst>
                              <p:cond delay="0"/>
                            </p:stCondLst>
                            <p:childTnLst>
                              <p:par>
                                <p:cTn id="72" presetID="1" presetClass="exit" presetSubtype="0" fill="hold" grpId="1" nodeType="clickEffect">
                                  <p:stCondLst>
                                    <p:cond delay="0"/>
                                  </p:stCondLst>
                                  <p:childTnLst>
                                    <p:set>
                                      <p:cBhvr>
                                        <p:cTn id="73"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74" restart="whenNotActive" fill="hold" evtFilter="cancelBubble" nodeType="interactiveSeq">
                <p:stCondLst>
                  <p:cond evt="onClick" delay="0">
                    <p:tgtEl>
                      <p:spTgt spid="14"/>
                    </p:tgtEl>
                  </p:cond>
                </p:stCondLst>
                <p:endSync evt="end" delay="0">
                  <p:rtn val="all"/>
                </p:endSync>
                <p:childTnLst>
                  <p:par>
                    <p:cTn id="75" fill="hold">
                      <p:stCondLst>
                        <p:cond delay="0"/>
                      </p:stCondLst>
                      <p:childTnLst>
                        <p:par>
                          <p:cTn id="76" fill="hold">
                            <p:stCondLst>
                              <p:cond delay="0"/>
                            </p:stCondLst>
                            <p:childTnLst>
                              <p:par>
                                <p:cTn id="77" presetID="1" presetClass="exit" presetSubtype="0" fill="hold" grpId="1" nodeType="clickEffect">
                                  <p:stCondLst>
                                    <p:cond delay="0"/>
                                  </p:stCondLst>
                                  <p:childTnLst>
                                    <p:set>
                                      <p:cBhvr>
                                        <p:cTn id="78"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79" restart="whenNotActive" fill="hold" evtFilter="cancelBubble" nodeType="interactiveSeq">
                <p:stCondLst>
                  <p:cond evt="onClick" delay="0">
                    <p:tgtEl>
                      <p:spTgt spid="17"/>
                    </p:tgtEl>
                  </p:cond>
                </p:stCondLst>
                <p:endSync evt="end" delay="0">
                  <p:rtn val="all"/>
                </p:endSync>
                <p:childTnLst>
                  <p:par>
                    <p:cTn id="80" fill="hold">
                      <p:stCondLst>
                        <p:cond delay="0"/>
                      </p:stCondLst>
                      <p:childTnLst>
                        <p:par>
                          <p:cTn id="81" fill="hold">
                            <p:stCondLst>
                              <p:cond delay="0"/>
                            </p:stCondLst>
                            <p:childTnLst>
                              <p:par>
                                <p:cTn id="82" presetID="1" presetClass="exit" presetSubtype="0" fill="hold" grpId="1" nodeType="clickEffect">
                                  <p:stCondLst>
                                    <p:cond delay="0"/>
                                  </p:stCondLst>
                                  <p:childTnLst>
                                    <p:set>
                                      <p:cBhvr>
                                        <p:cTn id="83"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84" restart="whenNotActive" fill="hold" evtFilter="cancelBubble" nodeType="interactiveSeq">
                <p:stCondLst>
                  <p:cond evt="onClick" delay="0">
                    <p:tgtEl>
                      <p:spTgt spid="18"/>
                    </p:tgtEl>
                  </p:cond>
                </p:stCondLst>
                <p:endSync evt="end" delay="0">
                  <p:rtn val="all"/>
                </p:endSync>
                <p:childTnLst>
                  <p:par>
                    <p:cTn id="85" fill="hold">
                      <p:stCondLst>
                        <p:cond delay="0"/>
                      </p:stCondLst>
                      <p:childTnLst>
                        <p:par>
                          <p:cTn id="86" fill="hold">
                            <p:stCondLst>
                              <p:cond delay="0"/>
                            </p:stCondLst>
                            <p:childTnLst>
                              <p:par>
                                <p:cTn id="87" presetID="1" presetClass="exit" presetSubtype="0" fill="hold" grpId="1" nodeType="clickEffect">
                                  <p:stCondLst>
                                    <p:cond delay="0"/>
                                  </p:stCondLst>
                                  <p:childTnLst>
                                    <p:set>
                                      <p:cBhvr>
                                        <p:cTn id="88"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89" restart="whenNotActive" fill="hold" evtFilter="cancelBubble" nodeType="interactiveSeq">
                <p:stCondLst>
                  <p:cond evt="onClick" delay="0">
                    <p:tgtEl>
                      <p:spTgt spid="19"/>
                    </p:tgtEl>
                  </p:cond>
                </p:stCondLst>
                <p:endSync evt="end" delay="0">
                  <p:rtn val="all"/>
                </p:endSync>
                <p:childTnLst>
                  <p:par>
                    <p:cTn id="90" fill="hold">
                      <p:stCondLst>
                        <p:cond delay="0"/>
                      </p:stCondLst>
                      <p:childTnLst>
                        <p:par>
                          <p:cTn id="91" fill="hold">
                            <p:stCondLst>
                              <p:cond delay="0"/>
                            </p:stCondLst>
                            <p:childTnLst>
                              <p:par>
                                <p:cTn id="92" presetID="1" presetClass="exit" presetSubtype="0" fill="hold" grpId="1" nodeType="clickEffect">
                                  <p:stCondLst>
                                    <p:cond delay="0"/>
                                  </p:stCondLst>
                                  <p:childTnLst>
                                    <p:set>
                                      <p:cBhvr>
                                        <p:cTn id="93"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94" restart="whenNotActive" fill="hold" evtFilter="cancelBubble" nodeType="interactiveSeq">
                <p:stCondLst>
                  <p:cond evt="onClick" delay="0">
                    <p:tgtEl>
                      <p:spTgt spid="20"/>
                    </p:tgtEl>
                  </p:cond>
                </p:stCondLst>
                <p:endSync evt="end" delay="0">
                  <p:rtn val="all"/>
                </p:endSync>
                <p:childTnLst>
                  <p:par>
                    <p:cTn id="95" fill="hold">
                      <p:stCondLst>
                        <p:cond delay="0"/>
                      </p:stCondLst>
                      <p:childTnLst>
                        <p:par>
                          <p:cTn id="96" fill="hold">
                            <p:stCondLst>
                              <p:cond delay="0"/>
                            </p:stCondLst>
                            <p:childTnLst>
                              <p:par>
                                <p:cTn id="97" presetID="1" presetClass="exit" presetSubtype="0" fill="hold" grpId="1" nodeType="clickEffect">
                                  <p:stCondLst>
                                    <p:cond delay="0"/>
                                  </p:stCondLst>
                                  <p:childTnLst>
                                    <p:set>
                                      <p:cBhvr>
                                        <p:cTn id="98"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11" grpId="0" animBg="1"/>
      <p:bldP spid="2" grpId="0" animBg="1"/>
      <p:bldP spid="2" grpId="1" animBg="1"/>
      <p:bldP spid="12" grpId="0" animBg="1"/>
      <p:bldP spid="12" grpId="1" animBg="1"/>
      <p:bldP spid="13" grpId="0" animBg="1"/>
      <p:bldP spid="13" grpId="1" animBg="1"/>
      <p:bldP spid="14" grpId="0" animBg="1"/>
      <p:bldP spid="14" grpId="1" animBg="1"/>
      <p:bldP spid="17" grpId="0" animBg="1"/>
      <p:bldP spid="17" grpId="1" animBg="1"/>
      <p:bldP spid="18" grpId="0" animBg="1"/>
      <p:bldP spid="18" grpId="1" animBg="1"/>
      <p:bldP spid="19" grpId="0" animBg="1"/>
      <p:bldP spid="19" grpId="1" animBg="1"/>
      <p:bldP spid="20" grpId="0" animBg="1"/>
      <p:bldP spid="20"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56000"/>
            <a:lum/>
          </a:blip>
          <a:srcRect/>
          <a:stretch>
            <a:fillRect t="-39000" b="-39000"/>
          </a:stretch>
        </a:blipFill>
        <a:effectLst/>
      </p:bgPr>
    </p:bg>
    <p:spTree>
      <p:nvGrpSpPr>
        <p:cNvPr id="1" name=""/>
        <p:cNvGrpSpPr/>
        <p:nvPr/>
      </p:nvGrpSpPr>
      <p:grpSpPr>
        <a:xfrm>
          <a:off x="0" y="0"/>
          <a:ext cx="0" cy="0"/>
          <a:chOff x="0" y="0"/>
          <a:chExt cx="0" cy="0"/>
        </a:xfrm>
      </p:grpSpPr>
      <p:sp>
        <p:nvSpPr>
          <p:cNvPr id="11" name="Rounded Rectangle 10"/>
          <p:cNvSpPr/>
          <p:nvPr/>
        </p:nvSpPr>
        <p:spPr>
          <a:xfrm>
            <a:off x="488291" y="1480608"/>
            <a:ext cx="8167421" cy="3511521"/>
          </a:xfrm>
          <a:prstGeom prst="roundRect">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Tx/>
              <a:buFontTx/>
              <a:buNone/>
            </a:pPr>
            <a:r>
              <a:rPr lang="en-US" sz="3000" b="1" kern="1200">
                <a:solidFill>
                  <a:srgbClr val="C00000"/>
                </a:solidFill>
                <a:latin typeface="Comic Sans MS" panose="030F0702030302020204" pitchFamily="66" charset="0"/>
              </a:rPr>
              <a:t>	</a:t>
            </a:r>
            <a:endParaRPr lang="en-US" sz="3000" b="1" kern="1200" dirty="0">
              <a:solidFill>
                <a:srgbClr val="C00000"/>
              </a:solidFill>
              <a:latin typeface="Comic Sans MS" panose="030F0702030302020204" pitchFamily="66" charset="0"/>
            </a:endParaRPr>
          </a:p>
        </p:txBody>
      </p:sp>
      <p:pic>
        <p:nvPicPr>
          <p:cNvPr id="9" name="Picture 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0" b="99885" l="66116" r="99876">
                        <a14:foregroundMark x1="85248" y1="36197" x2="85248" y2="36197"/>
                        <a14:foregroundMark x1="81860" y1="46506" x2="81860" y2="46506"/>
                        <a14:foregroundMark x1="91116" y1="15922" x2="91116" y2="15922"/>
                        <a14:foregroundMark x1="96488" y1="5498" x2="96488" y2="5498"/>
                        <a14:foregroundMark x1="85331" y1="29782" x2="85331" y2="29782"/>
                        <a14:foregroundMark x1="73843" y1="21764" x2="73843" y2="21764"/>
                        <a14:foregroundMark x1="96157" y1="9622" x2="96157" y2="9622"/>
                        <a14:foregroundMark x1="97645" y1="16380" x2="97645" y2="16380"/>
                        <a14:foregroundMark x1="98223" y1="27835" x2="98223" y2="27835"/>
                        <a14:foregroundMark x1="84628" y1="1718" x2="84628" y2="1718"/>
                        <a14:foregroundMark x1="81983" y1="1718" x2="81983" y2="1718"/>
                        <a14:foregroundMark x1="79339" y1="2635" x2="79339" y2="2635"/>
                        <a14:foregroundMark x1="80868" y1="91982" x2="80868" y2="91982"/>
                        <a14:foregroundMark x1="80744" y1="46392" x2="80744" y2="46392"/>
                        <a14:backgroundMark x1="84876" y1="61627" x2="84876" y2="61627"/>
                      </a14:backgroundRemoval>
                    </a14:imgEffect>
                  </a14:imgLayer>
                </a14:imgProps>
              </a:ext>
              <a:ext uri="{28A0092B-C50C-407E-A947-70E740481C1C}">
                <a14:useLocalDpi xmlns:a14="http://schemas.microsoft.com/office/drawing/2010/main" val="0"/>
              </a:ext>
            </a:extLst>
          </a:blip>
          <a:srcRect l="66889" t="-1395"/>
          <a:stretch/>
        </p:blipFill>
        <p:spPr>
          <a:xfrm flipH="1">
            <a:off x="-535463" y="2232884"/>
            <a:ext cx="2497791" cy="2759245"/>
          </a:xfrm>
          <a:prstGeom prst="rect">
            <a:avLst/>
          </a:prstGeom>
        </p:spPr>
      </p:pic>
      <p:sp>
        <p:nvSpPr>
          <p:cNvPr id="6" name="Rounded Rectangle 5">
            <a:hlinkClick r:id="rId7" action="ppaction://hlinksldjump"/>
          </p:cNvPr>
          <p:cNvSpPr/>
          <p:nvPr/>
        </p:nvSpPr>
        <p:spPr>
          <a:xfrm>
            <a:off x="134197" y="71061"/>
            <a:ext cx="1668359" cy="443130"/>
          </a:xfrm>
          <a:prstGeom prst="roundRect">
            <a:avLst/>
          </a:prstGeom>
          <a:solidFill>
            <a:srgbClr val="CC99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250" b="1" kern="1200" dirty="0">
                <a:solidFill>
                  <a:prstClr val="black"/>
                </a:solidFill>
                <a:latin typeface="Comic Sans MS" panose="030F0702030302020204" pitchFamily="66" charset="0"/>
              </a:rPr>
              <a:t>Back</a:t>
            </a:r>
          </a:p>
        </p:txBody>
      </p:sp>
      <p:sp>
        <p:nvSpPr>
          <p:cNvPr id="3" name="Heart 2"/>
          <p:cNvSpPr/>
          <p:nvPr/>
        </p:nvSpPr>
        <p:spPr>
          <a:xfrm>
            <a:off x="6614961" y="130624"/>
            <a:ext cx="1012370" cy="685800"/>
          </a:xfrm>
          <a:prstGeom prst="heart">
            <a:avLst/>
          </a:prstGeom>
          <a:solidFill>
            <a:srgbClr val="CC000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250" b="1" kern="1200" dirty="0">
                <a:solidFill>
                  <a:prstClr val="black"/>
                </a:solidFill>
              </a:rPr>
              <a:t>Star</a:t>
            </a:r>
          </a:p>
        </p:txBody>
      </p:sp>
      <p:sp>
        <p:nvSpPr>
          <p:cNvPr id="4" name="Oval Callout 3"/>
          <p:cNvSpPr/>
          <p:nvPr/>
        </p:nvSpPr>
        <p:spPr>
          <a:xfrm>
            <a:off x="134197" y="763969"/>
            <a:ext cx="2039870" cy="901400"/>
          </a:xfrm>
          <a:prstGeom prst="wedgeEllipseCallou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250" b="1" kern="1200" dirty="0">
                <a:solidFill>
                  <a:srgbClr val="C00000"/>
                </a:solidFill>
                <a:latin typeface="Comic Sans MS" panose="030F0702030302020204" pitchFamily="66" charset="0"/>
              </a:rPr>
              <a:t>You get 3 stars!</a:t>
            </a:r>
          </a:p>
        </p:txBody>
      </p:sp>
      <p:sp>
        <p:nvSpPr>
          <p:cNvPr id="5" name="TextBox 4"/>
          <p:cNvSpPr txBox="1"/>
          <p:nvPr/>
        </p:nvSpPr>
        <p:spPr>
          <a:xfrm>
            <a:off x="1504595" y="2329553"/>
            <a:ext cx="6481645" cy="1015663"/>
          </a:xfrm>
          <a:prstGeom prst="rect">
            <a:avLst/>
          </a:prstGeom>
          <a:noFill/>
        </p:spPr>
        <p:txBody>
          <a:bodyPr wrap="square" rtlCol="0">
            <a:spAutoFit/>
          </a:bodyPr>
          <a:lstStyle/>
          <a:p>
            <a:r>
              <a:rPr lang="en-US" sz="3000">
                <a:latin typeface="Comic Sans MS" panose="030F0702030302020204" pitchFamily="66" charset="0"/>
              </a:rPr>
              <a:t>Do you go to school in the winter?</a:t>
            </a:r>
          </a:p>
          <a:p>
            <a:endParaRPr lang="en-US" sz="3000">
              <a:latin typeface="Comic Sans MS" panose="030F0702030302020204" pitchFamily="66" charset="0"/>
            </a:endParaRPr>
          </a:p>
        </p:txBody>
      </p:sp>
      <p:pic>
        <p:nvPicPr>
          <p:cNvPr id="16" name="Picture 15"/>
          <p:cNvPicPr>
            <a:picLocks noChangeAspect="1"/>
          </p:cNvPicPr>
          <p:nvPr/>
        </p:nvPicPr>
        <p:blipFill rotWithShape="1">
          <a:blip r:embed="rId8" cstate="print">
            <a:extLst>
              <a:ext uri="{BEBA8EAE-BF5A-486C-A8C5-ECC9F3942E4B}">
                <a14:imgProps xmlns:a14="http://schemas.microsoft.com/office/drawing/2010/main">
                  <a14:imgLayer r:embed="rId6">
                    <a14:imgEffect>
                      <a14:backgroundRemoval t="0" b="100000" l="0" r="100000">
                        <a14:foregroundMark x1="14174" y1="17869" x2="14174" y2="17869"/>
                        <a14:foregroundMark x1="20413" y1="46506" x2="20413" y2="46506"/>
                        <a14:foregroundMark x1="2397" y1="4467" x2="2397" y2="4467"/>
                        <a14:foregroundMark x1="3099" y1="16380" x2="3099" y2="16380"/>
                        <a14:foregroundMark x1="1322" y1="27721" x2="1322" y2="27721"/>
                        <a14:foregroundMark x1="18802" y1="10882" x2="18802" y2="10882"/>
                        <a14:foregroundMark x1="18636" y1="19359" x2="18636" y2="19359"/>
                        <a14:foregroundMark x1="8306" y1="24284" x2="8306" y2="24284"/>
                        <a14:foregroundMark x1="26653" y1="90493" x2="26653" y2="90493"/>
                        <a14:foregroundMark x1="19339" y1="96907" x2="19339" y2="96907"/>
                        <a14:foregroundMark x1="25950" y1="18328" x2="25950" y2="18328"/>
                      </a14:backgroundRemoval>
                    </a14:imgEffect>
                  </a14:imgLayer>
                </a14:imgProps>
              </a:ext>
              <a:ext uri="{28A0092B-C50C-407E-A947-70E740481C1C}">
                <a14:useLocalDpi xmlns:a14="http://schemas.microsoft.com/office/drawing/2010/main" val="0"/>
              </a:ext>
            </a:extLst>
          </a:blip>
          <a:srcRect r="67291"/>
          <a:stretch/>
        </p:blipFill>
        <p:spPr>
          <a:xfrm flipH="1">
            <a:off x="7811484" y="2817691"/>
            <a:ext cx="2108935" cy="2325809"/>
          </a:xfrm>
          <a:prstGeom prst="rect">
            <a:avLst/>
          </a:prstGeom>
        </p:spPr>
      </p:pic>
      <p:sp>
        <p:nvSpPr>
          <p:cNvPr id="14" name="Rectangle 13"/>
          <p:cNvSpPr/>
          <p:nvPr/>
        </p:nvSpPr>
        <p:spPr>
          <a:xfrm>
            <a:off x="2310154" y="1021975"/>
            <a:ext cx="4870528" cy="48660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a:solidFill>
                  <a:schemeClr val="tx1"/>
                </a:solidFill>
                <a:latin typeface="Comic Sans MS" panose="030F0702030302020204" pitchFamily="66" charset="0"/>
              </a:rPr>
              <a:t>Answer the question </a:t>
            </a:r>
          </a:p>
        </p:txBody>
      </p:sp>
      <p:sp>
        <p:nvSpPr>
          <p:cNvPr id="2" name="TextBox 1"/>
          <p:cNvSpPr txBox="1"/>
          <p:nvPr/>
        </p:nvSpPr>
        <p:spPr>
          <a:xfrm>
            <a:off x="2310154" y="3164886"/>
            <a:ext cx="5590913" cy="553998"/>
          </a:xfrm>
          <a:prstGeom prst="rect">
            <a:avLst/>
          </a:prstGeom>
          <a:noFill/>
        </p:spPr>
        <p:txBody>
          <a:bodyPr wrap="square" rtlCol="0">
            <a:spAutoFit/>
          </a:bodyPr>
          <a:lstStyle/>
          <a:p>
            <a:r>
              <a:rPr lang="en-US" sz="3000" b="1" dirty="0">
                <a:latin typeface="Comic Sans MS" panose="030F0702030302020204" pitchFamily="66" charset="0"/>
              </a:rPr>
              <a:t>Yes, I do./No I don’t.</a:t>
            </a:r>
          </a:p>
        </p:txBody>
      </p:sp>
      <p:pic>
        <p:nvPicPr>
          <p:cNvPr id="12" name="Picture 11">
            <a:extLst>
              <a:ext uri="{FF2B5EF4-FFF2-40B4-BE49-F238E27FC236}">
                <a16:creationId xmlns:a16="http://schemas.microsoft.com/office/drawing/2014/main" id="{77288C4A-6247-4C91-B74B-A38CDBD71BE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102399" y="100021"/>
            <a:ext cx="977681" cy="468779"/>
          </a:xfrm>
          <a:prstGeom prst="rect">
            <a:avLst/>
          </a:prstGeom>
        </p:spPr>
      </p:pic>
    </p:spTree>
    <p:extLst>
      <p:ext uri="{BB962C8B-B14F-4D97-AF65-F5344CB8AC3E}">
        <p14:creationId xmlns:p14="http://schemas.microsoft.com/office/powerpoint/2010/main" val="2656730751"/>
      </p:ext>
    </p:extLst>
  </p:cSld>
  <p:clrMapOvr>
    <a:masterClrMapping/>
  </p:clrMapOvr>
  <p:transition spd="slow">
    <p:push/>
    <p:sndAc>
      <p:stSnd>
        <p:snd r:embed="rId2" name="suction.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600"/>
                                        <p:tgtEl>
                                          <p:spTgt spid="4"/>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
                  </p:tgtEl>
                </p:cond>
              </p:nextCondLst>
            </p:seq>
          </p:childTnLst>
        </p:cTn>
      </p:par>
    </p:tnLst>
    <p:bldLst>
      <p:bldP spid="4" grpId="0" animBg="1"/>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56000"/>
            <a:lum/>
          </a:blip>
          <a:srcRect/>
          <a:stretch>
            <a:fillRect t="-39000" b="-39000"/>
          </a:stretch>
        </a:blipFill>
        <a:effectLst/>
      </p:bgPr>
    </p:bg>
    <p:spTree>
      <p:nvGrpSpPr>
        <p:cNvPr id="1" name=""/>
        <p:cNvGrpSpPr/>
        <p:nvPr/>
      </p:nvGrpSpPr>
      <p:grpSpPr>
        <a:xfrm>
          <a:off x="0" y="0"/>
          <a:ext cx="0" cy="0"/>
          <a:chOff x="0" y="0"/>
          <a:chExt cx="0" cy="0"/>
        </a:xfrm>
      </p:grpSpPr>
      <p:sp>
        <p:nvSpPr>
          <p:cNvPr id="11" name="Rounded Rectangle 10"/>
          <p:cNvSpPr/>
          <p:nvPr/>
        </p:nvSpPr>
        <p:spPr>
          <a:xfrm>
            <a:off x="488291" y="1480608"/>
            <a:ext cx="8167421" cy="3511521"/>
          </a:xfrm>
          <a:prstGeom prst="roundRect">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Tx/>
              <a:buFontTx/>
              <a:buNone/>
            </a:pPr>
            <a:r>
              <a:rPr lang="en-US" sz="3000" b="1" kern="1200">
                <a:solidFill>
                  <a:srgbClr val="C00000"/>
                </a:solidFill>
                <a:latin typeface="Comic Sans MS" panose="030F0702030302020204" pitchFamily="66" charset="0"/>
              </a:rPr>
              <a:t>	</a:t>
            </a:r>
            <a:endParaRPr lang="en-US" sz="3000" b="1" kern="1200" dirty="0">
              <a:solidFill>
                <a:srgbClr val="C00000"/>
              </a:solidFill>
              <a:latin typeface="Comic Sans MS" panose="030F0702030302020204" pitchFamily="66" charset="0"/>
            </a:endParaRPr>
          </a:p>
        </p:txBody>
      </p:sp>
      <p:sp>
        <p:nvSpPr>
          <p:cNvPr id="3" name="Heart 2"/>
          <p:cNvSpPr/>
          <p:nvPr/>
        </p:nvSpPr>
        <p:spPr>
          <a:xfrm>
            <a:off x="6614961" y="71061"/>
            <a:ext cx="1012370" cy="745363"/>
          </a:xfrm>
          <a:prstGeom prst="heart">
            <a:avLst/>
          </a:prstGeom>
          <a:solidFill>
            <a:srgbClr val="CC000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250" b="1" kern="1200" dirty="0">
                <a:solidFill>
                  <a:prstClr val="black"/>
                </a:solidFill>
              </a:rPr>
              <a:t>Star</a:t>
            </a:r>
          </a:p>
        </p:txBody>
      </p:sp>
      <p:sp>
        <p:nvSpPr>
          <p:cNvPr id="4" name="Oval Callout 3"/>
          <p:cNvSpPr/>
          <p:nvPr/>
        </p:nvSpPr>
        <p:spPr>
          <a:xfrm>
            <a:off x="0" y="749982"/>
            <a:ext cx="2127418" cy="901400"/>
          </a:xfrm>
          <a:prstGeom prst="wedgeEllipseCallou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250" b="1" kern="1200" dirty="0">
                <a:solidFill>
                  <a:srgbClr val="C00000"/>
                </a:solidFill>
                <a:latin typeface="Comic Sans MS" panose="030F0702030302020204" pitchFamily="66" charset="0"/>
              </a:rPr>
              <a:t>You </a:t>
            </a:r>
            <a:r>
              <a:rPr lang="en-US" sz="2250" b="1" kern="1200">
                <a:solidFill>
                  <a:srgbClr val="C00000"/>
                </a:solidFill>
                <a:latin typeface="Comic Sans MS" panose="030F0702030302020204" pitchFamily="66" charset="0"/>
              </a:rPr>
              <a:t>get 2 </a:t>
            </a:r>
            <a:r>
              <a:rPr lang="en-US" sz="2250" b="1" kern="1200" dirty="0">
                <a:solidFill>
                  <a:srgbClr val="C00000"/>
                </a:solidFill>
                <a:latin typeface="Comic Sans MS" panose="030F0702030302020204" pitchFamily="66" charset="0"/>
              </a:rPr>
              <a:t>stars!</a:t>
            </a:r>
          </a:p>
        </p:txBody>
      </p:sp>
      <p:sp>
        <p:nvSpPr>
          <p:cNvPr id="5" name="TextBox 4"/>
          <p:cNvSpPr txBox="1"/>
          <p:nvPr/>
        </p:nvSpPr>
        <p:spPr>
          <a:xfrm>
            <a:off x="754630" y="1801889"/>
            <a:ext cx="7181672" cy="1015663"/>
          </a:xfrm>
          <a:prstGeom prst="rect">
            <a:avLst/>
          </a:prstGeom>
          <a:noFill/>
        </p:spPr>
        <p:txBody>
          <a:bodyPr wrap="square" rtlCol="0">
            <a:spAutoFit/>
          </a:bodyPr>
          <a:lstStyle/>
          <a:p>
            <a:r>
              <a:rPr lang="en-US" sz="3000">
                <a:latin typeface="Comic Sans MS" panose="030F0702030302020204" pitchFamily="66" charset="0"/>
              </a:rPr>
              <a:t>Do they like swimming in the river?</a:t>
            </a:r>
          </a:p>
          <a:p>
            <a:endParaRPr lang="en-US" sz="3000">
              <a:latin typeface="Comic Sans MS" panose="030F0702030302020204" pitchFamily="66" charset="0"/>
            </a:endParaRPr>
          </a:p>
        </p:txBody>
      </p:sp>
      <p:pic>
        <p:nvPicPr>
          <p:cNvPr id="13" name="Picture 12"/>
          <p:cNvPicPr>
            <a:picLocks noChangeAspect="1"/>
          </p:cNvPicPr>
          <p:nvPr/>
        </p:nvPicPr>
        <p:blipFill>
          <a:blip r:embed="rId6"/>
          <a:stretch>
            <a:fillRect/>
          </a:stretch>
        </p:blipFill>
        <p:spPr>
          <a:xfrm>
            <a:off x="5432824" y="2483474"/>
            <a:ext cx="2929517" cy="2182950"/>
          </a:xfrm>
          <a:prstGeom prst="rect">
            <a:avLst/>
          </a:prstGeom>
          <a:ln>
            <a:noFill/>
          </a:ln>
          <a:effectLst>
            <a:outerShdw blurRad="292100" dist="139700" dir="2700000" algn="tl" rotWithShape="0">
              <a:srgbClr val="333333">
                <a:alpha val="65000"/>
              </a:srgbClr>
            </a:outerShdw>
          </a:effectLst>
        </p:spPr>
      </p:pic>
      <p:sp>
        <p:nvSpPr>
          <p:cNvPr id="14" name="Flowchart: Alternate Process 13"/>
          <p:cNvSpPr/>
          <p:nvPr/>
        </p:nvSpPr>
        <p:spPr>
          <a:xfrm>
            <a:off x="1034041" y="2732099"/>
            <a:ext cx="4281443" cy="705682"/>
          </a:xfrm>
          <a:prstGeom prst="flowChartAlternateProcess">
            <a:avLst/>
          </a:prstGeom>
          <a:solidFill>
            <a:srgbClr val="FFC000">
              <a:alpha val="53000"/>
            </a:srgbClr>
          </a:solidFill>
          <a:ln w="44450" cmpd="dbl">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err="1">
                <a:solidFill>
                  <a:schemeClr val="tx1"/>
                </a:solidFill>
                <a:latin typeface="Comic Sans MS" panose="030F0702030302020204" pitchFamily="66" charset="0"/>
              </a:rPr>
              <a:t>A.Yes</a:t>
            </a:r>
            <a:r>
              <a:rPr lang="en-US" sz="3600" b="1" dirty="0">
                <a:solidFill>
                  <a:schemeClr val="tx1"/>
                </a:solidFill>
                <a:latin typeface="Comic Sans MS" panose="030F0702030302020204" pitchFamily="66" charset="0"/>
              </a:rPr>
              <a:t>, they do.</a:t>
            </a:r>
          </a:p>
        </p:txBody>
      </p:sp>
      <p:sp>
        <p:nvSpPr>
          <p:cNvPr id="21" name="Oval 20"/>
          <p:cNvSpPr/>
          <p:nvPr/>
        </p:nvSpPr>
        <p:spPr>
          <a:xfrm>
            <a:off x="1034041" y="2758791"/>
            <a:ext cx="624526" cy="673192"/>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Alternate Process 21"/>
          <p:cNvSpPr/>
          <p:nvPr/>
        </p:nvSpPr>
        <p:spPr>
          <a:xfrm>
            <a:off x="1034041" y="3722036"/>
            <a:ext cx="4281443" cy="649864"/>
          </a:xfrm>
          <a:prstGeom prst="flowChartAlternateProcess">
            <a:avLst/>
          </a:prstGeom>
          <a:solidFill>
            <a:srgbClr val="FFC000">
              <a:alpha val="53000"/>
            </a:srgbClr>
          </a:solidFill>
          <a:ln w="44450" cmpd="dbl">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b="1" dirty="0" err="1">
                <a:solidFill>
                  <a:schemeClr val="tx1"/>
                </a:solidFill>
                <a:latin typeface="Comic Sans MS" panose="030F0702030302020204" pitchFamily="66" charset="0"/>
              </a:rPr>
              <a:t>B.No</a:t>
            </a:r>
            <a:r>
              <a:rPr lang="en-US" sz="3600" b="1" dirty="0">
                <a:solidFill>
                  <a:schemeClr val="tx1"/>
                </a:solidFill>
                <a:latin typeface="Comic Sans MS" panose="030F0702030302020204" pitchFamily="66" charset="0"/>
              </a:rPr>
              <a:t>, they don’t.</a:t>
            </a:r>
          </a:p>
        </p:txBody>
      </p:sp>
      <p:sp>
        <p:nvSpPr>
          <p:cNvPr id="12" name="Rectangle 11"/>
          <p:cNvSpPr/>
          <p:nvPr/>
        </p:nvSpPr>
        <p:spPr>
          <a:xfrm>
            <a:off x="2310154" y="920755"/>
            <a:ext cx="4870528" cy="58782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a:solidFill>
                  <a:schemeClr val="tx1"/>
                </a:solidFill>
                <a:latin typeface="Comic Sans MS" panose="030F0702030302020204" pitchFamily="66" charset="0"/>
              </a:rPr>
              <a:t>Choose the best answer </a:t>
            </a:r>
          </a:p>
        </p:txBody>
      </p:sp>
      <p:sp>
        <p:nvSpPr>
          <p:cNvPr id="15" name="Rounded Rectangle 14">
            <a:hlinkClick r:id="rId7" action="ppaction://hlinksldjump"/>
          </p:cNvPr>
          <p:cNvSpPr/>
          <p:nvPr/>
        </p:nvSpPr>
        <p:spPr>
          <a:xfrm>
            <a:off x="134197" y="71061"/>
            <a:ext cx="1668359" cy="443130"/>
          </a:xfrm>
          <a:prstGeom prst="roundRect">
            <a:avLst/>
          </a:prstGeom>
          <a:solidFill>
            <a:srgbClr val="CC99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250" b="1" kern="1200" dirty="0">
                <a:solidFill>
                  <a:prstClr val="black"/>
                </a:solidFill>
                <a:latin typeface="Comic Sans MS" panose="030F0702030302020204" pitchFamily="66" charset="0"/>
              </a:rPr>
              <a:t>Back</a:t>
            </a:r>
          </a:p>
        </p:txBody>
      </p:sp>
      <p:pic>
        <p:nvPicPr>
          <p:cNvPr id="16" name="Picture 15">
            <a:extLst>
              <a:ext uri="{FF2B5EF4-FFF2-40B4-BE49-F238E27FC236}">
                <a16:creationId xmlns:a16="http://schemas.microsoft.com/office/drawing/2014/main" id="{77288C4A-6247-4C91-B74B-A38CDBD71BE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102399" y="100021"/>
            <a:ext cx="977681" cy="468779"/>
          </a:xfrm>
          <a:prstGeom prst="rect">
            <a:avLst/>
          </a:prstGeom>
        </p:spPr>
      </p:pic>
    </p:spTree>
    <p:extLst>
      <p:ext uri="{BB962C8B-B14F-4D97-AF65-F5344CB8AC3E}">
        <p14:creationId xmlns:p14="http://schemas.microsoft.com/office/powerpoint/2010/main" val="3793855191"/>
      </p:ext>
    </p:extLst>
  </p:cSld>
  <p:clrMapOvr>
    <a:masterClrMapping/>
  </p:clrMapOvr>
  <p:transition spd="slow">
    <p:push/>
    <p:sndAc>
      <p:stSnd>
        <p:snd r:embed="rId2" name="suction.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500" fill="hold"/>
                                        <p:tgtEl>
                                          <p:spTgt spid="22"/>
                                        </p:tgtEl>
                                        <p:attrNameLst>
                                          <p:attrName>ppt_x</p:attrName>
                                        </p:attrNameLst>
                                      </p:cBhvr>
                                      <p:tavLst>
                                        <p:tav tm="0">
                                          <p:val>
                                            <p:strVal val="#ppt_x"/>
                                          </p:val>
                                        </p:tav>
                                        <p:tav tm="100000">
                                          <p:val>
                                            <p:strVal val="#ppt_x"/>
                                          </p:val>
                                        </p:tav>
                                      </p:tavLst>
                                    </p:anim>
                                    <p:anim calcmode="lin" valueType="num">
                                      <p:cBhvr additive="base">
                                        <p:cTn id="1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barn(inVertical)">
                                      <p:cBhvr>
                                        <p:cTn id="21" dur="500"/>
                                        <p:tgtEl>
                                          <p:spTgt spid="21"/>
                                        </p:tgtEl>
                                      </p:cBhvr>
                                    </p:animEffect>
                                  </p:childTnLst>
                                  <p:subTnLst>
                                    <p:audio>
                                      <p:cMediaNode>
                                        <p:cTn display="0" masterRel="sameClick">
                                          <p:stCondLst>
                                            <p:cond evt="begin" delay="0">
                                              <p:tn val="19"/>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600"/>
                                        <p:tgtEl>
                                          <p:spTgt spid="4"/>
                                        </p:tgtEl>
                                      </p:cBhvr>
                                    </p:animEffect>
                                  </p:childTnLst>
                                  <p:subTnLst>
                                    <p:audio>
                                      <p:cMediaNode>
                                        <p:cTn display="0" masterRel="sameClick">
                                          <p:stCondLst>
                                            <p:cond evt="begin" delay="0">
                                              <p:tn val="25"/>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3"/>
                  </p:tgtEl>
                </p:cond>
              </p:nextCondLst>
            </p:seq>
          </p:childTnLst>
        </p:cTn>
      </p:par>
    </p:tnLst>
    <p:bldLst>
      <p:bldP spid="4" grpId="0" animBg="1"/>
      <p:bldP spid="14" grpId="0" animBg="1"/>
      <p:bldP spid="21" grpId="0" animBg="1"/>
      <p:bldP spid="2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56000"/>
            <a:lum/>
          </a:blip>
          <a:srcRect/>
          <a:stretch>
            <a:fillRect t="-39000" b="-39000"/>
          </a:stretch>
        </a:blipFill>
        <a:effectLst/>
      </p:bgPr>
    </p:bg>
    <p:spTree>
      <p:nvGrpSpPr>
        <p:cNvPr id="1" name=""/>
        <p:cNvGrpSpPr/>
        <p:nvPr/>
      </p:nvGrpSpPr>
      <p:grpSpPr>
        <a:xfrm>
          <a:off x="0" y="0"/>
          <a:ext cx="0" cy="0"/>
          <a:chOff x="0" y="0"/>
          <a:chExt cx="0" cy="0"/>
        </a:xfrm>
      </p:grpSpPr>
      <p:sp>
        <p:nvSpPr>
          <p:cNvPr id="11" name="Rounded Rectangle 10"/>
          <p:cNvSpPr/>
          <p:nvPr/>
        </p:nvSpPr>
        <p:spPr>
          <a:xfrm>
            <a:off x="488291" y="1480608"/>
            <a:ext cx="8167421" cy="3511521"/>
          </a:xfrm>
          <a:prstGeom prst="roundRect">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Tx/>
              <a:buFontTx/>
              <a:buNone/>
            </a:pPr>
            <a:r>
              <a:rPr lang="en-US" sz="3000" b="1" kern="1200">
                <a:solidFill>
                  <a:srgbClr val="C00000"/>
                </a:solidFill>
                <a:latin typeface="Comic Sans MS" panose="030F0702030302020204" pitchFamily="66" charset="0"/>
              </a:rPr>
              <a:t>	</a:t>
            </a:r>
            <a:endParaRPr lang="en-US" sz="3000" b="1" kern="1200" dirty="0">
              <a:solidFill>
                <a:srgbClr val="C00000"/>
              </a:solidFill>
              <a:latin typeface="Comic Sans MS" panose="030F0702030302020204" pitchFamily="66" charset="0"/>
            </a:endParaRPr>
          </a:p>
        </p:txBody>
      </p:sp>
      <p:sp>
        <p:nvSpPr>
          <p:cNvPr id="4" name="Oval Callout 3"/>
          <p:cNvSpPr/>
          <p:nvPr/>
        </p:nvSpPr>
        <p:spPr>
          <a:xfrm>
            <a:off x="134197" y="700079"/>
            <a:ext cx="1835589" cy="901400"/>
          </a:xfrm>
          <a:prstGeom prst="wedgeEllipseCallou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250" b="1" kern="1200" dirty="0">
                <a:solidFill>
                  <a:srgbClr val="C00000"/>
                </a:solidFill>
                <a:latin typeface="Comic Sans MS" panose="030F0702030302020204" pitchFamily="66" charset="0"/>
              </a:rPr>
              <a:t>You get 3 stars!</a:t>
            </a:r>
          </a:p>
        </p:txBody>
      </p:sp>
      <p:sp>
        <p:nvSpPr>
          <p:cNvPr id="5" name="TextBox 4"/>
          <p:cNvSpPr txBox="1"/>
          <p:nvPr/>
        </p:nvSpPr>
        <p:spPr>
          <a:xfrm>
            <a:off x="780030" y="1680574"/>
            <a:ext cx="9608570" cy="1015663"/>
          </a:xfrm>
          <a:prstGeom prst="rect">
            <a:avLst/>
          </a:prstGeom>
          <a:noFill/>
        </p:spPr>
        <p:txBody>
          <a:bodyPr wrap="square" rtlCol="0">
            <a:spAutoFit/>
          </a:bodyPr>
          <a:lstStyle/>
          <a:p>
            <a:r>
              <a:rPr lang="en-US" sz="3000">
                <a:latin typeface="Comic Sans MS" panose="030F0702030302020204" pitchFamily="66" charset="0"/>
              </a:rPr>
              <a:t>Does she climb the tree with her friends?</a:t>
            </a:r>
          </a:p>
          <a:p>
            <a:endParaRPr lang="en-US" sz="3000">
              <a:latin typeface="Comic Sans MS" panose="030F0702030302020204" pitchFamily="66" charset="0"/>
            </a:endParaRPr>
          </a:p>
        </p:txBody>
      </p:sp>
      <p:sp>
        <p:nvSpPr>
          <p:cNvPr id="14" name="Flowchart: Alternate Process 13"/>
          <p:cNvSpPr/>
          <p:nvPr/>
        </p:nvSpPr>
        <p:spPr>
          <a:xfrm>
            <a:off x="931493" y="2732099"/>
            <a:ext cx="4286868" cy="705682"/>
          </a:xfrm>
          <a:prstGeom prst="flowChartAlternateProcess">
            <a:avLst/>
          </a:prstGeom>
          <a:solidFill>
            <a:srgbClr val="FFC000">
              <a:alpha val="53000"/>
            </a:srgbClr>
          </a:solidFill>
          <a:ln w="44450" cmpd="dbl">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solidFill>
                  <a:schemeClr val="tx1"/>
                </a:solidFill>
                <a:latin typeface="Comic Sans MS" panose="030F0702030302020204" pitchFamily="66" charset="0"/>
              </a:rPr>
              <a:t>A.Yes</a:t>
            </a:r>
            <a:r>
              <a:rPr lang="en-US" sz="3200" b="1" dirty="0">
                <a:solidFill>
                  <a:schemeClr val="tx1"/>
                </a:solidFill>
                <a:latin typeface="Comic Sans MS" panose="030F0702030302020204" pitchFamily="66" charset="0"/>
              </a:rPr>
              <a:t>, she does.</a:t>
            </a:r>
          </a:p>
        </p:txBody>
      </p:sp>
      <p:sp>
        <p:nvSpPr>
          <p:cNvPr id="21" name="Oval 20"/>
          <p:cNvSpPr/>
          <p:nvPr/>
        </p:nvSpPr>
        <p:spPr>
          <a:xfrm>
            <a:off x="863621" y="3726651"/>
            <a:ext cx="639247" cy="673192"/>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Alternate Process 21"/>
          <p:cNvSpPr/>
          <p:nvPr/>
        </p:nvSpPr>
        <p:spPr>
          <a:xfrm>
            <a:off x="931493" y="3722036"/>
            <a:ext cx="4286867" cy="649864"/>
          </a:xfrm>
          <a:prstGeom prst="flowChartAlternateProcess">
            <a:avLst/>
          </a:prstGeom>
          <a:solidFill>
            <a:srgbClr val="FFC000">
              <a:alpha val="53000"/>
            </a:srgbClr>
          </a:solidFill>
          <a:ln w="44450" cmpd="dbl">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solidFill>
                  <a:schemeClr val="tx1"/>
                </a:solidFill>
                <a:latin typeface="Comic Sans MS" panose="030F0702030302020204" pitchFamily="66" charset="0"/>
              </a:rPr>
              <a:t>B.No</a:t>
            </a:r>
            <a:r>
              <a:rPr lang="en-US" sz="3200" b="1" dirty="0">
                <a:solidFill>
                  <a:schemeClr val="tx1"/>
                </a:solidFill>
                <a:latin typeface="Comic Sans MS" panose="030F0702030302020204" pitchFamily="66" charset="0"/>
              </a:rPr>
              <a:t>, she doesn’t.</a:t>
            </a:r>
          </a:p>
        </p:txBody>
      </p:sp>
      <p:sp>
        <p:nvSpPr>
          <p:cNvPr id="12" name="Rectangle 11"/>
          <p:cNvSpPr/>
          <p:nvPr/>
        </p:nvSpPr>
        <p:spPr>
          <a:xfrm>
            <a:off x="2310154" y="920755"/>
            <a:ext cx="5134138" cy="58782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a:solidFill>
                  <a:schemeClr val="tx1"/>
                </a:solidFill>
                <a:latin typeface="Comic Sans MS" panose="030F0702030302020204" pitchFamily="66" charset="0"/>
              </a:rPr>
              <a:t>Circle the correct answer </a:t>
            </a:r>
          </a:p>
        </p:txBody>
      </p:sp>
      <p:sp>
        <p:nvSpPr>
          <p:cNvPr id="15" name="Rounded Rectangle 14">
            <a:hlinkClick r:id="rId6" action="ppaction://hlinksldjump"/>
          </p:cNvPr>
          <p:cNvSpPr/>
          <p:nvPr/>
        </p:nvSpPr>
        <p:spPr>
          <a:xfrm>
            <a:off x="134197" y="71061"/>
            <a:ext cx="1668359" cy="443130"/>
          </a:xfrm>
          <a:prstGeom prst="roundRect">
            <a:avLst/>
          </a:prstGeom>
          <a:solidFill>
            <a:srgbClr val="CC99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250" b="1" kern="1200" dirty="0">
                <a:solidFill>
                  <a:prstClr val="black"/>
                </a:solidFill>
                <a:latin typeface="Comic Sans MS" panose="030F0702030302020204" pitchFamily="66" charset="0"/>
              </a:rPr>
              <a:t>Back</a:t>
            </a:r>
          </a:p>
        </p:txBody>
      </p:sp>
      <p:sp>
        <p:nvSpPr>
          <p:cNvPr id="3" name="Heart 2"/>
          <p:cNvSpPr/>
          <p:nvPr/>
        </p:nvSpPr>
        <p:spPr>
          <a:xfrm>
            <a:off x="6614961" y="130623"/>
            <a:ext cx="1012370" cy="834267"/>
          </a:xfrm>
          <a:prstGeom prst="heart">
            <a:avLst/>
          </a:prstGeom>
          <a:solidFill>
            <a:srgbClr val="CC000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250" b="1" kern="1200" dirty="0">
                <a:solidFill>
                  <a:prstClr val="black"/>
                </a:solidFill>
              </a:rPr>
              <a:t>Star</a:t>
            </a:r>
          </a:p>
        </p:txBody>
      </p:sp>
      <p:pic>
        <p:nvPicPr>
          <p:cNvPr id="1026" name="Picture 2" descr="174 Scared Young Girl Climbing Stock Photos, Pictures &amp;amp; Royalty-Free Images  - iStock"/>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86232" y="2474412"/>
            <a:ext cx="3301608" cy="220107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77288C4A-6247-4C91-B74B-A38CDBD71BE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102399" y="100021"/>
            <a:ext cx="977681" cy="468779"/>
          </a:xfrm>
          <a:prstGeom prst="rect">
            <a:avLst/>
          </a:prstGeom>
        </p:spPr>
      </p:pic>
    </p:spTree>
    <p:extLst>
      <p:ext uri="{BB962C8B-B14F-4D97-AF65-F5344CB8AC3E}">
        <p14:creationId xmlns:p14="http://schemas.microsoft.com/office/powerpoint/2010/main" val="2781681197"/>
      </p:ext>
    </p:extLst>
  </p:cSld>
  <p:clrMapOvr>
    <a:masterClrMapping/>
  </p:clrMapOvr>
  <p:transition spd="slow">
    <p:push/>
    <p:sndAc>
      <p:stSnd>
        <p:snd r:embed="rId2" name="suction.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3"/>
                    </p:tgtEl>
                  </p:cond>
                </p:stCondLst>
                <p:endSync evt="end" delay="0">
                  <p:rtn val="all"/>
                </p:endSync>
                <p:childTnLst>
                  <p:par>
                    <p:cTn id="19" fill="hold">
                      <p:stCondLst>
                        <p:cond delay="0"/>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6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3"/>
                  </p:tgtEl>
                </p:cond>
              </p:nextCondLst>
            </p:seq>
          </p:childTnLst>
        </p:cTn>
      </p:par>
    </p:tnLst>
    <p:bldLst>
      <p:bldP spid="4" grpId="0" animBg="1"/>
      <p:bldP spid="14" grpId="0" animBg="1"/>
      <p:bldP spid="21" grpId="0" animBg="1"/>
      <p:bldP spid="2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6">
            <a:alphaModFix amt="56000"/>
            <a:lum/>
          </a:blip>
          <a:srcRect/>
          <a:stretch>
            <a:fillRect t="-39000" b="-39000"/>
          </a:stretch>
        </a:blipFill>
        <a:effectLst/>
      </p:bgPr>
    </p:bg>
    <p:spTree>
      <p:nvGrpSpPr>
        <p:cNvPr id="1" name=""/>
        <p:cNvGrpSpPr/>
        <p:nvPr/>
      </p:nvGrpSpPr>
      <p:grpSpPr>
        <a:xfrm>
          <a:off x="0" y="0"/>
          <a:ext cx="0" cy="0"/>
          <a:chOff x="0" y="0"/>
          <a:chExt cx="0" cy="0"/>
        </a:xfrm>
      </p:grpSpPr>
      <p:sp>
        <p:nvSpPr>
          <p:cNvPr id="11" name="Rounded Rectangle 10"/>
          <p:cNvSpPr/>
          <p:nvPr/>
        </p:nvSpPr>
        <p:spPr>
          <a:xfrm>
            <a:off x="488291" y="1242204"/>
            <a:ext cx="8167421" cy="3749925"/>
          </a:xfrm>
          <a:prstGeom prst="roundRect">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Tx/>
              <a:buFontTx/>
              <a:buNone/>
            </a:pPr>
            <a:r>
              <a:rPr lang="en-US" sz="3000" b="1" kern="1200">
                <a:solidFill>
                  <a:srgbClr val="C00000"/>
                </a:solidFill>
                <a:latin typeface="Comic Sans MS" panose="030F0702030302020204" pitchFamily="66" charset="0"/>
              </a:rPr>
              <a:t>	</a:t>
            </a:r>
            <a:endParaRPr lang="en-US" sz="3000" b="1" kern="1200" dirty="0">
              <a:solidFill>
                <a:srgbClr val="C00000"/>
              </a:solidFill>
              <a:latin typeface="Comic Sans MS" panose="030F0702030302020204" pitchFamily="66" charset="0"/>
            </a:endParaRPr>
          </a:p>
        </p:txBody>
      </p:sp>
      <p:sp>
        <p:nvSpPr>
          <p:cNvPr id="3" name="Heart 2"/>
          <p:cNvSpPr/>
          <p:nvPr/>
        </p:nvSpPr>
        <p:spPr>
          <a:xfrm>
            <a:off x="6735312" y="114767"/>
            <a:ext cx="1012370" cy="828663"/>
          </a:xfrm>
          <a:prstGeom prst="heart">
            <a:avLst/>
          </a:prstGeom>
          <a:solidFill>
            <a:srgbClr val="CC000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250" b="1" kern="1200" dirty="0">
                <a:solidFill>
                  <a:prstClr val="black"/>
                </a:solidFill>
              </a:rPr>
              <a:t>Star</a:t>
            </a:r>
          </a:p>
        </p:txBody>
      </p:sp>
      <p:sp>
        <p:nvSpPr>
          <p:cNvPr id="4" name="Oval Callout 3"/>
          <p:cNvSpPr/>
          <p:nvPr/>
        </p:nvSpPr>
        <p:spPr>
          <a:xfrm>
            <a:off x="-60343" y="570482"/>
            <a:ext cx="1845315" cy="901400"/>
          </a:xfrm>
          <a:prstGeom prst="wedgeEllipseCallout">
            <a:avLst>
              <a:gd name="adj1" fmla="val -5093"/>
              <a:gd name="adj2" fmla="val 67274"/>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250" b="1" kern="1200" dirty="0">
                <a:solidFill>
                  <a:srgbClr val="C00000"/>
                </a:solidFill>
                <a:latin typeface="Comic Sans MS" panose="030F0702030302020204" pitchFamily="66" charset="0"/>
              </a:rPr>
              <a:t>You </a:t>
            </a:r>
            <a:r>
              <a:rPr lang="en-US" sz="2250" b="1" kern="1200">
                <a:solidFill>
                  <a:srgbClr val="C00000"/>
                </a:solidFill>
                <a:latin typeface="Comic Sans MS" panose="030F0702030302020204" pitchFamily="66" charset="0"/>
              </a:rPr>
              <a:t>get 9 </a:t>
            </a:r>
            <a:r>
              <a:rPr lang="en-US" sz="2250" b="1" kern="1200" dirty="0">
                <a:solidFill>
                  <a:srgbClr val="C00000"/>
                </a:solidFill>
                <a:latin typeface="Comic Sans MS" panose="030F0702030302020204" pitchFamily="66" charset="0"/>
              </a:rPr>
              <a:t>stars!</a:t>
            </a:r>
          </a:p>
        </p:txBody>
      </p:sp>
      <p:sp>
        <p:nvSpPr>
          <p:cNvPr id="5" name="TextBox 4"/>
          <p:cNvSpPr txBox="1"/>
          <p:nvPr/>
        </p:nvSpPr>
        <p:spPr>
          <a:xfrm>
            <a:off x="968376" y="1367305"/>
            <a:ext cx="7181672" cy="1015663"/>
          </a:xfrm>
          <a:prstGeom prst="rect">
            <a:avLst/>
          </a:prstGeom>
          <a:noFill/>
        </p:spPr>
        <p:txBody>
          <a:bodyPr wrap="square" rtlCol="0">
            <a:spAutoFit/>
          </a:bodyPr>
          <a:lstStyle/>
          <a:p>
            <a:r>
              <a:rPr lang="en-US" sz="3000" dirty="0">
                <a:latin typeface="Comic Sans MS" panose="030F0702030302020204" pitchFamily="66" charset="0"/>
              </a:rPr>
              <a:t> Is it ……in summer?</a:t>
            </a:r>
          </a:p>
          <a:p>
            <a:endParaRPr lang="en-US" sz="3000" dirty="0">
              <a:latin typeface="Comic Sans MS" panose="030F0702030302020204" pitchFamily="66" charset="0"/>
            </a:endParaRPr>
          </a:p>
        </p:txBody>
      </p:sp>
      <p:pic>
        <p:nvPicPr>
          <p:cNvPr id="12" name="Picture 2" descr="Asian woman drying sweat in a warm summer day  hot stock pictures, royalty-free photos &amp; image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80036" y="2290274"/>
            <a:ext cx="3231448" cy="2244232"/>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1802556" y="3118973"/>
            <a:ext cx="1845316" cy="550438"/>
          </a:xfrm>
          <a:prstGeom prst="rect">
            <a:avLst/>
          </a:prstGeom>
          <a:solidFill>
            <a:srgbClr val="92D050"/>
          </a:solidFill>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rtlCol="0" anchor="ctr"/>
          <a:lstStyle/>
          <a:p>
            <a:r>
              <a:rPr lang="en-US" sz="3000" b="1">
                <a:latin typeface="Comic Sans MS" panose="030F0702030302020204" pitchFamily="66" charset="0"/>
                <a:cs typeface="Times New Roman" pitchFamily="18" charset="0"/>
              </a:rPr>
              <a:t>B</a:t>
            </a:r>
            <a:r>
              <a:rPr lang="en-US" sz="3000">
                <a:latin typeface="Comic Sans MS" panose="030F0702030302020204" pitchFamily="66" charset="0"/>
                <a:cs typeface="Times New Roman" pitchFamily="18" charset="0"/>
              </a:rPr>
              <a:t>. </a:t>
            </a:r>
            <a:r>
              <a:rPr lang="en-US" sz="3000" b="1">
                <a:solidFill>
                  <a:srgbClr val="7030A0"/>
                </a:solidFill>
                <a:latin typeface="Comic Sans MS" panose="030F0702030302020204" pitchFamily="66" charset="0"/>
                <a:cs typeface="Times New Roman" pitchFamily="18" charset="0"/>
              </a:rPr>
              <a:t>cold</a:t>
            </a:r>
            <a:r>
              <a:rPr lang="en-US" sz="3000">
                <a:latin typeface="Comic Sans MS" panose="030F0702030302020204" pitchFamily="66" charset="0"/>
                <a:cs typeface="Times New Roman" pitchFamily="18" charset="0"/>
              </a:rPr>
              <a:t> </a:t>
            </a:r>
            <a:endParaRPr lang="en-US" sz="3000" b="1" dirty="0">
              <a:effectLst>
                <a:outerShdw blurRad="38100" dist="38100" dir="2700000" algn="tl">
                  <a:srgbClr val="000000">
                    <a:alpha val="43137"/>
                  </a:srgbClr>
                </a:outerShdw>
              </a:effectLst>
              <a:latin typeface="Comic Sans MS" panose="030F0702030302020204" pitchFamily="66" charset="0"/>
              <a:cs typeface="Times New Roman" pitchFamily="18" charset="0"/>
            </a:endParaRPr>
          </a:p>
        </p:txBody>
      </p:sp>
      <p:sp>
        <p:nvSpPr>
          <p:cNvPr id="18" name="Rectangle 17"/>
          <p:cNvSpPr/>
          <p:nvPr/>
        </p:nvSpPr>
        <p:spPr>
          <a:xfrm>
            <a:off x="1802556" y="3981541"/>
            <a:ext cx="1854108" cy="552965"/>
          </a:xfrm>
          <a:prstGeom prst="rect">
            <a:avLst/>
          </a:prstGeom>
          <a:solidFill>
            <a:srgbClr val="92D050"/>
          </a:solidFill>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rtlCol="0" anchor="ctr"/>
          <a:lstStyle/>
          <a:p>
            <a:r>
              <a:rPr lang="en-US" sz="3000" b="1">
                <a:latin typeface="Comic Sans MS" panose="030F0702030302020204" pitchFamily="66" charset="0"/>
                <a:cs typeface="Times New Roman" pitchFamily="18" charset="0"/>
              </a:rPr>
              <a:t>C</a:t>
            </a:r>
            <a:r>
              <a:rPr lang="en-US" sz="3000">
                <a:latin typeface="Comic Sans MS" panose="030F0702030302020204" pitchFamily="66" charset="0"/>
                <a:cs typeface="Times New Roman" pitchFamily="18" charset="0"/>
              </a:rPr>
              <a:t>. </a:t>
            </a:r>
            <a:r>
              <a:rPr lang="en-US" sz="3000" b="1">
                <a:solidFill>
                  <a:srgbClr val="7030A0"/>
                </a:solidFill>
                <a:latin typeface="Comic Sans MS" panose="030F0702030302020204" pitchFamily="66" charset="0"/>
                <a:cs typeface="Times New Roman" pitchFamily="18" charset="0"/>
              </a:rPr>
              <a:t>winter</a:t>
            </a:r>
            <a:endParaRPr lang="en-US" sz="3000" b="1" dirty="0">
              <a:solidFill>
                <a:srgbClr val="7030A0"/>
              </a:solidFill>
              <a:effectLst>
                <a:outerShdw blurRad="38100" dist="38100" dir="2700000" algn="tl">
                  <a:srgbClr val="000000">
                    <a:alpha val="43137"/>
                  </a:srgbClr>
                </a:outerShdw>
              </a:effectLst>
              <a:latin typeface="Comic Sans MS" panose="030F0702030302020204" pitchFamily="66" charset="0"/>
              <a:cs typeface="Times New Roman" pitchFamily="18" charset="0"/>
            </a:endParaRPr>
          </a:p>
        </p:txBody>
      </p:sp>
      <p:sp>
        <p:nvSpPr>
          <p:cNvPr id="19" name="Rectangle 18"/>
          <p:cNvSpPr/>
          <p:nvPr/>
        </p:nvSpPr>
        <p:spPr>
          <a:xfrm>
            <a:off x="1784972" y="2290274"/>
            <a:ext cx="1862899" cy="516569"/>
          </a:xfrm>
          <a:prstGeom prst="rect">
            <a:avLst/>
          </a:prstGeom>
          <a:solidFill>
            <a:srgbClr val="92D050"/>
          </a:solidFill>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rtlCol="0" anchor="ctr"/>
          <a:lstStyle/>
          <a:p>
            <a:r>
              <a:rPr lang="en-US" sz="3000" b="1">
                <a:latin typeface="Comic Sans MS" panose="030F0702030302020204" pitchFamily="66" charset="0"/>
                <a:cs typeface="Times New Roman" pitchFamily="18" charset="0"/>
              </a:rPr>
              <a:t>A</a:t>
            </a:r>
            <a:r>
              <a:rPr lang="en-US" sz="3000">
                <a:latin typeface="Comic Sans MS" panose="030F0702030302020204" pitchFamily="66" charset="0"/>
                <a:cs typeface="Times New Roman" pitchFamily="18" charset="0"/>
              </a:rPr>
              <a:t>. </a:t>
            </a:r>
            <a:r>
              <a:rPr lang="en-US" sz="3000" b="1">
                <a:solidFill>
                  <a:srgbClr val="7030A0"/>
                </a:solidFill>
                <a:effectLst>
                  <a:outerShdw blurRad="38100" dist="38100" dir="2700000" algn="tl">
                    <a:srgbClr val="000000">
                      <a:alpha val="43137"/>
                    </a:srgbClr>
                  </a:outerShdw>
                </a:effectLst>
                <a:latin typeface="Comic Sans MS" panose="030F0702030302020204" pitchFamily="66" charset="0"/>
                <a:cs typeface="Times New Roman" pitchFamily="18" charset="0"/>
              </a:rPr>
              <a:t>hot</a:t>
            </a:r>
            <a:endParaRPr lang="en-US" sz="3000" b="1" dirty="0">
              <a:solidFill>
                <a:srgbClr val="7030A0"/>
              </a:solidFill>
              <a:effectLst>
                <a:outerShdw blurRad="38100" dist="38100" dir="2700000" algn="tl">
                  <a:srgbClr val="000000">
                    <a:alpha val="43137"/>
                  </a:srgbClr>
                </a:outerShdw>
              </a:effectLst>
              <a:latin typeface="Comic Sans MS" panose="030F0702030302020204" pitchFamily="66" charset="0"/>
              <a:cs typeface="Times New Roman" pitchFamily="18" charset="0"/>
            </a:endParaRPr>
          </a:p>
        </p:txBody>
      </p:sp>
      <p:sp>
        <p:nvSpPr>
          <p:cNvPr id="13" name="Rectangle 12"/>
          <p:cNvSpPr/>
          <p:nvPr/>
        </p:nvSpPr>
        <p:spPr>
          <a:xfrm>
            <a:off x="2022913" y="711184"/>
            <a:ext cx="4870528" cy="49385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a:solidFill>
                  <a:schemeClr val="tx1"/>
                </a:solidFill>
                <a:latin typeface="Comic Sans MS" panose="030F0702030302020204" pitchFamily="66" charset="0"/>
              </a:rPr>
              <a:t>Choose the best answer </a:t>
            </a:r>
          </a:p>
        </p:txBody>
      </p:sp>
      <p:sp>
        <p:nvSpPr>
          <p:cNvPr id="14" name="Rounded Rectangle 13">
            <a:hlinkClick r:id="rId8" action="ppaction://hlinksldjump"/>
          </p:cNvPr>
          <p:cNvSpPr/>
          <p:nvPr/>
        </p:nvSpPr>
        <p:spPr>
          <a:xfrm>
            <a:off x="134197" y="71061"/>
            <a:ext cx="1668359" cy="443130"/>
          </a:xfrm>
          <a:prstGeom prst="roundRect">
            <a:avLst/>
          </a:prstGeom>
          <a:solidFill>
            <a:srgbClr val="CC99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250" b="1" kern="1200" dirty="0">
                <a:solidFill>
                  <a:prstClr val="black"/>
                </a:solidFill>
                <a:latin typeface="Comic Sans MS" panose="030F0702030302020204" pitchFamily="66" charset="0"/>
              </a:rPr>
              <a:t>Back</a:t>
            </a:r>
          </a:p>
        </p:txBody>
      </p:sp>
      <p:pic>
        <p:nvPicPr>
          <p:cNvPr id="15" name="Picture 14">
            <a:extLst>
              <a:ext uri="{FF2B5EF4-FFF2-40B4-BE49-F238E27FC236}">
                <a16:creationId xmlns:a16="http://schemas.microsoft.com/office/drawing/2014/main" id="{77288C4A-6247-4C91-B74B-A38CDBD71BE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102399" y="100021"/>
            <a:ext cx="977681" cy="468779"/>
          </a:xfrm>
          <a:prstGeom prst="rect">
            <a:avLst/>
          </a:prstGeom>
        </p:spPr>
      </p:pic>
    </p:spTree>
    <p:extLst>
      <p:ext uri="{BB962C8B-B14F-4D97-AF65-F5344CB8AC3E}">
        <p14:creationId xmlns:p14="http://schemas.microsoft.com/office/powerpoint/2010/main" val="1949268924"/>
      </p:ext>
    </p:extLst>
  </p:cSld>
  <p:clrMapOvr>
    <a:masterClrMapping/>
  </p:clrMapOvr>
  <p:transition spd="slow">
    <p:push/>
    <p:sndAc>
      <p:stSnd>
        <p:snd r:embed="rId2" name="suction.wav"/>
      </p:stSnd>
    </p:sndAc>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6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
                  </p:tgtEl>
                </p:cond>
              </p:nextCondLst>
            </p:seq>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32" presetClass="emph" presetSubtype="0" fill="hold" grpId="0" nodeType="clickEffect">
                                  <p:stCondLst>
                                    <p:cond delay="0"/>
                                  </p:stCondLst>
                                  <p:childTnLst>
                                    <p:animRot by="120000">
                                      <p:cBhvr>
                                        <p:cTn id="12" dur="100" fill="hold">
                                          <p:stCondLst>
                                            <p:cond delay="0"/>
                                          </p:stCondLst>
                                        </p:cTn>
                                        <p:tgtEl>
                                          <p:spTgt spid="19"/>
                                        </p:tgtEl>
                                        <p:attrNameLst>
                                          <p:attrName>r</p:attrName>
                                        </p:attrNameLst>
                                      </p:cBhvr>
                                    </p:animRot>
                                    <p:animRot by="-240000">
                                      <p:cBhvr>
                                        <p:cTn id="13" dur="200" fill="hold">
                                          <p:stCondLst>
                                            <p:cond delay="200"/>
                                          </p:stCondLst>
                                        </p:cTn>
                                        <p:tgtEl>
                                          <p:spTgt spid="19"/>
                                        </p:tgtEl>
                                        <p:attrNameLst>
                                          <p:attrName>r</p:attrName>
                                        </p:attrNameLst>
                                      </p:cBhvr>
                                    </p:animRot>
                                    <p:animRot by="240000">
                                      <p:cBhvr>
                                        <p:cTn id="14" dur="200" fill="hold">
                                          <p:stCondLst>
                                            <p:cond delay="400"/>
                                          </p:stCondLst>
                                        </p:cTn>
                                        <p:tgtEl>
                                          <p:spTgt spid="19"/>
                                        </p:tgtEl>
                                        <p:attrNameLst>
                                          <p:attrName>r</p:attrName>
                                        </p:attrNameLst>
                                      </p:cBhvr>
                                    </p:animRot>
                                    <p:animRot by="-240000">
                                      <p:cBhvr>
                                        <p:cTn id="15" dur="200" fill="hold">
                                          <p:stCondLst>
                                            <p:cond delay="600"/>
                                          </p:stCondLst>
                                        </p:cTn>
                                        <p:tgtEl>
                                          <p:spTgt spid="19"/>
                                        </p:tgtEl>
                                        <p:attrNameLst>
                                          <p:attrName>r</p:attrName>
                                        </p:attrNameLst>
                                      </p:cBhvr>
                                    </p:animRot>
                                    <p:animRot by="120000">
                                      <p:cBhvr>
                                        <p:cTn id="16" dur="200" fill="hold">
                                          <p:stCondLst>
                                            <p:cond delay="800"/>
                                          </p:stCondLst>
                                        </p:cTn>
                                        <p:tgtEl>
                                          <p:spTgt spid="19"/>
                                        </p:tgtEl>
                                        <p:attrNameLst>
                                          <p:attrName>r</p:attrName>
                                        </p:attrNameLst>
                                      </p:cBhvr>
                                    </p:animRot>
                                  </p:childTnLst>
                                  <p:subTnLst>
                                    <p:audio>
                                      <p:cMediaNode>
                                        <p:cTn display="0" masterRel="sameClick">
                                          <p:stCondLst>
                                            <p:cond evt="begin" delay="0">
                                              <p:tn val="11"/>
                                            </p:cond>
                                          </p:stCondLst>
                                          <p:endCondLst>
                                            <p:cond evt="onStopAudio" delay="0">
                                              <p:tgtEl>
                                                <p:sldTgt/>
                                              </p:tgtEl>
                                            </p:cond>
                                          </p:endCondLst>
                                        </p:cTn>
                                        <p:tgtEl>
                                          <p:sndTgt r:embed="rId4" name="YEAH.wav"/>
                                        </p:tgtEl>
                                      </p:cMediaNode>
                                    </p:audio>
                                  </p:subTnLst>
                                </p:cTn>
                              </p:par>
                              <p:par>
                                <p:cTn id="17" presetID="1" presetClass="exit" presetSubtype="0" fill="hold" grpId="1" nodeType="withEffect">
                                  <p:stCondLst>
                                    <p:cond delay="0"/>
                                  </p:stCondLst>
                                  <p:childTnLst>
                                    <p:set>
                                      <p:cBhvr>
                                        <p:cTn id="18" dur="1" fill="hold">
                                          <p:stCondLst>
                                            <p:cond delay="0"/>
                                          </p:stCondLst>
                                        </p:cTn>
                                        <p:tgtEl>
                                          <p:spTgt spid="16"/>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21" restart="whenNotActive" fill="hold" evtFilter="cancelBubble" nodeType="interactiveSeq">
                <p:stCondLst>
                  <p:cond evt="onClick" delay="0">
                    <p:tgtEl>
                      <p:spTgt spid="16"/>
                    </p:tgtEl>
                  </p:cond>
                </p:stCondLst>
                <p:endSync evt="end" delay="0">
                  <p:rtn val="all"/>
                </p:endSync>
                <p:childTnLst>
                  <p:par>
                    <p:cTn id="22" fill="hold">
                      <p:stCondLst>
                        <p:cond delay="0"/>
                      </p:stCondLst>
                      <p:childTnLst>
                        <p:par>
                          <p:cTn id="23" fill="hold">
                            <p:stCondLst>
                              <p:cond delay="0"/>
                            </p:stCondLst>
                            <p:childTnLst>
                              <p:par>
                                <p:cTn id="24" presetID="2" presetClass="exit" presetSubtype="4" fill="hold" grpId="0" nodeType="clickEffect">
                                  <p:stCondLst>
                                    <p:cond delay="0"/>
                                  </p:stCondLst>
                                  <p:childTnLst>
                                    <p:anim calcmode="lin" valueType="num">
                                      <p:cBhvr additive="base">
                                        <p:cTn id="25" dur="1250"/>
                                        <p:tgtEl>
                                          <p:spTgt spid="16"/>
                                        </p:tgtEl>
                                        <p:attrNameLst>
                                          <p:attrName>ppt_x</p:attrName>
                                        </p:attrNameLst>
                                      </p:cBhvr>
                                      <p:tavLst>
                                        <p:tav tm="0">
                                          <p:val>
                                            <p:strVal val="ppt_x"/>
                                          </p:val>
                                        </p:tav>
                                        <p:tav tm="100000">
                                          <p:val>
                                            <p:strVal val="ppt_x"/>
                                          </p:val>
                                        </p:tav>
                                      </p:tavLst>
                                    </p:anim>
                                    <p:anim calcmode="lin" valueType="num">
                                      <p:cBhvr additive="base">
                                        <p:cTn id="26" dur="1250"/>
                                        <p:tgtEl>
                                          <p:spTgt spid="16"/>
                                        </p:tgtEl>
                                        <p:attrNameLst>
                                          <p:attrName>ppt_y</p:attrName>
                                        </p:attrNameLst>
                                      </p:cBhvr>
                                      <p:tavLst>
                                        <p:tav tm="0">
                                          <p:val>
                                            <p:strVal val="ppt_y"/>
                                          </p:val>
                                        </p:tav>
                                        <p:tav tm="100000">
                                          <p:val>
                                            <p:strVal val="1+ppt_h/2"/>
                                          </p:val>
                                        </p:tav>
                                      </p:tavLst>
                                    </p:anim>
                                    <p:set>
                                      <p:cBhvr>
                                        <p:cTn id="27" dur="1" fill="hold">
                                          <p:stCondLst>
                                            <p:cond delay="1249"/>
                                          </p:stCondLst>
                                        </p:cTn>
                                        <p:tgtEl>
                                          <p:spTgt spid="16"/>
                                        </p:tgtEl>
                                        <p:attrNameLst>
                                          <p:attrName>style.visibility</p:attrName>
                                        </p:attrNameLst>
                                      </p:cBhvr>
                                      <p:to>
                                        <p:strVal val="hidden"/>
                                      </p:to>
                                    </p:set>
                                  </p:childTnLst>
                                  <p:subTnLst>
                                    <p:audio>
                                      <p:cMediaNode>
                                        <p:cTn display="0" masterRel="sameClick">
                                          <p:stCondLst>
                                            <p:cond evt="begin" delay="0">
                                              <p:tn val="24"/>
                                            </p:cond>
                                          </p:stCondLst>
                                          <p:endCondLst>
                                            <p:cond evt="onStopAudio" delay="0">
                                              <p:tgtEl>
                                                <p:sldTgt/>
                                              </p:tgtEl>
                                            </p:cond>
                                          </p:endCondLst>
                                        </p:cTn>
                                        <p:tgtEl>
                                          <p:sndTgt r:embed="rId5" name="OH NO.wav"/>
                                        </p:tgtEl>
                                      </p:cMediaNode>
                                    </p:audio>
                                  </p:subTnLst>
                                </p:cTn>
                              </p:par>
                            </p:childTnLst>
                          </p:cTn>
                        </p:par>
                      </p:childTnLst>
                    </p:cTn>
                  </p:par>
                </p:childTnLst>
              </p:cTn>
              <p:nextCondLst>
                <p:cond evt="onClick" delay="0">
                  <p:tgtEl>
                    <p:spTgt spid="16"/>
                  </p:tgtEl>
                </p:cond>
              </p:nextCondLst>
            </p:seq>
            <p:seq concurrent="1" nextAc="seek">
              <p:cTn id="28" restart="whenNotActive" fill="hold" evtFilter="cancelBubble" nodeType="interactiveSeq">
                <p:stCondLst>
                  <p:cond evt="onClick" delay="0">
                    <p:tgtEl>
                      <p:spTgt spid="18"/>
                    </p:tgtEl>
                  </p:cond>
                </p:stCondLst>
                <p:endSync evt="end" delay="0">
                  <p:rtn val="all"/>
                </p:endSync>
                <p:childTnLst>
                  <p:par>
                    <p:cTn id="29" fill="hold">
                      <p:stCondLst>
                        <p:cond delay="0"/>
                      </p:stCondLst>
                      <p:childTnLst>
                        <p:par>
                          <p:cTn id="30" fill="hold">
                            <p:stCondLst>
                              <p:cond delay="0"/>
                            </p:stCondLst>
                            <p:childTnLst>
                              <p:par>
                                <p:cTn id="31" presetID="2" presetClass="exit" presetSubtype="4" fill="hold" grpId="0" nodeType="clickEffect">
                                  <p:stCondLst>
                                    <p:cond delay="0"/>
                                  </p:stCondLst>
                                  <p:childTnLst>
                                    <p:anim calcmode="lin" valueType="num">
                                      <p:cBhvr additive="base">
                                        <p:cTn id="32" dur="1250"/>
                                        <p:tgtEl>
                                          <p:spTgt spid="18"/>
                                        </p:tgtEl>
                                        <p:attrNameLst>
                                          <p:attrName>ppt_x</p:attrName>
                                        </p:attrNameLst>
                                      </p:cBhvr>
                                      <p:tavLst>
                                        <p:tav tm="0">
                                          <p:val>
                                            <p:strVal val="ppt_x"/>
                                          </p:val>
                                        </p:tav>
                                        <p:tav tm="100000">
                                          <p:val>
                                            <p:strVal val="ppt_x"/>
                                          </p:val>
                                        </p:tav>
                                      </p:tavLst>
                                    </p:anim>
                                    <p:anim calcmode="lin" valueType="num">
                                      <p:cBhvr additive="base">
                                        <p:cTn id="33" dur="1250"/>
                                        <p:tgtEl>
                                          <p:spTgt spid="18"/>
                                        </p:tgtEl>
                                        <p:attrNameLst>
                                          <p:attrName>ppt_y</p:attrName>
                                        </p:attrNameLst>
                                      </p:cBhvr>
                                      <p:tavLst>
                                        <p:tav tm="0">
                                          <p:val>
                                            <p:strVal val="ppt_y"/>
                                          </p:val>
                                        </p:tav>
                                        <p:tav tm="100000">
                                          <p:val>
                                            <p:strVal val="1+ppt_h/2"/>
                                          </p:val>
                                        </p:tav>
                                      </p:tavLst>
                                    </p:anim>
                                    <p:set>
                                      <p:cBhvr>
                                        <p:cTn id="34" dur="1" fill="hold">
                                          <p:stCondLst>
                                            <p:cond delay="1249"/>
                                          </p:stCondLst>
                                        </p:cTn>
                                        <p:tgtEl>
                                          <p:spTgt spid="18"/>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5" name="OH NO.wav"/>
                                        </p:tgtEl>
                                      </p:cMediaNode>
                                    </p:audio>
                                  </p:subTnLst>
                                </p:cTn>
                              </p:par>
                            </p:childTnLst>
                          </p:cTn>
                        </p:par>
                      </p:childTnLst>
                    </p:cTn>
                  </p:par>
                </p:childTnLst>
              </p:cTn>
              <p:nextCondLst>
                <p:cond evt="onClick" delay="0">
                  <p:tgtEl>
                    <p:spTgt spid="18"/>
                  </p:tgtEl>
                </p:cond>
              </p:nextCondLst>
            </p:seq>
          </p:childTnLst>
        </p:cTn>
      </p:par>
    </p:tnLst>
    <p:bldLst>
      <p:bldP spid="4" grpId="0" animBg="1"/>
      <p:bldP spid="16" grpId="0" animBg="1"/>
      <p:bldP spid="16" grpId="1" animBg="1"/>
      <p:bldP spid="18" grpId="0" animBg="1"/>
      <p:bldP spid="18" grpId="1" animBg="1"/>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6">
            <a:alphaModFix amt="56000"/>
            <a:lum/>
          </a:blip>
          <a:srcRect/>
          <a:stretch>
            <a:fillRect t="-39000" b="-39000"/>
          </a:stretch>
        </a:blipFill>
        <a:effectLst/>
      </p:bgPr>
    </p:bg>
    <p:spTree>
      <p:nvGrpSpPr>
        <p:cNvPr id="1" name=""/>
        <p:cNvGrpSpPr/>
        <p:nvPr/>
      </p:nvGrpSpPr>
      <p:grpSpPr>
        <a:xfrm>
          <a:off x="0" y="0"/>
          <a:ext cx="0" cy="0"/>
          <a:chOff x="0" y="0"/>
          <a:chExt cx="0" cy="0"/>
        </a:xfrm>
      </p:grpSpPr>
      <p:sp>
        <p:nvSpPr>
          <p:cNvPr id="11" name="Rounded Rectangle 10"/>
          <p:cNvSpPr/>
          <p:nvPr/>
        </p:nvSpPr>
        <p:spPr>
          <a:xfrm>
            <a:off x="488291" y="1242204"/>
            <a:ext cx="8167421" cy="3749925"/>
          </a:xfrm>
          <a:prstGeom prst="roundRect">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Tx/>
              <a:buFontTx/>
              <a:buNone/>
            </a:pPr>
            <a:r>
              <a:rPr lang="en-US" sz="3000" b="1" kern="1200">
                <a:solidFill>
                  <a:srgbClr val="C00000"/>
                </a:solidFill>
                <a:latin typeface="Comic Sans MS" panose="030F0702030302020204" pitchFamily="66" charset="0"/>
              </a:rPr>
              <a:t>	</a:t>
            </a:r>
            <a:endParaRPr lang="en-US" sz="3000" b="1" kern="1200" dirty="0">
              <a:solidFill>
                <a:srgbClr val="C00000"/>
              </a:solidFill>
              <a:latin typeface="Comic Sans MS" panose="030F0702030302020204" pitchFamily="66" charset="0"/>
            </a:endParaRPr>
          </a:p>
        </p:txBody>
      </p:sp>
      <p:sp>
        <p:nvSpPr>
          <p:cNvPr id="4" name="Oval Callout 3"/>
          <p:cNvSpPr/>
          <p:nvPr/>
        </p:nvSpPr>
        <p:spPr>
          <a:xfrm>
            <a:off x="-20215" y="776725"/>
            <a:ext cx="1822771" cy="901400"/>
          </a:xfrm>
          <a:prstGeom prst="wedgeEllipseCallout">
            <a:avLst>
              <a:gd name="adj1" fmla="val 7037"/>
              <a:gd name="adj2" fmla="val 76992"/>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250" b="1" kern="1200" dirty="0">
                <a:solidFill>
                  <a:srgbClr val="C00000"/>
                </a:solidFill>
                <a:latin typeface="Comic Sans MS" panose="030F0702030302020204" pitchFamily="66" charset="0"/>
              </a:rPr>
              <a:t>You </a:t>
            </a:r>
            <a:r>
              <a:rPr lang="en-US" sz="2250" b="1" kern="1200">
                <a:solidFill>
                  <a:srgbClr val="C00000"/>
                </a:solidFill>
                <a:latin typeface="Comic Sans MS" panose="030F0702030302020204" pitchFamily="66" charset="0"/>
              </a:rPr>
              <a:t>get 2 </a:t>
            </a:r>
            <a:r>
              <a:rPr lang="en-US" sz="2250" b="1" kern="1200" dirty="0">
                <a:solidFill>
                  <a:srgbClr val="C00000"/>
                </a:solidFill>
                <a:latin typeface="Comic Sans MS" panose="030F0702030302020204" pitchFamily="66" charset="0"/>
              </a:rPr>
              <a:t>stars!</a:t>
            </a:r>
          </a:p>
        </p:txBody>
      </p:sp>
      <p:sp>
        <p:nvSpPr>
          <p:cNvPr id="5" name="TextBox 4"/>
          <p:cNvSpPr txBox="1"/>
          <p:nvPr/>
        </p:nvSpPr>
        <p:spPr>
          <a:xfrm>
            <a:off x="2318205" y="1456895"/>
            <a:ext cx="7181672" cy="1015663"/>
          </a:xfrm>
          <a:prstGeom prst="rect">
            <a:avLst/>
          </a:prstGeom>
          <a:noFill/>
        </p:spPr>
        <p:txBody>
          <a:bodyPr wrap="square" rtlCol="0">
            <a:spAutoFit/>
          </a:bodyPr>
          <a:lstStyle/>
          <a:p>
            <a:r>
              <a:rPr lang="en-US" sz="3000" dirty="0">
                <a:latin typeface="Comic Sans MS" panose="030F0702030302020204" pitchFamily="66" charset="0"/>
              </a:rPr>
              <a:t> Is it ……in winter?</a:t>
            </a:r>
          </a:p>
          <a:p>
            <a:endParaRPr lang="en-US" sz="3000" dirty="0">
              <a:latin typeface="Comic Sans MS" panose="030F0702030302020204" pitchFamily="66" charset="0"/>
            </a:endParaRPr>
          </a:p>
        </p:txBody>
      </p:sp>
      <p:sp>
        <p:nvSpPr>
          <p:cNvPr id="16" name="Rectangle 15"/>
          <p:cNvSpPr/>
          <p:nvPr/>
        </p:nvSpPr>
        <p:spPr>
          <a:xfrm>
            <a:off x="1589906" y="2303070"/>
            <a:ext cx="1845316" cy="525714"/>
          </a:xfrm>
          <a:prstGeom prst="rect">
            <a:avLst/>
          </a:prstGeom>
          <a:solidFill>
            <a:srgbClr val="92D050"/>
          </a:solidFill>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rtlCol="0" anchor="ctr"/>
          <a:lstStyle/>
          <a:p>
            <a:r>
              <a:rPr lang="en-US" sz="3000" b="1" dirty="0">
                <a:latin typeface="Comic Sans MS" panose="030F0702030302020204" pitchFamily="66" charset="0"/>
                <a:cs typeface="Times New Roman" pitchFamily="18" charset="0"/>
              </a:rPr>
              <a:t>A</a:t>
            </a:r>
            <a:r>
              <a:rPr lang="en-US" sz="3000" dirty="0">
                <a:latin typeface="Comic Sans MS" panose="030F0702030302020204" pitchFamily="66" charset="0"/>
                <a:cs typeface="Times New Roman" pitchFamily="18" charset="0"/>
              </a:rPr>
              <a:t>. </a:t>
            </a:r>
            <a:r>
              <a:rPr lang="en-US" sz="3000" b="1" dirty="0">
                <a:solidFill>
                  <a:srgbClr val="7030A0"/>
                </a:solidFill>
                <a:latin typeface="Comic Sans MS" panose="030F0702030302020204" pitchFamily="66" charset="0"/>
                <a:cs typeface="Times New Roman" pitchFamily="18" charset="0"/>
              </a:rPr>
              <a:t>wet</a:t>
            </a:r>
            <a:r>
              <a:rPr lang="en-US" sz="3000" dirty="0">
                <a:latin typeface="Comic Sans MS" panose="030F0702030302020204" pitchFamily="66" charset="0"/>
                <a:cs typeface="Times New Roman" pitchFamily="18" charset="0"/>
              </a:rPr>
              <a:t> </a:t>
            </a:r>
            <a:endParaRPr lang="en-US" sz="3000" b="1" dirty="0">
              <a:effectLst>
                <a:outerShdw blurRad="38100" dist="38100" dir="2700000" algn="tl">
                  <a:srgbClr val="000000">
                    <a:alpha val="43137"/>
                  </a:srgbClr>
                </a:outerShdw>
              </a:effectLst>
              <a:latin typeface="Comic Sans MS" panose="030F0702030302020204" pitchFamily="66" charset="0"/>
              <a:cs typeface="Times New Roman" pitchFamily="18" charset="0"/>
            </a:endParaRPr>
          </a:p>
        </p:txBody>
      </p:sp>
      <p:sp>
        <p:nvSpPr>
          <p:cNvPr id="18" name="Rectangle 17"/>
          <p:cNvSpPr/>
          <p:nvPr/>
        </p:nvSpPr>
        <p:spPr>
          <a:xfrm>
            <a:off x="1598697" y="4038394"/>
            <a:ext cx="1854108" cy="496112"/>
          </a:xfrm>
          <a:prstGeom prst="rect">
            <a:avLst/>
          </a:prstGeom>
          <a:solidFill>
            <a:srgbClr val="92D050"/>
          </a:solidFill>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rtlCol="0" anchor="ctr"/>
          <a:lstStyle/>
          <a:p>
            <a:r>
              <a:rPr lang="en-US" sz="3000" b="1">
                <a:latin typeface="Comic Sans MS" panose="030F0702030302020204" pitchFamily="66" charset="0"/>
                <a:cs typeface="Times New Roman" pitchFamily="18" charset="0"/>
              </a:rPr>
              <a:t>C</a:t>
            </a:r>
            <a:r>
              <a:rPr lang="en-US" sz="3000">
                <a:latin typeface="Comic Sans MS" panose="030F0702030302020204" pitchFamily="66" charset="0"/>
                <a:cs typeface="Times New Roman" pitchFamily="18" charset="0"/>
              </a:rPr>
              <a:t>. </a:t>
            </a:r>
            <a:r>
              <a:rPr lang="en-US" sz="3000" b="1">
                <a:solidFill>
                  <a:srgbClr val="7030A0"/>
                </a:solidFill>
                <a:latin typeface="Comic Sans MS" panose="030F0702030302020204" pitchFamily="66" charset="0"/>
                <a:cs typeface="Times New Roman" pitchFamily="18" charset="0"/>
              </a:rPr>
              <a:t>warm</a:t>
            </a:r>
            <a:endParaRPr lang="en-US" sz="3000" b="1" dirty="0">
              <a:solidFill>
                <a:srgbClr val="7030A0"/>
              </a:solidFill>
              <a:effectLst>
                <a:outerShdw blurRad="38100" dist="38100" dir="2700000" algn="tl">
                  <a:srgbClr val="000000">
                    <a:alpha val="43137"/>
                  </a:srgbClr>
                </a:outerShdw>
              </a:effectLst>
              <a:latin typeface="Comic Sans MS" panose="030F0702030302020204" pitchFamily="66" charset="0"/>
              <a:cs typeface="Times New Roman" pitchFamily="18" charset="0"/>
            </a:endParaRPr>
          </a:p>
        </p:txBody>
      </p:sp>
      <p:sp>
        <p:nvSpPr>
          <p:cNvPr id="19" name="Rectangle 18"/>
          <p:cNvSpPr/>
          <p:nvPr/>
        </p:nvSpPr>
        <p:spPr>
          <a:xfrm>
            <a:off x="1589906" y="3173334"/>
            <a:ext cx="1862899" cy="516569"/>
          </a:xfrm>
          <a:prstGeom prst="rect">
            <a:avLst/>
          </a:prstGeom>
          <a:solidFill>
            <a:srgbClr val="92D050"/>
          </a:solidFill>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rtlCol="0" anchor="ctr"/>
          <a:lstStyle/>
          <a:p>
            <a:r>
              <a:rPr lang="en-US" sz="3000" b="1">
                <a:latin typeface="Comic Sans MS" panose="030F0702030302020204" pitchFamily="66" charset="0"/>
                <a:cs typeface="Times New Roman" pitchFamily="18" charset="0"/>
              </a:rPr>
              <a:t>B</a:t>
            </a:r>
            <a:r>
              <a:rPr lang="en-US" sz="3000">
                <a:latin typeface="Comic Sans MS" panose="030F0702030302020204" pitchFamily="66" charset="0"/>
                <a:cs typeface="Times New Roman" pitchFamily="18" charset="0"/>
              </a:rPr>
              <a:t>. </a:t>
            </a:r>
            <a:r>
              <a:rPr lang="en-US" sz="3000" b="1">
                <a:solidFill>
                  <a:srgbClr val="7030A0"/>
                </a:solidFill>
                <a:effectLst>
                  <a:outerShdw blurRad="38100" dist="38100" dir="2700000" algn="tl">
                    <a:srgbClr val="000000">
                      <a:alpha val="43137"/>
                    </a:srgbClr>
                  </a:outerShdw>
                </a:effectLst>
                <a:latin typeface="Comic Sans MS" panose="030F0702030302020204" pitchFamily="66" charset="0"/>
                <a:cs typeface="Times New Roman" pitchFamily="18" charset="0"/>
              </a:rPr>
              <a:t>cold</a:t>
            </a:r>
            <a:endParaRPr lang="en-US" sz="3000" b="1" dirty="0">
              <a:solidFill>
                <a:srgbClr val="7030A0"/>
              </a:solidFill>
              <a:effectLst>
                <a:outerShdw blurRad="38100" dist="38100" dir="2700000" algn="tl">
                  <a:srgbClr val="000000">
                    <a:alpha val="43137"/>
                  </a:srgbClr>
                </a:outerShdw>
              </a:effectLst>
              <a:latin typeface="Comic Sans MS" panose="030F0702030302020204" pitchFamily="66" charset="0"/>
              <a:cs typeface="Times New Roman" pitchFamily="18" charset="0"/>
            </a:endParaRPr>
          </a:p>
        </p:txBody>
      </p:sp>
      <p:pic>
        <p:nvPicPr>
          <p:cNvPr id="13" name="Picture 2" descr="Sick african woman feeling cold covered with blanket at home Sick young african woman feeling cold covered with blanket sit on sofa, ill black girl shivering freezing warming at home wrapped with plaid, no central heating problem, fever temperature flu concept cold stock pictures, royalty-free photos &amp; image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92975" y="2303070"/>
            <a:ext cx="3287401" cy="21916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2" name="Rounded Rectangle 11">
            <a:hlinkClick r:id="rId8" action="ppaction://hlinksldjump"/>
          </p:cNvPr>
          <p:cNvSpPr/>
          <p:nvPr/>
        </p:nvSpPr>
        <p:spPr>
          <a:xfrm>
            <a:off x="134197" y="71061"/>
            <a:ext cx="1668359" cy="443130"/>
          </a:xfrm>
          <a:prstGeom prst="roundRect">
            <a:avLst/>
          </a:prstGeom>
          <a:solidFill>
            <a:srgbClr val="CC99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250" b="1" kern="1200" dirty="0">
                <a:solidFill>
                  <a:prstClr val="black"/>
                </a:solidFill>
                <a:latin typeface="Comic Sans MS" panose="030F0702030302020204" pitchFamily="66" charset="0"/>
              </a:rPr>
              <a:t>Back</a:t>
            </a:r>
          </a:p>
        </p:txBody>
      </p:sp>
      <p:sp>
        <p:nvSpPr>
          <p:cNvPr id="14" name="Rectangle 13"/>
          <p:cNvSpPr/>
          <p:nvPr/>
        </p:nvSpPr>
        <p:spPr>
          <a:xfrm>
            <a:off x="2022913" y="711184"/>
            <a:ext cx="4870528" cy="49385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a:solidFill>
                  <a:schemeClr val="tx1"/>
                </a:solidFill>
                <a:latin typeface="Comic Sans MS" panose="030F0702030302020204" pitchFamily="66" charset="0"/>
              </a:rPr>
              <a:t>Choose the best answer </a:t>
            </a:r>
          </a:p>
        </p:txBody>
      </p:sp>
      <p:sp>
        <p:nvSpPr>
          <p:cNvPr id="3" name="Heart 2"/>
          <p:cNvSpPr/>
          <p:nvPr/>
        </p:nvSpPr>
        <p:spPr>
          <a:xfrm>
            <a:off x="6614961" y="130623"/>
            <a:ext cx="1012370" cy="828663"/>
          </a:xfrm>
          <a:prstGeom prst="heart">
            <a:avLst/>
          </a:prstGeom>
          <a:solidFill>
            <a:srgbClr val="CC000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250" b="1" kern="1200" dirty="0">
                <a:solidFill>
                  <a:prstClr val="black"/>
                </a:solidFill>
              </a:rPr>
              <a:t>Star</a:t>
            </a:r>
          </a:p>
        </p:txBody>
      </p:sp>
      <p:pic>
        <p:nvPicPr>
          <p:cNvPr id="15" name="Picture 14">
            <a:extLst>
              <a:ext uri="{FF2B5EF4-FFF2-40B4-BE49-F238E27FC236}">
                <a16:creationId xmlns:a16="http://schemas.microsoft.com/office/drawing/2014/main" id="{77288C4A-6247-4C91-B74B-A38CDBD71BE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102399" y="100021"/>
            <a:ext cx="977681" cy="468779"/>
          </a:xfrm>
          <a:prstGeom prst="rect">
            <a:avLst/>
          </a:prstGeom>
        </p:spPr>
      </p:pic>
    </p:spTree>
    <p:extLst>
      <p:ext uri="{BB962C8B-B14F-4D97-AF65-F5344CB8AC3E}">
        <p14:creationId xmlns:p14="http://schemas.microsoft.com/office/powerpoint/2010/main" val="310213813"/>
      </p:ext>
    </p:extLst>
  </p:cSld>
  <p:clrMapOvr>
    <a:masterClrMapping/>
  </p:clrMapOvr>
  <p:transition spd="slow">
    <p:push/>
    <p:sndAc>
      <p:stSnd>
        <p:snd r:embed="rId2" name="suction.wav"/>
      </p:stSnd>
    </p:sndAc>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6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
                  </p:tgtEl>
                </p:cond>
              </p:nextCondLst>
            </p:seq>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32" presetClass="emph" presetSubtype="0" fill="hold" grpId="0" nodeType="clickEffect">
                                  <p:stCondLst>
                                    <p:cond delay="0"/>
                                  </p:stCondLst>
                                  <p:childTnLst>
                                    <p:animRot by="120000">
                                      <p:cBhvr>
                                        <p:cTn id="12" dur="100" fill="hold">
                                          <p:stCondLst>
                                            <p:cond delay="0"/>
                                          </p:stCondLst>
                                        </p:cTn>
                                        <p:tgtEl>
                                          <p:spTgt spid="19"/>
                                        </p:tgtEl>
                                        <p:attrNameLst>
                                          <p:attrName>r</p:attrName>
                                        </p:attrNameLst>
                                      </p:cBhvr>
                                    </p:animRot>
                                    <p:animRot by="-240000">
                                      <p:cBhvr>
                                        <p:cTn id="13" dur="200" fill="hold">
                                          <p:stCondLst>
                                            <p:cond delay="200"/>
                                          </p:stCondLst>
                                        </p:cTn>
                                        <p:tgtEl>
                                          <p:spTgt spid="19"/>
                                        </p:tgtEl>
                                        <p:attrNameLst>
                                          <p:attrName>r</p:attrName>
                                        </p:attrNameLst>
                                      </p:cBhvr>
                                    </p:animRot>
                                    <p:animRot by="240000">
                                      <p:cBhvr>
                                        <p:cTn id="14" dur="200" fill="hold">
                                          <p:stCondLst>
                                            <p:cond delay="400"/>
                                          </p:stCondLst>
                                        </p:cTn>
                                        <p:tgtEl>
                                          <p:spTgt spid="19"/>
                                        </p:tgtEl>
                                        <p:attrNameLst>
                                          <p:attrName>r</p:attrName>
                                        </p:attrNameLst>
                                      </p:cBhvr>
                                    </p:animRot>
                                    <p:animRot by="-240000">
                                      <p:cBhvr>
                                        <p:cTn id="15" dur="200" fill="hold">
                                          <p:stCondLst>
                                            <p:cond delay="600"/>
                                          </p:stCondLst>
                                        </p:cTn>
                                        <p:tgtEl>
                                          <p:spTgt spid="19"/>
                                        </p:tgtEl>
                                        <p:attrNameLst>
                                          <p:attrName>r</p:attrName>
                                        </p:attrNameLst>
                                      </p:cBhvr>
                                    </p:animRot>
                                    <p:animRot by="120000">
                                      <p:cBhvr>
                                        <p:cTn id="16" dur="200" fill="hold">
                                          <p:stCondLst>
                                            <p:cond delay="800"/>
                                          </p:stCondLst>
                                        </p:cTn>
                                        <p:tgtEl>
                                          <p:spTgt spid="19"/>
                                        </p:tgtEl>
                                        <p:attrNameLst>
                                          <p:attrName>r</p:attrName>
                                        </p:attrNameLst>
                                      </p:cBhvr>
                                    </p:animRot>
                                  </p:childTnLst>
                                  <p:subTnLst>
                                    <p:audio>
                                      <p:cMediaNode>
                                        <p:cTn display="0" masterRel="sameClick">
                                          <p:stCondLst>
                                            <p:cond evt="begin" delay="0">
                                              <p:tn val="11"/>
                                            </p:cond>
                                          </p:stCondLst>
                                          <p:endCondLst>
                                            <p:cond evt="onStopAudio" delay="0">
                                              <p:tgtEl>
                                                <p:sldTgt/>
                                              </p:tgtEl>
                                            </p:cond>
                                          </p:endCondLst>
                                        </p:cTn>
                                        <p:tgtEl>
                                          <p:sndTgt r:embed="rId4" name="YEAH.wav"/>
                                        </p:tgtEl>
                                      </p:cMediaNode>
                                    </p:audio>
                                  </p:subTnLst>
                                </p:cTn>
                              </p:par>
                              <p:par>
                                <p:cTn id="17" presetID="1" presetClass="exit" presetSubtype="0" fill="hold" grpId="1" nodeType="withEffect">
                                  <p:stCondLst>
                                    <p:cond delay="0"/>
                                  </p:stCondLst>
                                  <p:childTnLst>
                                    <p:set>
                                      <p:cBhvr>
                                        <p:cTn id="18" dur="1" fill="hold">
                                          <p:stCondLst>
                                            <p:cond delay="0"/>
                                          </p:stCondLst>
                                        </p:cTn>
                                        <p:tgtEl>
                                          <p:spTgt spid="16"/>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21" restart="whenNotActive" fill="hold" evtFilter="cancelBubble" nodeType="interactiveSeq">
                <p:stCondLst>
                  <p:cond evt="onClick" delay="0">
                    <p:tgtEl>
                      <p:spTgt spid="16"/>
                    </p:tgtEl>
                  </p:cond>
                </p:stCondLst>
                <p:endSync evt="end" delay="0">
                  <p:rtn val="all"/>
                </p:endSync>
                <p:childTnLst>
                  <p:par>
                    <p:cTn id="22" fill="hold">
                      <p:stCondLst>
                        <p:cond delay="0"/>
                      </p:stCondLst>
                      <p:childTnLst>
                        <p:par>
                          <p:cTn id="23" fill="hold">
                            <p:stCondLst>
                              <p:cond delay="0"/>
                            </p:stCondLst>
                            <p:childTnLst>
                              <p:par>
                                <p:cTn id="24" presetID="2" presetClass="exit" presetSubtype="4" fill="hold" grpId="0" nodeType="clickEffect">
                                  <p:stCondLst>
                                    <p:cond delay="0"/>
                                  </p:stCondLst>
                                  <p:childTnLst>
                                    <p:anim calcmode="lin" valueType="num">
                                      <p:cBhvr additive="base">
                                        <p:cTn id="25" dur="1250"/>
                                        <p:tgtEl>
                                          <p:spTgt spid="16"/>
                                        </p:tgtEl>
                                        <p:attrNameLst>
                                          <p:attrName>ppt_x</p:attrName>
                                        </p:attrNameLst>
                                      </p:cBhvr>
                                      <p:tavLst>
                                        <p:tav tm="0">
                                          <p:val>
                                            <p:strVal val="ppt_x"/>
                                          </p:val>
                                        </p:tav>
                                        <p:tav tm="100000">
                                          <p:val>
                                            <p:strVal val="ppt_x"/>
                                          </p:val>
                                        </p:tav>
                                      </p:tavLst>
                                    </p:anim>
                                    <p:anim calcmode="lin" valueType="num">
                                      <p:cBhvr additive="base">
                                        <p:cTn id="26" dur="1250"/>
                                        <p:tgtEl>
                                          <p:spTgt spid="16"/>
                                        </p:tgtEl>
                                        <p:attrNameLst>
                                          <p:attrName>ppt_y</p:attrName>
                                        </p:attrNameLst>
                                      </p:cBhvr>
                                      <p:tavLst>
                                        <p:tav tm="0">
                                          <p:val>
                                            <p:strVal val="ppt_y"/>
                                          </p:val>
                                        </p:tav>
                                        <p:tav tm="100000">
                                          <p:val>
                                            <p:strVal val="1+ppt_h/2"/>
                                          </p:val>
                                        </p:tav>
                                      </p:tavLst>
                                    </p:anim>
                                    <p:set>
                                      <p:cBhvr>
                                        <p:cTn id="27" dur="1" fill="hold">
                                          <p:stCondLst>
                                            <p:cond delay="1249"/>
                                          </p:stCondLst>
                                        </p:cTn>
                                        <p:tgtEl>
                                          <p:spTgt spid="16"/>
                                        </p:tgtEl>
                                        <p:attrNameLst>
                                          <p:attrName>style.visibility</p:attrName>
                                        </p:attrNameLst>
                                      </p:cBhvr>
                                      <p:to>
                                        <p:strVal val="hidden"/>
                                      </p:to>
                                    </p:set>
                                  </p:childTnLst>
                                  <p:subTnLst>
                                    <p:audio>
                                      <p:cMediaNode>
                                        <p:cTn display="0" masterRel="sameClick">
                                          <p:stCondLst>
                                            <p:cond evt="begin" delay="0">
                                              <p:tn val="24"/>
                                            </p:cond>
                                          </p:stCondLst>
                                          <p:endCondLst>
                                            <p:cond evt="onStopAudio" delay="0">
                                              <p:tgtEl>
                                                <p:sldTgt/>
                                              </p:tgtEl>
                                            </p:cond>
                                          </p:endCondLst>
                                        </p:cTn>
                                        <p:tgtEl>
                                          <p:sndTgt r:embed="rId5" name="OH NO.wav"/>
                                        </p:tgtEl>
                                      </p:cMediaNode>
                                    </p:audio>
                                  </p:subTnLst>
                                </p:cTn>
                              </p:par>
                            </p:childTnLst>
                          </p:cTn>
                        </p:par>
                      </p:childTnLst>
                    </p:cTn>
                  </p:par>
                </p:childTnLst>
              </p:cTn>
              <p:nextCondLst>
                <p:cond evt="onClick" delay="0">
                  <p:tgtEl>
                    <p:spTgt spid="16"/>
                  </p:tgtEl>
                </p:cond>
              </p:nextCondLst>
            </p:seq>
            <p:seq concurrent="1" nextAc="seek">
              <p:cTn id="28" restart="whenNotActive" fill="hold" evtFilter="cancelBubble" nodeType="interactiveSeq">
                <p:stCondLst>
                  <p:cond evt="onClick" delay="0">
                    <p:tgtEl>
                      <p:spTgt spid="18"/>
                    </p:tgtEl>
                  </p:cond>
                </p:stCondLst>
                <p:endSync evt="end" delay="0">
                  <p:rtn val="all"/>
                </p:endSync>
                <p:childTnLst>
                  <p:par>
                    <p:cTn id="29" fill="hold">
                      <p:stCondLst>
                        <p:cond delay="0"/>
                      </p:stCondLst>
                      <p:childTnLst>
                        <p:par>
                          <p:cTn id="30" fill="hold">
                            <p:stCondLst>
                              <p:cond delay="0"/>
                            </p:stCondLst>
                            <p:childTnLst>
                              <p:par>
                                <p:cTn id="31" presetID="2" presetClass="exit" presetSubtype="4" fill="hold" grpId="0" nodeType="clickEffect">
                                  <p:stCondLst>
                                    <p:cond delay="0"/>
                                  </p:stCondLst>
                                  <p:childTnLst>
                                    <p:anim calcmode="lin" valueType="num">
                                      <p:cBhvr additive="base">
                                        <p:cTn id="32" dur="1250"/>
                                        <p:tgtEl>
                                          <p:spTgt spid="18"/>
                                        </p:tgtEl>
                                        <p:attrNameLst>
                                          <p:attrName>ppt_x</p:attrName>
                                        </p:attrNameLst>
                                      </p:cBhvr>
                                      <p:tavLst>
                                        <p:tav tm="0">
                                          <p:val>
                                            <p:strVal val="ppt_x"/>
                                          </p:val>
                                        </p:tav>
                                        <p:tav tm="100000">
                                          <p:val>
                                            <p:strVal val="ppt_x"/>
                                          </p:val>
                                        </p:tav>
                                      </p:tavLst>
                                    </p:anim>
                                    <p:anim calcmode="lin" valueType="num">
                                      <p:cBhvr additive="base">
                                        <p:cTn id="33" dur="1250"/>
                                        <p:tgtEl>
                                          <p:spTgt spid="18"/>
                                        </p:tgtEl>
                                        <p:attrNameLst>
                                          <p:attrName>ppt_y</p:attrName>
                                        </p:attrNameLst>
                                      </p:cBhvr>
                                      <p:tavLst>
                                        <p:tav tm="0">
                                          <p:val>
                                            <p:strVal val="ppt_y"/>
                                          </p:val>
                                        </p:tav>
                                        <p:tav tm="100000">
                                          <p:val>
                                            <p:strVal val="1+ppt_h/2"/>
                                          </p:val>
                                        </p:tav>
                                      </p:tavLst>
                                    </p:anim>
                                    <p:set>
                                      <p:cBhvr>
                                        <p:cTn id="34" dur="1" fill="hold">
                                          <p:stCondLst>
                                            <p:cond delay="1249"/>
                                          </p:stCondLst>
                                        </p:cTn>
                                        <p:tgtEl>
                                          <p:spTgt spid="18"/>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5" name="OH NO.wav"/>
                                        </p:tgtEl>
                                      </p:cMediaNode>
                                    </p:audio>
                                  </p:subTnLst>
                                </p:cTn>
                              </p:par>
                            </p:childTnLst>
                          </p:cTn>
                        </p:par>
                      </p:childTnLst>
                    </p:cTn>
                  </p:par>
                </p:childTnLst>
              </p:cTn>
              <p:nextCondLst>
                <p:cond evt="onClick" delay="0">
                  <p:tgtEl>
                    <p:spTgt spid="18"/>
                  </p:tgtEl>
                </p:cond>
              </p:nextCondLst>
            </p:seq>
          </p:childTnLst>
        </p:cTn>
      </p:par>
    </p:tnLst>
    <p:bldLst>
      <p:bldP spid="4" grpId="0" animBg="1"/>
      <p:bldP spid="16" grpId="0" animBg="1"/>
      <p:bldP spid="16" grpId="1" animBg="1"/>
      <p:bldP spid="18" grpId="0" animBg="1"/>
      <p:bldP spid="18" grpId="1" animBg="1"/>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6">
            <a:alphaModFix amt="56000"/>
            <a:lum/>
          </a:blip>
          <a:srcRect/>
          <a:stretch>
            <a:fillRect t="-39000" b="-39000"/>
          </a:stretch>
        </a:blipFill>
        <a:effectLst/>
      </p:bgPr>
    </p:bg>
    <p:spTree>
      <p:nvGrpSpPr>
        <p:cNvPr id="1" name=""/>
        <p:cNvGrpSpPr/>
        <p:nvPr/>
      </p:nvGrpSpPr>
      <p:grpSpPr>
        <a:xfrm>
          <a:off x="0" y="0"/>
          <a:ext cx="0" cy="0"/>
          <a:chOff x="0" y="0"/>
          <a:chExt cx="0" cy="0"/>
        </a:xfrm>
      </p:grpSpPr>
      <p:sp>
        <p:nvSpPr>
          <p:cNvPr id="11" name="Rounded Rectangle 10"/>
          <p:cNvSpPr/>
          <p:nvPr/>
        </p:nvSpPr>
        <p:spPr>
          <a:xfrm>
            <a:off x="488741" y="1276006"/>
            <a:ext cx="8167421" cy="3749925"/>
          </a:xfrm>
          <a:prstGeom prst="roundRect">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Tx/>
              <a:buFontTx/>
              <a:buNone/>
            </a:pPr>
            <a:r>
              <a:rPr lang="en-US" sz="3000" b="1" kern="1200">
                <a:solidFill>
                  <a:srgbClr val="C00000"/>
                </a:solidFill>
                <a:latin typeface="Comic Sans MS" panose="030F0702030302020204" pitchFamily="66" charset="0"/>
              </a:rPr>
              <a:t>	</a:t>
            </a:r>
            <a:endParaRPr lang="en-US" sz="3000" b="1" kern="1200" dirty="0">
              <a:solidFill>
                <a:srgbClr val="C00000"/>
              </a:solidFill>
              <a:latin typeface="Comic Sans MS" panose="030F0702030302020204" pitchFamily="66" charset="0"/>
            </a:endParaRPr>
          </a:p>
        </p:txBody>
      </p:sp>
      <p:sp>
        <p:nvSpPr>
          <p:cNvPr id="3" name="Heart 2"/>
          <p:cNvSpPr/>
          <p:nvPr/>
        </p:nvSpPr>
        <p:spPr>
          <a:xfrm>
            <a:off x="6614961" y="130623"/>
            <a:ext cx="1012370" cy="828663"/>
          </a:xfrm>
          <a:prstGeom prst="heart">
            <a:avLst/>
          </a:prstGeom>
          <a:solidFill>
            <a:srgbClr val="CC000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250" b="1" kern="1200" dirty="0">
                <a:solidFill>
                  <a:prstClr val="black"/>
                </a:solidFill>
              </a:rPr>
              <a:t>Star</a:t>
            </a:r>
          </a:p>
        </p:txBody>
      </p:sp>
      <p:sp>
        <p:nvSpPr>
          <p:cNvPr id="4" name="Oval Callout 3"/>
          <p:cNvSpPr/>
          <p:nvPr/>
        </p:nvSpPr>
        <p:spPr>
          <a:xfrm>
            <a:off x="158562" y="787375"/>
            <a:ext cx="1796987" cy="901400"/>
          </a:xfrm>
          <a:prstGeom prst="wedgeEllipseCallou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250" b="1" kern="1200" dirty="0">
                <a:solidFill>
                  <a:srgbClr val="C00000"/>
                </a:solidFill>
                <a:latin typeface="Comic Sans MS" panose="030F0702030302020204" pitchFamily="66" charset="0"/>
              </a:rPr>
              <a:t>You </a:t>
            </a:r>
            <a:r>
              <a:rPr lang="en-US" sz="2250" b="1" kern="1200">
                <a:solidFill>
                  <a:srgbClr val="C00000"/>
                </a:solidFill>
                <a:latin typeface="Comic Sans MS" panose="030F0702030302020204" pitchFamily="66" charset="0"/>
              </a:rPr>
              <a:t>get 7 </a:t>
            </a:r>
            <a:r>
              <a:rPr lang="en-US" sz="2250" b="1" kern="1200" dirty="0">
                <a:solidFill>
                  <a:srgbClr val="C00000"/>
                </a:solidFill>
                <a:latin typeface="Comic Sans MS" panose="030F0702030302020204" pitchFamily="66" charset="0"/>
              </a:rPr>
              <a:t>stars!</a:t>
            </a:r>
          </a:p>
        </p:txBody>
      </p:sp>
      <p:sp>
        <p:nvSpPr>
          <p:cNvPr id="5" name="TextBox 4"/>
          <p:cNvSpPr txBox="1"/>
          <p:nvPr/>
        </p:nvSpPr>
        <p:spPr>
          <a:xfrm>
            <a:off x="2807899" y="1481991"/>
            <a:ext cx="7181672" cy="1015663"/>
          </a:xfrm>
          <a:prstGeom prst="rect">
            <a:avLst/>
          </a:prstGeom>
          <a:noFill/>
        </p:spPr>
        <p:txBody>
          <a:bodyPr wrap="square" rtlCol="0">
            <a:spAutoFit/>
          </a:bodyPr>
          <a:lstStyle/>
          <a:p>
            <a:r>
              <a:rPr lang="en-US" sz="3000" dirty="0">
                <a:latin typeface="Comic Sans MS" panose="030F0702030302020204" pitchFamily="66" charset="0"/>
              </a:rPr>
              <a:t> It’s ……in spring.</a:t>
            </a:r>
          </a:p>
          <a:p>
            <a:endParaRPr lang="en-US" sz="3000" dirty="0">
              <a:latin typeface="Comic Sans MS" panose="030F0702030302020204" pitchFamily="66" charset="0"/>
            </a:endParaRPr>
          </a:p>
        </p:txBody>
      </p:sp>
      <p:sp>
        <p:nvSpPr>
          <p:cNvPr id="16" name="Rectangle 15"/>
          <p:cNvSpPr/>
          <p:nvPr/>
        </p:nvSpPr>
        <p:spPr>
          <a:xfrm>
            <a:off x="1589906" y="2303070"/>
            <a:ext cx="1845316" cy="525714"/>
          </a:xfrm>
          <a:prstGeom prst="rect">
            <a:avLst/>
          </a:prstGeom>
          <a:solidFill>
            <a:srgbClr val="92D050"/>
          </a:solidFill>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rtlCol="0" anchor="ctr"/>
          <a:lstStyle/>
          <a:p>
            <a:r>
              <a:rPr lang="en-US" sz="3000" b="1" dirty="0">
                <a:latin typeface="Comic Sans MS" panose="030F0702030302020204" pitchFamily="66" charset="0"/>
                <a:cs typeface="Times New Roman" pitchFamily="18" charset="0"/>
              </a:rPr>
              <a:t>A</a:t>
            </a:r>
            <a:r>
              <a:rPr lang="en-US" sz="3000" dirty="0">
                <a:latin typeface="Comic Sans MS" panose="030F0702030302020204" pitchFamily="66" charset="0"/>
                <a:cs typeface="Times New Roman" pitchFamily="18" charset="0"/>
              </a:rPr>
              <a:t>. </a:t>
            </a:r>
            <a:r>
              <a:rPr lang="en-US" sz="3000" b="1" dirty="0">
                <a:solidFill>
                  <a:srgbClr val="7030A0"/>
                </a:solidFill>
                <a:latin typeface="Comic Sans MS" panose="030F0702030302020204" pitchFamily="66" charset="0"/>
                <a:cs typeface="Times New Roman" pitchFamily="18" charset="0"/>
              </a:rPr>
              <a:t>wet </a:t>
            </a:r>
            <a:endParaRPr lang="en-US" sz="3000" b="1" dirty="0">
              <a:solidFill>
                <a:srgbClr val="7030A0"/>
              </a:solidFill>
              <a:effectLst>
                <a:outerShdw blurRad="38100" dist="38100" dir="2700000" algn="tl">
                  <a:srgbClr val="000000">
                    <a:alpha val="43137"/>
                  </a:srgbClr>
                </a:outerShdw>
              </a:effectLst>
              <a:latin typeface="Comic Sans MS" panose="030F0702030302020204" pitchFamily="66" charset="0"/>
              <a:cs typeface="Times New Roman" pitchFamily="18" charset="0"/>
            </a:endParaRPr>
          </a:p>
        </p:txBody>
      </p:sp>
      <p:sp>
        <p:nvSpPr>
          <p:cNvPr id="18" name="Rectangle 17"/>
          <p:cNvSpPr/>
          <p:nvPr/>
        </p:nvSpPr>
        <p:spPr>
          <a:xfrm>
            <a:off x="1589906" y="3150969"/>
            <a:ext cx="1854108" cy="496112"/>
          </a:xfrm>
          <a:prstGeom prst="rect">
            <a:avLst/>
          </a:prstGeom>
          <a:solidFill>
            <a:srgbClr val="92D050"/>
          </a:solidFill>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rtlCol="0" anchor="ctr"/>
          <a:lstStyle/>
          <a:p>
            <a:r>
              <a:rPr lang="en-US" sz="3000" b="1">
                <a:latin typeface="Comic Sans MS" panose="030F0702030302020204" pitchFamily="66" charset="0"/>
                <a:cs typeface="Times New Roman" pitchFamily="18" charset="0"/>
              </a:rPr>
              <a:t>B</a:t>
            </a:r>
            <a:r>
              <a:rPr lang="en-US" sz="3000">
                <a:latin typeface="Comic Sans MS" panose="030F0702030302020204" pitchFamily="66" charset="0"/>
                <a:cs typeface="Times New Roman" pitchFamily="18" charset="0"/>
              </a:rPr>
              <a:t>. </a:t>
            </a:r>
            <a:r>
              <a:rPr lang="en-US" sz="3000" b="1">
                <a:solidFill>
                  <a:srgbClr val="7030A0"/>
                </a:solidFill>
                <a:latin typeface="Comic Sans MS" panose="030F0702030302020204" pitchFamily="66" charset="0"/>
                <a:cs typeface="Times New Roman" pitchFamily="18" charset="0"/>
              </a:rPr>
              <a:t>hot</a:t>
            </a:r>
            <a:endParaRPr lang="en-US" sz="3000" b="1" dirty="0">
              <a:solidFill>
                <a:srgbClr val="7030A0"/>
              </a:solidFill>
              <a:effectLst>
                <a:outerShdw blurRad="38100" dist="38100" dir="2700000" algn="tl">
                  <a:srgbClr val="000000">
                    <a:alpha val="43137"/>
                  </a:srgbClr>
                </a:outerShdw>
              </a:effectLst>
              <a:latin typeface="Comic Sans MS" panose="030F0702030302020204" pitchFamily="66" charset="0"/>
              <a:cs typeface="Times New Roman" pitchFamily="18" charset="0"/>
            </a:endParaRPr>
          </a:p>
        </p:txBody>
      </p:sp>
      <p:sp>
        <p:nvSpPr>
          <p:cNvPr id="19" name="Rectangle 18"/>
          <p:cNvSpPr/>
          <p:nvPr/>
        </p:nvSpPr>
        <p:spPr>
          <a:xfrm>
            <a:off x="1589906" y="3938583"/>
            <a:ext cx="1862899" cy="516569"/>
          </a:xfrm>
          <a:prstGeom prst="rect">
            <a:avLst/>
          </a:prstGeom>
          <a:solidFill>
            <a:srgbClr val="92D050"/>
          </a:solidFill>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rtlCol="0" anchor="ctr"/>
          <a:lstStyle/>
          <a:p>
            <a:r>
              <a:rPr lang="en-US" sz="3000" b="1">
                <a:latin typeface="Comic Sans MS" panose="030F0702030302020204" pitchFamily="66" charset="0"/>
                <a:cs typeface="Times New Roman" pitchFamily="18" charset="0"/>
              </a:rPr>
              <a:t>C</a:t>
            </a:r>
            <a:r>
              <a:rPr lang="en-US" sz="3000">
                <a:latin typeface="Comic Sans MS" panose="030F0702030302020204" pitchFamily="66" charset="0"/>
                <a:cs typeface="Times New Roman" pitchFamily="18" charset="0"/>
              </a:rPr>
              <a:t>. </a:t>
            </a:r>
            <a:r>
              <a:rPr lang="en-US" sz="3000" b="1">
                <a:solidFill>
                  <a:srgbClr val="7030A0"/>
                </a:solidFill>
                <a:effectLst>
                  <a:outerShdw blurRad="38100" dist="38100" dir="2700000" algn="tl">
                    <a:srgbClr val="000000">
                      <a:alpha val="43137"/>
                    </a:srgbClr>
                  </a:outerShdw>
                </a:effectLst>
                <a:latin typeface="Comic Sans MS" panose="030F0702030302020204" pitchFamily="66" charset="0"/>
                <a:cs typeface="Times New Roman" pitchFamily="18" charset="0"/>
              </a:rPr>
              <a:t>warm</a:t>
            </a:r>
            <a:endParaRPr lang="en-US" sz="3000" b="1" dirty="0">
              <a:solidFill>
                <a:srgbClr val="7030A0"/>
              </a:solidFill>
              <a:effectLst>
                <a:outerShdw blurRad="38100" dist="38100" dir="2700000" algn="tl">
                  <a:srgbClr val="000000">
                    <a:alpha val="43137"/>
                  </a:srgbClr>
                </a:outerShdw>
              </a:effectLst>
              <a:latin typeface="Comic Sans MS" panose="030F0702030302020204" pitchFamily="66" charset="0"/>
              <a:cs typeface="Times New Roman" pitchFamily="18" charset="0"/>
            </a:endParaRPr>
          </a:p>
        </p:txBody>
      </p:sp>
      <p:pic>
        <p:nvPicPr>
          <p:cNvPr id="12" name="Picture 6" descr="Play School Class Room decoration and wall decoration and wall charts |  Classroom decor, Kindergarten classroom decor, Teacher classroom decorations"/>
          <p:cNvPicPr>
            <a:picLocks noChangeAspect="1" noChangeArrowheads="1"/>
          </p:cNvPicPr>
          <p:nvPr/>
        </p:nvPicPr>
        <p:blipFill rotWithShape="1">
          <a:blip r:embed="rId7">
            <a:extLst>
              <a:ext uri="{28A0092B-C50C-407E-A947-70E740481C1C}">
                <a14:useLocalDpi xmlns:a14="http://schemas.microsoft.com/office/drawing/2010/main" val="0"/>
              </a:ext>
            </a:extLst>
          </a:blip>
          <a:srcRect b="9526"/>
          <a:stretch/>
        </p:blipFill>
        <p:spPr bwMode="auto">
          <a:xfrm>
            <a:off x="4432083" y="2178995"/>
            <a:ext cx="3379401" cy="2402616"/>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2188425" y="808687"/>
            <a:ext cx="4643668" cy="58782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a:solidFill>
                  <a:schemeClr val="tx1"/>
                </a:solidFill>
                <a:latin typeface="Comic Sans MS" panose="030F0702030302020204" pitchFamily="66" charset="0"/>
              </a:rPr>
              <a:t>Choose the best answer </a:t>
            </a:r>
          </a:p>
        </p:txBody>
      </p:sp>
      <p:sp>
        <p:nvSpPr>
          <p:cNvPr id="14" name="Rounded Rectangle 13">
            <a:hlinkClick r:id="rId8" action="ppaction://hlinksldjump"/>
          </p:cNvPr>
          <p:cNvSpPr/>
          <p:nvPr/>
        </p:nvSpPr>
        <p:spPr>
          <a:xfrm>
            <a:off x="134197" y="71061"/>
            <a:ext cx="1668359" cy="443130"/>
          </a:xfrm>
          <a:prstGeom prst="roundRect">
            <a:avLst/>
          </a:prstGeom>
          <a:solidFill>
            <a:srgbClr val="CC99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250" b="1" kern="1200" dirty="0">
                <a:solidFill>
                  <a:prstClr val="black"/>
                </a:solidFill>
                <a:latin typeface="Comic Sans MS" panose="030F0702030302020204" pitchFamily="66" charset="0"/>
              </a:rPr>
              <a:t>Back</a:t>
            </a:r>
          </a:p>
        </p:txBody>
      </p:sp>
      <p:pic>
        <p:nvPicPr>
          <p:cNvPr id="15" name="Picture 14">
            <a:extLst>
              <a:ext uri="{FF2B5EF4-FFF2-40B4-BE49-F238E27FC236}">
                <a16:creationId xmlns:a16="http://schemas.microsoft.com/office/drawing/2014/main" id="{77288C4A-6247-4C91-B74B-A38CDBD71BE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102399" y="100021"/>
            <a:ext cx="977681" cy="468779"/>
          </a:xfrm>
          <a:prstGeom prst="rect">
            <a:avLst/>
          </a:prstGeom>
        </p:spPr>
      </p:pic>
    </p:spTree>
    <p:extLst>
      <p:ext uri="{BB962C8B-B14F-4D97-AF65-F5344CB8AC3E}">
        <p14:creationId xmlns:p14="http://schemas.microsoft.com/office/powerpoint/2010/main" val="4148543455"/>
      </p:ext>
    </p:extLst>
  </p:cSld>
  <p:clrMapOvr>
    <a:masterClrMapping/>
  </p:clrMapOvr>
  <p:transition spd="slow">
    <p:push/>
    <p:sndAc>
      <p:stSnd>
        <p:snd r:embed="rId2" name="suction.wav"/>
      </p:stSnd>
    </p:sndAc>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6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
                  </p:tgtEl>
                </p:cond>
              </p:nextCondLst>
            </p:seq>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32" presetClass="emph" presetSubtype="0" fill="hold" grpId="0" nodeType="clickEffect">
                                  <p:stCondLst>
                                    <p:cond delay="0"/>
                                  </p:stCondLst>
                                  <p:childTnLst>
                                    <p:animRot by="120000">
                                      <p:cBhvr>
                                        <p:cTn id="12" dur="100" fill="hold">
                                          <p:stCondLst>
                                            <p:cond delay="0"/>
                                          </p:stCondLst>
                                        </p:cTn>
                                        <p:tgtEl>
                                          <p:spTgt spid="19"/>
                                        </p:tgtEl>
                                        <p:attrNameLst>
                                          <p:attrName>r</p:attrName>
                                        </p:attrNameLst>
                                      </p:cBhvr>
                                    </p:animRot>
                                    <p:animRot by="-240000">
                                      <p:cBhvr>
                                        <p:cTn id="13" dur="200" fill="hold">
                                          <p:stCondLst>
                                            <p:cond delay="200"/>
                                          </p:stCondLst>
                                        </p:cTn>
                                        <p:tgtEl>
                                          <p:spTgt spid="19"/>
                                        </p:tgtEl>
                                        <p:attrNameLst>
                                          <p:attrName>r</p:attrName>
                                        </p:attrNameLst>
                                      </p:cBhvr>
                                    </p:animRot>
                                    <p:animRot by="240000">
                                      <p:cBhvr>
                                        <p:cTn id="14" dur="200" fill="hold">
                                          <p:stCondLst>
                                            <p:cond delay="400"/>
                                          </p:stCondLst>
                                        </p:cTn>
                                        <p:tgtEl>
                                          <p:spTgt spid="19"/>
                                        </p:tgtEl>
                                        <p:attrNameLst>
                                          <p:attrName>r</p:attrName>
                                        </p:attrNameLst>
                                      </p:cBhvr>
                                    </p:animRot>
                                    <p:animRot by="-240000">
                                      <p:cBhvr>
                                        <p:cTn id="15" dur="200" fill="hold">
                                          <p:stCondLst>
                                            <p:cond delay="600"/>
                                          </p:stCondLst>
                                        </p:cTn>
                                        <p:tgtEl>
                                          <p:spTgt spid="19"/>
                                        </p:tgtEl>
                                        <p:attrNameLst>
                                          <p:attrName>r</p:attrName>
                                        </p:attrNameLst>
                                      </p:cBhvr>
                                    </p:animRot>
                                    <p:animRot by="120000">
                                      <p:cBhvr>
                                        <p:cTn id="16" dur="200" fill="hold">
                                          <p:stCondLst>
                                            <p:cond delay="800"/>
                                          </p:stCondLst>
                                        </p:cTn>
                                        <p:tgtEl>
                                          <p:spTgt spid="19"/>
                                        </p:tgtEl>
                                        <p:attrNameLst>
                                          <p:attrName>r</p:attrName>
                                        </p:attrNameLst>
                                      </p:cBhvr>
                                    </p:animRot>
                                  </p:childTnLst>
                                  <p:subTnLst>
                                    <p:audio>
                                      <p:cMediaNode>
                                        <p:cTn display="0" masterRel="sameClick">
                                          <p:stCondLst>
                                            <p:cond evt="begin" delay="0">
                                              <p:tn val="11"/>
                                            </p:cond>
                                          </p:stCondLst>
                                          <p:endCondLst>
                                            <p:cond evt="onStopAudio" delay="0">
                                              <p:tgtEl>
                                                <p:sldTgt/>
                                              </p:tgtEl>
                                            </p:cond>
                                          </p:endCondLst>
                                        </p:cTn>
                                        <p:tgtEl>
                                          <p:sndTgt r:embed="rId4" name="YEAH.wav"/>
                                        </p:tgtEl>
                                      </p:cMediaNode>
                                    </p:audio>
                                  </p:subTnLst>
                                </p:cTn>
                              </p:par>
                              <p:par>
                                <p:cTn id="17" presetID="1" presetClass="exit" presetSubtype="0" fill="hold" grpId="1" nodeType="withEffect">
                                  <p:stCondLst>
                                    <p:cond delay="0"/>
                                  </p:stCondLst>
                                  <p:childTnLst>
                                    <p:set>
                                      <p:cBhvr>
                                        <p:cTn id="18" dur="1" fill="hold">
                                          <p:stCondLst>
                                            <p:cond delay="0"/>
                                          </p:stCondLst>
                                        </p:cTn>
                                        <p:tgtEl>
                                          <p:spTgt spid="16"/>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21" restart="whenNotActive" fill="hold" evtFilter="cancelBubble" nodeType="interactiveSeq">
                <p:stCondLst>
                  <p:cond evt="onClick" delay="0">
                    <p:tgtEl>
                      <p:spTgt spid="16"/>
                    </p:tgtEl>
                  </p:cond>
                </p:stCondLst>
                <p:endSync evt="end" delay="0">
                  <p:rtn val="all"/>
                </p:endSync>
                <p:childTnLst>
                  <p:par>
                    <p:cTn id="22" fill="hold">
                      <p:stCondLst>
                        <p:cond delay="0"/>
                      </p:stCondLst>
                      <p:childTnLst>
                        <p:par>
                          <p:cTn id="23" fill="hold">
                            <p:stCondLst>
                              <p:cond delay="0"/>
                            </p:stCondLst>
                            <p:childTnLst>
                              <p:par>
                                <p:cTn id="24" presetID="2" presetClass="exit" presetSubtype="4" fill="hold" grpId="0" nodeType="clickEffect">
                                  <p:stCondLst>
                                    <p:cond delay="0"/>
                                  </p:stCondLst>
                                  <p:childTnLst>
                                    <p:anim calcmode="lin" valueType="num">
                                      <p:cBhvr additive="base">
                                        <p:cTn id="25" dur="1250"/>
                                        <p:tgtEl>
                                          <p:spTgt spid="16"/>
                                        </p:tgtEl>
                                        <p:attrNameLst>
                                          <p:attrName>ppt_x</p:attrName>
                                        </p:attrNameLst>
                                      </p:cBhvr>
                                      <p:tavLst>
                                        <p:tav tm="0">
                                          <p:val>
                                            <p:strVal val="ppt_x"/>
                                          </p:val>
                                        </p:tav>
                                        <p:tav tm="100000">
                                          <p:val>
                                            <p:strVal val="ppt_x"/>
                                          </p:val>
                                        </p:tav>
                                      </p:tavLst>
                                    </p:anim>
                                    <p:anim calcmode="lin" valueType="num">
                                      <p:cBhvr additive="base">
                                        <p:cTn id="26" dur="1250"/>
                                        <p:tgtEl>
                                          <p:spTgt spid="16"/>
                                        </p:tgtEl>
                                        <p:attrNameLst>
                                          <p:attrName>ppt_y</p:attrName>
                                        </p:attrNameLst>
                                      </p:cBhvr>
                                      <p:tavLst>
                                        <p:tav tm="0">
                                          <p:val>
                                            <p:strVal val="ppt_y"/>
                                          </p:val>
                                        </p:tav>
                                        <p:tav tm="100000">
                                          <p:val>
                                            <p:strVal val="1+ppt_h/2"/>
                                          </p:val>
                                        </p:tav>
                                      </p:tavLst>
                                    </p:anim>
                                    <p:set>
                                      <p:cBhvr>
                                        <p:cTn id="27" dur="1" fill="hold">
                                          <p:stCondLst>
                                            <p:cond delay="1249"/>
                                          </p:stCondLst>
                                        </p:cTn>
                                        <p:tgtEl>
                                          <p:spTgt spid="16"/>
                                        </p:tgtEl>
                                        <p:attrNameLst>
                                          <p:attrName>style.visibility</p:attrName>
                                        </p:attrNameLst>
                                      </p:cBhvr>
                                      <p:to>
                                        <p:strVal val="hidden"/>
                                      </p:to>
                                    </p:set>
                                  </p:childTnLst>
                                  <p:subTnLst>
                                    <p:audio>
                                      <p:cMediaNode>
                                        <p:cTn display="0" masterRel="sameClick">
                                          <p:stCondLst>
                                            <p:cond evt="begin" delay="0">
                                              <p:tn val="24"/>
                                            </p:cond>
                                          </p:stCondLst>
                                          <p:endCondLst>
                                            <p:cond evt="onStopAudio" delay="0">
                                              <p:tgtEl>
                                                <p:sldTgt/>
                                              </p:tgtEl>
                                            </p:cond>
                                          </p:endCondLst>
                                        </p:cTn>
                                        <p:tgtEl>
                                          <p:sndTgt r:embed="rId5" name="OH NO.wav"/>
                                        </p:tgtEl>
                                      </p:cMediaNode>
                                    </p:audio>
                                  </p:subTnLst>
                                </p:cTn>
                              </p:par>
                            </p:childTnLst>
                          </p:cTn>
                        </p:par>
                      </p:childTnLst>
                    </p:cTn>
                  </p:par>
                </p:childTnLst>
              </p:cTn>
              <p:nextCondLst>
                <p:cond evt="onClick" delay="0">
                  <p:tgtEl>
                    <p:spTgt spid="16"/>
                  </p:tgtEl>
                </p:cond>
              </p:nextCondLst>
            </p:seq>
            <p:seq concurrent="1" nextAc="seek">
              <p:cTn id="28" restart="whenNotActive" fill="hold" evtFilter="cancelBubble" nodeType="interactiveSeq">
                <p:stCondLst>
                  <p:cond evt="onClick" delay="0">
                    <p:tgtEl>
                      <p:spTgt spid="18"/>
                    </p:tgtEl>
                  </p:cond>
                </p:stCondLst>
                <p:endSync evt="end" delay="0">
                  <p:rtn val="all"/>
                </p:endSync>
                <p:childTnLst>
                  <p:par>
                    <p:cTn id="29" fill="hold">
                      <p:stCondLst>
                        <p:cond delay="0"/>
                      </p:stCondLst>
                      <p:childTnLst>
                        <p:par>
                          <p:cTn id="30" fill="hold">
                            <p:stCondLst>
                              <p:cond delay="0"/>
                            </p:stCondLst>
                            <p:childTnLst>
                              <p:par>
                                <p:cTn id="31" presetID="2" presetClass="exit" presetSubtype="4" fill="hold" grpId="0" nodeType="clickEffect">
                                  <p:stCondLst>
                                    <p:cond delay="0"/>
                                  </p:stCondLst>
                                  <p:childTnLst>
                                    <p:anim calcmode="lin" valueType="num">
                                      <p:cBhvr additive="base">
                                        <p:cTn id="32" dur="1250"/>
                                        <p:tgtEl>
                                          <p:spTgt spid="18"/>
                                        </p:tgtEl>
                                        <p:attrNameLst>
                                          <p:attrName>ppt_x</p:attrName>
                                        </p:attrNameLst>
                                      </p:cBhvr>
                                      <p:tavLst>
                                        <p:tav tm="0">
                                          <p:val>
                                            <p:strVal val="ppt_x"/>
                                          </p:val>
                                        </p:tav>
                                        <p:tav tm="100000">
                                          <p:val>
                                            <p:strVal val="ppt_x"/>
                                          </p:val>
                                        </p:tav>
                                      </p:tavLst>
                                    </p:anim>
                                    <p:anim calcmode="lin" valueType="num">
                                      <p:cBhvr additive="base">
                                        <p:cTn id="33" dur="1250"/>
                                        <p:tgtEl>
                                          <p:spTgt spid="18"/>
                                        </p:tgtEl>
                                        <p:attrNameLst>
                                          <p:attrName>ppt_y</p:attrName>
                                        </p:attrNameLst>
                                      </p:cBhvr>
                                      <p:tavLst>
                                        <p:tav tm="0">
                                          <p:val>
                                            <p:strVal val="ppt_y"/>
                                          </p:val>
                                        </p:tav>
                                        <p:tav tm="100000">
                                          <p:val>
                                            <p:strVal val="1+ppt_h/2"/>
                                          </p:val>
                                        </p:tav>
                                      </p:tavLst>
                                    </p:anim>
                                    <p:set>
                                      <p:cBhvr>
                                        <p:cTn id="34" dur="1" fill="hold">
                                          <p:stCondLst>
                                            <p:cond delay="1249"/>
                                          </p:stCondLst>
                                        </p:cTn>
                                        <p:tgtEl>
                                          <p:spTgt spid="18"/>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5" name="OH NO.wav"/>
                                        </p:tgtEl>
                                      </p:cMediaNode>
                                    </p:audio>
                                  </p:subTnLst>
                                </p:cTn>
                              </p:par>
                            </p:childTnLst>
                          </p:cTn>
                        </p:par>
                      </p:childTnLst>
                    </p:cTn>
                  </p:par>
                </p:childTnLst>
              </p:cTn>
              <p:nextCondLst>
                <p:cond evt="onClick" delay="0">
                  <p:tgtEl>
                    <p:spTgt spid="18"/>
                  </p:tgtEl>
                </p:cond>
              </p:nextCondLst>
            </p:seq>
          </p:childTnLst>
        </p:cTn>
      </p:par>
    </p:tnLst>
    <p:bldLst>
      <p:bldP spid="4" grpId="0" animBg="1"/>
      <p:bldP spid="16" grpId="0" animBg="1"/>
      <p:bldP spid="16" grpId="1" animBg="1"/>
      <p:bldP spid="18" grpId="0" animBg="1"/>
      <p:bldP spid="18" grpId="1" animBg="1"/>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49000"/>
          </a:schemeClr>
        </a:solidFill>
        <a:effectLst/>
      </p:bgPr>
    </p:bg>
    <p:spTree>
      <p:nvGrpSpPr>
        <p:cNvPr id="1" name=""/>
        <p:cNvGrpSpPr/>
        <p:nvPr/>
      </p:nvGrpSpPr>
      <p:grpSpPr>
        <a:xfrm>
          <a:off x="0" y="0"/>
          <a:ext cx="0" cy="0"/>
          <a:chOff x="0" y="0"/>
          <a:chExt cx="0" cy="0"/>
        </a:xfrm>
      </p:grpSpPr>
      <p:pic>
        <p:nvPicPr>
          <p:cNvPr id="161" name="Picture 16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11"/>
            <a:ext cx="9144000" cy="5010944"/>
          </a:xfrm>
          <a:prstGeom prst="rect">
            <a:avLst/>
          </a:prstGeom>
        </p:spPr>
      </p:pic>
      <p:pic>
        <p:nvPicPr>
          <p:cNvPr id="159" name="Picture 158" descr="Untitled.png"/>
          <p:cNvPicPr>
            <a:picLocks noChangeAspect="1"/>
          </p:cNvPicPr>
          <p:nvPr/>
        </p:nvPicPr>
        <p:blipFill>
          <a:blip r:embed="rId5" cstate="print">
            <a:clrChange>
              <a:clrFrom>
                <a:srgbClr val="FFFFFF"/>
              </a:clrFrom>
              <a:clrTo>
                <a:srgbClr val="FFFFFF">
                  <a:alpha val="0"/>
                </a:srgbClr>
              </a:clrTo>
            </a:clrChange>
          </a:blip>
          <a:stretch>
            <a:fillRect/>
          </a:stretch>
        </p:blipFill>
        <p:spPr>
          <a:xfrm>
            <a:off x="1" y="754408"/>
            <a:ext cx="9143999" cy="4389092"/>
          </a:xfrm>
          <a:prstGeom prst="rect">
            <a:avLst/>
          </a:prstGeom>
        </p:spPr>
      </p:pic>
      <p:pic>
        <p:nvPicPr>
          <p:cNvPr id="164" name="图片 622"/>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020291" y="2996835"/>
            <a:ext cx="3629996" cy="1144171"/>
          </a:xfrm>
          <a:prstGeom prst="rect">
            <a:avLst/>
          </a:prstGeom>
        </p:spPr>
      </p:pic>
      <p:pic>
        <p:nvPicPr>
          <p:cNvPr id="166" name="Picture 165" descr="24155454.jpg"/>
          <p:cNvPicPr>
            <a:picLocks noChangeAspect="1"/>
          </p:cNvPicPr>
          <p:nvPr/>
        </p:nvPicPr>
        <p:blipFill>
          <a:blip r:embed="rId7" cstate="print">
            <a:clrChange>
              <a:clrFrom>
                <a:srgbClr val="FFFFFF"/>
              </a:clrFrom>
              <a:clrTo>
                <a:srgbClr val="FFFFFF">
                  <a:alpha val="0"/>
                </a:srgbClr>
              </a:clrTo>
            </a:clrChange>
          </a:blip>
          <a:srcRect l="8400" t="8519" r="10000" b="17407"/>
          <a:stretch>
            <a:fillRect/>
          </a:stretch>
        </p:blipFill>
        <p:spPr>
          <a:xfrm>
            <a:off x="971245" y="1351363"/>
            <a:ext cx="2253996" cy="2209800"/>
          </a:xfrm>
          <a:prstGeom prst="rect">
            <a:avLst/>
          </a:prstGeom>
        </p:spPr>
      </p:pic>
      <p:pic>
        <p:nvPicPr>
          <p:cNvPr id="167" name="Picture 166" descr="200.gif"/>
          <p:cNvPicPr>
            <a:picLocks noChangeAspect="1"/>
          </p:cNvPicPr>
          <p:nvPr/>
        </p:nvPicPr>
        <p:blipFill>
          <a:blip r:embed="rId8" cstate="print"/>
          <a:stretch>
            <a:fillRect/>
          </a:stretch>
        </p:blipFill>
        <p:spPr>
          <a:xfrm flipH="1">
            <a:off x="152400" y="514352"/>
            <a:ext cx="990600" cy="1021237"/>
          </a:xfrm>
          <a:prstGeom prst="rect">
            <a:avLst/>
          </a:prstGeom>
        </p:spPr>
      </p:pic>
      <p:pic>
        <p:nvPicPr>
          <p:cNvPr id="171" name="Picture 170" descr="24155454.jpg"/>
          <p:cNvPicPr>
            <a:picLocks noChangeAspect="1"/>
          </p:cNvPicPr>
          <p:nvPr/>
        </p:nvPicPr>
        <p:blipFill>
          <a:blip r:embed="rId9" cstate="print">
            <a:clrChange>
              <a:clrFrom>
                <a:srgbClr val="FFFFFF"/>
              </a:clrFrom>
              <a:clrTo>
                <a:srgbClr val="FFFFFF">
                  <a:alpha val="0"/>
                </a:srgbClr>
              </a:clrTo>
            </a:clrChange>
          </a:blip>
          <a:srcRect l="8400" t="8519" r="10000" b="17407"/>
          <a:stretch>
            <a:fillRect/>
          </a:stretch>
        </p:blipFill>
        <p:spPr>
          <a:xfrm>
            <a:off x="7467600" y="2419350"/>
            <a:ext cx="1219200" cy="1195294"/>
          </a:xfrm>
          <a:prstGeom prst="rect">
            <a:avLst/>
          </a:prstGeom>
        </p:spPr>
      </p:pic>
      <p:pic>
        <p:nvPicPr>
          <p:cNvPr id="172" name="Picture 171" descr="Bee_inkinch.gif"/>
          <p:cNvPicPr>
            <a:picLocks noChangeAspect="1"/>
          </p:cNvPicPr>
          <p:nvPr/>
        </p:nvPicPr>
        <p:blipFill>
          <a:blip r:embed="rId10" cstate="print"/>
          <a:stretch>
            <a:fillRect/>
          </a:stretch>
        </p:blipFill>
        <p:spPr>
          <a:xfrm>
            <a:off x="1447801" y="3534891"/>
            <a:ext cx="3073001" cy="1608611"/>
          </a:xfrm>
          <a:prstGeom prst="rect">
            <a:avLst/>
          </a:prstGeom>
        </p:spPr>
      </p:pic>
      <p:pic>
        <p:nvPicPr>
          <p:cNvPr id="173" name="Picture 172" descr="Bee_inkinch.gif"/>
          <p:cNvPicPr>
            <a:picLocks noChangeAspect="1"/>
          </p:cNvPicPr>
          <p:nvPr/>
        </p:nvPicPr>
        <p:blipFill>
          <a:blip r:embed="rId10" cstate="print"/>
          <a:stretch>
            <a:fillRect/>
          </a:stretch>
        </p:blipFill>
        <p:spPr>
          <a:xfrm>
            <a:off x="4343239" y="3410951"/>
            <a:ext cx="3352961" cy="1755159"/>
          </a:xfrm>
          <a:prstGeom prst="rect">
            <a:avLst/>
          </a:prstGeom>
        </p:spPr>
      </p:pic>
      <p:pic>
        <p:nvPicPr>
          <p:cNvPr id="174" name="Picture 173" descr="sunflower.gif"/>
          <p:cNvPicPr>
            <a:picLocks noChangeAspect="1"/>
          </p:cNvPicPr>
          <p:nvPr/>
        </p:nvPicPr>
        <p:blipFill>
          <a:blip r:embed="rId11" cstate="print"/>
          <a:stretch>
            <a:fillRect/>
          </a:stretch>
        </p:blipFill>
        <p:spPr>
          <a:xfrm>
            <a:off x="2854328" y="3990205"/>
            <a:ext cx="1422397" cy="1153295"/>
          </a:xfrm>
          <a:prstGeom prst="rect">
            <a:avLst/>
          </a:prstGeom>
        </p:spPr>
      </p:pic>
      <p:pic>
        <p:nvPicPr>
          <p:cNvPr id="175" name="Picture 174" descr="sunflower.gif"/>
          <p:cNvPicPr>
            <a:picLocks noChangeAspect="1"/>
          </p:cNvPicPr>
          <p:nvPr/>
        </p:nvPicPr>
        <p:blipFill>
          <a:blip r:embed="rId11" cstate="print"/>
          <a:stretch>
            <a:fillRect/>
          </a:stretch>
        </p:blipFill>
        <p:spPr>
          <a:xfrm flipH="1">
            <a:off x="5257801" y="3867150"/>
            <a:ext cx="1574165" cy="1276350"/>
          </a:xfrm>
          <a:prstGeom prst="rect">
            <a:avLst/>
          </a:prstGeom>
        </p:spPr>
      </p:pic>
      <p:pic>
        <p:nvPicPr>
          <p:cNvPr id="176" name="Picture 175" descr="sunflower.gif"/>
          <p:cNvPicPr>
            <a:picLocks noChangeAspect="1"/>
          </p:cNvPicPr>
          <p:nvPr/>
        </p:nvPicPr>
        <p:blipFill>
          <a:blip r:embed="rId12" cstate="print"/>
          <a:stretch>
            <a:fillRect/>
          </a:stretch>
        </p:blipFill>
        <p:spPr>
          <a:xfrm>
            <a:off x="4267200" y="4031392"/>
            <a:ext cx="1371600" cy="1112108"/>
          </a:xfrm>
          <a:prstGeom prst="rect">
            <a:avLst/>
          </a:prstGeom>
        </p:spPr>
      </p:pic>
      <p:grpSp>
        <p:nvGrpSpPr>
          <p:cNvPr id="10" name="组合 5"/>
          <p:cNvGrpSpPr/>
          <p:nvPr/>
        </p:nvGrpSpPr>
        <p:grpSpPr>
          <a:xfrm>
            <a:off x="-4763" y="3236120"/>
            <a:ext cx="9153526" cy="1895475"/>
            <a:chOff x="-6350" y="6061075"/>
            <a:chExt cx="12204701" cy="2527300"/>
          </a:xfrm>
        </p:grpSpPr>
        <p:sp>
          <p:nvSpPr>
            <p:cNvPr id="11" name="Freeform 7"/>
            <p:cNvSpPr>
              <a:spLocks/>
            </p:cNvSpPr>
            <p:nvPr/>
          </p:nvSpPr>
          <p:spPr bwMode="auto">
            <a:xfrm>
              <a:off x="1379538" y="7564438"/>
              <a:ext cx="36513" cy="1017588"/>
            </a:xfrm>
            <a:custGeom>
              <a:avLst/>
              <a:gdLst>
                <a:gd name="T0" fmla="*/ 6 w 6"/>
                <a:gd name="T1" fmla="*/ 3 h 165"/>
                <a:gd name="T2" fmla="*/ 3 w 6"/>
                <a:gd name="T3" fmla="*/ 0 h 165"/>
                <a:gd name="T4" fmla="*/ 0 w 6"/>
                <a:gd name="T5" fmla="*/ 3 h 165"/>
                <a:gd name="T6" fmla="*/ 0 w 6"/>
                <a:gd name="T7" fmla="*/ 165 h 165"/>
                <a:gd name="T8" fmla="*/ 6 w 6"/>
                <a:gd name="T9" fmla="*/ 165 h 165"/>
                <a:gd name="T10" fmla="*/ 6 w 6"/>
                <a:gd name="T11" fmla="*/ 3 h 165"/>
              </a:gdLst>
              <a:ahLst/>
              <a:cxnLst>
                <a:cxn ang="0">
                  <a:pos x="T0" y="T1"/>
                </a:cxn>
                <a:cxn ang="0">
                  <a:pos x="T2" y="T3"/>
                </a:cxn>
                <a:cxn ang="0">
                  <a:pos x="T4" y="T5"/>
                </a:cxn>
                <a:cxn ang="0">
                  <a:pos x="T6" y="T7"/>
                </a:cxn>
                <a:cxn ang="0">
                  <a:pos x="T8" y="T9"/>
                </a:cxn>
                <a:cxn ang="0">
                  <a:pos x="T10" y="T11"/>
                </a:cxn>
              </a:cxnLst>
              <a:rect l="0" t="0" r="r" b="b"/>
              <a:pathLst>
                <a:path w="6" h="165">
                  <a:moveTo>
                    <a:pt x="6" y="3"/>
                  </a:moveTo>
                  <a:cubicBezTo>
                    <a:pt x="6" y="1"/>
                    <a:pt x="5" y="0"/>
                    <a:pt x="3" y="0"/>
                  </a:cubicBezTo>
                  <a:cubicBezTo>
                    <a:pt x="2" y="0"/>
                    <a:pt x="0" y="1"/>
                    <a:pt x="0" y="3"/>
                  </a:cubicBezTo>
                  <a:cubicBezTo>
                    <a:pt x="0" y="165"/>
                    <a:pt x="0" y="165"/>
                    <a:pt x="0" y="165"/>
                  </a:cubicBezTo>
                  <a:cubicBezTo>
                    <a:pt x="6" y="165"/>
                    <a:pt x="6" y="165"/>
                    <a:pt x="6" y="165"/>
                  </a:cubicBezTo>
                  <a:lnTo>
                    <a:pt x="6" y="3"/>
                  </a:lnTo>
                  <a:close/>
                </a:path>
              </a:pathLst>
            </a:custGeom>
            <a:solidFill>
              <a:srgbClr val="35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2" name="Freeform 8"/>
            <p:cNvSpPr>
              <a:spLocks/>
            </p:cNvSpPr>
            <p:nvPr/>
          </p:nvSpPr>
          <p:spPr bwMode="auto">
            <a:xfrm>
              <a:off x="622300" y="6935788"/>
              <a:ext cx="36513" cy="1646238"/>
            </a:xfrm>
            <a:custGeom>
              <a:avLst/>
              <a:gdLst>
                <a:gd name="T0" fmla="*/ 6 w 6"/>
                <a:gd name="T1" fmla="*/ 4 h 267"/>
                <a:gd name="T2" fmla="*/ 3 w 6"/>
                <a:gd name="T3" fmla="*/ 0 h 267"/>
                <a:gd name="T4" fmla="*/ 0 w 6"/>
                <a:gd name="T5" fmla="*/ 4 h 267"/>
                <a:gd name="T6" fmla="*/ 0 w 6"/>
                <a:gd name="T7" fmla="*/ 267 h 267"/>
                <a:gd name="T8" fmla="*/ 6 w 6"/>
                <a:gd name="T9" fmla="*/ 267 h 267"/>
                <a:gd name="T10" fmla="*/ 6 w 6"/>
                <a:gd name="T11" fmla="*/ 4 h 267"/>
              </a:gdLst>
              <a:ahLst/>
              <a:cxnLst>
                <a:cxn ang="0">
                  <a:pos x="T0" y="T1"/>
                </a:cxn>
                <a:cxn ang="0">
                  <a:pos x="T2" y="T3"/>
                </a:cxn>
                <a:cxn ang="0">
                  <a:pos x="T4" y="T5"/>
                </a:cxn>
                <a:cxn ang="0">
                  <a:pos x="T6" y="T7"/>
                </a:cxn>
                <a:cxn ang="0">
                  <a:pos x="T8" y="T9"/>
                </a:cxn>
                <a:cxn ang="0">
                  <a:pos x="T10" y="T11"/>
                </a:cxn>
              </a:cxnLst>
              <a:rect l="0" t="0" r="r" b="b"/>
              <a:pathLst>
                <a:path w="6" h="267">
                  <a:moveTo>
                    <a:pt x="6" y="4"/>
                  </a:moveTo>
                  <a:cubicBezTo>
                    <a:pt x="6" y="2"/>
                    <a:pt x="5" y="0"/>
                    <a:pt x="3" y="0"/>
                  </a:cubicBezTo>
                  <a:cubicBezTo>
                    <a:pt x="2" y="0"/>
                    <a:pt x="0" y="2"/>
                    <a:pt x="0" y="4"/>
                  </a:cubicBezTo>
                  <a:cubicBezTo>
                    <a:pt x="0" y="267"/>
                    <a:pt x="0" y="267"/>
                    <a:pt x="0" y="267"/>
                  </a:cubicBezTo>
                  <a:cubicBezTo>
                    <a:pt x="6" y="267"/>
                    <a:pt x="6" y="267"/>
                    <a:pt x="6" y="267"/>
                  </a:cubicBezTo>
                  <a:lnTo>
                    <a:pt x="6" y="4"/>
                  </a:lnTo>
                  <a:close/>
                </a:path>
              </a:pathLst>
            </a:custGeom>
            <a:solidFill>
              <a:srgbClr val="35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3" name="Freeform 9"/>
            <p:cNvSpPr>
              <a:spLocks/>
            </p:cNvSpPr>
            <p:nvPr/>
          </p:nvSpPr>
          <p:spPr bwMode="auto">
            <a:xfrm>
              <a:off x="1681163" y="6492875"/>
              <a:ext cx="36513" cy="2089150"/>
            </a:xfrm>
            <a:custGeom>
              <a:avLst/>
              <a:gdLst>
                <a:gd name="T0" fmla="*/ 6 w 6"/>
                <a:gd name="T1" fmla="*/ 6 h 339"/>
                <a:gd name="T2" fmla="*/ 3 w 6"/>
                <a:gd name="T3" fmla="*/ 0 h 339"/>
                <a:gd name="T4" fmla="*/ 0 w 6"/>
                <a:gd name="T5" fmla="*/ 6 h 339"/>
                <a:gd name="T6" fmla="*/ 0 w 6"/>
                <a:gd name="T7" fmla="*/ 339 h 339"/>
                <a:gd name="T8" fmla="*/ 6 w 6"/>
                <a:gd name="T9" fmla="*/ 339 h 339"/>
                <a:gd name="T10" fmla="*/ 6 w 6"/>
                <a:gd name="T11" fmla="*/ 6 h 339"/>
              </a:gdLst>
              <a:ahLst/>
              <a:cxnLst>
                <a:cxn ang="0">
                  <a:pos x="T0" y="T1"/>
                </a:cxn>
                <a:cxn ang="0">
                  <a:pos x="T2" y="T3"/>
                </a:cxn>
                <a:cxn ang="0">
                  <a:pos x="T4" y="T5"/>
                </a:cxn>
                <a:cxn ang="0">
                  <a:pos x="T6" y="T7"/>
                </a:cxn>
                <a:cxn ang="0">
                  <a:pos x="T8" y="T9"/>
                </a:cxn>
                <a:cxn ang="0">
                  <a:pos x="T10" y="T11"/>
                </a:cxn>
              </a:cxnLst>
              <a:rect l="0" t="0" r="r" b="b"/>
              <a:pathLst>
                <a:path w="6" h="339">
                  <a:moveTo>
                    <a:pt x="6" y="6"/>
                  </a:moveTo>
                  <a:cubicBezTo>
                    <a:pt x="6" y="3"/>
                    <a:pt x="5" y="0"/>
                    <a:pt x="3" y="0"/>
                  </a:cubicBezTo>
                  <a:cubicBezTo>
                    <a:pt x="2" y="0"/>
                    <a:pt x="0" y="3"/>
                    <a:pt x="0" y="6"/>
                  </a:cubicBezTo>
                  <a:cubicBezTo>
                    <a:pt x="0" y="339"/>
                    <a:pt x="0" y="339"/>
                    <a:pt x="0" y="339"/>
                  </a:cubicBezTo>
                  <a:cubicBezTo>
                    <a:pt x="6" y="339"/>
                    <a:pt x="6" y="339"/>
                    <a:pt x="6" y="339"/>
                  </a:cubicBezTo>
                  <a:lnTo>
                    <a:pt x="6" y="6"/>
                  </a:lnTo>
                  <a:close/>
                </a:path>
              </a:pathLst>
            </a:custGeom>
            <a:solidFill>
              <a:srgbClr val="35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4" name="Freeform 10"/>
            <p:cNvSpPr>
              <a:spLocks/>
            </p:cNvSpPr>
            <p:nvPr/>
          </p:nvSpPr>
          <p:spPr bwMode="auto">
            <a:xfrm>
              <a:off x="2339975" y="6683375"/>
              <a:ext cx="36513" cy="1898650"/>
            </a:xfrm>
            <a:custGeom>
              <a:avLst/>
              <a:gdLst>
                <a:gd name="T0" fmla="*/ 6 w 6"/>
                <a:gd name="T1" fmla="*/ 4 h 308"/>
                <a:gd name="T2" fmla="*/ 3 w 6"/>
                <a:gd name="T3" fmla="*/ 0 h 308"/>
                <a:gd name="T4" fmla="*/ 0 w 6"/>
                <a:gd name="T5" fmla="*/ 4 h 308"/>
                <a:gd name="T6" fmla="*/ 0 w 6"/>
                <a:gd name="T7" fmla="*/ 308 h 308"/>
                <a:gd name="T8" fmla="*/ 6 w 6"/>
                <a:gd name="T9" fmla="*/ 308 h 308"/>
                <a:gd name="T10" fmla="*/ 6 w 6"/>
                <a:gd name="T11" fmla="*/ 4 h 308"/>
              </a:gdLst>
              <a:ahLst/>
              <a:cxnLst>
                <a:cxn ang="0">
                  <a:pos x="T0" y="T1"/>
                </a:cxn>
                <a:cxn ang="0">
                  <a:pos x="T2" y="T3"/>
                </a:cxn>
                <a:cxn ang="0">
                  <a:pos x="T4" y="T5"/>
                </a:cxn>
                <a:cxn ang="0">
                  <a:pos x="T6" y="T7"/>
                </a:cxn>
                <a:cxn ang="0">
                  <a:pos x="T8" y="T9"/>
                </a:cxn>
                <a:cxn ang="0">
                  <a:pos x="T10" y="T11"/>
                </a:cxn>
              </a:cxnLst>
              <a:rect l="0" t="0" r="r" b="b"/>
              <a:pathLst>
                <a:path w="6" h="308">
                  <a:moveTo>
                    <a:pt x="6" y="4"/>
                  </a:moveTo>
                  <a:cubicBezTo>
                    <a:pt x="6" y="2"/>
                    <a:pt x="4" y="0"/>
                    <a:pt x="3" y="0"/>
                  </a:cubicBezTo>
                  <a:cubicBezTo>
                    <a:pt x="1" y="0"/>
                    <a:pt x="0" y="2"/>
                    <a:pt x="0" y="4"/>
                  </a:cubicBezTo>
                  <a:cubicBezTo>
                    <a:pt x="0" y="308"/>
                    <a:pt x="0" y="308"/>
                    <a:pt x="0" y="308"/>
                  </a:cubicBezTo>
                  <a:cubicBezTo>
                    <a:pt x="6" y="308"/>
                    <a:pt x="6" y="308"/>
                    <a:pt x="6" y="308"/>
                  </a:cubicBezTo>
                  <a:lnTo>
                    <a:pt x="6" y="4"/>
                  </a:lnTo>
                  <a:close/>
                </a:path>
              </a:pathLst>
            </a:custGeom>
            <a:solidFill>
              <a:srgbClr val="35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5" name="Freeform 11"/>
            <p:cNvSpPr>
              <a:spLocks/>
            </p:cNvSpPr>
            <p:nvPr/>
          </p:nvSpPr>
          <p:spPr bwMode="auto">
            <a:xfrm>
              <a:off x="2611438" y="7485063"/>
              <a:ext cx="30163" cy="1096963"/>
            </a:xfrm>
            <a:custGeom>
              <a:avLst/>
              <a:gdLst>
                <a:gd name="T0" fmla="*/ 5 w 5"/>
                <a:gd name="T1" fmla="*/ 3 h 178"/>
                <a:gd name="T2" fmla="*/ 2 w 5"/>
                <a:gd name="T3" fmla="*/ 0 h 178"/>
                <a:gd name="T4" fmla="*/ 0 w 5"/>
                <a:gd name="T5" fmla="*/ 3 h 178"/>
                <a:gd name="T6" fmla="*/ 0 w 5"/>
                <a:gd name="T7" fmla="*/ 178 h 178"/>
                <a:gd name="T8" fmla="*/ 5 w 5"/>
                <a:gd name="T9" fmla="*/ 178 h 178"/>
                <a:gd name="T10" fmla="*/ 5 w 5"/>
                <a:gd name="T11" fmla="*/ 3 h 178"/>
              </a:gdLst>
              <a:ahLst/>
              <a:cxnLst>
                <a:cxn ang="0">
                  <a:pos x="T0" y="T1"/>
                </a:cxn>
                <a:cxn ang="0">
                  <a:pos x="T2" y="T3"/>
                </a:cxn>
                <a:cxn ang="0">
                  <a:pos x="T4" y="T5"/>
                </a:cxn>
                <a:cxn ang="0">
                  <a:pos x="T6" y="T7"/>
                </a:cxn>
                <a:cxn ang="0">
                  <a:pos x="T8" y="T9"/>
                </a:cxn>
                <a:cxn ang="0">
                  <a:pos x="T10" y="T11"/>
                </a:cxn>
              </a:cxnLst>
              <a:rect l="0" t="0" r="r" b="b"/>
              <a:pathLst>
                <a:path w="5" h="178">
                  <a:moveTo>
                    <a:pt x="5" y="3"/>
                  </a:moveTo>
                  <a:cubicBezTo>
                    <a:pt x="5" y="2"/>
                    <a:pt x="4" y="0"/>
                    <a:pt x="2" y="0"/>
                  </a:cubicBezTo>
                  <a:cubicBezTo>
                    <a:pt x="1" y="0"/>
                    <a:pt x="0" y="2"/>
                    <a:pt x="0" y="3"/>
                  </a:cubicBezTo>
                  <a:cubicBezTo>
                    <a:pt x="0" y="178"/>
                    <a:pt x="0" y="178"/>
                    <a:pt x="0" y="178"/>
                  </a:cubicBezTo>
                  <a:cubicBezTo>
                    <a:pt x="5" y="178"/>
                    <a:pt x="5" y="178"/>
                    <a:pt x="5" y="178"/>
                  </a:cubicBezTo>
                  <a:lnTo>
                    <a:pt x="5" y="3"/>
                  </a:lnTo>
                  <a:close/>
                </a:path>
              </a:pathLst>
            </a:custGeom>
            <a:solidFill>
              <a:srgbClr val="35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6" name="Freeform 12"/>
            <p:cNvSpPr>
              <a:spLocks/>
            </p:cNvSpPr>
            <p:nvPr/>
          </p:nvSpPr>
          <p:spPr bwMode="auto">
            <a:xfrm>
              <a:off x="836613" y="6819900"/>
              <a:ext cx="1158875" cy="1077913"/>
            </a:xfrm>
            <a:custGeom>
              <a:avLst/>
              <a:gdLst>
                <a:gd name="T0" fmla="*/ 85 w 188"/>
                <a:gd name="T1" fmla="*/ 70 h 175"/>
                <a:gd name="T2" fmla="*/ 79 w 188"/>
                <a:gd name="T3" fmla="*/ 5 h 175"/>
                <a:gd name="T4" fmla="*/ 98 w 188"/>
                <a:gd name="T5" fmla="*/ 65 h 175"/>
                <a:gd name="T6" fmla="*/ 149 w 188"/>
                <a:gd name="T7" fmla="*/ 44 h 175"/>
                <a:gd name="T8" fmla="*/ 117 w 188"/>
                <a:gd name="T9" fmla="*/ 81 h 175"/>
                <a:gd name="T10" fmla="*/ 178 w 188"/>
                <a:gd name="T11" fmla="*/ 99 h 175"/>
                <a:gd name="T12" fmla="*/ 113 w 188"/>
                <a:gd name="T13" fmla="*/ 100 h 175"/>
                <a:gd name="T14" fmla="*/ 139 w 188"/>
                <a:gd name="T15" fmla="*/ 151 h 175"/>
                <a:gd name="T16" fmla="*/ 98 w 188"/>
                <a:gd name="T17" fmla="*/ 115 h 175"/>
                <a:gd name="T18" fmla="*/ 90 w 188"/>
                <a:gd name="T19" fmla="*/ 171 h 175"/>
                <a:gd name="T20" fmla="*/ 73 w 188"/>
                <a:gd name="T21" fmla="*/ 120 h 175"/>
                <a:gd name="T22" fmla="*/ 19 w 188"/>
                <a:gd name="T23" fmla="*/ 131 h 175"/>
                <a:gd name="T24" fmla="*/ 59 w 188"/>
                <a:gd name="T25" fmla="*/ 104 h 175"/>
                <a:gd name="T26" fmla="*/ 11 w 188"/>
                <a:gd name="T27" fmla="*/ 67 h 175"/>
                <a:gd name="T28" fmla="*/ 70 w 188"/>
                <a:gd name="T29" fmla="*/ 77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8" h="175">
                  <a:moveTo>
                    <a:pt x="85" y="70"/>
                  </a:moveTo>
                  <a:cubicBezTo>
                    <a:pt x="59" y="74"/>
                    <a:pt x="51" y="9"/>
                    <a:pt x="79" y="5"/>
                  </a:cubicBezTo>
                  <a:cubicBezTo>
                    <a:pt x="111" y="0"/>
                    <a:pt x="102" y="49"/>
                    <a:pt x="98" y="65"/>
                  </a:cubicBezTo>
                  <a:cubicBezTo>
                    <a:pt x="106" y="52"/>
                    <a:pt x="139" y="15"/>
                    <a:pt x="149" y="44"/>
                  </a:cubicBezTo>
                  <a:cubicBezTo>
                    <a:pt x="156" y="63"/>
                    <a:pt x="128" y="72"/>
                    <a:pt x="117" y="81"/>
                  </a:cubicBezTo>
                  <a:cubicBezTo>
                    <a:pt x="131" y="67"/>
                    <a:pt x="188" y="74"/>
                    <a:pt x="178" y="99"/>
                  </a:cubicBezTo>
                  <a:cubicBezTo>
                    <a:pt x="169" y="119"/>
                    <a:pt x="127" y="105"/>
                    <a:pt x="113" y="100"/>
                  </a:cubicBezTo>
                  <a:cubicBezTo>
                    <a:pt x="129" y="109"/>
                    <a:pt x="171" y="135"/>
                    <a:pt x="139" y="151"/>
                  </a:cubicBezTo>
                  <a:cubicBezTo>
                    <a:pt x="113" y="165"/>
                    <a:pt x="105" y="132"/>
                    <a:pt x="98" y="115"/>
                  </a:cubicBezTo>
                  <a:cubicBezTo>
                    <a:pt x="102" y="131"/>
                    <a:pt x="114" y="166"/>
                    <a:pt x="90" y="171"/>
                  </a:cubicBezTo>
                  <a:cubicBezTo>
                    <a:pt x="66" y="175"/>
                    <a:pt x="57" y="134"/>
                    <a:pt x="73" y="120"/>
                  </a:cubicBezTo>
                  <a:cubicBezTo>
                    <a:pt x="64" y="130"/>
                    <a:pt x="30" y="151"/>
                    <a:pt x="19" y="131"/>
                  </a:cubicBezTo>
                  <a:cubicBezTo>
                    <a:pt x="7" y="108"/>
                    <a:pt x="49" y="108"/>
                    <a:pt x="59" y="104"/>
                  </a:cubicBezTo>
                  <a:cubicBezTo>
                    <a:pt x="44" y="106"/>
                    <a:pt x="0" y="88"/>
                    <a:pt x="11" y="67"/>
                  </a:cubicBezTo>
                  <a:cubicBezTo>
                    <a:pt x="21" y="46"/>
                    <a:pt x="66" y="70"/>
                    <a:pt x="70" y="7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7" name="Oval 13"/>
            <p:cNvSpPr>
              <a:spLocks noChangeArrowheads="1"/>
            </p:cNvSpPr>
            <p:nvPr/>
          </p:nvSpPr>
          <p:spPr bwMode="auto">
            <a:xfrm>
              <a:off x="1157288" y="7164388"/>
              <a:ext cx="481013" cy="474663"/>
            </a:xfrm>
            <a:prstGeom prst="ellipse">
              <a:avLst/>
            </a:pr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8" name="Oval 14"/>
            <p:cNvSpPr>
              <a:spLocks noChangeArrowheads="1"/>
            </p:cNvSpPr>
            <p:nvPr/>
          </p:nvSpPr>
          <p:spPr bwMode="auto">
            <a:xfrm>
              <a:off x="1231900" y="7288213"/>
              <a:ext cx="17463" cy="11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9" name="Oval 15"/>
            <p:cNvSpPr>
              <a:spLocks noChangeArrowheads="1"/>
            </p:cNvSpPr>
            <p:nvPr/>
          </p:nvSpPr>
          <p:spPr bwMode="auto">
            <a:xfrm>
              <a:off x="1416050" y="7245350"/>
              <a:ext cx="12700" cy="11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20" name="Oval 16"/>
            <p:cNvSpPr>
              <a:spLocks noChangeArrowheads="1"/>
            </p:cNvSpPr>
            <p:nvPr/>
          </p:nvSpPr>
          <p:spPr bwMode="auto">
            <a:xfrm>
              <a:off x="1373188" y="7331075"/>
              <a:ext cx="19050" cy="19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21" name="Oval 17"/>
            <p:cNvSpPr>
              <a:spLocks noChangeArrowheads="1"/>
            </p:cNvSpPr>
            <p:nvPr/>
          </p:nvSpPr>
          <p:spPr bwMode="auto">
            <a:xfrm>
              <a:off x="1557338" y="7331075"/>
              <a:ext cx="1270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22" name="Oval 18"/>
            <p:cNvSpPr>
              <a:spLocks noChangeArrowheads="1"/>
            </p:cNvSpPr>
            <p:nvPr/>
          </p:nvSpPr>
          <p:spPr bwMode="auto">
            <a:xfrm>
              <a:off x="1501775" y="7459663"/>
              <a:ext cx="19050" cy="19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23" name="Oval 19"/>
            <p:cNvSpPr>
              <a:spLocks noChangeArrowheads="1"/>
            </p:cNvSpPr>
            <p:nvPr/>
          </p:nvSpPr>
          <p:spPr bwMode="auto">
            <a:xfrm>
              <a:off x="1255713" y="7429500"/>
              <a:ext cx="1905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24" name="Oval 20"/>
            <p:cNvSpPr>
              <a:spLocks noChangeArrowheads="1"/>
            </p:cNvSpPr>
            <p:nvPr/>
          </p:nvSpPr>
          <p:spPr bwMode="auto">
            <a:xfrm>
              <a:off x="1422400" y="7454900"/>
              <a:ext cx="12700" cy="11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25" name="Oval 21"/>
            <p:cNvSpPr>
              <a:spLocks noChangeArrowheads="1"/>
            </p:cNvSpPr>
            <p:nvPr/>
          </p:nvSpPr>
          <p:spPr bwMode="auto">
            <a:xfrm>
              <a:off x="1392238" y="7559675"/>
              <a:ext cx="11113" cy="11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26" name="Freeform 22"/>
            <p:cNvSpPr>
              <a:spLocks/>
            </p:cNvSpPr>
            <p:nvPr/>
          </p:nvSpPr>
          <p:spPr bwMode="auto">
            <a:xfrm>
              <a:off x="301625" y="6456363"/>
              <a:ext cx="720725" cy="671513"/>
            </a:xfrm>
            <a:custGeom>
              <a:avLst/>
              <a:gdLst>
                <a:gd name="T0" fmla="*/ 52 w 117"/>
                <a:gd name="T1" fmla="*/ 43 h 109"/>
                <a:gd name="T2" fmla="*/ 49 w 117"/>
                <a:gd name="T3" fmla="*/ 2 h 109"/>
                <a:gd name="T4" fmla="*/ 61 w 117"/>
                <a:gd name="T5" fmla="*/ 40 h 109"/>
                <a:gd name="T6" fmla="*/ 93 w 117"/>
                <a:gd name="T7" fmla="*/ 27 h 109"/>
                <a:gd name="T8" fmla="*/ 73 w 117"/>
                <a:gd name="T9" fmla="*/ 50 h 109"/>
                <a:gd name="T10" fmla="*/ 110 w 117"/>
                <a:gd name="T11" fmla="*/ 61 h 109"/>
                <a:gd name="T12" fmla="*/ 70 w 117"/>
                <a:gd name="T13" fmla="*/ 62 h 109"/>
                <a:gd name="T14" fmla="*/ 86 w 117"/>
                <a:gd name="T15" fmla="*/ 94 h 109"/>
                <a:gd name="T16" fmla="*/ 60 w 117"/>
                <a:gd name="T17" fmla="*/ 71 h 109"/>
                <a:gd name="T18" fmla="*/ 56 w 117"/>
                <a:gd name="T19" fmla="*/ 106 h 109"/>
                <a:gd name="T20" fmla="*/ 45 w 117"/>
                <a:gd name="T21" fmla="*/ 74 h 109"/>
                <a:gd name="T22" fmla="*/ 11 w 117"/>
                <a:gd name="T23" fmla="*/ 81 h 109"/>
                <a:gd name="T24" fmla="*/ 37 w 117"/>
                <a:gd name="T25" fmla="*/ 64 h 109"/>
                <a:gd name="T26" fmla="*/ 6 w 117"/>
                <a:gd name="T27" fmla="*/ 41 h 109"/>
                <a:gd name="T28" fmla="*/ 43 w 117"/>
                <a:gd name="T29" fmla="*/ 4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 h="109">
                  <a:moveTo>
                    <a:pt x="52" y="43"/>
                  </a:moveTo>
                  <a:cubicBezTo>
                    <a:pt x="36" y="45"/>
                    <a:pt x="31" y="5"/>
                    <a:pt x="49" y="2"/>
                  </a:cubicBezTo>
                  <a:cubicBezTo>
                    <a:pt x="69" y="0"/>
                    <a:pt x="63" y="30"/>
                    <a:pt x="61" y="40"/>
                  </a:cubicBezTo>
                  <a:cubicBezTo>
                    <a:pt x="66" y="32"/>
                    <a:pt x="86" y="9"/>
                    <a:pt x="93" y="27"/>
                  </a:cubicBezTo>
                  <a:cubicBezTo>
                    <a:pt x="97" y="38"/>
                    <a:pt x="79" y="44"/>
                    <a:pt x="73" y="50"/>
                  </a:cubicBezTo>
                  <a:cubicBezTo>
                    <a:pt x="81" y="41"/>
                    <a:pt x="117" y="46"/>
                    <a:pt x="110" y="61"/>
                  </a:cubicBezTo>
                  <a:cubicBezTo>
                    <a:pt x="105" y="73"/>
                    <a:pt x="79" y="65"/>
                    <a:pt x="70" y="62"/>
                  </a:cubicBezTo>
                  <a:cubicBezTo>
                    <a:pt x="80" y="67"/>
                    <a:pt x="106" y="83"/>
                    <a:pt x="86" y="94"/>
                  </a:cubicBezTo>
                  <a:cubicBezTo>
                    <a:pt x="70" y="102"/>
                    <a:pt x="65" y="81"/>
                    <a:pt x="60" y="71"/>
                  </a:cubicBezTo>
                  <a:cubicBezTo>
                    <a:pt x="63" y="81"/>
                    <a:pt x="71" y="103"/>
                    <a:pt x="56" y="106"/>
                  </a:cubicBezTo>
                  <a:cubicBezTo>
                    <a:pt x="41" y="109"/>
                    <a:pt x="35" y="83"/>
                    <a:pt x="45" y="74"/>
                  </a:cubicBezTo>
                  <a:cubicBezTo>
                    <a:pt x="39" y="81"/>
                    <a:pt x="18" y="93"/>
                    <a:pt x="11" y="81"/>
                  </a:cubicBezTo>
                  <a:cubicBezTo>
                    <a:pt x="4" y="67"/>
                    <a:pt x="30" y="66"/>
                    <a:pt x="37" y="64"/>
                  </a:cubicBezTo>
                  <a:cubicBezTo>
                    <a:pt x="27" y="65"/>
                    <a:pt x="0" y="54"/>
                    <a:pt x="6" y="41"/>
                  </a:cubicBezTo>
                  <a:cubicBezTo>
                    <a:pt x="13" y="28"/>
                    <a:pt x="40" y="43"/>
                    <a:pt x="43" y="4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27" name="Oval 23"/>
            <p:cNvSpPr>
              <a:spLocks noChangeArrowheads="1"/>
            </p:cNvSpPr>
            <p:nvPr/>
          </p:nvSpPr>
          <p:spPr bwMode="auto">
            <a:xfrm>
              <a:off x="498475" y="6665913"/>
              <a:ext cx="295275" cy="295275"/>
            </a:xfrm>
            <a:prstGeom prst="ellipse">
              <a:avLst/>
            </a:pr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28" name="Oval 24"/>
            <p:cNvSpPr>
              <a:spLocks noChangeArrowheads="1"/>
            </p:cNvSpPr>
            <p:nvPr/>
          </p:nvSpPr>
          <p:spPr bwMode="auto">
            <a:xfrm>
              <a:off x="547688" y="6745288"/>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29" name="Oval 25"/>
            <p:cNvSpPr>
              <a:spLocks noChangeArrowheads="1"/>
            </p:cNvSpPr>
            <p:nvPr/>
          </p:nvSpPr>
          <p:spPr bwMode="auto">
            <a:xfrm>
              <a:off x="658813" y="6715125"/>
              <a:ext cx="6350" cy="11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30" name="Oval 26"/>
            <p:cNvSpPr>
              <a:spLocks noChangeArrowheads="1"/>
            </p:cNvSpPr>
            <p:nvPr/>
          </p:nvSpPr>
          <p:spPr bwMode="auto">
            <a:xfrm>
              <a:off x="633413" y="6770688"/>
              <a:ext cx="6350" cy="11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31" name="Oval 27"/>
            <p:cNvSpPr>
              <a:spLocks noChangeArrowheads="1"/>
            </p:cNvSpPr>
            <p:nvPr/>
          </p:nvSpPr>
          <p:spPr bwMode="auto">
            <a:xfrm>
              <a:off x="744538" y="6770688"/>
              <a:ext cx="12700" cy="4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32" name="Oval 28"/>
            <p:cNvSpPr>
              <a:spLocks noChangeArrowheads="1"/>
            </p:cNvSpPr>
            <p:nvPr/>
          </p:nvSpPr>
          <p:spPr bwMode="auto">
            <a:xfrm>
              <a:off x="714375" y="6850063"/>
              <a:ext cx="635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33" name="Oval 29"/>
            <p:cNvSpPr>
              <a:spLocks noChangeArrowheads="1"/>
            </p:cNvSpPr>
            <p:nvPr/>
          </p:nvSpPr>
          <p:spPr bwMode="auto">
            <a:xfrm>
              <a:off x="560388" y="6831013"/>
              <a:ext cx="1270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34" name="Oval 30"/>
            <p:cNvSpPr>
              <a:spLocks noChangeArrowheads="1"/>
            </p:cNvSpPr>
            <p:nvPr/>
          </p:nvSpPr>
          <p:spPr bwMode="auto">
            <a:xfrm>
              <a:off x="665163" y="6843713"/>
              <a:ext cx="635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35" name="Oval 31"/>
            <p:cNvSpPr>
              <a:spLocks noChangeArrowheads="1"/>
            </p:cNvSpPr>
            <p:nvPr/>
          </p:nvSpPr>
          <p:spPr bwMode="auto">
            <a:xfrm>
              <a:off x="646113" y="6911975"/>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36" name="Freeform 32"/>
            <p:cNvSpPr>
              <a:spLocks/>
            </p:cNvSpPr>
            <p:nvPr/>
          </p:nvSpPr>
          <p:spPr bwMode="auto">
            <a:xfrm>
              <a:off x="2278063" y="7108825"/>
              <a:ext cx="720725" cy="671513"/>
            </a:xfrm>
            <a:custGeom>
              <a:avLst/>
              <a:gdLst>
                <a:gd name="T0" fmla="*/ 53 w 117"/>
                <a:gd name="T1" fmla="*/ 43 h 109"/>
                <a:gd name="T2" fmla="*/ 50 w 117"/>
                <a:gd name="T3" fmla="*/ 3 h 109"/>
                <a:gd name="T4" fmla="*/ 61 w 117"/>
                <a:gd name="T5" fmla="*/ 40 h 109"/>
                <a:gd name="T6" fmla="*/ 93 w 117"/>
                <a:gd name="T7" fmla="*/ 27 h 109"/>
                <a:gd name="T8" fmla="*/ 73 w 117"/>
                <a:gd name="T9" fmla="*/ 50 h 109"/>
                <a:gd name="T10" fmla="*/ 111 w 117"/>
                <a:gd name="T11" fmla="*/ 61 h 109"/>
                <a:gd name="T12" fmla="*/ 71 w 117"/>
                <a:gd name="T13" fmla="*/ 62 h 109"/>
                <a:gd name="T14" fmla="*/ 87 w 117"/>
                <a:gd name="T15" fmla="*/ 94 h 109"/>
                <a:gd name="T16" fmla="*/ 61 w 117"/>
                <a:gd name="T17" fmla="*/ 71 h 109"/>
                <a:gd name="T18" fmla="*/ 56 w 117"/>
                <a:gd name="T19" fmla="*/ 106 h 109"/>
                <a:gd name="T20" fmla="*/ 46 w 117"/>
                <a:gd name="T21" fmla="*/ 74 h 109"/>
                <a:gd name="T22" fmla="*/ 12 w 117"/>
                <a:gd name="T23" fmla="*/ 81 h 109"/>
                <a:gd name="T24" fmla="*/ 37 w 117"/>
                <a:gd name="T25" fmla="*/ 64 h 109"/>
                <a:gd name="T26" fmla="*/ 7 w 117"/>
                <a:gd name="T27" fmla="*/ 41 h 109"/>
                <a:gd name="T28" fmla="*/ 44 w 117"/>
                <a:gd name="T29" fmla="*/ 4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 h="109">
                  <a:moveTo>
                    <a:pt x="53" y="43"/>
                  </a:moveTo>
                  <a:cubicBezTo>
                    <a:pt x="37" y="46"/>
                    <a:pt x="32" y="5"/>
                    <a:pt x="50" y="3"/>
                  </a:cubicBezTo>
                  <a:cubicBezTo>
                    <a:pt x="69" y="0"/>
                    <a:pt x="64" y="30"/>
                    <a:pt x="61" y="40"/>
                  </a:cubicBezTo>
                  <a:cubicBezTo>
                    <a:pt x="66" y="32"/>
                    <a:pt x="87" y="9"/>
                    <a:pt x="93" y="27"/>
                  </a:cubicBezTo>
                  <a:cubicBezTo>
                    <a:pt x="97" y="39"/>
                    <a:pt x="80" y="44"/>
                    <a:pt x="73" y="50"/>
                  </a:cubicBezTo>
                  <a:cubicBezTo>
                    <a:pt x="82" y="41"/>
                    <a:pt x="117" y="46"/>
                    <a:pt x="111" y="61"/>
                  </a:cubicBezTo>
                  <a:cubicBezTo>
                    <a:pt x="105" y="74"/>
                    <a:pt x="79" y="65"/>
                    <a:pt x="71" y="62"/>
                  </a:cubicBezTo>
                  <a:cubicBezTo>
                    <a:pt x="80" y="67"/>
                    <a:pt x="107" y="84"/>
                    <a:pt x="87" y="94"/>
                  </a:cubicBezTo>
                  <a:cubicBezTo>
                    <a:pt x="70" y="102"/>
                    <a:pt x="66" y="82"/>
                    <a:pt x="61" y="71"/>
                  </a:cubicBezTo>
                  <a:cubicBezTo>
                    <a:pt x="64" y="81"/>
                    <a:pt x="71" y="103"/>
                    <a:pt x="56" y="106"/>
                  </a:cubicBezTo>
                  <a:cubicBezTo>
                    <a:pt x="41" y="109"/>
                    <a:pt x="35" y="83"/>
                    <a:pt x="46" y="74"/>
                  </a:cubicBezTo>
                  <a:cubicBezTo>
                    <a:pt x="40" y="81"/>
                    <a:pt x="18" y="94"/>
                    <a:pt x="12" y="81"/>
                  </a:cubicBezTo>
                  <a:cubicBezTo>
                    <a:pt x="4" y="67"/>
                    <a:pt x="30" y="67"/>
                    <a:pt x="37" y="64"/>
                  </a:cubicBezTo>
                  <a:cubicBezTo>
                    <a:pt x="28" y="66"/>
                    <a:pt x="0" y="55"/>
                    <a:pt x="7" y="41"/>
                  </a:cubicBezTo>
                  <a:cubicBezTo>
                    <a:pt x="13" y="28"/>
                    <a:pt x="41" y="43"/>
                    <a:pt x="44" y="4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37" name="Oval 33"/>
            <p:cNvSpPr>
              <a:spLocks noChangeArrowheads="1"/>
            </p:cNvSpPr>
            <p:nvPr/>
          </p:nvSpPr>
          <p:spPr bwMode="auto">
            <a:xfrm>
              <a:off x="2481263" y="7324725"/>
              <a:ext cx="295275" cy="295275"/>
            </a:xfrm>
            <a:prstGeom prst="ellipse">
              <a:avLst/>
            </a:pr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38" name="Oval 34"/>
            <p:cNvSpPr>
              <a:spLocks noChangeArrowheads="1"/>
            </p:cNvSpPr>
            <p:nvPr/>
          </p:nvSpPr>
          <p:spPr bwMode="auto">
            <a:xfrm>
              <a:off x="2524125" y="7399338"/>
              <a:ext cx="12700" cy="4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39" name="Oval 35"/>
            <p:cNvSpPr>
              <a:spLocks noChangeArrowheads="1"/>
            </p:cNvSpPr>
            <p:nvPr/>
          </p:nvSpPr>
          <p:spPr bwMode="auto">
            <a:xfrm>
              <a:off x="2641600" y="7373938"/>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40" name="Oval 36"/>
            <p:cNvSpPr>
              <a:spLocks noChangeArrowheads="1"/>
            </p:cNvSpPr>
            <p:nvPr/>
          </p:nvSpPr>
          <p:spPr bwMode="auto">
            <a:xfrm>
              <a:off x="2611438" y="7429500"/>
              <a:ext cx="11113"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41" name="Oval 37"/>
            <p:cNvSpPr>
              <a:spLocks noChangeArrowheads="1"/>
            </p:cNvSpPr>
            <p:nvPr/>
          </p:nvSpPr>
          <p:spPr bwMode="auto">
            <a:xfrm>
              <a:off x="2727325" y="7423150"/>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42" name="Oval 38"/>
            <p:cNvSpPr>
              <a:spLocks noChangeArrowheads="1"/>
            </p:cNvSpPr>
            <p:nvPr/>
          </p:nvSpPr>
          <p:spPr bwMode="auto">
            <a:xfrm>
              <a:off x="2697163" y="7508875"/>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43" name="Oval 39"/>
            <p:cNvSpPr>
              <a:spLocks noChangeArrowheads="1"/>
            </p:cNvSpPr>
            <p:nvPr/>
          </p:nvSpPr>
          <p:spPr bwMode="auto">
            <a:xfrm>
              <a:off x="2543175" y="7485063"/>
              <a:ext cx="635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44" name="Oval 40"/>
            <p:cNvSpPr>
              <a:spLocks noChangeArrowheads="1"/>
            </p:cNvSpPr>
            <p:nvPr/>
          </p:nvSpPr>
          <p:spPr bwMode="auto">
            <a:xfrm>
              <a:off x="2641600" y="7504113"/>
              <a:ext cx="12700" cy="4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45" name="Oval 41"/>
            <p:cNvSpPr>
              <a:spLocks noChangeArrowheads="1"/>
            </p:cNvSpPr>
            <p:nvPr/>
          </p:nvSpPr>
          <p:spPr bwMode="auto">
            <a:xfrm>
              <a:off x="2622550" y="7564438"/>
              <a:ext cx="1270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46" name="Freeform 42"/>
            <p:cNvSpPr>
              <a:spLocks/>
            </p:cNvSpPr>
            <p:nvPr/>
          </p:nvSpPr>
          <p:spPr bwMode="auto">
            <a:xfrm>
              <a:off x="2130425" y="6516688"/>
              <a:ext cx="498475" cy="468313"/>
            </a:xfrm>
            <a:custGeom>
              <a:avLst/>
              <a:gdLst>
                <a:gd name="T0" fmla="*/ 36 w 81"/>
                <a:gd name="T1" fmla="*/ 30 h 76"/>
                <a:gd name="T2" fmla="*/ 34 w 81"/>
                <a:gd name="T3" fmla="*/ 2 h 76"/>
                <a:gd name="T4" fmla="*/ 42 w 81"/>
                <a:gd name="T5" fmla="*/ 28 h 76"/>
                <a:gd name="T6" fmla="*/ 65 w 81"/>
                <a:gd name="T7" fmla="*/ 19 h 76"/>
                <a:gd name="T8" fmla="*/ 50 w 81"/>
                <a:gd name="T9" fmla="*/ 35 h 76"/>
                <a:gd name="T10" fmla="*/ 77 w 81"/>
                <a:gd name="T11" fmla="*/ 42 h 76"/>
                <a:gd name="T12" fmla="*/ 49 w 81"/>
                <a:gd name="T13" fmla="*/ 43 h 76"/>
                <a:gd name="T14" fmla="*/ 60 w 81"/>
                <a:gd name="T15" fmla="*/ 65 h 76"/>
                <a:gd name="T16" fmla="*/ 42 w 81"/>
                <a:gd name="T17" fmla="*/ 50 h 76"/>
                <a:gd name="T18" fmla="*/ 39 w 81"/>
                <a:gd name="T19" fmla="*/ 74 h 76"/>
                <a:gd name="T20" fmla="*/ 31 w 81"/>
                <a:gd name="T21" fmla="*/ 52 h 76"/>
                <a:gd name="T22" fmla="*/ 8 w 81"/>
                <a:gd name="T23" fmla="*/ 56 h 76"/>
                <a:gd name="T24" fmla="*/ 25 w 81"/>
                <a:gd name="T25" fmla="*/ 45 h 76"/>
                <a:gd name="T26" fmla="*/ 4 w 81"/>
                <a:gd name="T27" fmla="*/ 29 h 76"/>
                <a:gd name="T28" fmla="*/ 30 w 81"/>
                <a:gd name="T29" fmla="*/ 33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1" h="76">
                  <a:moveTo>
                    <a:pt x="36" y="30"/>
                  </a:moveTo>
                  <a:cubicBezTo>
                    <a:pt x="25" y="32"/>
                    <a:pt x="21" y="4"/>
                    <a:pt x="34" y="2"/>
                  </a:cubicBezTo>
                  <a:cubicBezTo>
                    <a:pt x="48" y="0"/>
                    <a:pt x="44" y="21"/>
                    <a:pt x="42" y="28"/>
                  </a:cubicBezTo>
                  <a:cubicBezTo>
                    <a:pt x="46" y="22"/>
                    <a:pt x="60" y="6"/>
                    <a:pt x="65" y="19"/>
                  </a:cubicBezTo>
                  <a:cubicBezTo>
                    <a:pt x="67" y="27"/>
                    <a:pt x="55" y="31"/>
                    <a:pt x="50" y="35"/>
                  </a:cubicBezTo>
                  <a:cubicBezTo>
                    <a:pt x="56" y="29"/>
                    <a:pt x="81" y="32"/>
                    <a:pt x="77" y="42"/>
                  </a:cubicBezTo>
                  <a:cubicBezTo>
                    <a:pt x="73" y="51"/>
                    <a:pt x="55" y="45"/>
                    <a:pt x="49" y="43"/>
                  </a:cubicBezTo>
                  <a:cubicBezTo>
                    <a:pt x="56" y="47"/>
                    <a:pt x="74" y="58"/>
                    <a:pt x="60" y="65"/>
                  </a:cubicBezTo>
                  <a:cubicBezTo>
                    <a:pt x="48" y="71"/>
                    <a:pt x="45" y="57"/>
                    <a:pt x="42" y="50"/>
                  </a:cubicBezTo>
                  <a:cubicBezTo>
                    <a:pt x="44" y="57"/>
                    <a:pt x="49" y="72"/>
                    <a:pt x="39" y="74"/>
                  </a:cubicBezTo>
                  <a:cubicBezTo>
                    <a:pt x="28" y="76"/>
                    <a:pt x="24" y="58"/>
                    <a:pt x="31" y="52"/>
                  </a:cubicBezTo>
                  <a:cubicBezTo>
                    <a:pt x="27" y="56"/>
                    <a:pt x="12" y="65"/>
                    <a:pt x="8" y="56"/>
                  </a:cubicBezTo>
                  <a:cubicBezTo>
                    <a:pt x="2" y="47"/>
                    <a:pt x="21" y="46"/>
                    <a:pt x="25" y="45"/>
                  </a:cubicBezTo>
                  <a:cubicBezTo>
                    <a:pt x="19" y="46"/>
                    <a:pt x="0" y="38"/>
                    <a:pt x="4" y="29"/>
                  </a:cubicBezTo>
                  <a:cubicBezTo>
                    <a:pt x="9" y="20"/>
                    <a:pt x="28" y="30"/>
                    <a:pt x="30" y="3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47" name="Oval 43"/>
            <p:cNvSpPr>
              <a:spLocks noChangeArrowheads="1"/>
            </p:cNvSpPr>
            <p:nvPr/>
          </p:nvSpPr>
          <p:spPr bwMode="auto">
            <a:xfrm>
              <a:off x="2265363" y="6665913"/>
              <a:ext cx="209550" cy="209550"/>
            </a:xfrm>
            <a:prstGeom prst="ellipse">
              <a:avLst/>
            </a:pr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48" name="Oval 44"/>
            <p:cNvSpPr>
              <a:spLocks noChangeArrowheads="1"/>
            </p:cNvSpPr>
            <p:nvPr/>
          </p:nvSpPr>
          <p:spPr bwMode="auto">
            <a:xfrm>
              <a:off x="2303463" y="6719888"/>
              <a:ext cx="1588"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49" name="Oval 45"/>
            <p:cNvSpPr>
              <a:spLocks noChangeArrowheads="1"/>
            </p:cNvSpPr>
            <p:nvPr/>
          </p:nvSpPr>
          <p:spPr bwMode="auto">
            <a:xfrm>
              <a:off x="2376488" y="6702425"/>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50" name="Oval 46"/>
            <p:cNvSpPr>
              <a:spLocks noChangeArrowheads="1"/>
            </p:cNvSpPr>
            <p:nvPr/>
          </p:nvSpPr>
          <p:spPr bwMode="auto">
            <a:xfrm>
              <a:off x="2357438" y="6738938"/>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51" name="Oval 47"/>
            <p:cNvSpPr>
              <a:spLocks noChangeArrowheads="1"/>
            </p:cNvSpPr>
            <p:nvPr/>
          </p:nvSpPr>
          <p:spPr bwMode="auto">
            <a:xfrm>
              <a:off x="2438400" y="6732588"/>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52" name="Oval 48"/>
            <p:cNvSpPr>
              <a:spLocks noChangeArrowheads="1"/>
            </p:cNvSpPr>
            <p:nvPr/>
          </p:nvSpPr>
          <p:spPr bwMode="auto">
            <a:xfrm>
              <a:off x="2419350" y="6794500"/>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53" name="Oval 49"/>
            <p:cNvSpPr>
              <a:spLocks noChangeArrowheads="1"/>
            </p:cNvSpPr>
            <p:nvPr/>
          </p:nvSpPr>
          <p:spPr bwMode="auto">
            <a:xfrm>
              <a:off x="2308225" y="6781800"/>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54" name="Oval 50"/>
            <p:cNvSpPr>
              <a:spLocks noChangeArrowheads="1"/>
            </p:cNvSpPr>
            <p:nvPr/>
          </p:nvSpPr>
          <p:spPr bwMode="auto">
            <a:xfrm>
              <a:off x="2382838" y="6788150"/>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55" name="Oval 51"/>
            <p:cNvSpPr>
              <a:spLocks noChangeArrowheads="1"/>
            </p:cNvSpPr>
            <p:nvPr/>
          </p:nvSpPr>
          <p:spPr bwMode="auto">
            <a:xfrm>
              <a:off x="2370138" y="6837363"/>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56" name="Freeform 52"/>
            <p:cNvSpPr>
              <a:spLocks/>
            </p:cNvSpPr>
            <p:nvPr/>
          </p:nvSpPr>
          <p:spPr bwMode="auto">
            <a:xfrm>
              <a:off x="1298575" y="6061075"/>
              <a:ext cx="690563" cy="647700"/>
            </a:xfrm>
            <a:custGeom>
              <a:avLst/>
              <a:gdLst>
                <a:gd name="T0" fmla="*/ 50 w 112"/>
                <a:gd name="T1" fmla="*/ 42 h 105"/>
                <a:gd name="T2" fmla="*/ 47 w 112"/>
                <a:gd name="T3" fmla="*/ 2 h 105"/>
                <a:gd name="T4" fmla="*/ 58 w 112"/>
                <a:gd name="T5" fmla="*/ 38 h 105"/>
                <a:gd name="T6" fmla="*/ 89 w 112"/>
                <a:gd name="T7" fmla="*/ 26 h 105"/>
                <a:gd name="T8" fmla="*/ 70 w 112"/>
                <a:gd name="T9" fmla="*/ 48 h 105"/>
                <a:gd name="T10" fmla="*/ 106 w 112"/>
                <a:gd name="T11" fmla="*/ 59 h 105"/>
                <a:gd name="T12" fmla="*/ 67 w 112"/>
                <a:gd name="T13" fmla="*/ 60 h 105"/>
                <a:gd name="T14" fmla="*/ 83 w 112"/>
                <a:gd name="T15" fmla="*/ 90 h 105"/>
                <a:gd name="T16" fmla="*/ 58 w 112"/>
                <a:gd name="T17" fmla="*/ 68 h 105"/>
                <a:gd name="T18" fmla="*/ 53 w 112"/>
                <a:gd name="T19" fmla="*/ 102 h 105"/>
                <a:gd name="T20" fmla="*/ 43 w 112"/>
                <a:gd name="T21" fmla="*/ 71 h 105"/>
                <a:gd name="T22" fmla="*/ 11 w 112"/>
                <a:gd name="T23" fmla="*/ 78 h 105"/>
                <a:gd name="T24" fmla="*/ 35 w 112"/>
                <a:gd name="T25" fmla="*/ 62 h 105"/>
                <a:gd name="T26" fmla="*/ 6 w 112"/>
                <a:gd name="T27" fmla="*/ 40 h 105"/>
                <a:gd name="T28" fmla="*/ 42 w 112"/>
                <a:gd name="T29" fmla="*/ 46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2" h="105">
                  <a:moveTo>
                    <a:pt x="50" y="42"/>
                  </a:moveTo>
                  <a:cubicBezTo>
                    <a:pt x="35" y="44"/>
                    <a:pt x="30" y="5"/>
                    <a:pt x="47" y="2"/>
                  </a:cubicBezTo>
                  <a:cubicBezTo>
                    <a:pt x="66" y="0"/>
                    <a:pt x="60" y="29"/>
                    <a:pt x="58" y="38"/>
                  </a:cubicBezTo>
                  <a:cubicBezTo>
                    <a:pt x="63" y="31"/>
                    <a:pt x="83" y="8"/>
                    <a:pt x="89" y="26"/>
                  </a:cubicBezTo>
                  <a:cubicBezTo>
                    <a:pt x="93" y="37"/>
                    <a:pt x="76" y="43"/>
                    <a:pt x="70" y="48"/>
                  </a:cubicBezTo>
                  <a:cubicBezTo>
                    <a:pt x="78" y="40"/>
                    <a:pt x="112" y="44"/>
                    <a:pt x="106" y="59"/>
                  </a:cubicBezTo>
                  <a:cubicBezTo>
                    <a:pt x="101" y="71"/>
                    <a:pt x="76" y="63"/>
                    <a:pt x="67" y="60"/>
                  </a:cubicBezTo>
                  <a:cubicBezTo>
                    <a:pt x="77" y="65"/>
                    <a:pt x="102" y="80"/>
                    <a:pt x="83" y="90"/>
                  </a:cubicBezTo>
                  <a:cubicBezTo>
                    <a:pt x="67" y="98"/>
                    <a:pt x="62" y="78"/>
                    <a:pt x="58" y="68"/>
                  </a:cubicBezTo>
                  <a:cubicBezTo>
                    <a:pt x="60" y="78"/>
                    <a:pt x="68" y="99"/>
                    <a:pt x="53" y="102"/>
                  </a:cubicBezTo>
                  <a:cubicBezTo>
                    <a:pt x="39" y="105"/>
                    <a:pt x="33" y="80"/>
                    <a:pt x="43" y="71"/>
                  </a:cubicBezTo>
                  <a:cubicBezTo>
                    <a:pt x="38" y="78"/>
                    <a:pt x="17" y="90"/>
                    <a:pt x="11" y="78"/>
                  </a:cubicBezTo>
                  <a:cubicBezTo>
                    <a:pt x="3" y="64"/>
                    <a:pt x="29" y="64"/>
                    <a:pt x="35" y="62"/>
                  </a:cubicBezTo>
                  <a:cubicBezTo>
                    <a:pt x="26" y="63"/>
                    <a:pt x="0" y="52"/>
                    <a:pt x="6" y="40"/>
                  </a:cubicBezTo>
                  <a:cubicBezTo>
                    <a:pt x="12" y="27"/>
                    <a:pt x="39" y="41"/>
                    <a:pt x="42" y="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57" name="Oval 53"/>
            <p:cNvSpPr>
              <a:spLocks noChangeArrowheads="1"/>
            </p:cNvSpPr>
            <p:nvPr/>
          </p:nvSpPr>
          <p:spPr bwMode="auto">
            <a:xfrm>
              <a:off x="1490663" y="6264275"/>
              <a:ext cx="282575" cy="284163"/>
            </a:xfrm>
            <a:prstGeom prst="ellipse">
              <a:avLst/>
            </a:pr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58" name="Oval 54"/>
            <p:cNvSpPr>
              <a:spLocks noChangeArrowheads="1"/>
            </p:cNvSpPr>
            <p:nvPr/>
          </p:nvSpPr>
          <p:spPr bwMode="auto">
            <a:xfrm>
              <a:off x="1533525" y="6338888"/>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59" name="Oval 55"/>
            <p:cNvSpPr>
              <a:spLocks noChangeArrowheads="1"/>
            </p:cNvSpPr>
            <p:nvPr/>
          </p:nvSpPr>
          <p:spPr bwMode="auto">
            <a:xfrm>
              <a:off x="1644650" y="6313488"/>
              <a:ext cx="4763"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60" name="Oval 56"/>
            <p:cNvSpPr>
              <a:spLocks noChangeArrowheads="1"/>
            </p:cNvSpPr>
            <p:nvPr/>
          </p:nvSpPr>
          <p:spPr bwMode="auto">
            <a:xfrm>
              <a:off x="1619250" y="6362700"/>
              <a:ext cx="635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61" name="Oval 57"/>
            <p:cNvSpPr>
              <a:spLocks noChangeArrowheads="1"/>
            </p:cNvSpPr>
            <p:nvPr/>
          </p:nvSpPr>
          <p:spPr bwMode="auto">
            <a:xfrm>
              <a:off x="1724025" y="6362700"/>
              <a:ext cx="1270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62" name="Oval 58"/>
            <p:cNvSpPr>
              <a:spLocks noChangeArrowheads="1"/>
            </p:cNvSpPr>
            <p:nvPr/>
          </p:nvSpPr>
          <p:spPr bwMode="auto">
            <a:xfrm>
              <a:off x="1693863" y="6443663"/>
              <a:ext cx="11113"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63" name="Oval 59"/>
            <p:cNvSpPr>
              <a:spLocks noChangeArrowheads="1"/>
            </p:cNvSpPr>
            <p:nvPr/>
          </p:nvSpPr>
          <p:spPr bwMode="auto">
            <a:xfrm>
              <a:off x="1544638" y="6424613"/>
              <a:ext cx="1270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64" name="Oval 60"/>
            <p:cNvSpPr>
              <a:spLocks noChangeArrowheads="1"/>
            </p:cNvSpPr>
            <p:nvPr/>
          </p:nvSpPr>
          <p:spPr bwMode="auto">
            <a:xfrm>
              <a:off x="1644650" y="6437313"/>
              <a:ext cx="11113"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65" name="Oval 61"/>
            <p:cNvSpPr>
              <a:spLocks noChangeArrowheads="1"/>
            </p:cNvSpPr>
            <p:nvPr/>
          </p:nvSpPr>
          <p:spPr bwMode="auto">
            <a:xfrm>
              <a:off x="1625600" y="6499225"/>
              <a:ext cx="12700" cy="11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66" name="Freeform 62"/>
            <p:cNvSpPr>
              <a:spLocks/>
            </p:cNvSpPr>
            <p:nvPr/>
          </p:nvSpPr>
          <p:spPr bwMode="auto">
            <a:xfrm>
              <a:off x="930275" y="7910513"/>
              <a:ext cx="455613" cy="393700"/>
            </a:xfrm>
            <a:custGeom>
              <a:avLst/>
              <a:gdLst>
                <a:gd name="T0" fmla="*/ 0 w 74"/>
                <a:gd name="T1" fmla="*/ 7 h 64"/>
                <a:gd name="T2" fmla="*/ 74 w 74"/>
                <a:gd name="T3" fmla="*/ 64 h 64"/>
                <a:gd name="T4" fmla="*/ 0 w 74"/>
                <a:gd name="T5" fmla="*/ 7 h 64"/>
              </a:gdLst>
              <a:ahLst/>
              <a:cxnLst>
                <a:cxn ang="0">
                  <a:pos x="T0" y="T1"/>
                </a:cxn>
                <a:cxn ang="0">
                  <a:pos x="T2" y="T3"/>
                </a:cxn>
                <a:cxn ang="0">
                  <a:pos x="T4" y="T5"/>
                </a:cxn>
              </a:cxnLst>
              <a:rect l="0" t="0" r="r" b="b"/>
              <a:pathLst>
                <a:path w="74" h="64">
                  <a:moveTo>
                    <a:pt x="0" y="7"/>
                  </a:moveTo>
                  <a:cubicBezTo>
                    <a:pt x="74" y="64"/>
                    <a:pt x="74" y="64"/>
                    <a:pt x="74" y="64"/>
                  </a:cubicBezTo>
                  <a:cubicBezTo>
                    <a:pt x="73" y="57"/>
                    <a:pt x="58" y="0"/>
                    <a:pt x="0" y="7"/>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67" name="Freeform 63"/>
            <p:cNvSpPr>
              <a:spLocks/>
            </p:cNvSpPr>
            <p:nvPr/>
          </p:nvSpPr>
          <p:spPr bwMode="auto">
            <a:xfrm>
              <a:off x="904875" y="7953375"/>
              <a:ext cx="481013" cy="431800"/>
            </a:xfrm>
            <a:custGeom>
              <a:avLst/>
              <a:gdLst>
                <a:gd name="T0" fmla="*/ 4 w 78"/>
                <a:gd name="T1" fmla="*/ 0 h 70"/>
                <a:gd name="T2" fmla="*/ 0 w 78"/>
                <a:gd name="T3" fmla="*/ 1 h 70"/>
                <a:gd name="T4" fmla="*/ 78 w 78"/>
                <a:gd name="T5" fmla="*/ 58 h 70"/>
                <a:gd name="T6" fmla="*/ 78 w 78"/>
                <a:gd name="T7" fmla="*/ 57 h 70"/>
                <a:gd name="T8" fmla="*/ 4 w 78"/>
                <a:gd name="T9" fmla="*/ 0 h 70"/>
              </a:gdLst>
              <a:ahLst/>
              <a:cxnLst>
                <a:cxn ang="0">
                  <a:pos x="T0" y="T1"/>
                </a:cxn>
                <a:cxn ang="0">
                  <a:pos x="T2" y="T3"/>
                </a:cxn>
                <a:cxn ang="0">
                  <a:pos x="T4" y="T5"/>
                </a:cxn>
                <a:cxn ang="0">
                  <a:pos x="T6" y="T7"/>
                </a:cxn>
                <a:cxn ang="0">
                  <a:pos x="T8" y="T9"/>
                </a:cxn>
              </a:cxnLst>
              <a:rect l="0" t="0" r="r" b="b"/>
              <a:pathLst>
                <a:path w="78" h="70">
                  <a:moveTo>
                    <a:pt x="4" y="0"/>
                  </a:moveTo>
                  <a:cubicBezTo>
                    <a:pt x="3" y="1"/>
                    <a:pt x="1" y="1"/>
                    <a:pt x="0" y="1"/>
                  </a:cubicBezTo>
                  <a:cubicBezTo>
                    <a:pt x="0" y="1"/>
                    <a:pt x="16" y="70"/>
                    <a:pt x="78" y="58"/>
                  </a:cubicBezTo>
                  <a:cubicBezTo>
                    <a:pt x="78" y="58"/>
                    <a:pt x="78" y="57"/>
                    <a:pt x="78" y="57"/>
                  </a:cubicBezTo>
                  <a:lnTo>
                    <a:pt x="4"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68" name="Freeform 64"/>
            <p:cNvSpPr>
              <a:spLocks/>
            </p:cNvSpPr>
            <p:nvPr/>
          </p:nvSpPr>
          <p:spPr bwMode="auto">
            <a:xfrm>
              <a:off x="153988" y="7183438"/>
              <a:ext cx="455613" cy="393700"/>
            </a:xfrm>
            <a:custGeom>
              <a:avLst/>
              <a:gdLst>
                <a:gd name="T0" fmla="*/ 0 w 74"/>
                <a:gd name="T1" fmla="*/ 8 h 64"/>
                <a:gd name="T2" fmla="*/ 74 w 74"/>
                <a:gd name="T3" fmla="*/ 64 h 64"/>
                <a:gd name="T4" fmla="*/ 0 w 74"/>
                <a:gd name="T5" fmla="*/ 8 h 64"/>
              </a:gdLst>
              <a:ahLst/>
              <a:cxnLst>
                <a:cxn ang="0">
                  <a:pos x="T0" y="T1"/>
                </a:cxn>
                <a:cxn ang="0">
                  <a:pos x="T2" y="T3"/>
                </a:cxn>
                <a:cxn ang="0">
                  <a:pos x="T4" y="T5"/>
                </a:cxn>
              </a:cxnLst>
              <a:rect l="0" t="0" r="r" b="b"/>
              <a:pathLst>
                <a:path w="74" h="64">
                  <a:moveTo>
                    <a:pt x="0" y="8"/>
                  </a:moveTo>
                  <a:cubicBezTo>
                    <a:pt x="74" y="64"/>
                    <a:pt x="74" y="64"/>
                    <a:pt x="74" y="64"/>
                  </a:cubicBezTo>
                  <a:cubicBezTo>
                    <a:pt x="73" y="57"/>
                    <a:pt x="58" y="0"/>
                    <a:pt x="0" y="8"/>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69" name="Freeform 65"/>
            <p:cNvSpPr>
              <a:spLocks/>
            </p:cNvSpPr>
            <p:nvPr/>
          </p:nvSpPr>
          <p:spPr bwMode="auto">
            <a:xfrm>
              <a:off x="128588" y="7232650"/>
              <a:ext cx="487363" cy="425450"/>
            </a:xfrm>
            <a:custGeom>
              <a:avLst/>
              <a:gdLst>
                <a:gd name="T0" fmla="*/ 4 w 79"/>
                <a:gd name="T1" fmla="*/ 0 h 69"/>
                <a:gd name="T2" fmla="*/ 0 w 79"/>
                <a:gd name="T3" fmla="*/ 1 h 69"/>
                <a:gd name="T4" fmla="*/ 79 w 79"/>
                <a:gd name="T5" fmla="*/ 57 h 69"/>
                <a:gd name="T6" fmla="*/ 78 w 79"/>
                <a:gd name="T7" fmla="*/ 56 h 69"/>
                <a:gd name="T8" fmla="*/ 4 w 79"/>
                <a:gd name="T9" fmla="*/ 0 h 69"/>
              </a:gdLst>
              <a:ahLst/>
              <a:cxnLst>
                <a:cxn ang="0">
                  <a:pos x="T0" y="T1"/>
                </a:cxn>
                <a:cxn ang="0">
                  <a:pos x="T2" y="T3"/>
                </a:cxn>
                <a:cxn ang="0">
                  <a:pos x="T4" y="T5"/>
                </a:cxn>
                <a:cxn ang="0">
                  <a:pos x="T6" y="T7"/>
                </a:cxn>
                <a:cxn ang="0">
                  <a:pos x="T8" y="T9"/>
                </a:cxn>
              </a:cxnLst>
              <a:rect l="0" t="0" r="r" b="b"/>
              <a:pathLst>
                <a:path w="79" h="69">
                  <a:moveTo>
                    <a:pt x="4" y="0"/>
                  </a:moveTo>
                  <a:cubicBezTo>
                    <a:pt x="3" y="0"/>
                    <a:pt x="2" y="0"/>
                    <a:pt x="0" y="1"/>
                  </a:cubicBezTo>
                  <a:cubicBezTo>
                    <a:pt x="0" y="1"/>
                    <a:pt x="16" y="69"/>
                    <a:pt x="79" y="57"/>
                  </a:cubicBezTo>
                  <a:cubicBezTo>
                    <a:pt x="79" y="57"/>
                    <a:pt x="79" y="57"/>
                    <a:pt x="78" y="56"/>
                  </a:cubicBezTo>
                  <a:lnTo>
                    <a:pt x="4"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70" name="Freeform 66"/>
            <p:cNvSpPr>
              <a:spLocks/>
            </p:cNvSpPr>
            <p:nvPr/>
          </p:nvSpPr>
          <p:spPr bwMode="auto">
            <a:xfrm>
              <a:off x="1884363" y="7239000"/>
              <a:ext cx="461963" cy="393700"/>
            </a:xfrm>
            <a:custGeom>
              <a:avLst/>
              <a:gdLst>
                <a:gd name="T0" fmla="*/ 0 w 75"/>
                <a:gd name="T1" fmla="*/ 7 h 64"/>
                <a:gd name="T2" fmla="*/ 75 w 75"/>
                <a:gd name="T3" fmla="*/ 64 h 64"/>
                <a:gd name="T4" fmla="*/ 0 w 75"/>
                <a:gd name="T5" fmla="*/ 7 h 64"/>
              </a:gdLst>
              <a:ahLst/>
              <a:cxnLst>
                <a:cxn ang="0">
                  <a:pos x="T0" y="T1"/>
                </a:cxn>
                <a:cxn ang="0">
                  <a:pos x="T2" y="T3"/>
                </a:cxn>
                <a:cxn ang="0">
                  <a:pos x="T4" y="T5"/>
                </a:cxn>
              </a:cxnLst>
              <a:rect l="0" t="0" r="r" b="b"/>
              <a:pathLst>
                <a:path w="75" h="64">
                  <a:moveTo>
                    <a:pt x="0" y="7"/>
                  </a:moveTo>
                  <a:cubicBezTo>
                    <a:pt x="75" y="64"/>
                    <a:pt x="75" y="64"/>
                    <a:pt x="75" y="64"/>
                  </a:cubicBezTo>
                  <a:cubicBezTo>
                    <a:pt x="73" y="57"/>
                    <a:pt x="58" y="0"/>
                    <a:pt x="0" y="7"/>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71" name="Freeform 67"/>
            <p:cNvSpPr>
              <a:spLocks/>
            </p:cNvSpPr>
            <p:nvPr/>
          </p:nvSpPr>
          <p:spPr bwMode="auto">
            <a:xfrm>
              <a:off x="1865313" y="7281863"/>
              <a:ext cx="481013" cy="431800"/>
            </a:xfrm>
            <a:custGeom>
              <a:avLst/>
              <a:gdLst>
                <a:gd name="T0" fmla="*/ 3 w 78"/>
                <a:gd name="T1" fmla="*/ 0 h 70"/>
                <a:gd name="T2" fmla="*/ 0 w 78"/>
                <a:gd name="T3" fmla="*/ 1 h 70"/>
                <a:gd name="T4" fmla="*/ 78 w 78"/>
                <a:gd name="T5" fmla="*/ 57 h 70"/>
                <a:gd name="T6" fmla="*/ 78 w 78"/>
                <a:gd name="T7" fmla="*/ 57 h 70"/>
                <a:gd name="T8" fmla="*/ 3 w 78"/>
                <a:gd name="T9" fmla="*/ 0 h 70"/>
              </a:gdLst>
              <a:ahLst/>
              <a:cxnLst>
                <a:cxn ang="0">
                  <a:pos x="T0" y="T1"/>
                </a:cxn>
                <a:cxn ang="0">
                  <a:pos x="T2" y="T3"/>
                </a:cxn>
                <a:cxn ang="0">
                  <a:pos x="T4" y="T5"/>
                </a:cxn>
                <a:cxn ang="0">
                  <a:pos x="T6" y="T7"/>
                </a:cxn>
                <a:cxn ang="0">
                  <a:pos x="T8" y="T9"/>
                </a:cxn>
              </a:cxnLst>
              <a:rect l="0" t="0" r="r" b="b"/>
              <a:pathLst>
                <a:path w="78" h="70">
                  <a:moveTo>
                    <a:pt x="3" y="0"/>
                  </a:moveTo>
                  <a:cubicBezTo>
                    <a:pt x="2" y="0"/>
                    <a:pt x="1" y="0"/>
                    <a:pt x="0" y="1"/>
                  </a:cubicBezTo>
                  <a:cubicBezTo>
                    <a:pt x="0" y="1"/>
                    <a:pt x="15" y="70"/>
                    <a:pt x="78" y="57"/>
                  </a:cubicBezTo>
                  <a:cubicBezTo>
                    <a:pt x="78" y="57"/>
                    <a:pt x="78" y="57"/>
                    <a:pt x="78" y="57"/>
                  </a:cubicBezTo>
                  <a:lnTo>
                    <a:pt x="3"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72" name="Freeform 68"/>
            <p:cNvSpPr>
              <a:spLocks/>
            </p:cNvSpPr>
            <p:nvPr/>
          </p:nvSpPr>
          <p:spPr bwMode="auto">
            <a:xfrm>
              <a:off x="646113" y="7423150"/>
              <a:ext cx="406400" cy="406400"/>
            </a:xfrm>
            <a:custGeom>
              <a:avLst/>
              <a:gdLst>
                <a:gd name="T0" fmla="*/ 66 w 66"/>
                <a:gd name="T1" fmla="*/ 0 h 66"/>
                <a:gd name="T2" fmla="*/ 0 w 66"/>
                <a:gd name="T3" fmla="*/ 66 h 66"/>
                <a:gd name="T4" fmla="*/ 66 w 66"/>
                <a:gd name="T5" fmla="*/ 0 h 66"/>
              </a:gdLst>
              <a:ahLst/>
              <a:cxnLst>
                <a:cxn ang="0">
                  <a:pos x="T0" y="T1"/>
                </a:cxn>
                <a:cxn ang="0">
                  <a:pos x="T2" y="T3"/>
                </a:cxn>
                <a:cxn ang="0">
                  <a:pos x="T4" y="T5"/>
                </a:cxn>
              </a:cxnLst>
              <a:rect l="0" t="0" r="r" b="b"/>
              <a:pathLst>
                <a:path w="66" h="66">
                  <a:moveTo>
                    <a:pt x="66" y="0"/>
                  </a:moveTo>
                  <a:cubicBezTo>
                    <a:pt x="0" y="66"/>
                    <a:pt x="0" y="66"/>
                    <a:pt x="0" y="66"/>
                  </a:cubicBezTo>
                  <a:cubicBezTo>
                    <a:pt x="1" y="59"/>
                    <a:pt x="7" y="0"/>
                    <a:pt x="66" y="0"/>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73" name="Freeform 69"/>
            <p:cNvSpPr>
              <a:spLocks/>
            </p:cNvSpPr>
            <p:nvPr/>
          </p:nvSpPr>
          <p:spPr bwMode="auto">
            <a:xfrm>
              <a:off x="646113" y="7423150"/>
              <a:ext cx="425450" cy="431800"/>
            </a:xfrm>
            <a:custGeom>
              <a:avLst/>
              <a:gdLst>
                <a:gd name="T0" fmla="*/ 66 w 69"/>
                <a:gd name="T1" fmla="*/ 0 h 70"/>
                <a:gd name="T2" fmla="*/ 69 w 69"/>
                <a:gd name="T3" fmla="*/ 0 h 70"/>
                <a:gd name="T4" fmla="*/ 0 w 69"/>
                <a:gd name="T5" fmla="*/ 67 h 70"/>
                <a:gd name="T6" fmla="*/ 0 w 69"/>
                <a:gd name="T7" fmla="*/ 66 h 70"/>
                <a:gd name="T8" fmla="*/ 66 w 69"/>
                <a:gd name="T9" fmla="*/ 0 h 70"/>
              </a:gdLst>
              <a:ahLst/>
              <a:cxnLst>
                <a:cxn ang="0">
                  <a:pos x="T0" y="T1"/>
                </a:cxn>
                <a:cxn ang="0">
                  <a:pos x="T2" y="T3"/>
                </a:cxn>
                <a:cxn ang="0">
                  <a:pos x="T4" y="T5"/>
                </a:cxn>
                <a:cxn ang="0">
                  <a:pos x="T6" y="T7"/>
                </a:cxn>
                <a:cxn ang="0">
                  <a:pos x="T8" y="T9"/>
                </a:cxn>
              </a:cxnLst>
              <a:rect l="0" t="0" r="r" b="b"/>
              <a:pathLst>
                <a:path w="69" h="70">
                  <a:moveTo>
                    <a:pt x="66" y="0"/>
                  </a:moveTo>
                  <a:cubicBezTo>
                    <a:pt x="67" y="0"/>
                    <a:pt x="68" y="0"/>
                    <a:pt x="69" y="0"/>
                  </a:cubicBezTo>
                  <a:cubicBezTo>
                    <a:pt x="69" y="0"/>
                    <a:pt x="64" y="70"/>
                    <a:pt x="0" y="67"/>
                  </a:cubicBezTo>
                  <a:cubicBezTo>
                    <a:pt x="0" y="67"/>
                    <a:pt x="0" y="67"/>
                    <a:pt x="0" y="66"/>
                  </a:cubicBezTo>
                  <a:lnTo>
                    <a:pt x="66"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74" name="Freeform 70"/>
            <p:cNvSpPr>
              <a:spLocks/>
            </p:cNvSpPr>
            <p:nvPr/>
          </p:nvSpPr>
          <p:spPr bwMode="auto">
            <a:xfrm>
              <a:off x="1724025" y="6627813"/>
              <a:ext cx="406400" cy="412750"/>
            </a:xfrm>
            <a:custGeom>
              <a:avLst/>
              <a:gdLst>
                <a:gd name="T0" fmla="*/ 66 w 66"/>
                <a:gd name="T1" fmla="*/ 0 h 67"/>
                <a:gd name="T2" fmla="*/ 0 w 66"/>
                <a:gd name="T3" fmla="*/ 67 h 67"/>
                <a:gd name="T4" fmla="*/ 66 w 66"/>
                <a:gd name="T5" fmla="*/ 0 h 67"/>
              </a:gdLst>
              <a:ahLst/>
              <a:cxnLst>
                <a:cxn ang="0">
                  <a:pos x="T0" y="T1"/>
                </a:cxn>
                <a:cxn ang="0">
                  <a:pos x="T2" y="T3"/>
                </a:cxn>
                <a:cxn ang="0">
                  <a:pos x="T4" y="T5"/>
                </a:cxn>
              </a:cxnLst>
              <a:rect l="0" t="0" r="r" b="b"/>
              <a:pathLst>
                <a:path w="66" h="67">
                  <a:moveTo>
                    <a:pt x="66" y="0"/>
                  </a:moveTo>
                  <a:cubicBezTo>
                    <a:pt x="0" y="67"/>
                    <a:pt x="0" y="67"/>
                    <a:pt x="0" y="67"/>
                  </a:cubicBezTo>
                  <a:cubicBezTo>
                    <a:pt x="0" y="60"/>
                    <a:pt x="7" y="1"/>
                    <a:pt x="66" y="0"/>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75" name="Freeform 71"/>
            <p:cNvSpPr>
              <a:spLocks/>
            </p:cNvSpPr>
            <p:nvPr/>
          </p:nvSpPr>
          <p:spPr bwMode="auto">
            <a:xfrm>
              <a:off x="1724025" y="6627813"/>
              <a:ext cx="425450" cy="438150"/>
            </a:xfrm>
            <a:custGeom>
              <a:avLst/>
              <a:gdLst>
                <a:gd name="T0" fmla="*/ 66 w 69"/>
                <a:gd name="T1" fmla="*/ 0 h 71"/>
                <a:gd name="T2" fmla="*/ 69 w 69"/>
                <a:gd name="T3" fmla="*/ 0 h 71"/>
                <a:gd name="T4" fmla="*/ 0 w 69"/>
                <a:gd name="T5" fmla="*/ 67 h 71"/>
                <a:gd name="T6" fmla="*/ 0 w 69"/>
                <a:gd name="T7" fmla="*/ 67 h 71"/>
                <a:gd name="T8" fmla="*/ 66 w 69"/>
                <a:gd name="T9" fmla="*/ 0 h 71"/>
              </a:gdLst>
              <a:ahLst/>
              <a:cxnLst>
                <a:cxn ang="0">
                  <a:pos x="T0" y="T1"/>
                </a:cxn>
                <a:cxn ang="0">
                  <a:pos x="T2" y="T3"/>
                </a:cxn>
                <a:cxn ang="0">
                  <a:pos x="T4" y="T5"/>
                </a:cxn>
                <a:cxn ang="0">
                  <a:pos x="T6" y="T7"/>
                </a:cxn>
                <a:cxn ang="0">
                  <a:pos x="T8" y="T9"/>
                </a:cxn>
              </a:cxnLst>
              <a:rect l="0" t="0" r="r" b="b"/>
              <a:pathLst>
                <a:path w="69" h="71">
                  <a:moveTo>
                    <a:pt x="66" y="0"/>
                  </a:moveTo>
                  <a:cubicBezTo>
                    <a:pt x="67" y="0"/>
                    <a:pt x="68" y="0"/>
                    <a:pt x="69" y="0"/>
                  </a:cubicBezTo>
                  <a:cubicBezTo>
                    <a:pt x="69" y="0"/>
                    <a:pt x="64" y="71"/>
                    <a:pt x="0" y="67"/>
                  </a:cubicBezTo>
                  <a:cubicBezTo>
                    <a:pt x="0" y="67"/>
                    <a:pt x="0" y="67"/>
                    <a:pt x="0" y="67"/>
                  </a:cubicBezTo>
                  <a:lnTo>
                    <a:pt x="66"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76" name="Freeform 72"/>
            <p:cNvSpPr>
              <a:spLocks/>
            </p:cNvSpPr>
            <p:nvPr/>
          </p:nvSpPr>
          <p:spPr bwMode="auto">
            <a:xfrm>
              <a:off x="2635250" y="7664450"/>
              <a:ext cx="523875" cy="528638"/>
            </a:xfrm>
            <a:custGeom>
              <a:avLst/>
              <a:gdLst>
                <a:gd name="T0" fmla="*/ 85 w 85"/>
                <a:gd name="T1" fmla="*/ 0 h 86"/>
                <a:gd name="T2" fmla="*/ 0 w 85"/>
                <a:gd name="T3" fmla="*/ 86 h 86"/>
                <a:gd name="T4" fmla="*/ 85 w 85"/>
                <a:gd name="T5" fmla="*/ 0 h 86"/>
              </a:gdLst>
              <a:ahLst/>
              <a:cxnLst>
                <a:cxn ang="0">
                  <a:pos x="T0" y="T1"/>
                </a:cxn>
                <a:cxn ang="0">
                  <a:pos x="T2" y="T3"/>
                </a:cxn>
                <a:cxn ang="0">
                  <a:pos x="T4" y="T5"/>
                </a:cxn>
              </a:cxnLst>
              <a:rect l="0" t="0" r="r" b="b"/>
              <a:pathLst>
                <a:path w="85" h="86">
                  <a:moveTo>
                    <a:pt x="85" y="0"/>
                  </a:moveTo>
                  <a:cubicBezTo>
                    <a:pt x="0" y="86"/>
                    <a:pt x="0" y="86"/>
                    <a:pt x="0" y="86"/>
                  </a:cubicBezTo>
                  <a:cubicBezTo>
                    <a:pt x="1" y="76"/>
                    <a:pt x="10" y="1"/>
                    <a:pt x="85" y="0"/>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77" name="Freeform 73"/>
            <p:cNvSpPr>
              <a:spLocks/>
            </p:cNvSpPr>
            <p:nvPr/>
          </p:nvSpPr>
          <p:spPr bwMode="auto">
            <a:xfrm>
              <a:off x="2635250" y="7664450"/>
              <a:ext cx="554038" cy="560388"/>
            </a:xfrm>
            <a:custGeom>
              <a:avLst/>
              <a:gdLst>
                <a:gd name="T0" fmla="*/ 85 w 90"/>
                <a:gd name="T1" fmla="*/ 0 h 91"/>
                <a:gd name="T2" fmla="*/ 90 w 90"/>
                <a:gd name="T3" fmla="*/ 0 h 91"/>
                <a:gd name="T4" fmla="*/ 0 w 90"/>
                <a:gd name="T5" fmla="*/ 86 h 91"/>
                <a:gd name="T6" fmla="*/ 0 w 90"/>
                <a:gd name="T7" fmla="*/ 86 h 91"/>
                <a:gd name="T8" fmla="*/ 85 w 90"/>
                <a:gd name="T9" fmla="*/ 0 h 91"/>
              </a:gdLst>
              <a:ahLst/>
              <a:cxnLst>
                <a:cxn ang="0">
                  <a:pos x="T0" y="T1"/>
                </a:cxn>
                <a:cxn ang="0">
                  <a:pos x="T2" y="T3"/>
                </a:cxn>
                <a:cxn ang="0">
                  <a:pos x="T4" y="T5"/>
                </a:cxn>
                <a:cxn ang="0">
                  <a:pos x="T6" y="T7"/>
                </a:cxn>
                <a:cxn ang="0">
                  <a:pos x="T8" y="T9"/>
                </a:cxn>
              </a:cxnLst>
              <a:rect l="0" t="0" r="r" b="b"/>
              <a:pathLst>
                <a:path w="90" h="91">
                  <a:moveTo>
                    <a:pt x="85" y="0"/>
                  </a:moveTo>
                  <a:cubicBezTo>
                    <a:pt x="86" y="0"/>
                    <a:pt x="88" y="0"/>
                    <a:pt x="90" y="0"/>
                  </a:cubicBezTo>
                  <a:cubicBezTo>
                    <a:pt x="90" y="0"/>
                    <a:pt x="82" y="91"/>
                    <a:pt x="0" y="86"/>
                  </a:cubicBezTo>
                  <a:cubicBezTo>
                    <a:pt x="0" y="86"/>
                    <a:pt x="0" y="86"/>
                    <a:pt x="0" y="86"/>
                  </a:cubicBezTo>
                  <a:lnTo>
                    <a:pt x="85"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78" name="Freeform 74"/>
            <p:cNvSpPr>
              <a:spLocks/>
            </p:cNvSpPr>
            <p:nvPr/>
          </p:nvSpPr>
          <p:spPr bwMode="auto">
            <a:xfrm>
              <a:off x="10972800" y="7404100"/>
              <a:ext cx="30163" cy="1177925"/>
            </a:xfrm>
            <a:custGeom>
              <a:avLst/>
              <a:gdLst>
                <a:gd name="T0" fmla="*/ 5 w 5"/>
                <a:gd name="T1" fmla="*/ 5 h 191"/>
                <a:gd name="T2" fmla="*/ 2 w 5"/>
                <a:gd name="T3" fmla="*/ 0 h 191"/>
                <a:gd name="T4" fmla="*/ 0 w 5"/>
                <a:gd name="T5" fmla="*/ 5 h 191"/>
                <a:gd name="T6" fmla="*/ 0 w 5"/>
                <a:gd name="T7" fmla="*/ 191 h 191"/>
                <a:gd name="T8" fmla="*/ 5 w 5"/>
                <a:gd name="T9" fmla="*/ 191 h 191"/>
                <a:gd name="T10" fmla="*/ 5 w 5"/>
                <a:gd name="T11" fmla="*/ 5 h 191"/>
              </a:gdLst>
              <a:ahLst/>
              <a:cxnLst>
                <a:cxn ang="0">
                  <a:pos x="T0" y="T1"/>
                </a:cxn>
                <a:cxn ang="0">
                  <a:pos x="T2" y="T3"/>
                </a:cxn>
                <a:cxn ang="0">
                  <a:pos x="T4" y="T5"/>
                </a:cxn>
                <a:cxn ang="0">
                  <a:pos x="T6" y="T7"/>
                </a:cxn>
                <a:cxn ang="0">
                  <a:pos x="T8" y="T9"/>
                </a:cxn>
                <a:cxn ang="0">
                  <a:pos x="T10" y="T11"/>
                </a:cxn>
              </a:cxnLst>
              <a:rect l="0" t="0" r="r" b="b"/>
              <a:pathLst>
                <a:path w="5" h="191">
                  <a:moveTo>
                    <a:pt x="5" y="5"/>
                  </a:moveTo>
                  <a:cubicBezTo>
                    <a:pt x="5" y="2"/>
                    <a:pt x="4" y="0"/>
                    <a:pt x="2" y="0"/>
                  </a:cubicBezTo>
                  <a:cubicBezTo>
                    <a:pt x="1" y="0"/>
                    <a:pt x="0" y="2"/>
                    <a:pt x="0" y="5"/>
                  </a:cubicBezTo>
                  <a:cubicBezTo>
                    <a:pt x="0" y="191"/>
                    <a:pt x="0" y="191"/>
                    <a:pt x="0" y="191"/>
                  </a:cubicBezTo>
                  <a:cubicBezTo>
                    <a:pt x="5" y="191"/>
                    <a:pt x="5" y="191"/>
                    <a:pt x="5" y="191"/>
                  </a:cubicBezTo>
                  <a:lnTo>
                    <a:pt x="5" y="5"/>
                  </a:lnTo>
                  <a:close/>
                </a:path>
              </a:pathLst>
            </a:custGeom>
            <a:solidFill>
              <a:srgbClr val="35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79" name="Freeform 75"/>
            <p:cNvSpPr>
              <a:spLocks/>
            </p:cNvSpPr>
            <p:nvPr/>
          </p:nvSpPr>
          <p:spPr bwMode="auto">
            <a:xfrm>
              <a:off x="11858625" y="7521575"/>
              <a:ext cx="38100" cy="1060450"/>
            </a:xfrm>
            <a:custGeom>
              <a:avLst/>
              <a:gdLst>
                <a:gd name="T0" fmla="*/ 6 w 6"/>
                <a:gd name="T1" fmla="*/ 4 h 172"/>
                <a:gd name="T2" fmla="*/ 3 w 6"/>
                <a:gd name="T3" fmla="*/ 0 h 172"/>
                <a:gd name="T4" fmla="*/ 0 w 6"/>
                <a:gd name="T5" fmla="*/ 4 h 172"/>
                <a:gd name="T6" fmla="*/ 0 w 6"/>
                <a:gd name="T7" fmla="*/ 172 h 172"/>
                <a:gd name="T8" fmla="*/ 6 w 6"/>
                <a:gd name="T9" fmla="*/ 172 h 172"/>
                <a:gd name="T10" fmla="*/ 6 w 6"/>
                <a:gd name="T11" fmla="*/ 4 h 172"/>
              </a:gdLst>
              <a:ahLst/>
              <a:cxnLst>
                <a:cxn ang="0">
                  <a:pos x="T0" y="T1"/>
                </a:cxn>
                <a:cxn ang="0">
                  <a:pos x="T2" y="T3"/>
                </a:cxn>
                <a:cxn ang="0">
                  <a:pos x="T4" y="T5"/>
                </a:cxn>
                <a:cxn ang="0">
                  <a:pos x="T6" y="T7"/>
                </a:cxn>
                <a:cxn ang="0">
                  <a:pos x="T8" y="T9"/>
                </a:cxn>
                <a:cxn ang="0">
                  <a:pos x="T10" y="T11"/>
                </a:cxn>
              </a:cxnLst>
              <a:rect l="0" t="0" r="r" b="b"/>
              <a:pathLst>
                <a:path w="6" h="172">
                  <a:moveTo>
                    <a:pt x="6" y="4"/>
                  </a:moveTo>
                  <a:cubicBezTo>
                    <a:pt x="6" y="2"/>
                    <a:pt x="5" y="0"/>
                    <a:pt x="3" y="0"/>
                  </a:cubicBezTo>
                  <a:cubicBezTo>
                    <a:pt x="2" y="0"/>
                    <a:pt x="0" y="2"/>
                    <a:pt x="0" y="4"/>
                  </a:cubicBezTo>
                  <a:cubicBezTo>
                    <a:pt x="0" y="172"/>
                    <a:pt x="0" y="172"/>
                    <a:pt x="0" y="172"/>
                  </a:cubicBezTo>
                  <a:cubicBezTo>
                    <a:pt x="6" y="172"/>
                    <a:pt x="6" y="172"/>
                    <a:pt x="6" y="172"/>
                  </a:cubicBezTo>
                  <a:lnTo>
                    <a:pt x="6" y="4"/>
                  </a:lnTo>
                  <a:close/>
                </a:path>
              </a:pathLst>
            </a:custGeom>
            <a:solidFill>
              <a:srgbClr val="35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80" name="Freeform 76"/>
            <p:cNvSpPr>
              <a:spLocks/>
            </p:cNvSpPr>
            <p:nvPr/>
          </p:nvSpPr>
          <p:spPr bwMode="auto">
            <a:xfrm>
              <a:off x="10042525" y="7472363"/>
              <a:ext cx="36513" cy="1109663"/>
            </a:xfrm>
            <a:custGeom>
              <a:avLst/>
              <a:gdLst>
                <a:gd name="T0" fmla="*/ 6 w 6"/>
                <a:gd name="T1" fmla="*/ 4 h 180"/>
                <a:gd name="T2" fmla="*/ 3 w 6"/>
                <a:gd name="T3" fmla="*/ 0 h 180"/>
                <a:gd name="T4" fmla="*/ 0 w 6"/>
                <a:gd name="T5" fmla="*/ 4 h 180"/>
                <a:gd name="T6" fmla="*/ 0 w 6"/>
                <a:gd name="T7" fmla="*/ 180 h 180"/>
                <a:gd name="T8" fmla="*/ 6 w 6"/>
                <a:gd name="T9" fmla="*/ 180 h 180"/>
                <a:gd name="T10" fmla="*/ 6 w 6"/>
                <a:gd name="T11" fmla="*/ 4 h 180"/>
              </a:gdLst>
              <a:ahLst/>
              <a:cxnLst>
                <a:cxn ang="0">
                  <a:pos x="T0" y="T1"/>
                </a:cxn>
                <a:cxn ang="0">
                  <a:pos x="T2" y="T3"/>
                </a:cxn>
                <a:cxn ang="0">
                  <a:pos x="T4" y="T5"/>
                </a:cxn>
                <a:cxn ang="0">
                  <a:pos x="T6" y="T7"/>
                </a:cxn>
                <a:cxn ang="0">
                  <a:pos x="T8" y="T9"/>
                </a:cxn>
                <a:cxn ang="0">
                  <a:pos x="T10" y="T11"/>
                </a:cxn>
              </a:cxnLst>
              <a:rect l="0" t="0" r="r" b="b"/>
              <a:pathLst>
                <a:path w="6" h="180">
                  <a:moveTo>
                    <a:pt x="6" y="4"/>
                  </a:moveTo>
                  <a:cubicBezTo>
                    <a:pt x="6" y="2"/>
                    <a:pt x="5" y="0"/>
                    <a:pt x="3" y="0"/>
                  </a:cubicBezTo>
                  <a:cubicBezTo>
                    <a:pt x="2" y="0"/>
                    <a:pt x="0" y="2"/>
                    <a:pt x="0" y="4"/>
                  </a:cubicBezTo>
                  <a:cubicBezTo>
                    <a:pt x="0" y="180"/>
                    <a:pt x="0" y="180"/>
                    <a:pt x="0" y="180"/>
                  </a:cubicBezTo>
                  <a:cubicBezTo>
                    <a:pt x="6" y="180"/>
                    <a:pt x="6" y="180"/>
                    <a:pt x="6" y="180"/>
                  </a:cubicBezTo>
                  <a:lnTo>
                    <a:pt x="6" y="4"/>
                  </a:lnTo>
                  <a:close/>
                </a:path>
              </a:pathLst>
            </a:custGeom>
            <a:solidFill>
              <a:srgbClr val="35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81" name="Freeform 77"/>
            <p:cNvSpPr>
              <a:spLocks/>
            </p:cNvSpPr>
            <p:nvPr/>
          </p:nvSpPr>
          <p:spPr bwMode="auto">
            <a:xfrm>
              <a:off x="11606213" y="6899275"/>
              <a:ext cx="38100" cy="1682750"/>
            </a:xfrm>
            <a:custGeom>
              <a:avLst/>
              <a:gdLst>
                <a:gd name="T0" fmla="*/ 6 w 6"/>
                <a:gd name="T1" fmla="*/ 4 h 273"/>
                <a:gd name="T2" fmla="*/ 3 w 6"/>
                <a:gd name="T3" fmla="*/ 0 h 273"/>
                <a:gd name="T4" fmla="*/ 0 w 6"/>
                <a:gd name="T5" fmla="*/ 4 h 273"/>
                <a:gd name="T6" fmla="*/ 0 w 6"/>
                <a:gd name="T7" fmla="*/ 273 h 273"/>
                <a:gd name="T8" fmla="*/ 6 w 6"/>
                <a:gd name="T9" fmla="*/ 273 h 273"/>
                <a:gd name="T10" fmla="*/ 6 w 6"/>
                <a:gd name="T11" fmla="*/ 4 h 273"/>
              </a:gdLst>
              <a:ahLst/>
              <a:cxnLst>
                <a:cxn ang="0">
                  <a:pos x="T0" y="T1"/>
                </a:cxn>
                <a:cxn ang="0">
                  <a:pos x="T2" y="T3"/>
                </a:cxn>
                <a:cxn ang="0">
                  <a:pos x="T4" y="T5"/>
                </a:cxn>
                <a:cxn ang="0">
                  <a:pos x="T6" y="T7"/>
                </a:cxn>
                <a:cxn ang="0">
                  <a:pos x="T8" y="T9"/>
                </a:cxn>
                <a:cxn ang="0">
                  <a:pos x="T10" y="T11"/>
                </a:cxn>
              </a:cxnLst>
              <a:rect l="0" t="0" r="r" b="b"/>
              <a:pathLst>
                <a:path w="6" h="273">
                  <a:moveTo>
                    <a:pt x="6" y="4"/>
                  </a:moveTo>
                  <a:cubicBezTo>
                    <a:pt x="6" y="2"/>
                    <a:pt x="5" y="0"/>
                    <a:pt x="3" y="0"/>
                  </a:cubicBezTo>
                  <a:cubicBezTo>
                    <a:pt x="2" y="0"/>
                    <a:pt x="0" y="2"/>
                    <a:pt x="0" y="4"/>
                  </a:cubicBezTo>
                  <a:cubicBezTo>
                    <a:pt x="0" y="273"/>
                    <a:pt x="0" y="273"/>
                    <a:pt x="0" y="273"/>
                  </a:cubicBezTo>
                  <a:cubicBezTo>
                    <a:pt x="6" y="273"/>
                    <a:pt x="6" y="273"/>
                    <a:pt x="6" y="273"/>
                  </a:cubicBezTo>
                  <a:lnTo>
                    <a:pt x="6" y="4"/>
                  </a:lnTo>
                  <a:close/>
                </a:path>
              </a:pathLst>
            </a:custGeom>
            <a:solidFill>
              <a:srgbClr val="35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82" name="Freeform 78"/>
            <p:cNvSpPr>
              <a:spLocks/>
            </p:cNvSpPr>
            <p:nvPr/>
          </p:nvSpPr>
          <p:spPr bwMode="auto">
            <a:xfrm>
              <a:off x="11274425" y="6486525"/>
              <a:ext cx="714375" cy="671513"/>
            </a:xfrm>
            <a:custGeom>
              <a:avLst/>
              <a:gdLst>
                <a:gd name="T0" fmla="*/ 52 w 116"/>
                <a:gd name="T1" fmla="*/ 44 h 109"/>
                <a:gd name="T2" fmla="*/ 49 w 116"/>
                <a:gd name="T3" fmla="*/ 3 h 109"/>
                <a:gd name="T4" fmla="*/ 61 w 116"/>
                <a:gd name="T5" fmla="*/ 40 h 109"/>
                <a:gd name="T6" fmla="*/ 92 w 116"/>
                <a:gd name="T7" fmla="*/ 27 h 109"/>
                <a:gd name="T8" fmla="*/ 72 w 116"/>
                <a:gd name="T9" fmla="*/ 50 h 109"/>
                <a:gd name="T10" fmla="*/ 110 w 116"/>
                <a:gd name="T11" fmla="*/ 61 h 109"/>
                <a:gd name="T12" fmla="*/ 70 w 116"/>
                <a:gd name="T13" fmla="*/ 62 h 109"/>
                <a:gd name="T14" fmla="*/ 86 w 116"/>
                <a:gd name="T15" fmla="*/ 94 h 109"/>
                <a:gd name="T16" fmla="*/ 60 w 116"/>
                <a:gd name="T17" fmla="*/ 71 h 109"/>
                <a:gd name="T18" fmla="*/ 55 w 116"/>
                <a:gd name="T19" fmla="*/ 106 h 109"/>
                <a:gd name="T20" fmla="*/ 45 w 116"/>
                <a:gd name="T21" fmla="*/ 74 h 109"/>
                <a:gd name="T22" fmla="*/ 11 w 116"/>
                <a:gd name="T23" fmla="*/ 81 h 109"/>
                <a:gd name="T24" fmla="*/ 36 w 116"/>
                <a:gd name="T25" fmla="*/ 65 h 109"/>
                <a:gd name="T26" fmla="*/ 6 w 116"/>
                <a:gd name="T27" fmla="*/ 42 h 109"/>
                <a:gd name="T28" fmla="*/ 43 w 116"/>
                <a:gd name="T29" fmla="*/ 4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6" h="109">
                  <a:moveTo>
                    <a:pt x="52" y="44"/>
                  </a:moveTo>
                  <a:cubicBezTo>
                    <a:pt x="36" y="46"/>
                    <a:pt x="31" y="6"/>
                    <a:pt x="49" y="3"/>
                  </a:cubicBezTo>
                  <a:cubicBezTo>
                    <a:pt x="68" y="0"/>
                    <a:pt x="63" y="30"/>
                    <a:pt x="61" y="40"/>
                  </a:cubicBezTo>
                  <a:cubicBezTo>
                    <a:pt x="65" y="32"/>
                    <a:pt x="86" y="9"/>
                    <a:pt x="92" y="27"/>
                  </a:cubicBezTo>
                  <a:cubicBezTo>
                    <a:pt x="96" y="39"/>
                    <a:pt x="79" y="45"/>
                    <a:pt x="72" y="50"/>
                  </a:cubicBezTo>
                  <a:cubicBezTo>
                    <a:pt x="81" y="42"/>
                    <a:pt x="116" y="46"/>
                    <a:pt x="110" y="61"/>
                  </a:cubicBezTo>
                  <a:cubicBezTo>
                    <a:pt x="105" y="74"/>
                    <a:pt x="78" y="65"/>
                    <a:pt x="70" y="62"/>
                  </a:cubicBezTo>
                  <a:cubicBezTo>
                    <a:pt x="80" y="68"/>
                    <a:pt x="106" y="84"/>
                    <a:pt x="86" y="94"/>
                  </a:cubicBezTo>
                  <a:cubicBezTo>
                    <a:pt x="69" y="103"/>
                    <a:pt x="65" y="82"/>
                    <a:pt x="60" y="71"/>
                  </a:cubicBezTo>
                  <a:cubicBezTo>
                    <a:pt x="63" y="82"/>
                    <a:pt x="70" y="103"/>
                    <a:pt x="55" y="106"/>
                  </a:cubicBezTo>
                  <a:cubicBezTo>
                    <a:pt x="41" y="109"/>
                    <a:pt x="35" y="83"/>
                    <a:pt x="45" y="74"/>
                  </a:cubicBezTo>
                  <a:cubicBezTo>
                    <a:pt x="39" y="81"/>
                    <a:pt x="18" y="94"/>
                    <a:pt x="11" y="81"/>
                  </a:cubicBezTo>
                  <a:cubicBezTo>
                    <a:pt x="3" y="67"/>
                    <a:pt x="30" y="67"/>
                    <a:pt x="36" y="65"/>
                  </a:cubicBezTo>
                  <a:cubicBezTo>
                    <a:pt x="27" y="66"/>
                    <a:pt x="0" y="55"/>
                    <a:pt x="6" y="42"/>
                  </a:cubicBezTo>
                  <a:cubicBezTo>
                    <a:pt x="13" y="29"/>
                    <a:pt x="40" y="43"/>
                    <a:pt x="43" y="4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83" name="Oval 79"/>
            <p:cNvSpPr>
              <a:spLocks noChangeArrowheads="1"/>
            </p:cNvSpPr>
            <p:nvPr/>
          </p:nvSpPr>
          <p:spPr bwMode="auto">
            <a:xfrm>
              <a:off x="11471275" y="6702425"/>
              <a:ext cx="295275" cy="295275"/>
            </a:xfrm>
            <a:prstGeom prst="ellipse">
              <a:avLst/>
            </a:pr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84" name="Oval 80"/>
            <p:cNvSpPr>
              <a:spLocks noChangeArrowheads="1"/>
            </p:cNvSpPr>
            <p:nvPr/>
          </p:nvSpPr>
          <p:spPr bwMode="auto">
            <a:xfrm>
              <a:off x="11514138" y="6775450"/>
              <a:ext cx="1270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85" name="Oval 81"/>
            <p:cNvSpPr>
              <a:spLocks noChangeArrowheads="1"/>
            </p:cNvSpPr>
            <p:nvPr/>
          </p:nvSpPr>
          <p:spPr bwMode="auto">
            <a:xfrm>
              <a:off x="11631613" y="6751638"/>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86" name="Oval 82"/>
            <p:cNvSpPr>
              <a:spLocks noChangeArrowheads="1"/>
            </p:cNvSpPr>
            <p:nvPr/>
          </p:nvSpPr>
          <p:spPr bwMode="auto">
            <a:xfrm>
              <a:off x="11606213" y="6807200"/>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87" name="Oval 83"/>
            <p:cNvSpPr>
              <a:spLocks noChangeArrowheads="1"/>
            </p:cNvSpPr>
            <p:nvPr/>
          </p:nvSpPr>
          <p:spPr bwMode="auto">
            <a:xfrm>
              <a:off x="11717338" y="6800850"/>
              <a:ext cx="635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88" name="Oval 84"/>
            <p:cNvSpPr>
              <a:spLocks noChangeArrowheads="1"/>
            </p:cNvSpPr>
            <p:nvPr/>
          </p:nvSpPr>
          <p:spPr bwMode="auto">
            <a:xfrm>
              <a:off x="11687175" y="6886575"/>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89" name="Oval 85"/>
            <p:cNvSpPr>
              <a:spLocks noChangeArrowheads="1"/>
            </p:cNvSpPr>
            <p:nvPr/>
          </p:nvSpPr>
          <p:spPr bwMode="auto">
            <a:xfrm>
              <a:off x="11533188" y="6862763"/>
              <a:ext cx="635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90" name="Oval 86"/>
            <p:cNvSpPr>
              <a:spLocks noChangeArrowheads="1"/>
            </p:cNvSpPr>
            <p:nvPr/>
          </p:nvSpPr>
          <p:spPr bwMode="auto">
            <a:xfrm>
              <a:off x="11631613" y="6880225"/>
              <a:ext cx="1270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91" name="Oval 87"/>
            <p:cNvSpPr>
              <a:spLocks noChangeArrowheads="1"/>
            </p:cNvSpPr>
            <p:nvPr/>
          </p:nvSpPr>
          <p:spPr bwMode="auto">
            <a:xfrm>
              <a:off x="11612563" y="6948488"/>
              <a:ext cx="1270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92" name="Freeform 88"/>
            <p:cNvSpPr>
              <a:spLocks/>
            </p:cNvSpPr>
            <p:nvPr/>
          </p:nvSpPr>
          <p:spPr bwMode="auto">
            <a:xfrm>
              <a:off x="11982450" y="7435850"/>
              <a:ext cx="12700" cy="12700"/>
            </a:xfrm>
            <a:custGeom>
              <a:avLst/>
              <a:gdLst>
                <a:gd name="T0" fmla="*/ 2 w 2"/>
                <a:gd name="T1" fmla="*/ 0 h 2"/>
                <a:gd name="T2" fmla="*/ 0 w 2"/>
                <a:gd name="T3" fmla="*/ 2 h 2"/>
                <a:gd name="T4" fmla="*/ 2 w 2"/>
                <a:gd name="T5" fmla="*/ 0 h 2"/>
              </a:gdLst>
              <a:ahLst/>
              <a:cxnLst>
                <a:cxn ang="0">
                  <a:pos x="T0" y="T1"/>
                </a:cxn>
                <a:cxn ang="0">
                  <a:pos x="T2" y="T3"/>
                </a:cxn>
                <a:cxn ang="0">
                  <a:pos x="T4" y="T5"/>
                </a:cxn>
              </a:cxnLst>
              <a:rect l="0" t="0" r="r" b="b"/>
              <a:pathLst>
                <a:path w="2" h="2">
                  <a:moveTo>
                    <a:pt x="2" y="0"/>
                  </a:moveTo>
                  <a:cubicBezTo>
                    <a:pt x="1" y="1"/>
                    <a:pt x="1" y="1"/>
                    <a:pt x="0" y="2"/>
                  </a:cubicBezTo>
                  <a:cubicBezTo>
                    <a:pt x="1" y="2"/>
                    <a:pt x="1" y="1"/>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93" name="Freeform 89"/>
            <p:cNvSpPr>
              <a:spLocks/>
            </p:cNvSpPr>
            <p:nvPr/>
          </p:nvSpPr>
          <p:spPr bwMode="auto">
            <a:xfrm>
              <a:off x="11552238" y="7151688"/>
              <a:ext cx="646113" cy="641350"/>
            </a:xfrm>
            <a:custGeom>
              <a:avLst/>
              <a:gdLst>
                <a:gd name="T0" fmla="*/ 72 w 105"/>
                <a:gd name="T1" fmla="*/ 46 h 104"/>
                <a:gd name="T2" fmla="*/ 70 w 105"/>
                <a:gd name="T3" fmla="*/ 48 h 104"/>
                <a:gd name="T4" fmla="*/ 72 w 105"/>
                <a:gd name="T5" fmla="*/ 46 h 104"/>
                <a:gd name="T6" fmla="*/ 90 w 105"/>
                <a:gd name="T7" fmla="*/ 26 h 104"/>
                <a:gd name="T8" fmla="*/ 59 w 105"/>
                <a:gd name="T9" fmla="*/ 38 h 104"/>
                <a:gd name="T10" fmla="*/ 48 w 105"/>
                <a:gd name="T11" fmla="*/ 2 h 104"/>
                <a:gd name="T12" fmla="*/ 51 w 105"/>
                <a:gd name="T13" fmla="*/ 42 h 104"/>
                <a:gd name="T14" fmla="*/ 42 w 105"/>
                <a:gd name="T15" fmla="*/ 46 h 104"/>
                <a:gd name="T16" fmla="*/ 7 w 105"/>
                <a:gd name="T17" fmla="*/ 40 h 104"/>
                <a:gd name="T18" fmla="*/ 36 w 105"/>
                <a:gd name="T19" fmla="*/ 62 h 104"/>
                <a:gd name="T20" fmla="*/ 11 w 105"/>
                <a:gd name="T21" fmla="*/ 78 h 104"/>
                <a:gd name="T22" fmla="*/ 44 w 105"/>
                <a:gd name="T23" fmla="*/ 71 h 104"/>
                <a:gd name="T24" fmla="*/ 54 w 105"/>
                <a:gd name="T25" fmla="*/ 102 h 104"/>
                <a:gd name="T26" fmla="*/ 59 w 105"/>
                <a:gd name="T27" fmla="*/ 68 h 104"/>
                <a:gd name="T28" fmla="*/ 83 w 105"/>
                <a:gd name="T29" fmla="*/ 90 h 104"/>
                <a:gd name="T30" fmla="*/ 68 w 105"/>
                <a:gd name="T31" fmla="*/ 59 h 104"/>
                <a:gd name="T32" fmla="*/ 105 w 105"/>
                <a:gd name="T33" fmla="*/ 61 h 104"/>
                <a:gd name="T34" fmla="*/ 105 w 105"/>
                <a:gd name="T35" fmla="*/ 50 h 104"/>
                <a:gd name="T36" fmla="*/ 72 w 105"/>
                <a:gd name="T37" fmla="*/ 4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5" h="104">
                  <a:moveTo>
                    <a:pt x="72" y="46"/>
                  </a:moveTo>
                  <a:cubicBezTo>
                    <a:pt x="71" y="47"/>
                    <a:pt x="71" y="48"/>
                    <a:pt x="70" y="48"/>
                  </a:cubicBezTo>
                  <a:cubicBezTo>
                    <a:pt x="71" y="47"/>
                    <a:pt x="71" y="47"/>
                    <a:pt x="72" y="46"/>
                  </a:cubicBezTo>
                  <a:cubicBezTo>
                    <a:pt x="79" y="41"/>
                    <a:pt x="93" y="36"/>
                    <a:pt x="90" y="26"/>
                  </a:cubicBezTo>
                  <a:cubicBezTo>
                    <a:pt x="84" y="8"/>
                    <a:pt x="63" y="30"/>
                    <a:pt x="59" y="38"/>
                  </a:cubicBezTo>
                  <a:cubicBezTo>
                    <a:pt x="61" y="29"/>
                    <a:pt x="66" y="0"/>
                    <a:pt x="48" y="2"/>
                  </a:cubicBezTo>
                  <a:cubicBezTo>
                    <a:pt x="30" y="5"/>
                    <a:pt x="35" y="44"/>
                    <a:pt x="51" y="42"/>
                  </a:cubicBezTo>
                  <a:cubicBezTo>
                    <a:pt x="42" y="46"/>
                    <a:pt x="42" y="46"/>
                    <a:pt x="42" y="46"/>
                  </a:cubicBezTo>
                  <a:cubicBezTo>
                    <a:pt x="39" y="41"/>
                    <a:pt x="13" y="27"/>
                    <a:pt x="7" y="40"/>
                  </a:cubicBezTo>
                  <a:cubicBezTo>
                    <a:pt x="0" y="52"/>
                    <a:pt x="27" y="63"/>
                    <a:pt x="36" y="62"/>
                  </a:cubicBezTo>
                  <a:cubicBezTo>
                    <a:pt x="29" y="64"/>
                    <a:pt x="4" y="64"/>
                    <a:pt x="11" y="78"/>
                  </a:cubicBezTo>
                  <a:cubicBezTo>
                    <a:pt x="18" y="90"/>
                    <a:pt x="38" y="78"/>
                    <a:pt x="44" y="71"/>
                  </a:cubicBezTo>
                  <a:cubicBezTo>
                    <a:pt x="34" y="79"/>
                    <a:pt x="40" y="104"/>
                    <a:pt x="54" y="102"/>
                  </a:cubicBezTo>
                  <a:cubicBezTo>
                    <a:pt x="68" y="99"/>
                    <a:pt x="61" y="78"/>
                    <a:pt x="59" y="68"/>
                  </a:cubicBezTo>
                  <a:cubicBezTo>
                    <a:pt x="63" y="78"/>
                    <a:pt x="67" y="98"/>
                    <a:pt x="83" y="90"/>
                  </a:cubicBezTo>
                  <a:cubicBezTo>
                    <a:pt x="103" y="80"/>
                    <a:pt x="77" y="65"/>
                    <a:pt x="68" y="59"/>
                  </a:cubicBezTo>
                  <a:cubicBezTo>
                    <a:pt x="75" y="62"/>
                    <a:pt x="97" y="69"/>
                    <a:pt x="105" y="61"/>
                  </a:cubicBezTo>
                  <a:cubicBezTo>
                    <a:pt x="105" y="50"/>
                    <a:pt x="105" y="50"/>
                    <a:pt x="105" y="50"/>
                  </a:cubicBezTo>
                  <a:cubicBezTo>
                    <a:pt x="98" y="43"/>
                    <a:pt x="80" y="42"/>
                    <a:pt x="72" y="4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94" name="Oval 90"/>
            <p:cNvSpPr>
              <a:spLocks noChangeArrowheads="1"/>
            </p:cNvSpPr>
            <p:nvPr/>
          </p:nvSpPr>
          <p:spPr bwMode="auto">
            <a:xfrm>
              <a:off x="11742738" y="7354888"/>
              <a:ext cx="288925" cy="284163"/>
            </a:xfrm>
            <a:prstGeom prst="ellipse">
              <a:avLst/>
            </a:pr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95" name="Oval 91"/>
            <p:cNvSpPr>
              <a:spLocks noChangeArrowheads="1"/>
            </p:cNvSpPr>
            <p:nvPr/>
          </p:nvSpPr>
          <p:spPr bwMode="auto">
            <a:xfrm>
              <a:off x="11791950" y="7429500"/>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96" name="Oval 92"/>
            <p:cNvSpPr>
              <a:spLocks noChangeArrowheads="1"/>
            </p:cNvSpPr>
            <p:nvPr/>
          </p:nvSpPr>
          <p:spPr bwMode="auto">
            <a:xfrm>
              <a:off x="11896725" y="7404100"/>
              <a:ext cx="11113"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97" name="Oval 93"/>
            <p:cNvSpPr>
              <a:spLocks noChangeArrowheads="1"/>
            </p:cNvSpPr>
            <p:nvPr/>
          </p:nvSpPr>
          <p:spPr bwMode="auto">
            <a:xfrm>
              <a:off x="11871325" y="7454900"/>
              <a:ext cx="12700" cy="11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98" name="Oval 94"/>
            <p:cNvSpPr>
              <a:spLocks noChangeArrowheads="1"/>
            </p:cNvSpPr>
            <p:nvPr/>
          </p:nvSpPr>
          <p:spPr bwMode="auto">
            <a:xfrm>
              <a:off x="11982450" y="7454900"/>
              <a:ext cx="6350" cy="4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99" name="Oval 95"/>
            <p:cNvSpPr>
              <a:spLocks noChangeArrowheads="1"/>
            </p:cNvSpPr>
            <p:nvPr/>
          </p:nvSpPr>
          <p:spPr bwMode="auto">
            <a:xfrm>
              <a:off x="11952288" y="7534275"/>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00" name="Oval 96"/>
            <p:cNvSpPr>
              <a:spLocks noChangeArrowheads="1"/>
            </p:cNvSpPr>
            <p:nvPr/>
          </p:nvSpPr>
          <p:spPr bwMode="auto">
            <a:xfrm>
              <a:off x="11804650" y="7515225"/>
              <a:ext cx="4763"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01" name="Oval 97"/>
            <p:cNvSpPr>
              <a:spLocks noChangeArrowheads="1"/>
            </p:cNvSpPr>
            <p:nvPr/>
          </p:nvSpPr>
          <p:spPr bwMode="auto">
            <a:xfrm>
              <a:off x="11903075" y="7527925"/>
              <a:ext cx="4763"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02" name="Oval 98"/>
            <p:cNvSpPr>
              <a:spLocks noChangeArrowheads="1"/>
            </p:cNvSpPr>
            <p:nvPr/>
          </p:nvSpPr>
          <p:spPr bwMode="auto">
            <a:xfrm>
              <a:off x="11884025" y="7589838"/>
              <a:ext cx="635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03" name="Freeform 99"/>
            <p:cNvSpPr>
              <a:spLocks/>
            </p:cNvSpPr>
            <p:nvPr/>
          </p:nvSpPr>
          <p:spPr bwMode="auto">
            <a:xfrm>
              <a:off x="9672638" y="7127875"/>
              <a:ext cx="690563" cy="646113"/>
            </a:xfrm>
            <a:custGeom>
              <a:avLst/>
              <a:gdLst>
                <a:gd name="T0" fmla="*/ 50 w 112"/>
                <a:gd name="T1" fmla="*/ 42 h 105"/>
                <a:gd name="T2" fmla="*/ 47 w 112"/>
                <a:gd name="T3" fmla="*/ 3 h 105"/>
                <a:gd name="T4" fmla="*/ 58 w 112"/>
                <a:gd name="T5" fmla="*/ 38 h 105"/>
                <a:gd name="T6" fmla="*/ 89 w 112"/>
                <a:gd name="T7" fmla="*/ 26 h 105"/>
                <a:gd name="T8" fmla="*/ 70 w 112"/>
                <a:gd name="T9" fmla="*/ 48 h 105"/>
                <a:gd name="T10" fmla="*/ 106 w 112"/>
                <a:gd name="T11" fmla="*/ 59 h 105"/>
                <a:gd name="T12" fmla="*/ 67 w 112"/>
                <a:gd name="T13" fmla="*/ 60 h 105"/>
                <a:gd name="T14" fmla="*/ 83 w 112"/>
                <a:gd name="T15" fmla="*/ 90 h 105"/>
                <a:gd name="T16" fmla="*/ 58 w 112"/>
                <a:gd name="T17" fmla="*/ 69 h 105"/>
                <a:gd name="T18" fmla="*/ 53 w 112"/>
                <a:gd name="T19" fmla="*/ 102 h 105"/>
                <a:gd name="T20" fmla="*/ 43 w 112"/>
                <a:gd name="T21" fmla="*/ 71 h 105"/>
                <a:gd name="T22" fmla="*/ 11 w 112"/>
                <a:gd name="T23" fmla="*/ 78 h 105"/>
                <a:gd name="T24" fmla="*/ 35 w 112"/>
                <a:gd name="T25" fmla="*/ 62 h 105"/>
                <a:gd name="T26" fmla="*/ 6 w 112"/>
                <a:gd name="T27" fmla="*/ 40 h 105"/>
                <a:gd name="T28" fmla="*/ 42 w 112"/>
                <a:gd name="T29" fmla="*/ 46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2" h="105">
                  <a:moveTo>
                    <a:pt x="50" y="42"/>
                  </a:moveTo>
                  <a:cubicBezTo>
                    <a:pt x="35" y="44"/>
                    <a:pt x="30" y="5"/>
                    <a:pt x="47" y="3"/>
                  </a:cubicBezTo>
                  <a:cubicBezTo>
                    <a:pt x="66" y="0"/>
                    <a:pt x="60" y="29"/>
                    <a:pt x="58" y="38"/>
                  </a:cubicBezTo>
                  <a:cubicBezTo>
                    <a:pt x="63" y="31"/>
                    <a:pt x="83" y="9"/>
                    <a:pt x="89" y="26"/>
                  </a:cubicBezTo>
                  <a:cubicBezTo>
                    <a:pt x="93" y="37"/>
                    <a:pt x="76" y="43"/>
                    <a:pt x="70" y="48"/>
                  </a:cubicBezTo>
                  <a:cubicBezTo>
                    <a:pt x="78" y="40"/>
                    <a:pt x="112" y="44"/>
                    <a:pt x="106" y="59"/>
                  </a:cubicBezTo>
                  <a:cubicBezTo>
                    <a:pt x="101" y="71"/>
                    <a:pt x="76" y="63"/>
                    <a:pt x="67" y="60"/>
                  </a:cubicBezTo>
                  <a:cubicBezTo>
                    <a:pt x="77" y="65"/>
                    <a:pt x="102" y="80"/>
                    <a:pt x="83" y="90"/>
                  </a:cubicBezTo>
                  <a:cubicBezTo>
                    <a:pt x="67" y="98"/>
                    <a:pt x="62" y="79"/>
                    <a:pt x="58" y="69"/>
                  </a:cubicBezTo>
                  <a:cubicBezTo>
                    <a:pt x="61" y="78"/>
                    <a:pt x="68" y="99"/>
                    <a:pt x="53" y="102"/>
                  </a:cubicBezTo>
                  <a:cubicBezTo>
                    <a:pt x="39" y="105"/>
                    <a:pt x="33" y="80"/>
                    <a:pt x="43" y="71"/>
                  </a:cubicBezTo>
                  <a:cubicBezTo>
                    <a:pt x="38" y="78"/>
                    <a:pt x="17" y="90"/>
                    <a:pt x="11" y="78"/>
                  </a:cubicBezTo>
                  <a:cubicBezTo>
                    <a:pt x="3" y="65"/>
                    <a:pt x="29" y="64"/>
                    <a:pt x="35" y="62"/>
                  </a:cubicBezTo>
                  <a:cubicBezTo>
                    <a:pt x="26" y="63"/>
                    <a:pt x="0" y="53"/>
                    <a:pt x="6" y="40"/>
                  </a:cubicBezTo>
                  <a:cubicBezTo>
                    <a:pt x="12" y="27"/>
                    <a:pt x="39" y="42"/>
                    <a:pt x="42" y="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04" name="Oval 100"/>
            <p:cNvSpPr>
              <a:spLocks noChangeArrowheads="1"/>
            </p:cNvSpPr>
            <p:nvPr/>
          </p:nvSpPr>
          <p:spPr bwMode="auto">
            <a:xfrm>
              <a:off x="9864725" y="7331075"/>
              <a:ext cx="282575" cy="282575"/>
            </a:xfrm>
            <a:prstGeom prst="ellipse">
              <a:avLst/>
            </a:pr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05" name="Oval 101"/>
            <p:cNvSpPr>
              <a:spLocks noChangeArrowheads="1"/>
            </p:cNvSpPr>
            <p:nvPr/>
          </p:nvSpPr>
          <p:spPr bwMode="auto">
            <a:xfrm>
              <a:off x="9907588" y="7404100"/>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06" name="Oval 102"/>
            <p:cNvSpPr>
              <a:spLocks noChangeArrowheads="1"/>
            </p:cNvSpPr>
            <p:nvPr/>
          </p:nvSpPr>
          <p:spPr bwMode="auto">
            <a:xfrm>
              <a:off x="10018713" y="7380288"/>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07" name="Oval 103"/>
            <p:cNvSpPr>
              <a:spLocks noChangeArrowheads="1"/>
            </p:cNvSpPr>
            <p:nvPr/>
          </p:nvSpPr>
          <p:spPr bwMode="auto">
            <a:xfrm>
              <a:off x="9993313" y="7435850"/>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08" name="Oval 104"/>
            <p:cNvSpPr>
              <a:spLocks noChangeArrowheads="1"/>
            </p:cNvSpPr>
            <p:nvPr/>
          </p:nvSpPr>
          <p:spPr bwMode="auto">
            <a:xfrm>
              <a:off x="10104438" y="7429500"/>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09" name="Oval 105"/>
            <p:cNvSpPr>
              <a:spLocks noChangeArrowheads="1"/>
            </p:cNvSpPr>
            <p:nvPr/>
          </p:nvSpPr>
          <p:spPr bwMode="auto">
            <a:xfrm>
              <a:off x="10067925" y="7508875"/>
              <a:ext cx="11113"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10" name="Oval 106"/>
            <p:cNvSpPr>
              <a:spLocks noChangeArrowheads="1"/>
            </p:cNvSpPr>
            <p:nvPr/>
          </p:nvSpPr>
          <p:spPr bwMode="auto">
            <a:xfrm>
              <a:off x="9920288" y="7491413"/>
              <a:ext cx="11113"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11" name="Oval 107"/>
            <p:cNvSpPr>
              <a:spLocks noChangeArrowheads="1"/>
            </p:cNvSpPr>
            <p:nvPr/>
          </p:nvSpPr>
          <p:spPr bwMode="auto">
            <a:xfrm>
              <a:off x="10018713" y="7504113"/>
              <a:ext cx="11113" cy="4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12" name="Oval 108"/>
            <p:cNvSpPr>
              <a:spLocks noChangeArrowheads="1"/>
            </p:cNvSpPr>
            <p:nvPr/>
          </p:nvSpPr>
          <p:spPr bwMode="auto">
            <a:xfrm>
              <a:off x="9999663" y="7564438"/>
              <a:ext cx="1270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13" name="Freeform 109"/>
            <p:cNvSpPr>
              <a:spLocks/>
            </p:cNvSpPr>
            <p:nvPr/>
          </p:nvSpPr>
          <p:spPr bwMode="auto">
            <a:xfrm>
              <a:off x="9593263" y="7639050"/>
              <a:ext cx="455613" cy="395288"/>
            </a:xfrm>
            <a:custGeom>
              <a:avLst/>
              <a:gdLst>
                <a:gd name="T0" fmla="*/ 0 w 74"/>
                <a:gd name="T1" fmla="*/ 8 h 64"/>
                <a:gd name="T2" fmla="*/ 74 w 74"/>
                <a:gd name="T3" fmla="*/ 64 h 64"/>
                <a:gd name="T4" fmla="*/ 0 w 74"/>
                <a:gd name="T5" fmla="*/ 8 h 64"/>
              </a:gdLst>
              <a:ahLst/>
              <a:cxnLst>
                <a:cxn ang="0">
                  <a:pos x="T0" y="T1"/>
                </a:cxn>
                <a:cxn ang="0">
                  <a:pos x="T2" y="T3"/>
                </a:cxn>
                <a:cxn ang="0">
                  <a:pos x="T4" y="T5"/>
                </a:cxn>
              </a:cxnLst>
              <a:rect l="0" t="0" r="r" b="b"/>
              <a:pathLst>
                <a:path w="74" h="64">
                  <a:moveTo>
                    <a:pt x="0" y="8"/>
                  </a:moveTo>
                  <a:cubicBezTo>
                    <a:pt x="74" y="64"/>
                    <a:pt x="74" y="64"/>
                    <a:pt x="74" y="64"/>
                  </a:cubicBezTo>
                  <a:cubicBezTo>
                    <a:pt x="72" y="57"/>
                    <a:pt x="58" y="0"/>
                    <a:pt x="0" y="8"/>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14" name="Freeform 110"/>
            <p:cNvSpPr>
              <a:spLocks/>
            </p:cNvSpPr>
            <p:nvPr/>
          </p:nvSpPr>
          <p:spPr bwMode="auto">
            <a:xfrm>
              <a:off x="9569450" y="7688263"/>
              <a:ext cx="479425" cy="425450"/>
            </a:xfrm>
            <a:custGeom>
              <a:avLst/>
              <a:gdLst>
                <a:gd name="T0" fmla="*/ 4 w 78"/>
                <a:gd name="T1" fmla="*/ 0 h 69"/>
                <a:gd name="T2" fmla="*/ 0 w 78"/>
                <a:gd name="T3" fmla="*/ 0 h 69"/>
                <a:gd name="T4" fmla="*/ 78 w 78"/>
                <a:gd name="T5" fmla="*/ 57 h 69"/>
                <a:gd name="T6" fmla="*/ 78 w 78"/>
                <a:gd name="T7" fmla="*/ 56 h 69"/>
                <a:gd name="T8" fmla="*/ 4 w 78"/>
                <a:gd name="T9" fmla="*/ 0 h 69"/>
              </a:gdLst>
              <a:ahLst/>
              <a:cxnLst>
                <a:cxn ang="0">
                  <a:pos x="T0" y="T1"/>
                </a:cxn>
                <a:cxn ang="0">
                  <a:pos x="T2" y="T3"/>
                </a:cxn>
                <a:cxn ang="0">
                  <a:pos x="T4" y="T5"/>
                </a:cxn>
                <a:cxn ang="0">
                  <a:pos x="T6" y="T7"/>
                </a:cxn>
                <a:cxn ang="0">
                  <a:pos x="T8" y="T9"/>
                </a:cxn>
              </a:cxnLst>
              <a:rect l="0" t="0" r="r" b="b"/>
              <a:pathLst>
                <a:path w="78" h="69">
                  <a:moveTo>
                    <a:pt x="4" y="0"/>
                  </a:moveTo>
                  <a:cubicBezTo>
                    <a:pt x="2" y="0"/>
                    <a:pt x="1" y="0"/>
                    <a:pt x="0" y="0"/>
                  </a:cubicBezTo>
                  <a:cubicBezTo>
                    <a:pt x="0" y="0"/>
                    <a:pt x="15" y="69"/>
                    <a:pt x="78" y="57"/>
                  </a:cubicBezTo>
                  <a:cubicBezTo>
                    <a:pt x="78" y="57"/>
                    <a:pt x="78" y="57"/>
                    <a:pt x="78" y="56"/>
                  </a:cubicBezTo>
                  <a:lnTo>
                    <a:pt x="4"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15" name="Freeform 111"/>
            <p:cNvSpPr>
              <a:spLocks/>
            </p:cNvSpPr>
            <p:nvPr/>
          </p:nvSpPr>
          <p:spPr bwMode="auto">
            <a:xfrm>
              <a:off x="11107738" y="7540625"/>
              <a:ext cx="487363" cy="419100"/>
            </a:xfrm>
            <a:custGeom>
              <a:avLst/>
              <a:gdLst>
                <a:gd name="T0" fmla="*/ 0 w 79"/>
                <a:gd name="T1" fmla="*/ 8 h 68"/>
                <a:gd name="T2" fmla="*/ 79 w 79"/>
                <a:gd name="T3" fmla="*/ 68 h 68"/>
                <a:gd name="T4" fmla="*/ 0 w 79"/>
                <a:gd name="T5" fmla="*/ 8 h 68"/>
              </a:gdLst>
              <a:ahLst/>
              <a:cxnLst>
                <a:cxn ang="0">
                  <a:pos x="T0" y="T1"/>
                </a:cxn>
                <a:cxn ang="0">
                  <a:pos x="T2" y="T3"/>
                </a:cxn>
                <a:cxn ang="0">
                  <a:pos x="T4" y="T5"/>
                </a:cxn>
              </a:cxnLst>
              <a:rect l="0" t="0" r="r" b="b"/>
              <a:pathLst>
                <a:path w="79" h="68">
                  <a:moveTo>
                    <a:pt x="0" y="8"/>
                  </a:moveTo>
                  <a:cubicBezTo>
                    <a:pt x="79" y="68"/>
                    <a:pt x="79" y="68"/>
                    <a:pt x="79" y="68"/>
                  </a:cubicBezTo>
                  <a:cubicBezTo>
                    <a:pt x="78" y="61"/>
                    <a:pt x="62" y="0"/>
                    <a:pt x="0" y="8"/>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16" name="Freeform 112"/>
            <p:cNvSpPr>
              <a:spLocks/>
            </p:cNvSpPr>
            <p:nvPr/>
          </p:nvSpPr>
          <p:spPr bwMode="auto">
            <a:xfrm>
              <a:off x="11083925" y="7589838"/>
              <a:ext cx="517525" cy="455613"/>
            </a:xfrm>
            <a:custGeom>
              <a:avLst/>
              <a:gdLst>
                <a:gd name="T0" fmla="*/ 4 w 84"/>
                <a:gd name="T1" fmla="*/ 0 h 74"/>
                <a:gd name="T2" fmla="*/ 0 w 84"/>
                <a:gd name="T3" fmla="*/ 1 h 74"/>
                <a:gd name="T4" fmla="*/ 84 w 84"/>
                <a:gd name="T5" fmla="*/ 61 h 74"/>
                <a:gd name="T6" fmla="*/ 83 w 84"/>
                <a:gd name="T7" fmla="*/ 60 h 74"/>
                <a:gd name="T8" fmla="*/ 4 w 84"/>
                <a:gd name="T9" fmla="*/ 0 h 74"/>
              </a:gdLst>
              <a:ahLst/>
              <a:cxnLst>
                <a:cxn ang="0">
                  <a:pos x="T0" y="T1"/>
                </a:cxn>
                <a:cxn ang="0">
                  <a:pos x="T2" y="T3"/>
                </a:cxn>
                <a:cxn ang="0">
                  <a:pos x="T4" y="T5"/>
                </a:cxn>
                <a:cxn ang="0">
                  <a:pos x="T6" y="T7"/>
                </a:cxn>
                <a:cxn ang="0">
                  <a:pos x="T8" y="T9"/>
                </a:cxn>
              </a:cxnLst>
              <a:rect l="0" t="0" r="r" b="b"/>
              <a:pathLst>
                <a:path w="84" h="74">
                  <a:moveTo>
                    <a:pt x="4" y="0"/>
                  </a:moveTo>
                  <a:cubicBezTo>
                    <a:pt x="3" y="0"/>
                    <a:pt x="1" y="0"/>
                    <a:pt x="0" y="1"/>
                  </a:cubicBezTo>
                  <a:cubicBezTo>
                    <a:pt x="0" y="1"/>
                    <a:pt x="16" y="74"/>
                    <a:pt x="84" y="61"/>
                  </a:cubicBezTo>
                  <a:cubicBezTo>
                    <a:pt x="84" y="61"/>
                    <a:pt x="84" y="61"/>
                    <a:pt x="83" y="60"/>
                  </a:cubicBezTo>
                  <a:lnTo>
                    <a:pt x="4"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17" name="Freeform 113"/>
            <p:cNvSpPr>
              <a:spLocks/>
            </p:cNvSpPr>
            <p:nvPr/>
          </p:nvSpPr>
          <p:spPr bwMode="auto">
            <a:xfrm>
              <a:off x="12057063" y="7700963"/>
              <a:ext cx="141288" cy="357188"/>
            </a:xfrm>
            <a:custGeom>
              <a:avLst/>
              <a:gdLst>
                <a:gd name="T0" fmla="*/ 0 w 23"/>
                <a:gd name="T1" fmla="*/ 58 h 58"/>
                <a:gd name="T2" fmla="*/ 23 w 23"/>
                <a:gd name="T3" fmla="*/ 35 h 58"/>
                <a:gd name="T4" fmla="*/ 23 w 23"/>
                <a:gd name="T5" fmla="*/ 0 h 58"/>
                <a:gd name="T6" fmla="*/ 0 w 23"/>
                <a:gd name="T7" fmla="*/ 58 h 58"/>
              </a:gdLst>
              <a:ahLst/>
              <a:cxnLst>
                <a:cxn ang="0">
                  <a:pos x="T0" y="T1"/>
                </a:cxn>
                <a:cxn ang="0">
                  <a:pos x="T2" y="T3"/>
                </a:cxn>
                <a:cxn ang="0">
                  <a:pos x="T4" y="T5"/>
                </a:cxn>
                <a:cxn ang="0">
                  <a:pos x="T6" y="T7"/>
                </a:cxn>
              </a:cxnLst>
              <a:rect l="0" t="0" r="r" b="b"/>
              <a:pathLst>
                <a:path w="23" h="58">
                  <a:moveTo>
                    <a:pt x="0" y="58"/>
                  </a:moveTo>
                  <a:cubicBezTo>
                    <a:pt x="23" y="35"/>
                    <a:pt x="23" y="35"/>
                    <a:pt x="23" y="35"/>
                  </a:cubicBezTo>
                  <a:cubicBezTo>
                    <a:pt x="23" y="0"/>
                    <a:pt x="23" y="0"/>
                    <a:pt x="23" y="0"/>
                  </a:cubicBezTo>
                  <a:cubicBezTo>
                    <a:pt x="4" y="23"/>
                    <a:pt x="1" y="52"/>
                    <a:pt x="0" y="58"/>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18" name="Freeform 114"/>
            <p:cNvSpPr>
              <a:spLocks/>
            </p:cNvSpPr>
            <p:nvPr/>
          </p:nvSpPr>
          <p:spPr bwMode="auto">
            <a:xfrm>
              <a:off x="12057063" y="7916863"/>
              <a:ext cx="141288" cy="147638"/>
            </a:xfrm>
            <a:custGeom>
              <a:avLst/>
              <a:gdLst>
                <a:gd name="T0" fmla="*/ 0 w 23"/>
                <a:gd name="T1" fmla="*/ 23 h 24"/>
                <a:gd name="T2" fmla="*/ 0 w 23"/>
                <a:gd name="T3" fmla="*/ 24 h 24"/>
                <a:gd name="T4" fmla="*/ 23 w 23"/>
                <a:gd name="T5" fmla="*/ 22 h 24"/>
                <a:gd name="T6" fmla="*/ 23 w 23"/>
                <a:gd name="T7" fmla="*/ 0 h 24"/>
                <a:gd name="T8" fmla="*/ 0 w 23"/>
                <a:gd name="T9" fmla="*/ 23 h 24"/>
              </a:gdLst>
              <a:ahLst/>
              <a:cxnLst>
                <a:cxn ang="0">
                  <a:pos x="T0" y="T1"/>
                </a:cxn>
                <a:cxn ang="0">
                  <a:pos x="T2" y="T3"/>
                </a:cxn>
                <a:cxn ang="0">
                  <a:pos x="T4" y="T5"/>
                </a:cxn>
                <a:cxn ang="0">
                  <a:pos x="T6" y="T7"/>
                </a:cxn>
                <a:cxn ang="0">
                  <a:pos x="T8" y="T9"/>
                </a:cxn>
              </a:cxnLst>
              <a:rect l="0" t="0" r="r" b="b"/>
              <a:pathLst>
                <a:path w="23" h="24">
                  <a:moveTo>
                    <a:pt x="0" y="23"/>
                  </a:moveTo>
                  <a:cubicBezTo>
                    <a:pt x="0" y="23"/>
                    <a:pt x="0" y="24"/>
                    <a:pt x="0" y="24"/>
                  </a:cubicBezTo>
                  <a:cubicBezTo>
                    <a:pt x="8" y="24"/>
                    <a:pt x="16" y="24"/>
                    <a:pt x="23" y="22"/>
                  </a:cubicBezTo>
                  <a:cubicBezTo>
                    <a:pt x="23" y="0"/>
                    <a:pt x="23" y="0"/>
                    <a:pt x="23" y="0"/>
                  </a:cubicBezTo>
                  <a:lnTo>
                    <a:pt x="0" y="23"/>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19" name="Freeform 115"/>
            <p:cNvSpPr>
              <a:spLocks/>
            </p:cNvSpPr>
            <p:nvPr/>
          </p:nvSpPr>
          <p:spPr bwMode="auto">
            <a:xfrm>
              <a:off x="11034713" y="8051800"/>
              <a:ext cx="517525" cy="523875"/>
            </a:xfrm>
            <a:custGeom>
              <a:avLst/>
              <a:gdLst>
                <a:gd name="T0" fmla="*/ 84 w 84"/>
                <a:gd name="T1" fmla="*/ 0 h 85"/>
                <a:gd name="T2" fmla="*/ 0 w 84"/>
                <a:gd name="T3" fmla="*/ 85 h 85"/>
                <a:gd name="T4" fmla="*/ 84 w 84"/>
                <a:gd name="T5" fmla="*/ 0 h 85"/>
              </a:gdLst>
              <a:ahLst/>
              <a:cxnLst>
                <a:cxn ang="0">
                  <a:pos x="T0" y="T1"/>
                </a:cxn>
                <a:cxn ang="0">
                  <a:pos x="T2" y="T3"/>
                </a:cxn>
                <a:cxn ang="0">
                  <a:pos x="T4" y="T5"/>
                </a:cxn>
              </a:cxnLst>
              <a:rect l="0" t="0" r="r" b="b"/>
              <a:pathLst>
                <a:path w="84" h="85">
                  <a:moveTo>
                    <a:pt x="84" y="0"/>
                  </a:moveTo>
                  <a:cubicBezTo>
                    <a:pt x="0" y="85"/>
                    <a:pt x="0" y="85"/>
                    <a:pt x="0" y="85"/>
                  </a:cubicBezTo>
                  <a:cubicBezTo>
                    <a:pt x="0" y="76"/>
                    <a:pt x="9" y="1"/>
                    <a:pt x="84" y="0"/>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20" name="Freeform 116"/>
            <p:cNvSpPr>
              <a:spLocks/>
            </p:cNvSpPr>
            <p:nvPr/>
          </p:nvSpPr>
          <p:spPr bwMode="auto">
            <a:xfrm>
              <a:off x="11034713" y="8051800"/>
              <a:ext cx="547688" cy="530225"/>
            </a:xfrm>
            <a:custGeom>
              <a:avLst/>
              <a:gdLst>
                <a:gd name="T0" fmla="*/ 89 w 89"/>
                <a:gd name="T1" fmla="*/ 0 h 86"/>
                <a:gd name="T2" fmla="*/ 84 w 89"/>
                <a:gd name="T3" fmla="*/ 0 h 86"/>
                <a:gd name="T4" fmla="*/ 0 w 89"/>
                <a:gd name="T5" fmla="*/ 85 h 86"/>
                <a:gd name="T6" fmla="*/ 0 w 89"/>
                <a:gd name="T7" fmla="*/ 86 h 86"/>
                <a:gd name="T8" fmla="*/ 16 w 89"/>
                <a:gd name="T9" fmla="*/ 86 h 86"/>
                <a:gd name="T10" fmla="*/ 89 w 89"/>
                <a:gd name="T11" fmla="*/ 0 h 86"/>
              </a:gdLst>
              <a:ahLst/>
              <a:cxnLst>
                <a:cxn ang="0">
                  <a:pos x="T0" y="T1"/>
                </a:cxn>
                <a:cxn ang="0">
                  <a:pos x="T2" y="T3"/>
                </a:cxn>
                <a:cxn ang="0">
                  <a:pos x="T4" y="T5"/>
                </a:cxn>
                <a:cxn ang="0">
                  <a:pos x="T6" y="T7"/>
                </a:cxn>
                <a:cxn ang="0">
                  <a:pos x="T8" y="T9"/>
                </a:cxn>
                <a:cxn ang="0">
                  <a:pos x="T10" y="T11"/>
                </a:cxn>
              </a:cxnLst>
              <a:rect l="0" t="0" r="r" b="b"/>
              <a:pathLst>
                <a:path w="89" h="86">
                  <a:moveTo>
                    <a:pt x="89" y="0"/>
                  </a:moveTo>
                  <a:cubicBezTo>
                    <a:pt x="87" y="0"/>
                    <a:pt x="86" y="0"/>
                    <a:pt x="84" y="0"/>
                  </a:cubicBezTo>
                  <a:cubicBezTo>
                    <a:pt x="0" y="85"/>
                    <a:pt x="0" y="85"/>
                    <a:pt x="0" y="85"/>
                  </a:cubicBezTo>
                  <a:cubicBezTo>
                    <a:pt x="0" y="86"/>
                    <a:pt x="0" y="86"/>
                    <a:pt x="0" y="86"/>
                  </a:cubicBezTo>
                  <a:cubicBezTo>
                    <a:pt x="16" y="86"/>
                    <a:pt x="16" y="86"/>
                    <a:pt x="16" y="86"/>
                  </a:cubicBezTo>
                  <a:cubicBezTo>
                    <a:pt x="83" y="78"/>
                    <a:pt x="89" y="0"/>
                    <a:pt x="89" y="0"/>
                  </a:cubicBez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21" name="Freeform 117"/>
            <p:cNvSpPr>
              <a:spLocks/>
            </p:cNvSpPr>
            <p:nvPr/>
          </p:nvSpPr>
          <p:spPr bwMode="auto">
            <a:xfrm>
              <a:off x="11034713" y="8582025"/>
              <a:ext cx="98425" cy="6350"/>
            </a:xfrm>
            <a:custGeom>
              <a:avLst/>
              <a:gdLst>
                <a:gd name="T0" fmla="*/ 0 w 16"/>
                <a:gd name="T1" fmla="*/ 0 h 1"/>
                <a:gd name="T2" fmla="*/ 0 w 16"/>
                <a:gd name="T3" fmla="*/ 0 h 1"/>
                <a:gd name="T4" fmla="*/ 16 w 16"/>
                <a:gd name="T5" fmla="*/ 0 h 1"/>
                <a:gd name="T6" fmla="*/ 0 w 16"/>
                <a:gd name="T7" fmla="*/ 0 h 1"/>
              </a:gdLst>
              <a:ahLst/>
              <a:cxnLst>
                <a:cxn ang="0">
                  <a:pos x="T0" y="T1"/>
                </a:cxn>
                <a:cxn ang="0">
                  <a:pos x="T2" y="T3"/>
                </a:cxn>
                <a:cxn ang="0">
                  <a:pos x="T4" y="T5"/>
                </a:cxn>
                <a:cxn ang="0">
                  <a:pos x="T6" y="T7"/>
                </a:cxn>
              </a:cxnLst>
              <a:rect l="0" t="0" r="r" b="b"/>
              <a:pathLst>
                <a:path w="16" h="1">
                  <a:moveTo>
                    <a:pt x="0" y="0"/>
                  </a:moveTo>
                  <a:cubicBezTo>
                    <a:pt x="0" y="0"/>
                    <a:pt x="0" y="0"/>
                    <a:pt x="0" y="0"/>
                  </a:cubicBezTo>
                  <a:cubicBezTo>
                    <a:pt x="6" y="1"/>
                    <a:pt x="11" y="0"/>
                    <a:pt x="16" y="0"/>
                  </a:cubicBezTo>
                  <a:lnTo>
                    <a:pt x="0"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22" name="Freeform 118"/>
            <p:cNvSpPr>
              <a:spLocks/>
            </p:cNvSpPr>
            <p:nvPr/>
          </p:nvSpPr>
          <p:spPr bwMode="auto">
            <a:xfrm>
              <a:off x="10123488" y="7983538"/>
              <a:ext cx="522288" cy="525463"/>
            </a:xfrm>
            <a:custGeom>
              <a:avLst/>
              <a:gdLst>
                <a:gd name="T0" fmla="*/ 85 w 85"/>
                <a:gd name="T1" fmla="*/ 0 h 85"/>
                <a:gd name="T2" fmla="*/ 0 w 85"/>
                <a:gd name="T3" fmla="*/ 85 h 85"/>
                <a:gd name="T4" fmla="*/ 85 w 85"/>
                <a:gd name="T5" fmla="*/ 0 h 85"/>
              </a:gdLst>
              <a:ahLst/>
              <a:cxnLst>
                <a:cxn ang="0">
                  <a:pos x="T0" y="T1"/>
                </a:cxn>
                <a:cxn ang="0">
                  <a:pos x="T2" y="T3"/>
                </a:cxn>
                <a:cxn ang="0">
                  <a:pos x="T4" y="T5"/>
                </a:cxn>
              </a:cxnLst>
              <a:rect l="0" t="0" r="r" b="b"/>
              <a:pathLst>
                <a:path w="85" h="85">
                  <a:moveTo>
                    <a:pt x="85" y="0"/>
                  </a:moveTo>
                  <a:cubicBezTo>
                    <a:pt x="0" y="85"/>
                    <a:pt x="0" y="85"/>
                    <a:pt x="0" y="85"/>
                  </a:cubicBezTo>
                  <a:cubicBezTo>
                    <a:pt x="1" y="76"/>
                    <a:pt x="10" y="1"/>
                    <a:pt x="85" y="0"/>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23" name="Freeform 119"/>
            <p:cNvSpPr>
              <a:spLocks/>
            </p:cNvSpPr>
            <p:nvPr/>
          </p:nvSpPr>
          <p:spPr bwMode="auto">
            <a:xfrm>
              <a:off x="10123488" y="7983538"/>
              <a:ext cx="547688" cy="561975"/>
            </a:xfrm>
            <a:custGeom>
              <a:avLst/>
              <a:gdLst>
                <a:gd name="T0" fmla="*/ 85 w 89"/>
                <a:gd name="T1" fmla="*/ 0 h 91"/>
                <a:gd name="T2" fmla="*/ 89 w 89"/>
                <a:gd name="T3" fmla="*/ 0 h 91"/>
                <a:gd name="T4" fmla="*/ 0 w 89"/>
                <a:gd name="T5" fmla="*/ 86 h 91"/>
                <a:gd name="T6" fmla="*/ 0 w 89"/>
                <a:gd name="T7" fmla="*/ 85 h 91"/>
                <a:gd name="T8" fmla="*/ 85 w 89"/>
                <a:gd name="T9" fmla="*/ 0 h 91"/>
              </a:gdLst>
              <a:ahLst/>
              <a:cxnLst>
                <a:cxn ang="0">
                  <a:pos x="T0" y="T1"/>
                </a:cxn>
                <a:cxn ang="0">
                  <a:pos x="T2" y="T3"/>
                </a:cxn>
                <a:cxn ang="0">
                  <a:pos x="T4" y="T5"/>
                </a:cxn>
                <a:cxn ang="0">
                  <a:pos x="T6" y="T7"/>
                </a:cxn>
                <a:cxn ang="0">
                  <a:pos x="T8" y="T9"/>
                </a:cxn>
              </a:cxnLst>
              <a:rect l="0" t="0" r="r" b="b"/>
              <a:pathLst>
                <a:path w="89" h="91">
                  <a:moveTo>
                    <a:pt x="85" y="0"/>
                  </a:moveTo>
                  <a:cubicBezTo>
                    <a:pt x="86" y="0"/>
                    <a:pt x="88" y="0"/>
                    <a:pt x="89" y="0"/>
                  </a:cubicBezTo>
                  <a:cubicBezTo>
                    <a:pt x="89" y="0"/>
                    <a:pt x="82" y="91"/>
                    <a:pt x="0" y="86"/>
                  </a:cubicBezTo>
                  <a:cubicBezTo>
                    <a:pt x="0" y="86"/>
                    <a:pt x="0" y="86"/>
                    <a:pt x="0" y="85"/>
                  </a:cubicBezTo>
                  <a:lnTo>
                    <a:pt x="85"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24" name="Freeform 120"/>
            <p:cNvSpPr>
              <a:spLocks/>
            </p:cNvSpPr>
            <p:nvPr/>
          </p:nvSpPr>
          <p:spPr bwMode="auto">
            <a:xfrm>
              <a:off x="10393363" y="6813550"/>
              <a:ext cx="1152525" cy="1071563"/>
            </a:xfrm>
            <a:custGeom>
              <a:avLst/>
              <a:gdLst>
                <a:gd name="T0" fmla="*/ 84 w 187"/>
                <a:gd name="T1" fmla="*/ 69 h 174"/>
                <a:gd name="T2" fmla="*/ 79 w 187"/>
                <a:gd name="T3" fmla="*/ 4 h 174"/>
                <a:gd name="T4" fmla="*/ 98 w 187"/>
                <a:gd name="T5" fmla="*/ 64 h 174"/>
                <a:gd name="T6" fmla="*/ 148 w 187"/>
                <a:gd name="T7" fmla="*/ 43 h 174"/>
                <a:gd name="T8" fmla="*/ 116 w 187"/>
                <a:gd name="T9" fmla="*/ 80 h 174"/>
                <a:gd name="T10" fmla="*/ 176 w 187"/>
                <a:gd name="T11" fmla="*/ 97 h 174"/>
                <a:gd name="T12" fmla="*/ 113 w 187"/>
                <a:gd name="T13" fmla="*/ 99 h 174"/>
                <a:gd name="T14" fmla="*/ 138 w 187"/>
                <a:gd name="T15" fmla="*/ 149 h 174"/>
                <a:gd name="T16" fmla="*/ 97 w 187"/>
                <a:gd name="T17" fmla="*/ 114 h 174"/>
                <a:gd name="T18" fmla="*/ 89 w 187"/>
                <a:gd name="T19" fmla="*/ 169 h 174"/>
                <a:gd name="T20" fmla="*/ 73 w 187"/>
                <a:gd name="T21" fmla="*/ 118 h 174"/>
                <a:gd name="T22" fmla="*/ 19 w 187"/>
                <a:gd name="T23" fmla="*/ 129 h 174"/>
                <a:gd name="T24" fmla="*/ 59 w 187"/>
                <a:gd name="T25" fmla="*/ 102 h 174"/>
                <a:gd name="T26" fmla="*/ 11 w 187"/>
                <a:gd name="T27" fmla="*/ 66 h 174"/>
                <a:gd name="T28" fmla="*/ 70 w 187"/>
                <a:gd name="T29" fmla="*/ 76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7" h="174">
                  <a:moveTo>
                    <a:pt x="84" y="69"/>
                  </a:moveTo>
                  <a:cubicBezTo>
                    <a:pt x="58" y="73"/>
                    <a:pt x="50" y="9"/>
                    <a:pt x="79" y="4"/>
                  </a:cubicBezTo>
                  <a:cubicBezTo>
                    <a:pt x="110" y="0"/>
                    <a:pt x="101" y="48"/>
                    <a:pt x="98" y="64"/>
                  </a:cubicBezTo>
                  <a:cubicBezTo>
                    <a:pt x="105" y="51"/>
                    <a:pt x="138" y="14"/>
                    <a:pt x="148" y="43"/>
                  </a:cubicBezTo>
                  <a:cubicBezTo>
                    <a:pt x="155" y="62"/>
                    <a:pt x="127" y="71"/>
                    <a:pt x="116" y="80"/>
                  </a:cubicBezTo>
                  <a:cubicBezTo>
                    <a:pt x="130" y="66"/>
                    <a:pt x="187" y="73"/>
                    <a:pt x="176" y="97"/>
                  </a:cubicBezTo>
                  <a:cubicBezTo>
                    <a:pt x="168" y="118"/>
                    <a:pt x="126" y="104"/>
                    <a:pt x="113" y="99"/>
                  </a:cubicBezTo>
                  <a:cubicBezTo>
                    <a:pt x="128" y="108"/>
                    <a:pt x="170" y="133"/>
                    <a:pt x="138" y="149"/>
                  </a:cubicBezTo>
                  <a:cubicBezTo>
                    <a:pt x="112" y="163"/>
                    <a:pt x="104" y="130"/>
                    <a:pt x="97" y="114"/>
                  </a:cubicBezTo>
                  <a:cubicBezTo>
                    <a:pt x="101" y="130"/>
                    <a:pt x="113" y="164"/>
                    <a:pt x="89" y="169"/>
                  </a:cubicBezTo>
                  <a:cubicBezTo>
                    <a:pt x="66" y="174"/>
                    <a:pt x="56" y="132"/>
                    <a:pt x="73" y="118"/>
                  </a:cubicBezTo>
                  <a:cubicBezTo>
                    <a:pt x="63" y="129"/>
                    <a:pt x="29" y="149"/>
                    <a:pt x="19" y="129"/>
                  </a:cubicBezTo>
                  <a:cubicBezTo>
                    <a:pt x="7" y="107"/>
                    <a:pt x="48" y="106"/>
                    <a:pt x="59" y="102"/>
                  </a:cubicBezTo>
                  <a:cubicBezTo>
                    <a:pt x="44" y="105"/>
                    <a:pt x="0" y="87"/>
                    <a:pt x="11" y="66"/>
                  </a:cubicBezTo>
                  <a:cubicBezTo>
                    <a:pt x="21" y="45"/>
                    <a:pt x="65" y="69"/>
                    <a:pt x="70" y="7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25" name="Oval 121"/>
            <p:cNvSpPr>
              <a:spLocks noChangeArrowheads="1"/>
            </p:cNvSpPr>
            <p:nvPr/>
          </p:nvSpPr>
          <p:spPr bwMode="auto">
            <a:xfrm>
              <a:off x="10714038" y="7151688"/>
              <a:ext cx="474663" cy="474663"/>
            </a:xfrm>
            <a:prstGeom prst="ellipse">
              <a:avLst/>
            </a:pr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26" name="Oval 122"/>
            <p:cNvSpPr>
              <a:spLocks noChangeArrowheads="1"/>
            </p:cNvSpPr>
            <p:nvPr/>
          </p:nvSpPr>
          <p:spPr bwMode="auto">
            <a:xfrm>
              <a:off x="10788650" y="7275513"/>
              <a:ext cx="11113"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27" name="Oval 123"/>
            <p:cNvSpPr>
              <a:spLocks noChangeArrowheads="1"/>
            </p:cNvSpPr>
            <p:nvPr/>
          </p:nvSpPr>
          <p:spPr bwMode="auto">
            <a:xfrm>
              <a:off x="10966450" y="7232650"/>
              <a:ext cx="1270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28" name="Oval 124"/>
            <p:cNvSpPr>
              <a:spLocks noChangeArrowheads="1"/>
            </p:cNvSpPr>
            <p:nvPr/>
          </p:nvSpPr>
          <p:spPr bwMode="auto">
            <a:xfrm>
              <a:off x="10929938" y="7318375"/>
              <a:ext cx="1270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29" name="Oval 125"/>
            <p:cNvSpPr>
              <a:spLocks noChangeArrowheads="1"/>
            </p:cNvSpPr>
            <p:nvPr/>
          </p:nvSpPr>
          <p:spPr bwMode="auto">
            <a:xfrm>
              <a:off x="11107738" y="7312025"/>
              <a:ext cx="12700" cy="19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30" name="Oval 126"/>
            <p:cNvSpPr>
              <a:spLocks noChangeArrowheads="1"/>
            </p:cNvSpPr>
            <p:nvPr/>
          </p:nvSpPr>
          <p:spPr bwMode="auto">
            <a:xfrm>
              <a:off x="11058525" y="7448550"/>
              <a:ext cx="12700" cy="11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31" name="Oval 127"/>
            <p:cNvSpPr>
              <a:spLocks noChangeArrowheads="1"/>
            </p:cNvSpPr>
            <p:nvPr/>
          </p:nvSpPr>
          <p:spPr bwMode="auto">
            <a:xfrm>
              <a:off x="10812463" y="7416800"/>
              <a:ext cx="1270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32" name="Oval 128"/>
            <p:cNvSpPr>
              <a:spLocks noChangeArrowheads="1"/>
            </p:cNvSpPr>
            <p:nvPr/>
          </p:nvSpPr>
          <p:spPr bwMode="auto">
            <a:xfrm>
              <a:off x="10972800" y="7435850"/>
              <a:ext cx="12700" cy="19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33" name="Oval 129"/>
            <p:cNvSpPr>
              <a:spLocks noChangeArrowheads="1"/>
            </p:cNvSpPr>
            <p:nvPr/>
          </p:nvSpPr>
          <p:spPr bwMode="auto">
            <a:xfrm>
              <a:off x="10942638" y="7540625"/>
              <a:ext cx="17463" cy="19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34" name="Rectangle 130"/>
            <p:cNvSpPr>
              <a:spLocks noChangeArrowheads="1"/>
            </p:cNvSpPr>
            <p:nvPr/>
          </p:nvSpPr>
          <p:spPr bwMode="auto">
            <a:xfrm>
              <a:off x="-6350" y="8175625"/>
              <a:ext cx="12204700" cy="1841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35" name="Freeform 131"/>
            <p:cNvSpPr>
              <a:spLocks/>
            </p:cNvSpPr>
            <p:nvPr/>
          </p:nvSpPr>
          <p:spPr bwMode="auto">
            <a:xfrm>
              <a:off x="282575" y="7799388"/>
              <a:ext cx="185738"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36" name="Freeform 132"/>
            <p:cNvSpPr>
              <a:spLocks/>
            </p:cNvSpPr>
            <p:nvPr/>
          </p:nvSpPr>
          <p:spPr bwMode="auto">
            <a:xfrm>
              <a:off x="960438" y="7799388"/>
              <a:ext cx="190500" cy="782638"/>
            </a:xfrm>
            <a:custGeom>
              <a:avLst/>
              <a:gdLst>
                <a:gd name="T0" fmla="*/ 31 w 31"/>
                <a:gd name="T1" fmla="*/ 12 h 127"/>
                <a:gd name="T2" fmla="*/ 15 w 31"/>
                <a:gd name="T3" fmla="*/ 0 h 127"/>
                <a:gd name="T4" fmla="*/ 0 w 31"/>
                <a:gd name="T5" fmla="*/ 12 h 127"/>
                <a:gd name="T6" fmla="*/ 0 w 31"/>
                <a:gd name="T7" fmla="*/ 127 h 127"/>
                <a:gd name="T8" fmla="*/ 31 w 31"/>
                <a:gd name="T9" fmla="*/ 127 h 127"/>
                <a:gd name="T10" fmla="*/ 31 w 31"/>
                <a:gd name="T11" fmla="*/ 12 h 127"/>
              </a:gdLst>
              <a:ahLst/>
              <a:cxnLst>
                <a:cxn ang="0">
                  <a:pos x="T0" y="T1"/>
                </a:cxn>
                <a:cxn ang="0">
                  <a:pos x="T2" y="T3"/>
                </a:cxn>
                <a:cxn ang="0">
                  <a:pos x="T4" y="T5"/>
                </a:cxn>
                <a:cxn ang="0">
                  <a:pos x="T6" y="T7"/>
                </a:cxn>
                <a:cxn ang="0">
                  <a:pos x="T8" y="T9"/>
                </a:cxn>
                <a:cxn ang="0">
                  <a:pos x="T10" y="T11"/>
                </a:cxn>
              </a:cxnLst>
              <a:rect l="0" t="0" r="r" b="b"/>
              <a:pathLst>
                <a:path w="31" h="127">
                  <a:moveTo>
                    <a:pt x="31" y="12"/>
                  </a:moveTo>
                  <a:cubicBezTo>
                    <a:pt x="31" y="6"/>
                    <a:pt x="24" y="0"/>
                    <a:pt x="15" y="0"/>
                  </a:cubicBezTo>
                  <a:cubicBezTo>
                    <a:pt x="7" y="0"/>
                    <a:pt x="0" y="6"/>
                    <a:pt x="0" y="12"/>
                  </a:cubicBezTo>
                  <a:cubicBezTo>
                    <a:pt x="0" y="127"/>
                    <a:pt x="0" y="127"/>
                    <a:pt x="0" y="127"/>
                  </a:cubicBezTo>
                  <a:cubicBezTo>
                    <a:pt x="31" y="127"/>
                    <a:pt x="31" y="127"/>
                    <a:pt x="31" y="127"/>
                  </a:cubicBezTo>
                  <a:lnTo>
                    <a:pt x="31"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37" name="Freeform 133"/>
            <p:cNvSpPr>
              <a:spLocks/>
            </p:cNvSpPr>
            <p:nvPr/>
          </p:nvSpPr>
          <p:spPr bwMode="auto">
            <a:xfrm>
              <a:off x="1644650" y="7799388"/>
              <a:ext cx="184151" cy="782639"/>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38" name="Freeform 134"/>
            <p:cNvSpPr>
              <a:spLocks/>
            </p:cNvSpPr>
            <p:nvPr/>
          </p:nvSpPr>
          <p:spPr bwMode="auto">
            <a:xfrm>
              <a:off x="2320925" y="7799388"/>
              <a:ext cx="185738"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39" name="Freeform 135"/>
            <p:cNvSpPr>
              <a:spLocks/>
            </p:cNvSpPr>
            <p:nvPr/>
          </p:nvSpPr>
          <p:spPr bwMode="auto">
            <a:xfrm>
              <a:off x="2998788" y="7799388"/>
              <a:ext cx="190500" cy="782638"/>
            </a:xfrm>
            <a:custGeom>
              <a:avLst/>
              <a:gdLst>
                <a:gd name="T0" fmla="*/ 31 w 31"/>
                <a:gd name="T1" fmla="*/ 12 h 127"/>
                <a:gd name="T2" fmla="*/ 16 w 31"/>
                <a:gd name="T3" fmla="*/ 0 h 127"/>
                <a:gd name="T4" fmla="*/ 0 w 31"/>
                <a:gd name="T5" fmla="*/ 12 h 127"/>
                <a:gd name="T6" fmla="*/ 0 w 31"/>
                <a:gd name="T7" fmla="*/ 127 h 127"/>
                <a:gd name="T8" fmla="*/ 31 w 31"/>
                <a:gd name="T9" fmla="*/ 127 h 127"/>
                <a:gd name="T10" fmla="*/ 31 w 31"/>
                <a:gd name="T11" fmla="*/ 12 h 127"/>
              </a:gdLst>
              <a:ahLst/>
              <a:cxnLst>
                <a:cxn ang="0">
                  <a:pos x="T0" y="T1"/>
                </a:cxn>
                <a:cxn ang="0">
                  <a:pos x="T2" y="T3"/>
                </a:cxn>
                <a:cxn ang="0">
                  <a:pos x="T4" y="T5"/>
                </a:cxn>
                <a:cxn ang="0">
                  <a:pos x="T6" y="T7"/>
                </a:cxn>
                <a:cxn ang="0">
                  <a:pos x="T8" y="T9"/>
                </a:cxn>
                <a:cxn ang="0">
                  <a:pos x="T10" y="T11"/>
                </a:cxn>
              </a:cxnLst>
              <a:rect l="0" t="0" r="r" b="b"/>
              <a:pathLst>
                <a:path w="31" h="127">
                  <a:moveTo>
                    <a:pt x="31" y="12"/>
                  </a:moveTo>
                  <a:cubicBezTo>
                    <a:pt x="31" y="6"/>
                    <a:pt x="24" y="0"/>
                    <a:pt x="16" y="0"/>
                  </a:cubicBezTo>
                  <a:cubicBezTo>
                    <a:pt x="7" y="0"/>
                    <a:pt x="0" y="6"/>
                    <a:pt x="0" y="12"/>
                  </a:cubicBezTo>
                  <a:cubicBezTo>
                    <a:pt x="0" y="127"/>
                    <a:pt x="0" y="127"/>
                    <a:pt x="0" y="127"/>
                  </a:cubicBezTo>
                  <a:cubicBezTo>
                    <a:pt x="31" y="127"/>
                    <a:pt x="31" y="127"/>
                    <a:pt x="31" y="127"/>
                  </a:cubicBezTo>
                  <a:lnTo>
                    <a:pt x="31"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40" name="Freeform 136"/>
            <p:cNvSpPr>
              <a:spLocks/>
            </p:cNvSpPr>
            <p:nvPr/>
          </p:nvSpPr>
          <p:spPr bwMode="auto">
            <a:xfrm>
              <a:off x="3681413" y="7799388"/>
              <a:ext cx="185738"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41" name="Freeform 137"/>
            <p:cNvSpPr>
              <a:spLocks/>
            </p:cNvSpPr>
            <p:nvPr/>
          </p:nvSpPr>
          <p:spPr bwMode="auto">
            <a:xfrm>
              <a:off x="4359275" y="7799388"/>
              <a:ext cx="184150"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4"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42" name="Freeform 138"/>
            <p:cNvSpPr>
              <a:spLocks/>
            </p:cNvSpPr>
            <p:nvPr/>
          </p:nvSpPr>
          <p:spPr bwMode="auto">
            <a:xfrm>
              <a:off x="5043488" y="7799388"/>
              <a:ext cx="184150"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6"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43" name="Freeform 139"/>
            <p:cNvSpPr>
              <a:spLocks/>
            </p:cNvSpPr>
            <p:nvPr/>
          </p:nvSpPr>
          <p:spPr bwMode="auto">
            <a:xfrm>
              <a:off x="5719763" y="7799388"/>
              <a:ext cx="185738"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44" name="Freeform 140"/>
            <p:cNvSpPr>
              <a:spLocks/>
            </p:cNvSpPr>
            <p:nvPr/>
          </p:nvSpPr>
          <p:spPr bwMode="auto">
            <a:xfrm>
              <a:off x="6397625" y="7799388"/>
              <a:ext cx="184150"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4"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45" name="Freeform 141"/>
            <p:cNvSpPr>
              <a:spLocks/>
            </p:cNvSpPr>
            <p:nvPr/>
          </p:nvSpPr>
          <p:spPr bwMode="auto">
            <a:xfrm>
              <a:off x="7081838" y="7799388"/>
              <a:ext cx="184150"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6"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46" name="Freeform 142"/>
            <p:cNvSpPr>
              <a:spLocks/>
            </p:cNvSpPr>
            <p:nvPr/>
          </p:nvSpPr>
          <p:spPr bwMode="auto">
            <a:xfrm>
              <a:off x="7758113" y="7799388"/>
              <a:ext cx="185738"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47" name="Freeform 143"/>
            <p:cNvSpPr>
              <a:spLocks/>
            </p:cNvSpPr>
            <p:nvPr/>
          </p:nvSpPr>
          <p:spPr bwMode="auto">
            <a:xfrm>
              <a:off x="8435975" y="7799388"/>
              <a:ext cx="184150"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4"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48" name="Freeform 144"/>
            <p:cNvSpPr>
              <a:spLocks/>
            </p:cNvSpPr>
            <p:nvPr/>
          </p:nvSpPr>
          <p:spPr bwMode="auto">
            <a:xfrm>
              <a:off x="9118600" y="7799388"/>
              <a:ext cx="185738"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6"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49" name="Freeform 145"/>
            <p:cNvSpPr>
              <a:spLocks/>
            </p:cNvSpPr>
            <p:nvPr/>
          </p:nvSpPr>
          <p:spPr bwMode="auto">
            <a:xfrm>
              <a:off x="9796463" y="7799388"/>
              <a:ext cx="184150"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50" name="Freeform 146"/>
            <p:cNvSpPr>
              <a:spLocks/>
            </p:cNvSpPr>
            <p:nvPr/>
          </p:nvSpPr>
          <p:spPr bwMode="auto">
            <a:xfrm>
              <a:off x="10474325" y="7799388"/>
              <a:ext cx="190500" cy="782638"/>
            </a:xfrm>
            <a:custGeom>
              <a:avLst/>
              <a:gdLst>
                <a:gd name="T0" fmla="*/ 31 w 31"/>
                <a:gd name="T1" fmla="*/ 12 h 127"/>
                <a:gd name="T2" fmla="*/ 16 w 31"/>
                <a:gd name="T3" fmla="*/ 0 h 127"/>
                <a:gd name="T4" fmla="*/ 0 w 31"/>
                <a:gd name="T5" fmla="*/ 12 h 127"/>
                <a:gd name="T6" fmla="*/ 0 w 31"/>
                <a:gd name="T7" fmla="*/ 127 h 127"/>
                <a:gd name="T8" fmla="*/ 31 w 31"/>
                <a:gd name="T9" fmla="*/ 127 h 127"/>
                <a:gd name="T10" fmla="*/ 31 w 31"/>
                <a:gd name="T11" fmla="*/ 12 h 127"/>
              </a:gdLst>
              <a:ahLst/>
              <a:cxnLst>
                <a:cxn ang="0">
                  <a:pos x="T0" y="T1"/>
                </a:cxn>
                <a:cxn ang="0">
                  <a:pos x="T2" y="T3"/>
                </a:cxn>
                <a:cxn ang="0">
                  <a:pos x="T4" y="T5"/>
                </a:cxn>
                <a:cxn ang="0">
                  <a:pos x="T6" y="T7"/>
                </a:cxn>
                <a:cxn ang="0">
                  <a:pos x="T8" y="T9"/>
                </a:cxn>
                <a:cxn ang="0">
                  <a:pos x="T10" y="T11"/>
                </a:cxn>
              </a:cxnLst>
              <a:rect l="0" t="0" r="r" b="b"/>
              <a:pathLst>
                <a:path w="31" h="127">
                  <a:moveTo>
                    <a:pt x="31" y="12"/>
                  </a:moveTo>
                  <a:cubicBezTo>
                    <a:pt x="31" y="6"/>
                    <a:pt x="24" y="0"/>
                    <a:pt x="16" y="0"/>
                  </a:cubicBezTo>
                  <a:cubicBezTo>
                    <a:pt x="7" y="0"/>
                    <a:pt x="0" y="6"/>
                    <a:pt x="0" y="12"/>
                  </a:cubicBezTo>
                  <a:cubicBezTo>
                    <a:pt x="0" y="127"/>
                    <a:pt x="0" y="127"/>
                    <a:pt x="0" y="127"/>
                  </a:cubicBezTo>
                  <a:cubicBezTo>
                    <a:pt x="31" y="127"/>
                    <a:pt x="31" y="127"/>
                    <a:pt x="31" y="127"/>
                  </a:cubicBezTo>
                  <a:lnTo>
                    <a:pt x="31"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51" name="Freeform 147"/>
            <p:cNvSpPr>
              <a:spLocks/>
            </p:cNvSpPr>
            <p:nvPr/>
          </p:nvSpPr>
          <p:spPr bwMode="auto">
            <a:xfrm>
              <a:off x="11156950" y="7799388"/>
              <a:ext cx="185738"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52" name="Freeform 148"/>
            <p:cNvSpPr>
              <a:spLocks/>
            </p:cNvSpPr>
            <p:nvPr/>
          </p:nvSpPr>
          <p:spPr bwMode="auto">
            <a:xfrm>
              <a:off x="11834813" y="7799388"/>
              <a:ext cx="184150"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4"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grpSp>
      <p:pic>
        <p:nvPicPr>
          <p:cNvPr id="162" name="图片 9">
            <a:extLst>
              <a:ext uri="{FF2B5EF4-FFF2-40B4-BE49-F238E27FC236}">
                <a16:creationId xmlns:a16="http://schemas.microsoft.com/office/drawing/2014/main" id="{2865A210-1A75-44C2-A563-954401F77FFB}"/>
              </a:ext>
            </a:extLst>
          </p:cNvPr>
          <p:cNvPicPr>
            <a:picLocks noChangeAspect="1"/>
          </p:cNvPicPr>
          <p:nvPr/>
        </p:nvPicPr>
        <p:blipFill>
          <a:blip r:embed="rId13">
            <a:extLst>
              <a:ext uri="{BEBA8EAE-BF5A-486C-A8C5-ECC9F3942E4B}">
                <a14:imgProps xmlns:a14="http://schemas.microsoft.com/office/drawing/2010/main">
                  <a14:imgLayer r:embed="rId14">
                    <a14:imgEffect>
                      <a14:saturation sat="400000"/>
                    </a14:imgEffect>
                  </a14:imgLayer>
                </a14:imgProps>
              </a:ext>
              <a:ext uri="{28A0092B-C50C-407E-A947-70E740481C1C}">
                <a14:useLocalDpi xmlns:a14="http://schemas.microsoft.com/office/drawing/2010/main" val="0"/>
              </a:ext>
            </a:extLst>
          </a:blip>
          <a:stretch>
            <a:fillRect/>
          </a:stretch>
        </p:blipFill>
        <p:spPr>
          <a:xfrm>
            <a:off x="2830711" y="160164"/>
            <a:ext cx="3889044" cy="2782986"/>
          </a:xfrm>
          <a:prstGeom prst="rect">
            <a:avLst/>
          </a:prstGeom>
          <a:ln>
            <a:noFill/>
          </a:ln>
          <a:effectLst>
            <a:outerShdw blurRad="292100" dist="139700" dir="2700000" algn="tl" rotWithShape="0">
              <a:srgbClr val="333333">
                <a:alpha val="65000"/>
              </a:srgbClr>
            </a:outerShdw>
          </a:effectLst>
        </p:spPr>
      </p:pic>
      <p:pic>
        <p:nvPicPr>
          <p:cNvPr id="165" name="Picture 5" descr="C:\Users\Administrator\Desktop\小鸟.png"/>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7869398" y="1109235"/>
            <a:ext cx="1075768" cy="11434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68" name="文本框 4"/>
          <p:cNvSpPr txBox="1">
            <a:spLocks noChangeArrowheads="1"/>
          </p:cNvSpPr>
          <p:nvPr/>
        </p:nvSpPr>
        <p:spPr bwMode="auto">
          <a:xfrm rot="21302815">
            <a:off x="3035133" y="1658036"/>
            <a:ext cx="3358769"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gn="ctr">
              <a:buClrTx/>
              <a:buFont typeface="Arial" panose="020B0604020202020204" pitchFamily="34" charset="0"/>
              <a:buNone/>
            </a:pPr>
            <a:r>
              <a:rPr lang="en-US" altLang="zh-CN" sz="3600" b="1" kern="1200">
                <a:solidFill>
                  <a:srgbClr val="FF0000"/>
                </a:solidFill>
                <a:latin typeface="Comic Sans MS" panose="030F0702030302020204" pitchFamily="66" charset="0"/>
                <a:ea typeface="幼圆" panose="02010509060101010101" charset="-122"/>
                <a:cs typeface="Arial" panose="020B0604020202020204" pitchFamily="34" charset="0"/>
                <a:sym typeface="+mn-lt"/>
              </a:rPr>
              <a:t>1.Warm-up</a:t>
            </a:r>
            <a:endParaRPr lang="zh-CN" altLang="en-US" sz="3600" b="1" kern="1200" dirty="0">
              <a:solidFill>
                <a:srgbClr val="FF0000"/>
              </a:solidFill>
              <a:latin typeface="Comic Sans MS" panose="030F0702030302020204" pitchFamily="66" charset="0"/>
              <a:ea typeface="幼圆" panose="02010509060101010101" charset="-122"/>
              <a:cs typeface="Arial" panose="020B0604020202020204" pitchFamily="34" charset="0"/>
              <a:sym typeface="+mn-lt"/>
            </a:endParaRPr>
          </a:p>
        </p:txBody>
      </p:sp>
      <p:pic>
        <p:nvPicPr>
          <p:cNvPr id="163" name="Picture 162">
            <a:extLst>
              <a:ext uri="{FF2B5EF4-FFF2-40B4-BE49-F238E27FC236}">
                <a16:creationId xmlns:a16="http://schemas.microsoft.com/office/drawing/2014/main" id="{77288C4A-6247-4C91-B74B-A38CDBD71BEE}"/>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8102399" y="100021"/>
            <a:ext cx="977681" cy="468779"/>
          </a:xfrm>
          <a:prstGeom prst="rect">
            <a:avLst/>
          </a:prstGeom>
        </p:spPr>
      </p:pic>
    </p:spTree>
    <p:extLst>
      <p:ext uri="{BB962C8B-B14F-4D97-AF65-F5344CB8AC3E}">
        <p14:creationId xmlns:p14="http://schemas.microsoft.com/office/powerpoint/2010/main" val="37877269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magic-chime-06.wav"/>
          </p:stSnd>
        </p:sndAc>
      </p:transition>
    </mc:Choice>
    <mc:Fallback xmlns="">
      <p:transition spd="slow">
        <p:fade/>
        <p:sndAc>
          <p:stSnd>
            <p:snd r:embed="rId18" name="magic-chime-06.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62"/>
                                            </p:tgtEl>
                                            <p:attrNameLst>
                                              <p:attrName>style.visibility</p:attrName>
                                            </p:attrNameLst>
                                          </p:cBhvr>
                                          <p:to>
                                            <p:strVal val="visible"/>
                                          </p:to>
                                        </p:set>
                                        <p:animEffect transition="in" filter="fade">
                                          <p:cBhvr>
                                            <p:cTn id="7" dur="1000"/>
                                            <p:tgtEl>
                                              <p:spTgt spid="162"/>
                                            </p:tgtEl>
                                          </p:cBhvr>
                                        </p:animEffect>
                                        <p:anim calcmode="lin" valueType="num">
                                          <p:cBhvr>
                                            <p:cTn id="8" dur="1000" fill="hold"/>
                                            <p:tgtEl>
                                              <p:spTgt spid="162"/>
                                            </p:tgtEl>
                                            <p:attrNameLst>
                                              <p:attrName>ppt_x</p:attrName>
                                            </p:attrNameLst>
                                          </p:cBhvr>
                                          <p:tavLst>
                                            <p:tav tm="0">
                                              <p:val>
                                                <p:strVal val="#ppt_x"/>
                                              </p:val>
                                            </p:tav>
                                            <p:tav tm="100000">
                                              <p:val>
                                                <p:strVal val="#ppt_x"/>
                                              </p:val>
                                            </p:tav>
                                          </p:tavLst>
                                        </p:anim>
                                        <p:anim calcmode="lin" valueType="num">
                                          <p:cBhvr>
                                            <p:cTn id="9" dur="1000" fill="hold"/>
                                            <p:tgtEl>
                                              <p:spTgt spid="16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165"/>
                                            </p:tgtEl>
                                            <p:attrNameLst>
                                              <p:attrName>style.visibility</p:attrName>
                                            </p:attrNameLst>
                                          </p:cBhvr>
                                          <p:to>
                                            <p:strVal val="visible"/>
                                          </p:to>
                                        </p:set>
                                        <p:anim calcmode="lin" valueType="num">
                                          <p:cBhvr additive="base">
                                            <p:cTn id="13" dur="500" fill="hold"/>
                                            <p:tgtEl>
                                              <p:spTgt spid="165"/>
                                            </p:tgtEl>
                                            <p:attrNameLst>
                                              <p:attrName>ppt_x</p:attrName>
                                            </p:attrNameLst>
                                          </p:cBhvr>
                                          <p:tavLst>
                                            <p:tav tm="0">
                                              <p:val>
                                                <p:strVal val="1+#ppt_w/2"/>
                                              </p:val>
                                            </p:tav>
                                            <p:tav tm="100000">
                                              <p:val>
                                                <p:strVal val="#ppt_x"/>
                                              </p:val>
                                            </p:tav>
                                          </p:tavLst>
                                        </p:anim>
                                        <p:anim calcmode="lin" valueType="num">
                                          <p:cBhvr additive="base">
                                            <p:cTn id="14" dur="500" fill="hold"/>
                                            <p:tgtEl>
                                              <p:spTgt spid="165"/>
                                            </p:tgtEl>
                                            <p:attrNameLst>
                                              <p:attrName>ppt_y</p:attrName>
                                            </p:attrNameLst>
                                          </p:cBhvr>
                                          <p:tavLst>
                                            <p:tav tm="0">
                                              <p:val>
                                                <p:strVal val="#ppt_y"/>
                                              </p:val>
                                            </p:tav>
                                            <p:tav tm="100000">
                                              <p:val>
                                                <p:strVal val="#ppt_y"/>
                                              </p:val>
                                            </p:tav>
                                          </p:tavLst>
                                        </p:anim>
                                      </p:childTnLst>
                                    </p:cTn>
                                  </p:par>
                                  <p:par>
                                    <p:cTn id="15" presetID="0" presetClass="path" presetSubtype="0" repeatCount="indefinite" accel="50000" fill="hold" nodeType="withEffect" p14:presetBounceEnd="43000">
                                      <p:stCondLst>
                                        <p:cond delay="500"/>
                                      </p:stCondLst>
                                      <p:endCondLst>
                                        <p:cond evt="onNext" delay="0">
                                          <p:tgtEl>
                                            <p:sldTgt/>
                                          </p:tgtEl>
                                        </p:cond>
                                      </p:endCondLst>
                                      <p:childTnLst>
                                        <p:animMotion origin="layout" path="M 5.55556E-7 1.35802E-6 C -0.01233 0.00154 -0.02309 0.00741 -0.03542 0.00926 C -0.04809 0.01543 -0.05972 0.01697 -0.07292 0.01852 C -0.18837 0.01574 -0.19062 0.03302 -0.25625 0.0037 C -0.26302 -0.00432 -0.26458 -0.01111 -0.27083 -0.02222 C -0.28073 -0.03982 -0.29132 -0.05864 -0.30521 -0.06482 C -0.34097 -0.1071 -0.42309 -0.09012 -0.44896 -0.09074 C -0.45955 -0.09537 -0.47049 -0.09722 -0.48125 -0.10185 C -0.48802 -0.10494 -0.4941 -0.10895 -0.50104 -0.11111 C -0.51059 -0.1179 -0.52118 -0.12469 -0.53125 -0.12778 C -0.54705 -0.14198 -0.56319 -0.15309 -0.58021 -0.16111 C -0.58628 -0.16389 -0.59132 -0.17006 -0.59687 -0.17408 C -0.6099 -0.18364 -0.62552 -0.19043 -0.63958 -0.19445 C -0.67187 -0.1929 -0.70312 -0.19074 -0.73542 -0.19259 C -0.74983 -0.20124 -0.76441 -0.20833 -0.77812 -0.22037 C -0.7842 -0.22593 -0.79028 -0.2321 -0.79705 -0.23519 C -0.81007 -0.24908 -0.79462 -0.23395 -0.80729 -0.24259 C -0.81302 -0.2463 -0.8184 -0.25309 -0.82413 -0.25741 C -0.83003 -0.26204 -0.82622 -0.25648 -0.83125 -0.26111 C -0.84097 -0.26975 -0.85104 -0.27809 -0.86146 -0.28333 C -0.87083 -0.29445 -0.88108 -0.30556 -0.89184 -0.31296 C -0.89965 -0.32716 -0.91215 -0.33457 -0.91875 -0.35185 C -0.92014 -0.35556 -0.92205 -0.35895 -0.92292 -0.36296 C -0.92361 -0.36605 -0.92396 -0.36945 -0.925 -0.37222 C -0.9276 -0.37963 -0.9316 -0.38519 -0.93438 -0.39259 C -0.94045 -0.40864 -0.94549 -0.4179 -0.95313 -0.43148 " pathEditMode="relative" ptsTypes="fffffffffffffffffffffffffA" p14:bounceEnd="43000">
                                          <p:cBhvr>
                                            <p:cTn id="16" dur="6000" fill="hold"/>
                                            <p:tgtEl>
                                              <p:spTgt spid="165"/>
                                            </p:tgtEl>
                                            <p:attrNameLst>
                                              <p:attrName>ppt_x</p:attrName>
                                              <p:attrName>ppt_y</p:attrName>
                                            </p:attrNameLst>
                                          </p:cBhvr>
                                        </p:animMotion>
                                      </p:childTnLst>
                                    </p:cTn>
                                  </p:par>
                                  <p:par>
                                    <p:cTn id="17" presetID="42" presetClass="entr" presetSubtype="0" fill="hold" grpId="0" nodeType="withEffect">
                                      <p:stCondLst>
                                        <p:cond delay="0"/>
                                      </p:stCondLst>
                                      <p:childTnLst>
                                        <p:set>
                                          <p:cBhvr>
                                            <p:cTn id="18" dur="1" fill="hold">
                                              <p:stCondLst>
                                                <p:cond delay="0"/>
                                              </p:stCondLst>
                                            </p:cTn>
                                            <p:tgtEl>
                                              <p:spTgt spid="168"/>
                                            </p:tgtEl>
                                            <p:attrNameLst>
                                              <p:attrName>style.visibility</p:attrName>
                                            </p:attrNameLst>
                                          </p:cBhvr>
                                          <p:to>
                                            <p:strVal val="visible"/>
                                          </p:to>
                                        </p:set>
                                        <p:animEffect transition="in" filter="fade">
                                          <p:cBhvr>
                                            <p:cTn id="19" dur="1000"/>
                                            <p:tgtEl>
                                              <p:spTgt spid="168"/>
                                            </p:tgtEl>
                                          </p:cBhvr>
                                        </p:animEffect>
                                        <p:anim calcmode="lin" valueType="num">
                                          <p:cBhvr>
                                            <p:cTn id="20" dur="1000" fill="hold"/>
                                            <p:tgtEl>
                                              <p:spTgt spid="168"/>
                                            </p:tgtEl>
                                            <p:attrNameLst>
                                              <p:attrName>ppt_x</p:attrName>
                                            </p:attrNameLst>
                                          </p:cBhvr>
                                          <p:tavLst>
                                            <p:tav tm="0">
                                              <p:val>
                                                <p:strVal val="#ppt_x"/>
                                              </p:val>
                                            </p:tav>
                                            <p:tav tm="100000">
                                              <p:val>
                                                <p:strVal val="#ppt_x"/>
                                              </p:val>
                                            </p:tav>
                                          </p:tavLst>
                                        </p:anim>
                                        <p:anim calcmode="lin" valueType="num">
                                          <p:cBhvr>
                                            <p:cTn id="21" dur="1000" fill="hold"/>
                                            <p:tgtEl>
                                              <p:spTgt spid="16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62"/>
                                            </p:tgtEl>
                                            <p:attrNameLst>
                                              <p:attrName>style.visibility</p:attrName>
                                            </p:attrNameLst>
                                          </p:cBhvr>
                                          <p:to>
                                            <p:strVal val="visible"/>
                                          </p:to>
                                        </p:set>
                                        <p:animEffect transition="in" filter="fade">
                                          <p:cBhvr>
                                            <p:cTn id="7" dur="1000"/>
                                            <p:tgtEl>
                                              <p:spTgt spid="162"/>
                                            </p:tgtEl>
                                          </p:cBhvr>
                                        </p:animEffect>
                                        <p:anim calcmode="lin" valueType="num">
                                          <p:cBhvr>
                                            <p:cTn id="8" dur="1000" fill="hold"/>
                                            <p:tgtEl>
                                              <p:spTgt spid="162"/>
                                            </p:tgtEl>
                                            <p:attrNameLst>
                                              <p:attrName>ppt_x</p:attrName>
                                            </p:attrNameLst>
                                          </p:cBhvr>
                                          <p:tavLst>
                                            <p:tav tm="0">
                                              <p:val>
                                                <p:strVal val="#ppt_x"/>
                                              </p:val>
                                            </p:tav>
                                            <p:tav tm="100000">
                                              <p:val>
                                                <p:strVal val="#ppt_x"/>
                                              </p:val>
                                            </p:tav>
                                          </p:tavLst>
                                        </p:anim>
                                        <p:anim calcmode="lin" valueType="num">
                                          <p:cBhvr>
                                            <p:cTn id="9" dur="1000" fill="hold"/>
                                            <p:tgtEl>
                                              <p:spTgt spid="16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9" name="chimes.wav"/>
                                            </p:tgtEl>
                                          </p:cMediaNode>
                                        </p:audio>
                                      </p:sub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165"/>
                                            </p:tgtEl>
                                            <p:attrNameLst>
                                              <p:attrName>style.visibility</p:attrName>
                                            </p:attrNameLst>
                                          </p:cBhvr>
                                          <p:to>
                                            <p:strVal val="visible"/>
                                          </p:to>
                                        </p:set>
                                        <p:anim calcmode="lin" valueType="num">
                                          <p:cBhvr additive="base">
                                            <p:cTn id="13" dur="500" fill="hold"/>
                                            <p:tgtEl>
                                              <p:spTgt spid="165"/>
                                            </p:tgtEl>
                                            <p:attrNameLst>
                                              <p:attrName>ppt_x</p:attrName>
                                            </p:attrNameLst>
                                          </p:cBhvr>
                                          <p:tavLst>
                                            <p:tav tm="0">
                                              <p:val>
                                                <p:strVal val="1+#ppt_w/2"/>
                                              </p:val>
                                            </p:tav>
                                            <p:tav tm="100000">
                                              <p:val>
                                                <p:strVal val="#ppt_x"/>
                                              </p:val>
                                            </p:tav>
                                          </p:tavLst>
                                        </p:anim>
                                        <p:anim calcmode="lin" valueType="num">
                                          <p:cBhvr additive="base">
                                            <p:cTn id="14" dur="500" fill="hold"/>
                                            <p:tgtEl>
                                              <p:spTgt spid="165"/>
                                            </p:tgtEl>
                                            <p:attrNameLst>
                                              <p:attrName>ppt_y</p:attrName>
                                            </p:attrNameLst>
                                          </p:cBhvr>
                                          <p:tavLst>
                                            <p:tav tm="0">
                                              <p:val>
                                                <p:strVal val="#ppt_y"/>
                                              </p:val>
                                            </p:tav>
                                            <p:tav tm="100000">
                                              <p:val>
                                                <p:strVal val="#ppt_y"/>
                                              </p:val>
                                            </p:tav>
                                          </p:tavLst>
                                        </p:anim>
                                      </p:childTnLst>
                                    </p:cTn>
                                  </p:par>
                                  <p:par>
                                    <p:cTn id="15" presetID="0" presetClass="path" presetSubtype="0" repeatCount="indefinite" accel="50000" fill="hold" nodeType="withEffect">
                                      <p:stCondLst>
                                        <p:cond delay="500"/>
                                      </p:stCondLst>
                                      <p:endCondLst>
                                        <p:cond evt="onNext" delay="0">
                                          <p:tgtEl>
                                            <p:sldTgt/>
                                          </p:tgtEl>
                                        </p:cond>
                                      </p:endCondLst>
                                      <p:childTnLst>
                                        <p:animMotion origin="layout" path="M 5.55556E-7 1.35802E-6 C -0.01233 0.00154 -0.02309 0.00741 -0.03542 0.00926 C -0.04809 0.01543 -0.05972 0.01697 -0.07292 0.01852 C -0.18837 0.01574 -0.19062 0.03302 -0.25625 0.0037 C -0.26302 -0.00432 -0.26458 -0.01111 -0.27083 -0.02222 C -0.28073 -0.03982 -0.29132 -0.05864 -0.30521 -0.06482 C -0.34097 -0.1071 -0.42309 -0.09012 -0.44896 -0.09074 C -0.45955 -0.09537 -0.47049 -0.09722 -0.48125 -0.10185 C -0.48802 -0.10494 -0.4941 -0.10895 -0.50104 -0.11111 C -0.51059 -0.1179 -0.52118 -0.12469 -0.53125 -0.12778 C -0.54705 -0.14198 -0.56319 -0.15309 -0.58021 -0.16111 C -0.58628 -0.16389 -0.59132 -0.17006 -0.59687 -0.17408 C -0.6099 -0.18364 -0.62552 -0.19043 -0.63958 -0.19445 C -0.67187 -0.1929 -0.70312 -0.19074 -0.73542 -0.19259 C -0.74983 -0.20124 -0.76441 -0.20833 -0.77812 -0.22037 C -0.7842 -0.22593 -0.79028 -0.2321 -0.79705 -0.23519 C -0.81007 -0.24908 -0.79462 -0.23395 -0.80729 -0.24259 C -0.81302 -0.2463 -0.8184 -0.25309 -0.82413 -0.25741 C -0.83003 -0.26204 -0.82622 -0.25648 -0.83125 -0.26111 C -0.84097 -0.26975 -0.85104 -0.27809 -0.86146 -0.28333 C -0.87083 -0.29445 -0.88108 -0.30556 -0.89184 -0.31296 C -0.89965 -0.32716 -0.91215 -0.33457 -0.91875 -0.35185 C -0.92014 -0.35556 -0.92205 -0.35895 -0.92292 -0.36296 C -0.92361 -0.36605 -0.92396 -0.36945 -0.925 -0.37222 C -0.9276 -0.37963 -0.9316 -0.38519 -0.93438 -0.39259 C -0.94045 -0.40864 -0.94549 -0.4179 -0.95313 -0.43148 " pathEditMode="relative" ptsTypes="fffffffffffffffffffffffffA">
                                          <p:cBhvr>
                                            <p:cTn id="16" dur="6000" fill="hold"/>
                                            <p:tgtEl>
                                              <p:spTgt spid="165"/>
                                            </p:tgtEl>
                                            <p:attrNameLst>
                                              <p:attrName>ppt_x</p:attrName>
                                              <p:attrName>ppt_y</p:attrName>
                                            </p:attrNameLst>
                                          </p:cBhvr>
                                        </p:animMotion>
                                      </p:childTnLst>
                                    </p:cTn>
                                  </p:par>
                                  <p:par>
                                    <p:cTn id="17" presetID="42" presetClass="entr" presetSubtype="0" fill="hold" grpId="0" nodeType="withEffect">
                                      <p:stCondLst>
                                        <p:cond delay="0"/>
                                      </p:stCondLst>
                                      <p:childTnLst>
                                        <p:set>
                                          <p:cBhvr>
                                            <p:cTn id="18" dur="1" fill="hold">
                                              <p:stCondLst>
                                                <p:cond delay="0"/>
                                              </p:stCondLst>
                                            </p:cTn>
                                            <p:tgtEl>
                                              <p:spTgt spid="168"/>
                                            </p:tgtEl>
                                            <p:attrNameLst>
                                              <p:attrName>style.visibility</p:attrName>
                                            </p:attrNameLst>
                                          </p:cBhvr>
                                          <p:to>
                                            <p:strVal val="visible"/>
                                          </p:to>
                                        </p:set>
                                        <p:animEffect transition="in" filter="fade">
                                          <p:cBhvr>
                                            <p:cTn id="19" dur="1000"/>
                                            <p:tgtEl>
                                              <p:spTgt spid="168"/>
                                            </p:tgtEl>
                                          </p:cBhvr>
                                        </p:animEffect>
                                        <p:anim calcmode="lin" valueType="num">
                                          <p:cBhvr>
                                            <p:cTn id="20" dur="1000" fill="hold"/>
                                            <p:tgtEl>
                                              <p:spTgt spid="168"/>
                                            </p:tgtEl>
                                            <p:attrNameLst>
                                              <p:attrName>ppt_x</p:attrName>
                                            </p:attrNameLst>
                                          </p:cBhvr>
                                          <p:tavLst>
                                            <p:tav tm="0">
                                              <p:val>
                                                <p:strVal val="#ppt_x"/>
                                              </p:val>
                                            </p:tav>
                                            <p:tav tm="100000">
                                              <p:val>
                                                <p:strVal val="#ppt_x"/>
                                              </p:val>
                                            </p:tav>
                                          </p:tavLst>
                                        </p:anim>
                                        <p:anim calcmode="lin" valueType="num">
                                          <p:cBhvr>
                                            <p:cTn id="21" dur="1000" fill="hold"/>
                                            <p:tgtEl>
                                              <p:spTgt spid="16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6">
            <a:alphaModFix amt="56000"/>
            <a:lum/>
          </a:blip>
          <a:srcRect/>
          <a:stretch>
            <a:fillRect t="-39000" b="-39000"/>
          </a:stretch>
        </a:blipFill>
        <a:effectLst/>
      </p:bgPr>
    </p:bg>
    <p:spTree>
      <p:nvGrpSpPr>
        <p:cNvPr id="1" name=""/>
        <p:cNvGrpSpPr/>
        <p:nvPr/>
      </p:nvGrpSpPr>
      <p:grpSpPr>
        <a:xfrm>
          <a:off x="0" y="0"/>
          <a:ext cx="0" cy="0"/>
          <a:chOff x="0" y="0"/>
          <a:chExt cx="0" cy="0"/>
        </a:xfrm>
      </p:grpSpPr>
      <p:sp>
        <p:nvSpPr>
          <p:cNvPr id="11" name="Rounded Rectangle 10"/>
          <p:cNvSpPr/>
          <p:nvPr/>
        </p:nvSpPr>
        <p:spPr>
          <a:xfrm>
            <a:off x="488291" y="1242204"/>
            <a:ext cx="8167421" cy="3749925"/>
          </a:xfrm>
          <a:prstGeom prst="roundRect">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Tx/>
              <a:buFontTx/>
              <a:buNone/>
            </a:pPr>
            <a:r>
              <a:rPr lang="en-US" sz="3000" b="1" kern="1200">
                <a:solidFill>
                  <a:srgbClr val="C00000"/>
                </a:solidFill>
                <a:latin typeface="Comic Sans MS" panose="030F0702030302020204" pitchFamily="66" charset="0"/>
              </a:rPr>
              <a:t>	</a:t>
            </a:r>
            <a:endParaRPr lang="en-US" sz="3000" b="1" kern="1200" dirty="0">
              <a:solidFill>
                <a:srgbClr val="C00000"/>
              </a:solidFill>
              <a:latin typeface="Comic Sans MS" panose="030F0702030302020204" pitchFamily="66" charset="0"/>
            </a:endParaRPr>
          </a:p>
        </p:txBody>
      </p:sp>
      <p:sp>
        <p:nvSpPr>
          <p:cNvPr id="3" name="Heart 2"/>
          <p:cNvSpPr/>
          <p:nvPr/>
        </p:nvSpPr>
        <p:spPr>
          <a:xfrm>
            <a:off x="6738165" y="128779"/>
            <a:ext cx="1012370" cy="828663"/>
          </a:xfrm>
          <a:prstGeom prst="heart">
            <a:avLst/>
          </a:prstGeom>
          <a:solidFill>
            <a:srgbClr val="CC000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250" b="1" kern="1200" dirty="0">
                <a:solidFill>
                  <a:prstClr val="black"/>
                </a:solidFill>
              </a:rPr>
              <a:t>Star</a:t>
            </a:r>
          </a:p>
        </p:txBody>
      </p:sp>
      <p:sp>
        <p:nvSpPr>
          <p:cNvPr id="4" name="Oval Callout 3"/>
          <p:cNvSpPr/>
          <p:nvPr/>
        </p:nvSpPr>
        <p:spPr>
          <a:xfrm>
            <a:off x="-176365" y="552599"/>
            <a:ext cx="2039870" cy="901400"/>
          </a:xfrm>
          <a:prstGeom prst="wedgeEllipseCallout">
            <a:avLst>
              <a:gd name="adj1" fmla="val -198"/>
              <a:gd name="adj2" fmla="val 76992"/>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250" b="1" kern="1200" dirty="0">
                <a:solidFill>
                  <a:srgbClr val="C00000"/>
                </a:solidFill>
                <a:latin typeface="Comic Sans MS" panose="030F0702030302020204" pitchFamily="66" charset="0"/>
              </a:rPr>
              <a:t>You </a:t>
            </a:r>
            <a:r>
              <a:rPr lang="en-US" sz="2250" b="1" kern="1200">
                <a:solidFill>
                  <a:srgbClr val="C00000"/>
                </a:solidFill>
                <a:latin typeface="Comic Sans MS" panose="030F0702030302020204" pitchFamily="66" charset="0"/>
              </a:rPr>
              <a:t>get 5 </a:t>
            </a:r>
            <a:r>
              <a:rPr lang="en-US" sz="2250" b="1" kern="1200" dirty="0">
                <a:solidFill>
                  <a:srgbClr val="C00000"/>
                </a:solidFill>
                <a:latin typeface="Comic Sans MS" panose="030F0702030302020204" pitchFamily="66" charset="0"/>
              </a:rPr>
              <a:t>stars!</a:t>
            </a:r>
          </a:p>
        </p:txBody>
      </p:sp>
      <p:sp>
        <p:nvSpPr>
          <p:cNvPr id="5" name="TextBox 4"/>
          <p:cNvSpPr txBox="1"/>
          <p:nvPr/>
        </p:nvSpPr>
        <p:spPr>
          <a:xfrm>
            <a:off x="968376" y="1367305"/>
            <a:ext cx="7181672" cy="1015663"/>
          </a:xfrm>
          <a:prstGeom prst="rect">
            <a:avLst/>
          </a:prstGeom>
          <a:noFill/>
        </p:spPr>
        <p:txBody>
          <a:bodyPr wrap="square" rtlCol="0">
            <a:spAutoFit/>
          </a:bodyPr>
          <a:lstStyle/>
          <a:p>
            <a:r>
              <a:rPr lang="en-US" sz="3000" dirty="0">
                <a:latin typeface="Comic Sans MS" panose="030F0702030302020204" pitchFamily="66" charset="0"/>
              </a:rPr>
              <a:t> Is it ……in autumn?</a:t>
            </a:r>
          </a:p>
          <a:p>
            <a:endParaRPr lang="en-US" sz="3000" dirty="0">
              <a:latin typeface="Comic Sans MS" panose="030F0702030302020204" pitchFamily="66" charset="0"/>
            </a:endParaRPr>
          </a:p>
        </p:txBody>
      </p:sp>
      <p:sp>
        <p:nvSpPr>
          <p:cNvPr id="16" name="Rectangle 15"/>
          <p:cNvSpPr/>
          <p:nvPr/>
        </p:nvSpPr>
        <p:spPr>
          <a:xfrm>
            <a:off x="1589906" y="2303070"/>
            <a:ext cx="1845316" cy="525714"/>
          </a:xfrm>
          <a:prstGeom prst="rect">
            <a:avLst/>
          </a:prstGeom>
          <a:solidFill>
            <a:srgbClr val="92D050"/>
          </a:solidFill>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rtlCol="0" anchor="ctr"/>
          <a:lstStyle/>
          <a:p>
            <a:r>
              <a:rPr lang="en-US" sz="3000" b="1">
                <a:latin typeface="Comic Sans MS" panose="030F0702030302020204" pitchFamily="66" charset="0"/>
                <a:cs typeface="Times New Roman" pitchFamily="18" charset="0"/>
              </a:rPr>
              <a:t>A</a:t>
            </a:r>
            <a:r>
              <a:rPr lang="en-US" sz="3000">
                <a:latin typeface="Comic Sans MS" panose="030F0702030302020204" pitchFamily="66" charset="0"/>
                <a:cs typeface="Times New Roman" pitchFamily="18" charset="0"/>
              </a:rPr>
              <a:t>. </a:t>
            </a:r>
            <a:r>
              <a:rPr lang="en-US" sz="3000" b="1">
                <a:solidFill>
                  <a:srgbClr val="7030A0"/>
                </a:solidFill>
                <a:latin typeface="Comic Sans MS" panose="030F0702030302020204" pitchFamily="66" charset="0"/>
                <a:cs typeface="Times New Roman" pitchFamily="18" charset="0"/>
              </a:rPr>
              <a:t>warm </a:t>
            </a:r>
            <a:endParaRPr lang="en-US" sz="3000" b="1" dirty="0">
              <a:solidFill>
                <a:srgbClr val="7030A0"/>
              </a:solidFill>
              <a:effectLst>
                <a:outerShdw blurRad="38100" dist="38100" dir="2700000" algn="tl">
                  <a:srgbClr val="000000">
                    <a:alpha val="43137"/>
                  </a:srgbClr>
                </a:outerShdw>
              </a:effectLst>
              <a:latin typeface="Comic Sans MS" panose="030F0702030302020204" pitchFamily="66" charset="0"/>
              <a:cs typeface="Times New Roman" pitchFamily="18" charset="0"/>
            </a:endParaRPr>
          </a:p>
        </p:txBody>
      </p:sp>
      <p:sp>
        <p:nvSpPr>
          <p:cNvPr id="18" name="Rectangle 17"/>
          <p:cNvSpPr/>
          <p:nvPr/>
        </p:nvSpPr>
        <p:spPr>
          <a:xfrm>
            <a:off x="1598697" y="3949735"/>
            <a:ext cx="1854108" cy="496112"/>
          </a:xfrm>
          <a:prstGeom prst="rect">
            <a:avLst/>
          </a:prstGeom>
          <a:solidFill>
            <a:srgbClr val="92D050"/>
          </a:solidFill>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rtlCol="0" anchor="ctr"/>
          <a:lstStyle/>
          <a:p>
            <a:r>
              <a:rPr lang="en-US" sz="3000" b="1">
                <a:latin typeface="Comic Sans MS" panose="030F0702030302020204" pitchFamily="66" charset="0"/>
                <a:cs typeface="Times New Roman" pitchFamily="18" charset="0"/>
              </a:rPr>
              <a:t>C</a:t>
            </a:r>
            <a:r>
              <a:rPr lang="en-US" sz="3000">
                <a:latin typeface="Comic Sans MS" panose="030F0702030302020204" pitchFamily="66" charset="0"/>
                <a:cs typeface="Times New Roman" pitchFamily="18" charset="0"/>
              </a:rPr>
              <a:t>. </a:t>
            </a:r>
            <a:r>
              <a:rPr lang="en-US" sz="3000" b="1">
                <a:solidFill>
                  <a:srgbClr val="7030A0"/>
                </a:solidFill>
                <a:latin typeface="Comic Sans MS" panose="030F0702030302020204" pitchFamily="66" charset="0"/>
                <a:cs typeface="Times New Roman" pitchFamily="18" charset="0"/>
              </a:rPr>
              <a:t>hot</a:t>
            </a:r>
            <a:endParaRPr lang="en-US" sz="3000" b="1" dirty="0">
              <a:solidFill>
                <a:srgbClr val="7030A0"/>
              </a:solidFill>
              <a:effectLst>
                <a:outerShdw blurRad="38100" dist="38100" dir="2700000" algn="tl">
                  <a:srgbClr val="000000">
                    <a:alpha val="43137"/>
                  </a:srgbClr>
                </a:outerShdw>
              </a:effectLst>
              <a:latin typeface="Comic Sans MS" panose="030F0702030302020204" pitchFamily="66" charset="0"/>
              <a:cs typeface="Times New Roman" pitchFamily="18" charset="0"/>
            </a:endParaRPr>
          </a:p>
        </p:txBody>
      </p:sp>
      <p:sp>
        <p:nvSpPr>
          <p:cNvPr id="19" name="Rectangle 18"/>
          <p:cNvSpPr/>
          <p:nvPr/>
        </p:nvSpPr>
        <p:spPr>
          <a:xfrm>
            <a:off x="1598697" y="3146021"/>
            <a:ext cx="1862899" cy="516569"/>
          </a:xfrm>
          <a:prstGeom prst="rect">
            <a:avLst/>
          </a:prstGeom>
          <a:solidFill>
            <a:srgbClr val="92D050"/>
          </a:solidFill>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rtlCol="0" anchor="ctr"/>
          <a:lstStyle/>
          <a:p>
            <a:r>
              <a:rPr lang="en-US" sz="3000" b="1">
                <a:latin typeface="Comic Sans MS" panose="030F0702030302020204" pitchFamily="66" charset="0"/>
                <a:cs typeface="Times New Roman" pitchFamily="18" charset="0"/>
              </a:rPr>
              <a:t>B</a:t>
            </a:r>
            <a:r>
              <a:rPr lang="en-US" sz="3000">
                <a:latin typeface="Comic Sans MS" panose="030F0702030302020204" pitchFamily="66" charset="0"/>
                <a:cs typeface="Times New Roman" pitchFamily="18" charset="0"/>
              </a:rPr>
              <a:t>. </a:t>
            </a:r>
            <a:r>
              <a:rPr lang="en-US" sz="3000" b="1">
                <a:solidFill>
                  <a:srgbClr val="7030A0"/>
                </a:solidFill>
                <a:effectLst>
                  <a:outerShdw blurRad="38100" dist="38100" dir="2700000" algn="tl">
                    <a:srgbClr val="000000">
                      <a:alpha val="43137"/>
                    </a:srgbClr>
                  </a:outerShdw>
                </a:effectLst>
                <a:latin typeface="Comic Sans MS" panose="030F0702030302020204" pitchFamily="66" charset="0"/>
                <a:cs typeface="Times New Roman" pitchFamily="18" charset="0"/>
              </a:rPr>
              <a:t>cool</a:t>
            </a:r>
            <a:endParaRPr lang="en-US" sz="3000" b="1" dirty="0">
              <a:solidFill>
                <a:srgbClr val="7030A0"/>
              </a:solidFill>
              <a:effectLst>
                <a:outerShdw blurRad="38100" dist="38100" dir="2700000" algn="tl">
                  <a:srgbClr val="000000">
                    <a:alpha val="43137"/>
                  </a:srgbClr>
                </a:outerShdw>
              </a:effectLst>
              <a:latin typeface="Comic Sans MS" panose="030F0702030302020204" pitchFamily="66" charset="0"/>
              <a:cs typeface="Times New Roman" pitchFamily="18" charset="0"/>
            </a:endParaRPr>
          </a:p>
        </p:txBody>
      </p:sp>
      <p:pic>
        <p:nvPicPr>
          <p:cNvPr id="13" name="Picture 8" descr="Kids Dancing In Autumn Stock Illustration - Download Image Now - iStock"/>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53713" y="1717135"/>
            <a:ext cx="2857771" cy="2857772"/>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2047658" y="716927"/>
            <a:ext cx="4870528" cy="587828"/>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a:solidFill>
                  <a:schemeClr val="tx1"/>
                </a:solidFill>
                <a:latin typeface="Comic Sans MS" panose="030F0702030302020204" pitchFamily="66" charset="0"/>
              </a:rPr>
              <a:t>Choose the best answer </a:t>
            </a:r>
          </a:p>
        </p:txBody>
      </p:sp>
      <p:sp>
        <p:nvSpPr>
          <p:cNvPr id="14" name="Rounded Rectangle 13">
            <a:hlinkClick r:id="rId8" action="ppaction://hlinksldjump"/>
          </p:cNvPr>
          <p:cNvSpPr/>
          <p:nvPr/>
        </p:nvSpPr>
        <p:spPr>
          <a:xfrm>
            <a:off x="134197" y="71061"/>
            <a:ext cx="1668359" cy="443130"/>
          </a:xfrm>
          <a:prstGeom prst="roundRect">
            <a:avLst/>
          </a:prstGeom>
          <a:solidFill>
            <a:srgbClr val="CC99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250" b="1" kern="1200" dirty="0">
                <a:solidFill>
                  <a:prstClr val="black"/>
                </a:solidFill>
                <a:latin typeface="Comic Sans MS" panose="030F0702030302020204" pitchFamily="66" charset="0"/>
              </a:rPr>
              <a:t>Back</a:t>
            </a:r>
          </a:p>
        </p:txBody>
      </p:sp>
      <p:pic>
        <p:nvPicPr>
          <p:cNvPr id="15" name="Picture 14">
            <a:extLst>
              <a:ext uri="{FF2B5EF4-FFF2-40B4-BE49-F238E27FC236}">
                <a16:creationId xmlns:a16="http://schemas.microsoft.com/office/drawing/2014/main" id="{77288C4A-6247-4C91-B74B-A38CDBD71BE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8102399" y="100021"/>
            <a:ext cx="977681" cy="468779"/>
          </a:xfrm>
          <a:prstGeom prst="rect">
            <a:avLst/>
          </a:prstGeom>
        </p:spPr>
      </p:pic>
    </p:spTree>
    <p:extLst>
      <p:ext uri="{BB962C8B-B14F-4D97-AF65-F5344CB8AC3E}">
        <p14:creationId xmlns:p14="http://schemas.microsoft.com/office/powerpoint/2010/main" val="517752335"/>
      </p:ext>
    </p:extLst>
  </p:cSld>
  <p:clrMapOvr>
    <a:masterClrMapping/>
  </p:clrMapOvr>
  <p:transition spd="slow">
    <p:push/>
    <p:sndAc>
      <p:stSnd>
        <p:snd r:embed="rId2" name="suction.wav"/>
      </p:stSnd>
    </p:sndAc>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6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
                  </p:tgtEl>
                </p:cond>
              </p:nextCondLst>
            </p:seq>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32" presetClass="emph" presetSubtype="0" fill="hold" grpId="0" nodeType="clickEffect">
                                  <p:stCondLst>
                                    <p:cond delay="0"/>
                                  </p:stCondLst>
                                  <p:childTnLst>
                                    <p:animRot by="120000">
                                      <p:cBhvr>
                                        <p:cTn id="12" dur="100" fill="hold">
                                          <p:stCondLst>
                                            <p:cond delay="0"/>
                                          </p:stCondLst>
                                        </p:cTn>
                                        <p:tgtEl>
                                          <p:spTgt spid="19"/>
                                        </p:tgtEl>
                                        <p:attrNameLst>
                                          <p:attrName>r</p:attrName>
                                        </p:attrNameLst>
                                      </p:cBhvr>
                                    </p:animRot>
                                    <p:animRot by="-240000">
                                      <p:cBhvr>
                                        <p:cTn id="13" dur="200" fill="hold">
                                          <p:stCondLst>
                                            <p:cond delay="200"/>
                                          </p:stCondLst>
                                        </p:cTn>
                                        <p:tgtEl>
                                          <p:spTgt spid="19"/>
                                        </p:tgtEl>
                                        <p:attrNameLst>
                                          <p:attrName>r</p:attrName>
                                        </p:attrNameLst>
                                      </p:cBhvr>
                                    </p:animRot>
                                    <p:animRot by="240000">
                                      <p:cBhvr>
                                        <p:cTn id="14" dur="200" fill="hold">
                                          <p:stCondLst>
                                            <p:cond delay="400"/>
                                          </p:stCondLst>
                                        </p:cTn>
                                        <p:tgtEl>
                                          <p:spTgt spid="19"/>
                                        </p:tgtEl>
                                        <p:attrNameLst>
                                          <p:attrName>r</p:attrName>
                                        </p:attrNameLst>
                                      </p:cBhvr>
                                    </p:animRot>
                                    <p:animRot by="-240000">
                                      <p:cBhvr>
                                        <p:cTn id="15" dur="200" fill="hold">
                                          <p:stCondLst>
                                            <p:cond delay="600"/>
                                          </p:stCondLst>
                                        </p:cTn>
                                        <p:tgtEl>
                                          <p:spTgt spid="19"/>
                                        </p:tgtEl>
                                        <p:attrNameLst>
                                          <p:attrName>r</p:attrName>
                                        </p:attrNameLst>
                                      </p:cBhvr>
                                    </p:animRot>
                                    <p:animRot by="120000">
                                      <p:cBhvr>
                                        <p:cTn id="16" dur="200" fill="hold">
                                          <p:stCondLst>
                                            <p:cond delay="800"/>
                                          </p:stCondLst>
                                        </p:cTn>
                                        <p:tgtEl>
                                          <p:spTgt spid="19"/>
                                        </p:tgtEl>
                                        <p:attrNameLst>
                                          <p:attrName>r</p:attrName>
                                        </p:attrNameLst>
                                      </p:cBhvr>
                                    </p:animRot>
                                  </p:childTnLst>
                                  <p:subTnLst>
                                    <p:audio>
                                      <p:cMediaNode>
                                        <p:cTn display="0" masterRel="sameClick">
                                          <p:stCondLst>
                                            <p:cond evt="begin" delay="0">
                                              <p:tn val="11"/>
                                            </p:cond>
                                          </p:stCondLst>
                                          <p:endCondLst>
                                            <p:cond evt="onStopAudio" delay="0">
                                              <p:tgtEl>
                                                <p:sldTgt/>
                                              </p:tgtEl>
                                            </p:cond>
                                          </p:endCondLst>
                                        </p:cTn>
                                        <p:tgtEl>
                                          <p:sndTgt r:embed="rId4" name="YEAH.wav"/>
                                        </p:tgtEl>
                                      </p:cMediaNode>
                                    </p:audio>
                                  </p:subTnLst>
                                </p:cTn>
                              </p:par>
                              <p:par>
                                <p:cTn id="17" presetID="1" presetClass="exit" presetSubtype="0" fill="hold" grpId="1" nodeType="withEffect">
                                  <p:stCondLst>
                                    <p:cond delay="0"/>
                                  </p:stCondLst>
                                  <p:childTnLst>
                                    <p:set>
                                      <p:cBhvr>
                                        <p:cTn id="18" dur="1" fill="hold">
                                          <p:stCondLst>
                                            <p:cond delay="0"/>
                                          </p:stCondLst>
                                        </p:cTn>
                                        <p:tgtEl>
                                          <p:spTgt spid="16"/>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21" restart="whenNotActive" fill="hold" evtFilter="cancelBubble" nodeType="interactiveSeq">
                <p:stCondLst>
                  <p:cond evt="onClick" delay="0">
                    <p:tgtEl>
                      <p:spTgt spid="16"/>
                    </p:tgtEl>
                  </p:cond>
                </p:stCondLst>
                <p:endSync evt="end" delay="0">
                  <p:rtn val="all"/>
                </p:endSync>
                <p:childTnLst>
                  <p:par>
                    <p:cTn id="22" fill="hold">
                      <p:stCondLst>
                        <p:cond delay="0"/>
                      </p:stCondLst>
                      <p:childTnLst>
                        <p:par>
                          <p:cTn id="23" fill="hold">
                            <p:stCondLst>
                              <p:cond delay="0"/>
                            </p:stCondLst>
                            <p:childTnLst>
                              <p:par>
                                <p:cTn id="24" presetID="2" presetClass="exit" presetSubtype="4" fill="hold" grpId="0" nodeType="clickEffect">
                                  <p:stCondLst>
                                    <p:cond delay="0"/>
                                  </p:stCondLst>
                                  <p:childTnLst>
                                    <p:anim calcmode="lin" valueType="num">
                                      <p:cBhvr additive="base">
                                        <p:cTn id="25" dur="1250"/>
                                        <p:tgtEl>
                                          <p:spTgt spid="16"/>
                                        </p:tgtEl>
                                        <p:attrNameLst>
                                          <p:attrName>ppt_x</p:attrName>
                                        </p:attrNameLst>
                                      </p:cBhvr>
                                      <p:tavLst>
                                        <p:tav tm="0">
                                          <p:val>
                                            <p:strVal val="ppt_x"/>
                                          </p:val>
                                        </p:tav>
                                        <p:tav tm="100000">
                                          <p:val>
                                            <p:strVal val="ppt_x"/>
                                          </p:val>
                                        </p:tav>
                                      </p:tavLst>
                                    </p:anim>
                                    <p:anim calcmode="lin" valueType="num">
                                      <p:cBhvr additive="base">
                                        <p:cTn id="26" dur="1250"/>
                                        <p:tgtEl>
                                          <p:spTgt spid="16"/>
                                        </p:tgtEl>
                                        <p:attrNameLst>
                                          <p:attrName>ppt_y</p:attrName>
                                        </p:attrNameLst>
                                      </p:cBhvr>
                                      <p:tavLst>
                                        <p:tav tm="0">
                                          <p:val>
                                            <p:strVal val="ppt_y"/>
                                          </p:val>
                                        </p:tav>
                                        <p:tav tm="100000">
                                          <p:val>
                                            <p:strVal val="1+ppt_h/2"/>
                                          </p:val>
                                        </p:tav>
                                      </p:tavLst>
                                    </p:anim>
                                    <p:set>
                                      <p:cBhvr>
                                        <p:cTn id="27" dur="1" fill="hold">
                                          <p:stCondLst>
                                            <p:cond delay="1249"/>
                                          </p:stCondLst>
                                        </p:cTn>
                                        <p:tgtEl>
                                          <p:spTgt spid="16"/>
                                        </p:tgtEl>
                                        <p:attrNameLst>
                                          <p:attrName>style.visibility</p:attrName>
                                        </p:attrNameLst>
                                      </p:cBhvr>
                                      <p:to>
                                        <p:strVal val="hidden"/>
                                      </p:to>
                                    </p:set>
                                  </p:childTnLst>
                                  <p:subTnLst>
                                    <p:audio>
                                      <p:cMediaNode>
                                        <p:cTn display="0" masterRel="sameClick">
                                          <p:stCondLst>
                                            <p:cond evt="begin" delay="0">
                                              <p:tn val="24"/>
                                            </p:cond>
                                          </p:stCondLst>
                                          <p:endCondLst>
                                            <p:cond evt="onStopAudio" delay="0">
                                              <p:tgtEl>
                                                <p:sldTgt/>
                                              </p:tgtEl>
                                            </p:cond>
                                          </p:endCondLst>
                                        </p:cTn>
                                        <p:tgtEl>
                                          <p:sndTgt r:embed="rId5" name="OH NO.wav"/>
                                        </p:tgtEl>
                                      </p:cMediaNode>
                                    </p:audio>
                                  </p:subTnLst>
                                </p:cTn>
                              </p:par>
                            </p:childTnLst>
                          </p:cTn>
                        </p:par>
                      </p:childTnLst>
                    </p:cTn>
                  </p:par>
                </p:childTnLst>
              </p:cTn>
              <p:nextCondLst>
                <p:cond evt="onClick" delay="0">
                  <p:tgtEl>
                    <p:spTgt spid="16"/>
                  </p:tgtEl>
                </p:cond>
              </p:nextCondLst>
            </p:seq>
            <p:seq concurrent="1" nextAc="seek">
              <p:cTn id="28" restart="whenNotActive" fill="hold" evtFilter="cancelBubble" nodeType="interactiveSeq">
                <p:stCondLst>
                  <p:cond evt="onClick" delay="0">
                    <p:tgtEl>
                      <p:spTgt spid="18"/>
                    </p:tgtEl>
                  </p:cond>
                </p:stCondLst>
                <p:endSync evt="end" delay="0">
                  <p:rtn val="all"/>
                </p:endSync>
                <p:childTnLst>
                  <p:par>
                    <p:cTn id="29" fill="hold">
                      <p:stCondLst>
                        <p:cond delay="0"/>
                      </p:stCondLst>
                      <p:childTnLst>
                        <p:par>
                          <p:cTn id="30" fill="hold">
                            <p:stCondLst>
                              <p:cond delay="0"/>
                            </p:stCondLst>
                            <p:childTnLst>
                              <p:par>
                                <p:cTn id="31" presetID="2" presetClass="exit" presetSubtype="4" fill="hold" grpId="0" nodeType="clickEffect">
                                  <p:stCondLst>
                                    <p:cond delay="0"/>
                                  </p:stCondLst>
                                  <p:childTnLst>
                                    <p:anim calcmode="lin" valueType="num">
                                      <p:cBhvr additive="base">
                                        <p:cTn id="32" dur="1250"/>
                                        <p:tgtEl>
                                          <p:spTgt spid="18"/>
                                        </p:tgtEl>
                                        <p:attrNameLst>
                                          <p:attrName>ppt_x</p:attrName>
                                        </p:attrNameLst>
                                      </p:cBhvr>
                                      <p:tavLst>
                                        <p:tav tm="0">
                                          <p:val>
                                            <p:strVal val="ppt_x"/>
                                          </p:val>
                                        </p:tav>
                                        <p:tav tm="100000">
                                          <p:val>
                                            <p:strVal val="ppt_x"/>
                                          </p:val>
                                        </p:tav>
                                      </p:tavLst>
                                    </p:anim>
                                    <p:anim calcmode="lin" valueType="num">
                                      <p:cBhvr additive="base">
                                        <p:cTn id="33" dur="1250"/>
                                        <p:tgtEl>
                                          <p:spTgt spid="18"/>
                                        </p:tgtEl>
                                        <p:attrNameLst>
                                          <p:attrName>ppt_y</p:attrName>
                                        </p:attrNameLst>
                                      </p:cBhvr>
                                      <p:tavLst>
                                        <p:tav tm="0">
                                          <p:val>
                                            <p:strVal val="ppt_y"/>
                                          </p:val>
                                        </p:tav>
                                        <p:tav tm="100000">
                                          <p:val>
                                            <p:strVal val="1+ppt_h/2"/>
                                          </p:val>
                                        </p:tav>
                                      </p:tavLst>
                                    </p:anim>
                                    <p:set>
                                      <p:cBhvr>
                                        <p:cTn id="34" dur="1" fill="hold">
                                          <p:stCondLst>
                                            <p:cond delay="1249"/>
                                          </p:stCondLst>
                                        </p:cTn>
                                        <p:tgtEl>
                                          <p:spTgt spid="18"/>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5" name="OH NO.wav"/>
                                        </p:tgtEl>
                                      </p:cMediaNode>
                                    </p:audio>
                                  </p:subTnLst>
                                </p:cTn>
                              </p:par>
                            </p:childTnLst>
                          </p:cTn>
                        </p:par>
                      </p:childTnLst>
                    </p:cTn>
                  </p:par>
                </p:childTnLst>
              </p:cTn>
              <p:nextCondLst>
                <p:cond evt="onClick" delay="0">
                  <p:tgtEl>
                    <p:spTgt spid="18"/>
                  </p:tgtEl>
                </p:cond>
              </p:nextCondLst>
            </p:seq>
          </p:childTnLst>
        </p:cTn>
      </p:par>
    </p:tnLst>
    <p:bldLst>
      <p:bldP spid="4" grpId="0" animBg="1"/>
      <p:bldP spid="16" grpId="0" animBg="1"/>
      <p:bldP spid="16" grpId="1" animBg="1"/>
      <p:bldP spid="18" grpId="0" animBg="1"/>
      <p:bldP spid="18" grpId="1" animBg="1"/>
      <p:bldP spid="1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6">
            <a:alphaModFix amt="56000"/>
            <a:lum/>
          </a:blip>
          <a:srcRect/>
          <a:stretch>
            <a:fillRect t="-39000" b="-39000"/>
          </a:stretch>
        </a:blipFill>
        <a:effectLst/>
      </p:bgPr>
    </p:bg>
    <p:spTree>
      <p:nvGrpSpPr>
        <p:cNvPr id="1" name=""/>
        <p:cNvGrpSpPr/>
        <p:nvPr/>
      </p:nvGrpSpPr>
      <p:grpSpPr>
        <a:xfrm>
          <a:off x="0" y="0"/>
          <a:ext cx="0" cy="0"/>
          <a:chOff x="0" y="0"/>
          <a:chExt cx="0" cy="0"/>
        </a:xfrm>
      </p:grpSpPr>
      <p:sp>
        <p:nvSpPr>
          <p:cNvPr id="11" name="Rounded Rectangle 10"/>
          <p:cNvSpPr/>
          <p:nvPr/>
        </p:nvSpPr>
        <p:spPr>
          <a:xfrm>
            <a:off x="488291" y="1242204"/>
            <a:ext cx="8167421" cy="3749925"/>
          </a:xfrm>
          <a:prstGeom prst="roundRect">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Tx/>
              <a:buFontTx/>
              <a:buNone/>
            </a:pPr>
            <a:r>
              <a:rPr lang="en-US" sz="3000" b="1" kern="1200">
                <a:solidFill>
                  <a:srgbClr val="C00000"/>
                </a:solidFill>
                <a:latin typeface="Comic Sans MS" panose="030F0702030302020204" pitchFamily="66" charset="0"/>
              </a:rPr>
              <a:t>	</a:t>
            </a:r>
            <a:endParaRPr lang="en-US" sz="3000" b="1" kern="1200" dirty="0">
              <a:solidFill>
                <a:srgbClr val="C00000"/>
              </a:solidFill>
              <a:latin typeface="Comic Sans MS" panose="030F0702030302020204" pitchFamily="66" charset="0"/>
            </a:endParaRPr>
          </a:p>
        </p:txBody>
      </p:sp>
      <p:sp>
        <p:nvSpPr>
          <p:cNvPr id="4" name="Oval Callout 3"/>
          <p:cNvSpPr/>
          <p:nvPr/>
        </p:nvSpPr>
        <p:spPr>
          <a:xfrm>
            <a:off x="-77386" y="643908"/>
            <a:ext cx="2251424" cy="901400"/>
          </a:xfrm>
          <a:prstGeom prst="wedgeEllipseCallout">
            <a:avLst>
              <a:gd name="adj1" fmla="val 3665"/>
              <a:gd name="adj2" fmla="val 78602"/>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250" b="1" kern="1200">
                <a:solidFill>
                  <a:srgbClr val="C00000"/>
                </a:solidFill>
                <a:latin typeface="Comic Sans MS" panose="030F0702030302020204" pitchFamily="66" charset="0"/>
              </a:rPr>
              <a:t>You get 10 </a:t>
            </a:r>
            <a:r>
              <a:rPr lang="en-US" sz="2250" b="1" kern="1200" dirty="0">
                <a:solidFill>
                  <a:srgbClr val="C00000"/>
                </a:solidFill>
                <a:latin typeface="Comic Sans MS" panose="030F0702030302020204" pitchFamily="66" charset="0"/>
              </a:rPr>
              <a:t>stars!</a:t>
            </a:r>
          </a:p>
        </p:txBody>
      </p:sp>
      <p:sp>
        <p:nvSpPr>
          <p:cNvPr id="5" name="TextBox 4"/>
          <p:cNvSpPr txBox="1"/>
          <p:nvPr/>
        </p:nvSpPr>
        <p:spPr>
          <a:xfrm>
            <a:off x="2155151" y="1704282"/>
            <a:ext cx="7181672" cy="553998"/>
          </a:xfrm>
          <a:prstGeom prst="rect">
            <a:avLst/>
          </a:prstGeom>
          <a:noFill/>
        </p:spPr>
        <p:txBody>
          <a:bodyPr wrap="square" rtlCol="0">
            <a:spAutoFit/>
          </a:bodyPr>
          <a:lstStyle/>
          <a:p>
            <a:r>
              <a:rPr lang="en-US" sz="3000">
                <a:latin typeface="Comic Sans MS" panose="030F0702030302020204" pitchFamily="66" charset="0"/>
              </a:rPr>
              <a:t> It’s not rainy. It’s___.</a:t>
            </a:r>
          </a:p>
        </p:txBody>
      </p:sp>
      <p:sp>
        <p:nvSpPr>
          <p:cNvPr id="16" name="Rectangle 15"/>
          <p:cNvSpPr/>
          <p:nvPr/>
        </p:nvSpPr>
        <p:spPr>
          <a:xfrm>
            <a:off x="3671624" y="2576163"/>
            <a:ext cx="1845316" cy="525714"/>
          </a:xfrm>
          <a:prstGeom prst="rect">
            <a:avLst/>
          </a:prstGeom>
          <a:solidFill>
            <a:srgbClr val="92D050"/>
          </a:solidFill>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rtlCol="0" anchor="ctr"/>
          <a:lstStyle/>
          <a:p>
            <a:r>
              <a:rPr lang="en-US" sz="3000" b="1">
                <a:latin typeface="Comic Sans MS" panose="030F0702030302020204" pitchFamily="66" charset="0"/>
                <a:cs typeface="Times New Roman" pitchFamily="18" charset="0"/>
              </a:rPr>
              <a:t>A</a:t>
            </a:r>
            <a:r>
              <a:rPr lang="en-US" sz="3000">
                <a:latin typeface="Comic Sans MS" panose="030F0702030302020204" pitchFamily="66" charset="0"/>
                <a:cs typeface="Times New Roman" pitchFamily="18" charset="0"/>
              </a:rPr>
              <a:t>. </a:t>
            </a:r>
            <a:r>
              <a:rPr lang="en-US" sz="3000" b="1">
                <a:solidFill>
                  <a:srgbClr val="7030A0"/>
                </a:solidFill>
                <a:latin typeface="Comic Sans MS" panose="030F0702030302020204" pitchFamily="66" charset="0"/>
                <a:cs typeface="Times New Roman" pitchFamily="18" charset="0"/>
              </a:rPr>
              <a:t>wet </a:t>
            </a:r>
            <a:endParaRPr lang="en-US" sz="3000" b="1" dirty="0">
              <a:solidFill>
                <a:srgbClr val="7030A0"/>
              </a:solidFill>
              <a:effectLst>
                <a:outerShdw blurRad="38100" dist="38100" dir="2700000" algn="tl">
                  <a:srgbClr val="000000">
                    <a:alpha val="43137"/>
                  </a:srgbClr>
                </a:outerShdw>
              </a:effectLst>
              <a:latin typeface="Comic Sans MS" panose="030F0702030302020204" pitchFamily="66" charset="0"/>
              <a:cs typeface="Times New Roman" pitchFamily="18" charset="0"/>
            </a:endParaRPr>
          </a:p>
        </p:txBody>
      </p:sp>
      <p:sp>
        <p:nvSpPr>
          <p:cNvPr id="18" name="Rectangle 17"/>
          <p:cNvSpPr/>
          <p:nvPr/>
        </p:nvSpPr>
        <p:spPr>
          <a:xfrm>
            <a:off x="3680415" y="4222828"/>
            <a:ext cx="1854108" cy="496112"/>
          </a:xfrm>
          <a:prstGeom prst="rect">
            <a:avLst/>
          </a:prstGeom>
          <a:solidFill>
            <a:srgbClr val="92D050"/>
          </a:solidFill>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rtlCol="0" anchor="ctr"/>
          <a:lstStyle/>
          <a:p>
            <a:r>
              <a:rPr lang="en-US" sz="3000" b="1">
                <a:latin typeface="Comic Sans MS" panose="030F0702030302020204" pitchFamily="66" charset="0"/>
                <a:cs typeface="Times New Roman" pitchFamily="18" charset="0"/>
              </a:rPr>
              <a:t>C</a:t>
            </a:r>
            <a:r>
              <a:rPr lang="en-US" sz="3000">
                <a:latin typeface="Comic Sans MS" panose="030F0702030302020204" pitchFamily="66" charset="0"/>
                <a:cs typeface="Times New Roman" pitchFamily="18" charset="0"/>
              </a:rPr>
              <a:t>. </a:t>
            </a:r>
            <a:r>
              <a:rPr lang="en-US" sz="3000" b="1">
                <a:solidFill>
                  <a:srgbClr val="7030A0"/>
                </a:solidFill>
                <a:latin typeface="Comic Sans MS" panose="030F0702030302020204" pitchFamily="66" charset="0"/>
                <a:cs typeface="Times New Roman" pitchFamily="18" charset="0"/>
              </a:rPr>
              <a:t>cool</a:t>
            </a:r>
            <a:endParaRPr lang="en-US" sz="3000" b="1" dirty="0">
              <a:solidFill>
                <a:srgbClr val="7030A0"/>
              </a:solidFill>
              <a:effectLst>
                <a:outerShdw blurRad="38100" dist="38100" dir="2700000" algn="tl">
                  <a:srgbClr val="000000">
                    <a:alpha val="43137"/>
                  </a:srgbClr>
                </a:outerShdw>
              </a:effectLst>
              <a:latin typeface="Comic Sans MS" panose="030F0702030302020204" pitchFamily="66" charset="0"/>
              <a:cs typeface="Times New Roman" pitchFamily="18" charset="0"/>
            </a:endParaRPr>
          </a:p>
        </p:txBody>
      </p:sp>
      <p:sp>
        <p:nvSpPr>
          <p:cNvPr id="19" name="Rectangle 18"/>
          <p:cNvSpPr/>
          <p:nvPr/>
        </p:nvSpPr>
        <p:spPr>
          <a:xfrm>
            <a:off x="3680415" y="3419114"/>
            <a:ext cx="1862899" cy="516569"/>
          </a:xfrm>
          <a:prstGeom prst="rect">
            <a:avLst/>
          </a:prstGeom>
          <a:solidFill>
            <a:srgbClr val="92D050"/>
          </a:solidFill>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rtlCol="0" anchor="ctr"/>
          <a:lstStyle/>
          <a:p>
            <a:r>
              <a:rPr lang="en-US" sz="3000" b="1">
                <a:latin typeface="Comic Sans MS" panose="030F0702030302020204" pitchFamily="66" charset="0"/>
                <a:cs typeface="Times New Roman" pitchFamily="18" charset="0"/>
              </a:rPr>
              <a:t>B</a:t>
            </a:r>
            <a:r>
              <a:rPr lang="en-US" sz="3000">
                <a:latin typeface="Comic Sans MS" panose="030F0702030302020204" pitchFamily="66" charset="0"/>
                <a:cs typeface="Times New Roman" pitchFamily="18" charset="0"/>
              </a:rPr>
              <a:t>. </a:t>
            </a:r>
            <a:r>
              <a:rPr lang="en-US" sz="3000" b="1">
                <a:solidFill>
                  <a:srgbClr val="7030A0"/>
                </a:solidFill>
                <a:effectLst>
                  <a:outerShdw blurRad="38100" dist="38100" dir="2700000" algn="tl">
                    <a:srgbClr val="000000">
                      <a:alpha val="43137"/>
                    </a:srgbClr>
                  </a:outerShdw>
                </a:effectLst>
                <a:latin typeface="Comic Sans MS" panose="030F0702030302020204" pitchFamily="66" charset="0"/>
                <a:cs typeface="Times New Roman" pitchFamily="18" charset="0"/>
              </a:rPr>
              <a:t>sunny</a:t>
            </a:r>
            <a:endParaRPr lang="en-US" sz="3000" b="1" dirty="0">
              <a:solidFill>
                <a:srgbClr val="7030A0"/>
              </a:solidFill>
              <a:effectLst>
                <a:outerShdw blurRad="38100" dist="38100" dir="2700000" algn="tl">
                  <a:srgbClr val="000000">
                    <a:alpha val="43137"/>
                  </a:srgbClr>
                </a:outerShdw>
              </a:effectLst>
              <a:latin typeface="Comic Sans MS" panose="030F0702030302020204" pitchFamily="66" charset="0"/>
              <a:cs typeface="Times New Roman" pitchFamily="18" charset="0"/>
            </a:endParaRPr>
          </a:p>
        </p:txBody>
      </p:sp>
      <p:sp>
        <p:nvSpPr>
          <p:cNvPr id="12" name="Rectangle 11"/>
          <p:cNvSpPr/>
          <p:nvPr/>
        </p:nvSpPr>
        <p:spPr>
          <a:xfrm>
            <a:off x="2174038" y="690986"/>
            <a:ext cx="4625049" cy="5418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a:solidFill>
                  <a:schemeClr val="tx1"/>
                </a:solidFill>
                <a:latin typeface="Comic Sans MS" panose="030F0702030302020204" pitchFamily="66" charset="0"/>
              </a:rPr>
              <a:t>Choose the best answer </a:t>
            </a:r>
          </a:p>
        </p:txBody>
      </p:sp>
      <p:sp>
        <p:nvSpPr>
          <p:cNvPr id="13" name="Rounded Rectangle 12">
            <a:hlinkClick r:id="rId7" action="ppaction://hlinksldjump"/>
          </p:cNvPr>
          <p:cNvSpPr/>
          <p:nvPr/>
        </p:nvSpPr>
        <p:spPr>
          <a:xfrm>
            <a:off x="134197" y="71061"/>
            <a:ext cx="1668359" cy="443130"/>
          </a:xfrm>
          <a:prstGeom prst="roundRect">
            <a:avLst/>
          </a:prstGeom>
          <a:solidFill>
            <a:srgbClr val="CC99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250" b="1" kern="1200" dirty="0">
                <a:solidFill>
                  <a:prstClr val="black"/>
                </a:solidFill>
                <a:latin typeface="Comic Sans MS" panose="030F0702030302020204" pitchFamily="66" charset="0"/>
              </a:rPr>
              <a:t>Back</a:t>
            </a:r>
          </a:p>
        </p:txBody>
      </p:sp>
      <p:sp>
        <p:nvSpPr>
          <p:cNvPr id="3" name="Heart 2"/>
          <p:cNvSpPr/>
          <p:nvPr/>
        </p:nvSpPr>
        <p:spPr>
          <a:xfrm>
            <a:off x="6614961" y="130623"/>
            <a:ext cx="1012370" cy="828663"/>
          </a:xfrm>
          <a:prstGeom prst="heart">
            <a:avLst/>
          </a:prstGeom>
          <a:solidFill>
            <a:srgbClr val="CC000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r>
              <a:rPr lang="en-US" sz="2250" b="1" kern="1200" dirty="0">
                <a:solidFill>
                  <a:prstClr val="black"/>
                </a:solidFill>
              </a:rPr>
              <a:t>Star</a:t>
            </a:r>
          </a:p>
        </p:txBody>
      </p:sp>
      <p:pic>
        <p:nvPicPr>
          <p:cNvPr id="14" name="Picture 13">
            <a:extLst>
              <a:ext uri="{FF2B5EF4-FFF2-40B4-BE49-F238E27FC236}">
                <a16:creationId xmlns:a16="http://schemas.microsoft.com/office/drawing/2014/main" id="{77288C4A-6247-4C91-B74B-A38CDBD71BE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102399" y="100021"/>
            <a:ext cx="977681" cy="468779"/>
          </a:xfrm>
          <a:prstGeom prst="rect">
            <a:avLst/>
          </a:prstGeom>
        </p:spPr>
      </p:pic>
    </p:spTree>
    <p:extLst>
      <p:ext uri="{BB962C8B-B14F-4D97-AF65-F5344CB8AC3E}">
        <p14:creationId xmlns:p14="http://schemas.microsoft.com/office/powerpoint/2010/main" val="1675523478"/>
      </p:ext>
    </p:extLst>
  </p:cSld>
  <p:clrMapOvr>
    <a:masterClrMapping/>
  </p:clrMapOvr>
  <p:transition spd="slow">
    <p:push/>
    <p:sndAc>
      <p:stSnd>
        <p:snd r:embed="rId2" name="suction.wav"/>
      </p:stSnd>
    </p:sndAc>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6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
                  </p:tgtEl>
                </p:cond>
              </p:nextCondLst>
            </p:seq>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32" presetClass="emph" presetSubtype="0" fill="hold" grpId="0" nodeType="clickEffect">
                                  <p:stCondLst>
                                    <p:cond delay="0"/>
                                  </p:stCondLst>
                                  <p:childTnLst>
                                    <p:animRot by="120000">
                                      <p:cBhvr>
                                        <p:cTn id="12" dur="100" fill="hold">
                                          <p:stCondLst>
                                            <p:cond delay="0"/>
                                          </p:stCondLst>
                                        </p:cTn>
                                        <p:tgtEl>
                                          <p:spTgt spid="19"/>
                                        </p:tgtEl>
                                        <p:attrNameLst>
                                          <p:attrName>r</p:attrName>
                                        </p:attrNameLst>
                                      </p:cBhvr>
                                    </p:animRot>
                                    <p:animRot by="-240000">
                                      <p:cBhvr>
                                        <p:cTn id="13" dur="200" fill="hold">
                                          <p:stCondLst>
                                            <p:cond delay="200"/>
                                          </p:stCondLst>
                                        </p:cTn>
                                        <p:tgtEl>
                                          <p:spTgt spid="19"/>
                                        </p:tgtEl>
                                        <p:attrNameLst>
                                          <p:attrName>r</p:attrName>
                                        </p:attrNameLst>
                                      </p:cBhvr>
                                    </p:animRot>
                                    <p:animRot by="240000">
                                      <p:cBhvr>
                                        <p:cTn id="14" dur="200" fill="hold">
                                          <p:stCondLst>
                                            <p:cond delay="400"/>
                                          </p:stCondLst>
                                        </p:cTn>
                                        <p:tgtEl>
                                          <p:spTgt spid="19"/>
                                        </p:tgtEl>
                                        <p:attrNameLst>
                                          <p:attrName>r</p:attrName>
                                        </p:attrNameLst>
                                      </p:cBhvr>
                                    </p:animRot>
                                    <p:animRot by="-240000">
                                      <p:cBhvr>
                                        <p:cTn id="15" dur="200" fill="hold">
                                          <p:stCondLst>
                                            <p:cond delay="600"/>
                                          </p:stCondLst>
                                        </p:cTn>
                                        <p:tgtEl>
                                          <p:spTgt spid="19"/>
                                        </p:tgtEl>
                                        <p:attrNameLst>
                                          <p:attrName>r</p:attrName>
                                        </p:attrNameLst>
                                      </p:cBhvr>
                                    </p:animRot>
                                    <p:animRot by="120000">
                                      <p:cBhvr>
                                        <p:cTn id="16" dur="200" fill="hold">
                                          <p:stCondLst>
                                            <p:cond delay="800"/>
                                          </p:stCondLst>
                                        </p:cTn>
                                        <p:tgtEl>
                                          <p:spTgt spid="19"/>
                                        </p:tgtEl>
                                        <p:attrNameLst>
                                          <p:attrName>r</p:attrName>
                                        </p:attrNameLst>
                                      </p:cBhvr>
                                    </p:animRot>
                                  </p:childTnLst>
                                  <p:subTnLst>
                                    <p:audio>
                                      <p:cMediaNode>
                                        <p:cTn display="0" masterRel="sameClick">
                                          <p:stCondLst>
                                            <p:cond evt="begin" delay="0">
                                              <p:tn val="11"/>
                                            </p:cond>
                                          </p:stCondLst>
                                          <p:endCondLst>
                                            <p:cond evt="onStopAudio" delay="0">
                                              <p:tgtEl>
                                                <p:sldTgt/>
                                              </p:tgtEl>
                                            </p:cond>
                                          </p:endCondLst>
                                        </p:cTn>
                                        <p:tgtEl>
                                          <p:sndTgt r:embed="rId4" name="YEAH.wav"/>
                                        </p:tgtEl>
                                      </p:cMediaNode>
                                    </p:audio>
                                  </p:subTnLst>
                                </p:cTn>
                              </p:par>
                              <p:par>
                                <p:cTn id="17" presetID="1" presetClass="exit" presetSubtype="0" fill="hold" grpId="1" nodeType="withEffect">
                                  <p:stCondLst>
                                    <p:cond delay="0"/>
                                  </p:stCondLst>
                                  <p:childTnLst>
                                    <p:set>
                                      <p:cBhvr>
                                        <p:cTn id="18" dur="1" fill="hold">
                                          <p:stCondLst>
                                            <p:cond delay="0"/>
                                          </p:stCondLst>
                                        </p:cTn>
                                        <p:tgtEl>
                                          <p:spTgt spid="16"/>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21" restart="whenNotActive" fill="hold" evtFilter="cancelBubble" nodeType="interactiveSeq">
                <p:stCondLst>
                  <p:cond evt="onClick" delay="0">
                    <p:tgtEl>
                      <p:spTgt spid="16"/>
                    </p:tgtEl>
                  </p:cond>
                </p:stCondLst>
                <p:endSync evt="end" delay="0">
                  <p:rtn val="all"/>
                </p:endSync>
                <p:childTnLst>
                  <p:par>
                    <p:cTn id="22" fill="hold">
                      <p:stCondLst>
                        <p:cond delay="0"/>
                      </p:stCondLst>
                      <p:childTnLst>
                        <p:par>
                          <p:cTn id="23" fill="hold">
                            <p:stCondLst>
                              <p:cond delay="0"/>
                            </p:stCondLst>
                            <p:childTnLst>
                              <p:par>
                                <p:cTn id="24" presetID="2" presetClass="exit" presetSubtype="4" fill="hold" grpId="0" nodeType="clickEffect">
                                  <p:stCondLst>
                                    <p:cond delay="0"/>
                                  </p:stCondLst>
                                  <p:childTnLst>
                                    <p:anim calcmode="lin" valueType="num">
                                      <p:cBhvr additive="base">
                                        <p:cTn id="25" dur="1250"/>
                                        <p:tgtEl>
                                          <p:spTgt spid="16"/>
                                        </p:tgtEl>
                                        <p:attrNameLst>
                                          <p:attrName>ppt_x</p:attrName>
                                        </p:attrNameLst>
                                      </p:cBhvr>
                                      <p:tavLst>
                                        <p:tav tm="0">
                                          <p:val>
                                            <p:strVal val="ppt_x"/>
                                          </p:val>
                                        </p:tav>
                                        <p:tav tm="100000">
                                          <p:val>
                                            <p:strVal val="ppt_x"/>
                                          </p:val>
                                        </p:tav>
                                      </p:tavLst>
                                    </p:anim>
                                    <p:anim calcmode="lin" valueType="num">
                                      <p:cBhvr additive="base">
                                        <p:cTn id="26" dur="1250"/>
                                        <p:tgtEl>
                                          <p:spTgt spid="16"/>
                                        </p:tgtEl>
                                        <p:attrNameLst>
                                          <p:attrName>ppt_y</p:attrName>
                                        </p:attrNameLst>
                                      </p:cBhvr>
                                      <p:tavLst>
                                        <p:tav tm="0">
                                          <p:val>
                                            <p:strVal val="ppt_y"/>
                                          </p:val>
                                        </p:tav>
                                        <p:tav tm="100000">
                                          <p:val>
                                            <p:strVal val="1+ppt_h/2"/>
                                          </p:val>
                                        </p:tav>
                                      </p:tavLst>
                                    </p:anim>
                                    <p:set>
                                      <p:cBhvr>
                                        <p:cTn id="27" dur="1" fill="hold">
                                          <p:stCondLst>
                                            <p:cond delay="1249"/>
                                          </p:stCondLst>
                                        </p:cTn>
                                        <p:tgtEl>
                                          <p:spTgt spid="16"/>
                                        </p:tgtEl>
                                        <p:attrNameLst>
                                          <p:attrName>style.visibility</p:attrName>
                                        </p:attrNameLst>
                                      </p:cBhvr>
                                      <p:to>
                                        <p:strVal val="hidden"/>
                                      </p:to>
                                    </p:set>
                                  </p:childTnLst>
                                  <p:subTnLst>
                                    <p:audio>
                                      <p:cMediaNode>
                                        <p:cTn display="0" masterRel="sameClick">
                                          <p:stCondLst>
                                            <p:cond evt="begin" delay="0">
                                              <p:tn val="24"/>
                                            </p:cond>
                                          </p:stCondLst>
                                          <p:endCondLst>
                                            <p:cond evt="onStopAudio" delay="0">
                                              <p:tgtEl>
                                                <p:sldTgt/>
                                              </p:tgtEl>
                                            </p:cond>
                                          </p:endCondLst>
                                        </p:cTn>
                                        <p:tgtEl>
                                          <p:sndTgt r:embed="rId5" name="OH NO.wav"/>
                                        </p:tgtEl>
                                      </p:cMediaNode>
                                    </p:audio>
                                  </p:subTnLst>
                                </p:cTn>
                              </p:par>
                            </p:childTnLst>
                          </p:cTn>
                        </p:par>
                      </p:childTnLst>
                    </p:cTn>
                  </p:par>
                </p:childTnLst>
              </p:cTn>
              <p:nextCondLst>
                <p:cond evt="onClick" delay="0">
                  <p:tgtEl>
                    <p:spTgt spid="16"/>
                  </p:tgtEl>
                </p:cond>
              </p:nextCondLst>
            </p:seq>
            <p:seq concurrent="1" nextAc="seek">
              <p:cTn id="28" restart="whenNotActive" fill="hold" evtFilter="cancelBubble" nodeType="interactiveSeq">
                <p:stCondLst>
                  <p:cond evt="onClick" delay="0">
                    <p:tgtEl>
                      <p:spTgt spid="18"/>
                    </p:tgtEl>
                  </p:cond>
                </p:stCondLst>
                <p:endSync evt="end" delay="0">
                  <p:rtn val="all"/>
                </p:endSync>
                <p:childTnLst>
                  <p:par>
                    <p:cTn id="29" fill="hold">
                      <p:stCondLst>
                        <p:cond delay="0"/>
                      </p:stCondLst>
                      <p:childTnLst>
                        <p:par>
                          <p:cTn id="30" fill="hold">
                            <p:stCondLst>
                              <p:cond delay="0"/>
                            </p:stCondLst>
                            <p:childTnLst>
                              <p:par>
                                <p:cTn id="31" presetID="2" presetClass="exit" presetSubtype="4" fill="hold" grpId="0" nodeType="clickEffect">
                                  <p:stCondLst>
                                    <p:cond delay="0"/>
                                  </p:stCondLst>
                                  <p:childTnLst>
                                    <p:anim calcmode="lin" valueType="num">
                                      <p:cBhvr additive="base">
                                        <p:cTn id="32" dur="1250"/>
                                        <p:tgtEl>
                                          <p:spTgt spid="18"/>
                                        </p:tgtEl>
                                        <p:attrNameLst>
                                          <p:attrName>ppt_x</p:attrName>
                                        </p:attrNameLst>
                                      </p:cBhvr>
                                      <p:tavLst>
                                        <p:tav tm="0">
                                          <p:val>
                                            <p:strVal val="ppt_x"/>
                                          </p:val>
                                        </p:tav>
                                        <p:tav tm="100000">
                                          <p:val>
                                            <p:strVal val="ppt_x"/>
                                          </p:val>
                                        </p:tav>
                                      </p:tavLst>
                                    </p:anim>
                                    <p:anim calcmode="lin" valueType="num">
                                      <p:cBhvr additive="base">
                                        <p:cTn id="33" dur="1250"/>
                                        <p:tgtEl>
                                          <p:spTgt spid="18"/>
                                        </p:tgtEl>
                                        <p:attrNameLst>
                                          <p:attrName>ppt_y</p:attrName>
                                        </p:attrNameLst>
                                      </p:cBhvr>
                                      <p:tavLst>
                                        <p:tav tm="0">
                                          <p:val>
                                            <p:strVal val="ppt_y"/>
                                          </p:val>
                                        </p:tav>
                                        <p:tav tm="100000">
                                          <p:val>
                                            <p:strVal val="1+ppt_h/2"/>
                                          </p:val>
                                        </p:tav>
                                      </p:tavLst>
                                    </p:anim>
                                    <p:set>
                                      <p:cBhvr>
                                        <p:cTn id="34" dur="1" fill="hold">
                                          <p:stCondLst>
                                            <p:cond delay="1249"/>
                                          </p:stCondLst>
                                        </p:cTn>
                                        <p:tgtEl>
                                          <p:spTgt spid="18"/>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5" name="OH NO.wav"/>
                                        </p:tgtEl>
                                      </p:cMediaNode>
                                    </p:audio>
                                  </p:subTnLst>
                                </p:cTn>
                              </p:par>
                            </p:childTnLst>
                          </p:cTn>
                        </p:par>
                      </p:childTnLst>
                    </p:cTn>
                  </p:par>
                </p:childTnLst>
              </p:cTn>
              <p:nextCondLst>
                <p:cond evt="onClick" delay="0">
                  <p:tgtEl>
                    <p:spTgt spid="18"/>
                  </p:tgtEl>
                </p:cond>
              </p:nextCondLst>
            </p:seq>
          </p:childTnLst>
        </p:cTn>
      </p:par>
    </p:tnLst>
    <p:bldLst>
      <p:bldP spid="4" grpId="0" animBg="1"/>
      <p:bldP spid="16" grpId="0" animBg="1"/>
      <p:bldP spid="16" grpId="1" animBg="1"/>
      <p:bldP spid="18" grpId="0" animBg="1"/>
      <p:bldP spid="18" grpId="1" animBg="1"/>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36591" t="21804" r="16136" b="12305"/>
          <a:stretch/>
        </p:blipFill>
        <p:spPr>
          <a:xfrm>
            <a:off x="1618963" y="731779"/>
            <a:ext cx="5906074" cy="4363303"/>
          </a:xfrm>
          <a:prstGeom prst="rect">
            <a:avLst/>
          </a:prstGeom>
        </p:spPr>
      </p:pic>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l="14567" t="30643" r="45836" b="12281"/>
          <a:stretch/>
        </p:blipFill>
        <p:spPr>
          <a:xfrm flipH="1">
            <a:off x="6772095" y="1894230"/>
            <a:ext cx="2480144" cy="3471251"/>
          </a:xfrm>
          <a:prstGeom prst="rect">
            <a:avLst/>
          </a:prstGeom>
          <a:ln>
            <a:noFill/>
          </a:ln>
          <a:effectLst>
            <a:outerShdw blurRad="292100" dist="139700" dir="2700000" algn="tl" rotWithShape="0">
              <a:srgbClr val="333333">
                <a:alpha val="65000"/>
              </a:srgbClr>
            </a:outerShdw>
          </a:effectLst>
        </p:spPr>
      </p:pic>
      <p:pic>
        <p:nvPicPr>
          <p:cNvPr id="6" name="图片 71687" descr="8"/>
          <p:cNvPicPr>
            <a:picLocks noChangeAspect="1"/>
          </p:cNvPicPr>
          <p:nvPr/>
        </p:nvPicPr>
        <p:blipFill>
          <a:blip r:embed="rId7"/>
          <a:stretch>
            <a:fillRect/>
          </a:stretch>
        </p:blipFill>
        <p:spPr>
          <a:xfrm>
            <a:off x="847366" y="367554"/>
            <a:ext cx="5661114" cy="705734"/>
          </a:xfrm>
          <a:prstGeom prst="rect">
            <a:avLst/>
          </a:prstGeom>
          <a:noFill/>
          <a:ln w="9525">
            <a:noFill/>
          </a:ln>
        </p:spPr>
      </p:pic>
      <p:sp>
        <p:nvSpPr>
          <p:cNvPr id="7" name="Rectangle 6"/>
          <p:cNvSpPr/>
          <p:nvPr/>
        </p:nvSpPr>
        <p:spPr>
          <a:xfrm>
            <a:off x="1010366" y="368447"/>
            <a:ext cx="4087979" cy="523220"/>
          </a:xfrm>
          <a:prstGeom prst="rect">
            <a:avLst/>
          </a:prstGeom>
        </p:spPr>
        <p:txBody>
          <a:bodyPr wrap="none">
            <a:spAutoFit/>
          </a:bodyPr>
          <a:lstStyle/>
          <a:p>
            <a:r>
              <a:rPr lang="en-US" sz="2800" b="1">
                <a:solidFill>
                  <a:srgbClr val="FF0000"/>
                </a:solidFill>
                <a:latin typeface="Myriad Pro" panose="020B0503030403020204" pitchFamily="34" charset="0"/>
              </a:rPr>
              <a:t>Task 2 </a:t>
            </a:r>
            <a:r>
              <a:rPr lang="en-US" sz="2800" b="1">
                <a:latin typeface="Myriad Pro" panose="020B0503030403020204" pitchFamily="34" charset="0"/>
              </a:rPr>
              <a:t>: Speak and write</a:t>
            </a:r>
          </a:p>
        </p:txBody>
      </p:sp>
      <p:pic>
        <p:nvPicPr>
          <p:cNvPr id="8" name="Picture 7">
            <a:extLst>
              <a:ext uri="{FF2B5EF4-FFF2-40B4-BE49-F238E27FC236}">
                <a16:creationId xmlns:a16="http://schemas.microsoft.com/office/drawing/2014/main" id="{77288C4A-6247-4C91-B74B-A38CDBD71BE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8102399" y="100021"/>
            <a:ext cx="977681" cy="468779"/>
          </a:xfrm>
          <a:prstGeom prst="rect">
            <a:avLst/>
          </a:prstGeom>
        </p:spPr>
      </p:pic>
    </p:spTree>
    <p:extLst>
      <p:ext uri="{BB962C8B-B14F-4D97-AF65-F5344CB8AC3E}">
        <p14:creationId xmlns:p14="http://schemas.microsoft.com/office/powerpoint/2010/main" val="2419289496"/>
      </p:ext>
    </p:extLst>
  </p:cSld>
  <p:clrMapOvr>
    <a:masterClrMapping/>
  </p:clrMapOvr>
  <p:transition>
    <p:sndAc>
      <p:stSnd>
        <p:snd r:embed="rId3" name="magic-chime-06.wav"/>
      </p:stSnd>
    </p:sndAc>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 name="Picture 16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11"/>
            <a:ext cx="9144000" cy="5010944"/>
          </a:xfrm>
          <a:prstGeom prst="rect">
            <a:avLst/>
          </a:prstGeom>
        </p:spPr>
      </p:pic>
      <p:pic>
        <p:nvPicPr>
          <p:cNvPr id="159" name="Picture 158" descr="Untitled.png"/>
          <p:cNvPicPr>
            <a:picLocks noChangeAspect="1"/>
          </p:cNvPicPr>
          <p:nvPr/>
        </p:nvPicPr>
        <p:blipFill>
          <a:blip r:embed="rId5" cstate="print">
            <a:clrChange>
              <a:clrFrom>
                <a:srgbClr val="FFFFFF"/>
              </a:clrFrom>
              <a:clrTo>
                <a:srgbClr val="FFFFFF">
                  <a:alpha val="0"/>
                </a:srgbClr>
              </a:clrTo>
            </a:clrChange>
          </a:blip>
          <a:stretch>
            <a:fillRect/>
          </a:stretch>
        </p:blipFill>
        <p:spPr>
          <a:xfrm>
            <a:off x="1" y="754408"/>
            <a:ext cx="9143999" cy="4389092"/>
          </a:xfrm>
          <a:prstGeom prst="rect">
            <a:avLst/>
          </a:prstGeom>
        </p:spPr>
      </p:pic>
      <p:pic>
        <p:nvPicPr>
          <p:cNvPr id="164" name="图片 622"/>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020291" y="2996835"/>
            <a:ext cx="3629996" cy="1144171"/>
          </a:xfrm>
          <a:prstGeom prst="rect">
            <a:avLst/>
          </a:prstGeom>
        </p:spPr>
      </p:pic>
      <p:pic>
        <p:nvPicPr>
          <p:cNvPr id="166" name="Picture 165" descr="24155454.jpg"/>
          <p:cNvPicPr>
            <a:picLocks noChangeAspect="1"/>
          </p:cNvPicPr>
          <p:nvPr/>
        </p:nvPicPr>
        <p:blipFill>
          <a:blip r:embed="rId7" cstate="print">
            <a:clrChange>
              <a:clrFrom>
                <a:srgbClr val="FFFFFF"/>
              </a:clrFrom>
              <a:clrTo>
                <a:srgbClr val="FFFFFF">
                  <a:alpha val="0"/>
                </a:srgbClr>
              </a:clrTo>
            </a:clrChange>
          </a:blip>
          <a:srcRect l="8400" t="8519" r="10000" b="17407"/>
          <a:stretch>
            <a:fillRect/>
          </a:stretch>
        </p:blipFill>
        <p:spPr>
          <a:xfrm>
            <a:off x="971245" y="1351363"/>
            <a:ext cx="2253996" cy="2209800"/>
          </a:xfrm>
          <a:prstGeom prst="rect">
            <a:avLst/>
          </a:prstGeom>
        </p:spPr>
      </p:pic>
      <p:pic>
        <p:nvPicPr>
          <p:cNvPr id="167" name="Picture 166" descr="200.gif"/>
          <p:cNvPicPr>
            <a:picLocks noChangeAspect="1"/>
          </p:cNvPicPr>
          <p:nvPr/>
        </p:nvPicPr>
        <p:blipFill>
          <a:blip r:embed="rId8" cstate="print"/>
          <a:stretch>
            <a:fillRect/>
          </a:stretch>
        </p:blipFill>
        <p:spPr>
          <a:xfrm flipH="1">
            <a:off x="152400" y="514352"/>
            <a:ext cx="990600" cy="1021237"/>
          </a:xfrm>
          <a:prstGeom prst="rect">
            <a:avLst/>
          </a:prstGeom>
        </p:spPr>
      </p:pic>
      <p:pic>
        <p:nvPicPr>
          <p:cNvPr id="171" name="Picture 170" descr="24155454.jpg"/>
          <p:cNvPicPr>
            <a:picLocks noChangeAspect="1"/>
          </p:cNvPicPr>
          <p:nvPr/>
        </p:nvPicPr>
        <p:blipFill>
          <a:blip r:embed="rId9" cstate="print">
            <a:clrChange>
              <a:clrFrom>
                <a:srgbClr val="FFFFFF"/>
              </a:clrFrom>
              <a:clrTo>
                <a:srgbClr val="FFFFFF">
                  <a:alpha val="0"/>
                </a:srgbClr>
              </a:clrTo>
            </a:clrChange>
          </a:blip>
          <a:srcRect l="8400" t="8519" r="10000" b="17407"/>
          <a:stretch>
            <a:fillRect/>
          </a:stretch>
        </p:blipFill>
        <p:spPr>
          <a:xfrm>
            <a:off x="7467600" y="2419350"/>
            <a:ext cx="1219200" cy="1195294"/>
          </a:xfrm>
          <a:prstGeom prst="rect">
            <a:avLst/>
          </a:prstGeom>
        </p:spPr>
      </p:pic>
      <p:pic>
        <p:nvPicPr>
          <p:cNvPr id="172" name="Picture 171" descr="Bee_inkinch.gif"/>
          <p:cNvPicPr>
            <a:picLocks noChangeAspect="1"/>
          </p:cNvPicPr>
          <p:nvPr/>
        </p:nvPicPr>
        <p:blipFill>
          <a:blip r:embed="rId10" cstate="print"/>
          <a:stretch>
            <a:fillRect/>
          </a:stretch>
        </p:blipFill>
        <p:spPr>
          <a:xfrm>
            <a:off x="1447801" y="3534891"/>
            <a:ext cx="3073001" cy="1608611"/>
          </a:xfrm>
          <a:prstGeom prst="rect">
            <a:avLst/>
          </a:prstGeom>
        </p:spPr>
      </p:pic>
      <p:pic>
        <p:nvPicPr>
          <p:cNvPr id="173" name="Picture 172" descr="Bee_inkinch.gif"/>
          <p:cNvPicPr>
            <a:picLocks noChangeAspect="1"/>
          </p:cNvPicPr>
          <p:nvPr/>
        </p:nvPicPr>
        <p:blipFill>
          <a:blip r:embed="rId10" cstate="print"/>
          <a:stretch>
            <a:fillRect/>
          </a:stretch>
        </p:blipFill>
        <p:spPr>
          <a:xfrm>
            <a:off x="4343239" y="3410951"/>
            <a:ext cx="3352961" cy="1755159"/>
          </a:xfrm>
          <a:prstGeom prst="rect">
            <a:avLst/>
          </a:prstGeom>
        </p:spPr>
      </p:pic>
      <p:pic>
        <p:nvPicPr>
          <p:cNvPr id="174" name="Picture 173" descr="sunflower.gif"/>
          <p:cNvPicPr>
            <a:picLocks noChangeAspect="1"/>
          </p:cNvPicPr>
          <p:nvPr/>
        </p:nvPicPr>
        <p:blipFill>
          <a:blip r:embed="rId11" cstate="print"/>
          <a:stretch>
            <a:fillRect/>
          </a:stretch>
        </p:blipFill>
        <p:spPr>
          <a:xfrm>
            <a:off x="2854328" y="3990205"/>
            <a:ext cx="1422397" cy="1153295"/>
          </a:xfrm>
          <a:prstGeom prst="rect">
            <a:avLst/>
          </a:prstGeom>
        </p:spPr>
      </p:pic>
      <p:pic>
        <p:nvPicPr>
          <p:cNvPr id="175" name="Picture 174" descr="sunflower.gif"/>
          <p:cNvPicPr>
            <a:picLocks noChangeAspect="1"/>
          </p:cNvPicPr>
          <p:nvPr/>
        </p:nvPicPr>
        <p:blipFill>
          <a:blip r:embed="rId11" cstate="print"/>
          <a:stretch>
            <a:fillRect/>
          </a:stretch>
        </p:blipFill>
        <p:spPr>
          <a:xfrm flipH="1">
            <a:off x="5257801" y="3867150"/>
            <a:ext cx="1574165" cy="1276350"/>
          </a:xfrm>
          <a:prstGeom prst="rect">
            <a:avLst/>
          </a:prstGeom>
        </p:spPr>
      </p:pic>
      <p:pic>
        <p:nvPicPr>
          <p:cNvPr id="176" name="Picture 175" descr="sunflower.gif"/>
          <p:cNvPicPr>
            <a:picLocks noChangeAspect="1"/>
          </p:cNvPicPr>
          <p:nvPr/>
        </p:nvPicPr>
        <p:blipFill>
          <a:blip r:embed="rId12" cstate="print"/>
          <a:stretch>
            <a:fillRect/>
          </a:stretch>
        </p:blipFill>
        <p:spPr>
          <a:xfrm>
            <a:off x="4267200" y="4031392"/>
            <a:ext cx="1371600" cy="1112108"/>
          </a:xfrm>
          <a:prstGeom prst="rect">
            <a:avLst/>
          </a:prstGeom>
        </p:spPr>
      </p:pic>
      <p:pic>
        <p:nvPicPr>
          <p:cNvPr id="177" name="Picture 176" descr="sunflower.gif"/>
          <p:cNvPicPr>
            <a:picLocks noChangeAspect="1"/>
          </p:cNvPicPr>
          <p:nvPr/>
        </p:nvPicPr>
        <p:blipFill>
          <a:blip r:embed="rId11" cstate="print"/>
          <a:stretch>
            <a:fillRect/>
          </a:stretch>
        </p:blipFill>
        <p:spPr>
          <a:xfrm>
            <a:off x="-152400" y="3257550"/>
            <a:ext cx="2326004" cy="1885950"/>
          </a:xfrm>
          <a:prstGeom prst="rect">
            <a:avLst/>
          </a:prstGeom>
        </p:spPr>
      </p:pic>
      <p:pic>
        <p:nvPicPr>
          <p:cNvPr id="178" name="Picture 177" descr="sunflower.gif"/>
          <p:cNvPicPr>
            <a:picLocks noChangeAspect="1"/>
          </p:cNvPicPr>
          <p:nvPr/>
        </p:nvPicPr>
        <p:blipFill>
          <a:blip r:embed="rId11" cstate="print"/>
          <a:stretch>
            <a:fillRect/>
          </a:stretch>
        </p:blipFill>
        <p:spPr>
          <a:xfrm flipH="1">
            <a:off x="6629401" y="3562350"/>
            <a:ext cx="1950086" cy="1581150"/>
          </a:xfrm>
          <a:prstGeom prst="rect">
            <a:avLst/>
          </a:prstGeom>
        </p:spPr>
      </p:pic>
      <p:grpSp>
        <p:nvGrpSpPr>
          <p:cNvPr id="10" name="组合 5"/>
          <p:cNvGrpSpPr/>
          <p:nvPr/>
        </p:nvGrpSpPr>
        <p:grpSpPr>
          <a:xfrm>
            <a:off x="-4763" y="3236120"/>
            <a:ext cx="9153526" cy="1895475"/>
            <a:chOff x="-6350" y="6061075"/>
            <a:chExt cx="12204701" cy="2527300"/>
          </a:xfrm>
        </p:grpSpPr>
        <p:sp>
          <p:nvSpPr>
            <p:cNvPr id="11" name="Freeform 7"/>
            <p:cNvSpPr>
              <a:spLocks/>
            </p:cNvSpPr>
            <p:nvPr/>
          </p:nvSpPr>
          <p:spPr bwMode="auto">
            <a:xfrm>
              <a:off x="1379538" y="7564438"/>
              <a:ext cx="36513" cy="1017588"/>
            </a:xfrm>
            <a:custGeom>
              <a:avLst/>
              <a:gdLst>
                <a:gd name="T0" fmla="*/ 6 w 6"/>
                <a:gd name="T1" fmla="*/ 3 h 165"/>
                <a:gd name="T2" fmla="*/ 3 w 6"/>
                <a:gd name="T3" fmla="*/ 0 h 165"/>
                <a:gd name="T4" fmla="*/ 0 w 6"/>
                <a:gd name="T5" fmla="*/ 3 h 165"/>
                <a:gd name="T6" fmla="*/ 0 w 6"/>
                <a:gd name="T7" fmla="*/ 165 h 165"/>
                <a:gd name="T8" fmla="*/ 6 w 6"/>
                <a:gd name="T9" fmla="*/ 165 h 165"/>
                <a:gd name="T10" fmla="*/ 6 w 6"/>
                <a:gd name="T11" fmla="*/ 3 h 165"/>
              </a:gdLst>
              <a:ahLst/>
              <a:cxnLst>
                <a:cxn ang="0">
                  <a:pos x="T0" y="T1"/>
                </a:cxn>
                <a:cxn ang="0">
                  <a:pos x="T2" y="T3"/>
                </a:cxn>
                <a:cxn ang="0">
                  <a:pos x="T4" y="T5"/>
                </a:cxn>
                <a:cxn ang="0">
                  <a:pos x="T6" y="T7"/>
                </a:cxn>
                <a:cxn ang="0">
                  <a:pos x="T8" y="T9"/>
                </a:cxn>
                <a:cxn ang="0">
                  <a:pos x="T10" y="T11"/>
                </a:cxn>
              </a:cxnLst>
              <a:rect l="0" t="0" r="r" b="b"/>
              <a:pathLst>
                <a:path w="6" h="165">
                  <a:moveTo>
                    <a:pt x="6" y="3"/>
                  </a:moveTo>
                  <a:cubicBezTo>
                    <a:pt x="6" y="1"/>
                    <a:pt x="5" y="0"/>
                    <a:pt x="3" y="0"/>
                  </a:cubicBezTo>
                  <a:cubicBezTo>
                    <a:pt x="2" y="0"/>
                    <a:pt x="0" y="1"/>
                    <a:pt x="0" y="3"/>
                  </a:cubicBezTo>
                  <a:cubicBezTo>
                    <a:pt x="0" y="165"/>
                    <a:pt x="0" y="165"/>
                    <a:pt x="0" y="165"/>
                  </a:cubicBezTo>
                  <a:cubicBezTo>
                    <a:pt x="6" y="165"/>
                    <a:pt x="6" y="165"/>
                    <a:pt x="6" y="165"/>
                  </a:cubicBezTo>
                  <a:lnTo>
                    <a:pt x="6" y="3"/>
                  </a:lnTo>
                  <a:close/>
                </a:path>
              </a:pathLst>
            </a:custGeom>
            <a:solidFill>
              <a:srgbClr val="35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2" name="Freeform 8"/>
            <p:cNvSpPr>
              <a:spLocks/>
            </p:cNvSpPr>
            <p:nvPr/>
          </p:nvSpPr>
          <p:spPr bwMode="auto">
            <a:xfrm>
              <a:off x="622300" y="6935788"/>
              <a:ext cx="36513" cy="1646238"/>
            </a:xfrm>
            <a:custGeom>
              <a:avLst/>
              <a:gdLst>
                <a:gd name="T0" fmla="*/ 6 w 6"/>
                <a:gd name="T1" fmla="*/ 4 h 267"/>
                <a:gd name="T2" fmla="*/ 3 w 6"/>
                <a:gd name="T3" fmla="*/ 0 h 267"/>
                <a:gd name="T4" fmla="*/ 0 w 6"/>
                <a:gd name="T5" fmla="*/ 4 h 267"/>
                <a:gd name="T6" fmla="*/ 0 w 6"/>
                <a:gd name="T7" fmla="*/ 267 h 267"/>
                <a:gd name="T8" fmla="*/ 6 w 6"/>
                <a:gd name="T9" fmla="*/ 267 h 267"/>
                <a:gd name="T10" fmla="*/ 6 w 6"/>
                <a:gd name="T11" fmla="*/ 4 h 267"/>
              </a:gdLst>
              <a:ahLst/>
              <a:cxnLst>
                <a:cxn ang="0">
                  <a:pos x="T0" y="T1"/>
                </a:cxn>
                <a:cxn ang="0">
                  <a:pos x="T2" y="T3"/>
                </a:cxn>
                <a:cxn ang="0">
                  <a:pos x="T4" y="T5"/>
                </a:cxn>
                <a:cxn ang="0">
                  <a:pos x="T6" y="T7"/>
                </a:cxn>
                <a:cxn ang="0">
                  <a:pos x="T8" y="T9"/>
                </a:cxn>
                <a:cxn ang="0">
                  <a:pos x="T10" y="T11"/>
                </a:cxn>
              </a:cxnLst>
              <a:rect l="0" t="0" r="r" b="b"/>
              <a:pathLst>
                <a:path w="6" h="267">
                  <a:moveTo>
                    <a:pt x="6" y="4"/>
                  </a:moveTo>
                  <a:cubicBezTo>
                    <a:pt x="6" y="2"/>
                    <a:pt x="5" y="0"/>
                    <a:pt x="3" y="0"/>
                  </a:cubicBezTo>
                  <a:cubicBezTo>
                    <a:pt x="2" y="0"/>
                    <a:pt x="0" y="2"/>
                    <a:pt x="0" y="4"/>
                  </a:cubicBezTo>
                  <a:cubicBezTo>
                    <a:pt x="0" y="267"/>
                    <a:pt x="0" y="267"/>
                    <a:pt x="0" y="267"/>
                  </a:cubicBezTo>
                  <a:cubicBezTo>
                    <a:pt x="6" y="267"/>
                    <a:pt x="6" y="267"/>
                    <a:pt x="6" y="267"/>
                  </a:cubicBezTo>
                  <a:lnTo>
                    <a:pt x="6" y="4"/>
                  </a:lnTo>
                  <a:close/>
                </a:path>
              </a:pathLst>
            </a:custGeom>
            <a:solidFill>
              <a:srgbClr val="35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3" name="Freeform 9"/>
            <p:cNvSpPr>
              <a:spLocks/>
            </p:cNvSpPr>
            <p:nvPr/>
          </p:nvSpPr>
          <p:spPr bwMode="auto">
            <a:xfrm>
              <a:off x="1681163" y="6492875"/>
              <a:ext cx="36513" cy="2089150"/>
            </a:xfrm>
            <a:custGeom>
              <a:avLst/>
              <a:gdLst>
                <a:gd name="T0" fmla="*/ 6 w 6"/>
                <a:gd name="T1" fmla="*/ 6 h 339"/>
                <a:gd name="T2" fmla="*/ 3 w 6"/>
                <a:gd name="T3" fmla="*/ 0 h 339"/>
                <a:gd name="T4" fmla="*/ 0 w 6"/>
                <a:gd name="T5" fmla="*/ 6 h 339"/>
                <a:gd name="T6" fmla="*/ 0 w 6"/>
                <a:gd name="T7" fmla="*/ 339 h 339"/>
                <a:gd name="T8" fmla="*/ 6 w 6"/>
                <a:gd name="T9" fmla="*/ 339 h 339"/>
                <a:gd name="T10" fmla="*/ 6 w 6"/>
                <a:gd name="T11" fmla="*/ 6 h 339"/>
              </a:gdLst>
              <a:ahLst/>
              <a:cxnLst>
                <a:cxn ang="0">
                  <a:pos x="T0" y="T1"/>
                </a:cxn>
                <a:cxn ang="0">
                  <a:pos x="T2" y="T3"/>
                </a:cxn>
                <a:cxn ang="0">
                  <a:pos x="T4" y="T5"/>
                </a:cxn>
                <a:cxn ang="0">
                  <a:pos x="T6" y="T7"/>
                </a:cxn>
                <a:cxn ang="0">
                  <a:pos x="T8" y="T9"/>
                </a:cxn>
                <a:cxn ang="0">
                  <a:pos x="T10" y="T11"/>
                </a:cxn>
              </a:cxnLst>
              <a:rect l="0" t="0" r="r" b="b"/>
              <a:pathLst>
                <a:path w="6" h="339">
                  <a:moveTo>
                    <a:pt x="6" y="6"/>
                  </a:moveTo>
                  <a:cubicBezTo>
                    <a:pt x="6" y="3"/>
                    <a:pt x="5" y="0"/>
                    <a:pt x="3" y="0"/>
                  </a:cubicBezTo>
                  <a:cubicBezTo>
                    <a:pt x="2" y="0"/>
                    <a:pt x="0" y="3"/>
                    <a:pt x="0" y="6"/>
                  </a:cubicBezTo>
                  <a:cubicBezTo>
                    <a:pt x="0" y="339"/>
                    <a:pt x="0" y="339"/>
                    <a:pt x="0" y="339"/>
                  </a:cubicBezTo>
                  <a:cubicBezTo>
                    <a:pt x="6" y="339"/>
                    <a:pt x="6" y="339"/>
                    <a:pt x="6" y="339"/>
                  </a:cubicBezTo>
                  <a:lnTo>
                    <a:pt x="6" y="6"/>
                  </a:lnTo>
                  <a:close/>
                </a:path>
              </a:pathLst>
            </a:custGeom>
            <a:solidFill>
              <a:srgbClr val="35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4" name="Freeform 10"/>
            <p:cNvSpPr>
              <a:spLocks/>
            </p:cNvSpPr>
            <p:nvPr/>
          </p:nvSpPr>
          <p:spPr bwMode="auto">
            <a:xfrm>
              <a:off x="2339975" y="6683375"/>
              <a:ext cx="36513" cy="1898650"/>
            </a:xfrm>
            <a:custGeom>
              <a:avLst/>
              <a:gdLst>
                <a:gd name="T0" fmla="*/ 6 w 6"/>
                <a:gd name="T1" fmla="*/ 4 h 308"/>
                <a:gd name="T2" fmla="*/ 3 w 6"/>
                <a:gd name="T3" fmla="*/ 0 h 308"/>
                <a:gd name="T4" fmla="*/ 0 w 6"/>
                <a:gd name="T5" fmla="*/ 4 h 308"/>
                <a:gd name="T6" fmla="*/ 0 w 6"/>
                <a:gd name="T7" fmla="*/ 308 h 308"/>
                <a:gd name="T8" fmla="*/ 6 w 6"/>
                <a:gd name="T9" fmla="*/ 308 h 308"/>
                <a:gd name="T10" fmla="*/ 6 w 6"/>
                <a:gd name="T11" fmla="*/ 4 h 308"/>
              </a:gdLst>
              <a:ahLst/>
              <a:cxnLst>
                <a:cxn ang="0">
                  <a:pos x="T0" y="T1"/>
                </a:cxn>
                <a:cxn ang="0">
                  <a:pos x="T2" y="T3"/>
                </a:cxn>
                <a:cxn ang="0">
                  <a:pos x="T4" y="T5"/>
                </a:cxn>
                <a:cxn ang="0">
                  <a:pos x="T6" y="T7"/>
                </a:cxn>
                <a:cxn ang="0">
                  <a:pos x="T8" y="T9"/>
                </a:cxn>
                <a:cxn ang="0">
                  <a:pos x="T10" y="T11"/>
                </a:cxn>
              </a:cxnLst>
              <a:rect l="0" t="0" r="r" b="b"/>
              <a:pathLst>
                <a:path w="6" h="308">
                  <a:moveTo>
                    <a:pt x="6" y="4"/>
                  </a:moveTo>
                  <a:cubicBezTo>
                    <a:pt x="6" y="2"/>
                    <a:pt x="4" y="0"/>
                    <a:pt x="3" y="0"/>
                  </a:cubicBezTo>
                  <a:cubicBezTo>
                    <a:pt x="1" y="0"/>
                    <a:pt x="0" y="2"/>
                    <a:pt x="0" y="4"/>
                  </a:cubicBezTo>
                  <a:cubicBezTo>
                    <a:pt x="0" y="308"/>
                    <a:pt x="0" y="308"/>
                    <a:pt x="0" y="308"/>
                  </a:cubicBezTo>
                  <a:cubicBezTo>
                    <a:pt x="6" y="308"/>
                    <a:pt x="6" y="308"/>
                    <a:pt x="6" y="308"/>
                  </a:cubicBezTo>
                  <a:lnTo>
                    <a:pt x="6" y="4"/>
                  </a:lnTo>
                  <a:close/>
                </a:path>
              </a:pathLst>
            </a:custGeom>
            <a:solidFill>
              <a:srgbClr val="35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5" name="Freeform 11"/>
            <p:cNvSpPr>
              <a:spLocks/>
            </p:cNvSpPr>
            <p:nvPr/>
          </p:nvSpPr>
          <p:spPr bwMode="auto">
            <a:xfrm>
              <a:off x="2611438" y="7485063"/>
              <a:ext cx="30163" cy="1096963"/>
            </a:xfrm>
            <a:custGeom>
              <a:avLst/>
              <a:gdLst>
                <a:gd name="T0" fmla="*/ 5 w 5"/>
                <a:gd name="T1" fmla="*/ 3 h 178"/>
                <a:gd name="T2" fmla="*/ 2 w 5"/>
                <a:gd name="T3" fmla="*/ 0 h 178"/>
                <a:gd name="T4" fmla="*/ 0 w 5"/>
                <a:gd name="T5" fmla="*/ 3 h 178"/>
                <a:gd name="T6" fmla="*/ 0 w 5"/>
                <a:gd name="T7" fmla="*/ 178 h 178"/>
                <a:gd name="T8" fmla="*/ 5 w 5"/>
                <a:gd name="T9" fmla="*/ 178 h 178"/>
                <a:gd name="T10" fmla="*/ 5 w 5"/>
                <a:gd name="T11" fmla="*/ 3 h 178"/>
              </a:gdLst>
              <a:ahLst/>
              <a:cxnLst>
                <a:cxn ang="0">
                  <a:pos x="T0" y="T1"/>
                </a:cxn>
                <a:cxn ang="0">
                  <a:pos x="T2" y="T3"/>
                </a:cxn>
                <a:cxn ang="0">
                  <a:pos x="T4" y="T5"/>
                </a:cxn>
                <a:cxn ang="0">
                  <a:pos x="T6" y="T7"/>
                </a:cxn>
                <a:cxn ang="0">
                  <a:pos x="T8" y="T9"/>
                </a:cxn>
                <a:cxn ang="0">
                  <a:pos x="T10" y="T11"/>
                </a:cxn>
              </a:cxnLst>
              <a:rect l="0" t="0" r="r" b="b"/>
              <a:pathLst>
                <a:path w="5" h="178">
                  <a:moveTo>
                    <a:pt x="5" y="3"/>
                  </a:moveTo>
                  <a:cubicBezTo>
                    <a:pt x="5" y="2"/>
                    <a:pt x="4" y="0"/>
                    <a:pt x="2" y="0"/>
                  </a:cubicBezTo>
                  <a:cubicBezTo>
                    <a:pt x="1" y="0"/>
                    <a:pt x="0" y="2"/>
                    <a:pt x="0" y="3"/>
                  </a:cubicBezTo>
                  <a:cubicBezTo>
                    <a:pt x="0" y="178"/>
                    <a:pt x="0" y="178"/>
                    <a:pt x="0" y="178"/>
                  </a:cubicBezTo>
                  <a:cubicBezTo>
                    <a:pt x="5" y="178"/>
                    <a:pt x="5" y="178"/>
                    <a:pt x="5" y="178"/>
                  </a:cubicBezTo>
                  <a:lnTo>
                    <a:pt x="5" y="3"/>
                  </a:lnTo>
                  <a:close/>
                </a:path>
              </a:pathLst>
            </a:custGeom>
            <a:solidFill>
              <a:srgbClr val="35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6" name="Freeform 12"/>
            <p:cNvSpPr>
              <a:spLocks/>
            </p:cNvSpPr>
            <p:nvPr/>
          </p:nvSpPr>
          <p:spPr bwMode="auto">
            <a:xfrm>
              <a:off x="836613" y="6819900"/>
              <a:ext cx="1158875" cy="1077913"/>
            </a:xfrm>
            <a:custGeom>
              <a:avLst/>
              <a:gdLst>
                <a:gd name="T0" fmla="*/ 85 w 188"/>
                <a:gd name="T1" fmla="*/ 70 h 175"/>
                <a:gd name="T2" fmla="*/ 79 w 188"/>
                <a:gd name="T3" fmla="*/ 5 h 175"/>
                <a:gd name="T4" fmla="*/ 98 w 188"/>
                <a:gd name="T5" fmla="*/ 65 h 175"/>
                <a:gd name="T6" fmla="*/ 149 w 188"/>
                <a:gd name="T7" fmla="*/ 44 h 175"/>
                <a:gd name="T8" fmla="*/ 117 w 188"/>
                <a:gd name="T9" fmla="*/ 81 h 175"/>
                <a:gd name="T10" fmla="*/ 178 w 188"/>
                <a:gd name="T11" fmla="*/ 99 h 175"/>
                <a:gd name="T12" fmla="*/ 113 w 188"/>
                <a:gd name="T13" fmla="*/ 100 h 175"/>
                <a:gd name="T14" fmla="*/ 139 w 188"/>
                <a:gd name="T15" fmla="*/ 151 h 175"/>
                <a:gd name="T16" fmla="*/ 98 w 188"/>
                <a:gd name="T17" fmla="*/ 115 h 175"/>
                <a:gd name="T18" fmla="*/ 90 w 188"/>
                <a:gd name="T19" fmla="*/ 171 h 175"/>
                <a:gd name="T20" fmla="*/ 73 w 188"/>
                <a:gd name="T21" fmla="*/ 120 h 175"/>
                <a:gd name="T22" fmla="*/ 19 w 188"/>
                <a:gd name="T23" fmla="*/ 131 h 175"/>
                <a:gd name="T24" fmla="*/ 59 w 188"/>
                <a:gd name="T25" fmla="*/ 104 h 175"/>
                <a:gd name="T26" fmla="*/ 11 w 188"/>
                <a:gd name="T27" fmla="*/ 67 h 175"/>
                <a:gd name="T28" fmla="*/ 70 w 188"/>
                <a:gd name="T29" fmla="*/ 77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8" h="175">
                  <a:moveTo>
                    <a:pt x="85" y="70"/>
                  </a:moveTo>
                  <a:cubicBezTo>
                    <a:pt x="59" y="74"/>
                    <a:pt x="51" y="9"/>
                    <a:pt x="79" y="5"/>
                  </a:cubicBezTo>
                  <a:cubicBezTo>
                    <a:pt x="111" y="0"/>
                    <a:pt x="102" y="49"/>
                    <a:pt x="98" y="65"/>
                  </a:cubicBezTo>
                  <a:cubicBezTo>
                    <a:pt x="106" y="52"/>
                    <a:pt x="139" y="15"/>
                    <a:pt x="149" y="44"/>
                  </a:cubicBezTo>
                  <a:cubicBezTo>
                    <a:pt x="156" y="63"/>
                    <a:pt x="128" y="72"/>
                    <a:pt x="117" y="81"/>
                  </a:cubicBezTo>
                  <a:cubicBezTo>
                    <a:pt x="131" y="67"/>
                    <a:pt x="188" y="74"/>
                    <a:pt x="178" y="99"/>
                  </a:cubicBezTo>
                  <a:cubicBezTo>
                    <a:pt x="169" y="119"/>
                    <a:pt x="127" y="105"/>
                    <a:pt x="113" y="100"/>
                  </a:cubicBezTo>
                  <a:cubicBezTo>
                    <a:pt x="129" y="109"/>
                    <a:pt x="171" y="135"/>
                    <a:pt x="139" y="151"/>
                  </a:cubicBezTo>
                  <a:cubicBezTo>
                    <a:pt x="113" y="165"/>
                    <a:pt x="105" y="132"/>
                    <a:pt x="98" y="115"/>
                  </a:cubicBezTo>
                  <a:cubicBezTo>
                    <a:pt x="102" y="131"/>
                    <a:pt x="114" y="166"/>
                    <a:pt x="90" y="171"/>
                  </a:cubicBezTo>
                  <a:cubicBezTo>
                    <a:pt x="66" y="175"/>
                    <a:pt x="57" y="134"/>
                    <a:pt x="73" y="120"/>
                  </a:cubicBezTo>
                  <a:cubicBezTo>
                    <a:pt x="64" y="130"/>
                    <a:pt x="30" y="151"/>
                    <a:pt x="19" y="131"/>
                  </a:cubicBezTo>
                  <a:cubicBezTo>
                    <a:pt x="7" y="108"/>
                    <a:pt x="49" y="108"/>
                    <a:pt x="59" y="104"/>
                  </a:cubicBezTo>
                  <a:cubicBezTo>
                    <a:pt x="44" y="106"/>
                    <a:pt x="0" y="88"/>
                    <a:pt x="11" y="67"/>
                  </a:cubicBezTo>
                  <a:cubicBezTo>
                    <a:pt x="21" y="46"/>
                    <a:pt x="66" y="70"/>
                    <a:pt x="70" y="7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7" name="Oval 13"/>
            <p:cNvSpPr>
              <a:spLocks noChangeArrowheads="1"/>
            </p:cNvSpPr>
            <p:nvPr/>
          </p:nvSpPr>
          <p:spPr bwMode="auto">
            <a:xfrm>
              <a:off x="1157288" y="7164388"/>
              <a:ext cx="481013" cy="474663"/>
            </a:xfrm>
            <a:prstGeom prst="ellipse">
              <a:avLst/>
            </a:pr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8" name="Oval 14"/>
            <p:cNvSpPr>
              <a:spLocks noChangeArrowheads="1"/>
            </p:cNvSpPr>
            <p:nvPr/>
          </p:nvSpPr>
          <p:spPr bwMode="auto">
            <a:xfrm>
              <a:off x="1231900" y="7288213"/>
              <a:ext cx="17463" cy="11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9" name="Oval 15"/>
            <p:cNvSpPr>
              <a:spLocks noChangeArrowheads="1"/>
            </p:cNvSpPr>
            <p:nvPr/>
          </p:nvSpPr>
          <p:spPr bwMode="auto">
            <a:xfrm>
              <a:off x="1416050" y="7245350"/>
              <a:ext cx="12700" cy="11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20" name="Oval 16"/>
            <p:cNvSpPr>
              <a:spLocks noChangeArrowheads="1"/>
            </p:cNvSpPr>
            <p:nvPr/>
          </p:nvSpPr>
          <p:spPr bwMode="auto">
            <a:xfrm>
              <a:off x="1373188" y="7331075"/>
              <a:ext cx="19050" cy="19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21" name="Oval 17"/>
            <p:cNvSpPr>
              <a:spLocks noChangeArrowheads="1"/>
            </p:cNvSpPr>
            <p:nvPr/>
          </p:nvSpPr>
          <p:spPr bwMode="auto">
            <a:xfrm>
              <a:off x="1557338" y="7331075"/>
              <a:ext cx="1270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22" name="Oval 18"/>
            <p:cNvSpPr>
              <a:spLocks noChangeArrowheads="1"/>
            </p:cNvSpPr>
            <p:nvPr/>
          </p:nvSpPr>
          <p:spPr bwMode="auto">
            <a:xfrm>
              <a:off x="1501775" y="7459663"/>
              <a:ext cx="19050" cy="19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23" name="Oval 19"/>
            <p:cNvSpPr>
              <a:spLocks noChangeArrowheads="1"/>
            </p:cNvSpPr>
            <p:nvPr/>
          </p:nvSpPr>
          <p:spPr bwMode="auto">
            <a:xfrm>
              <a:off x="1255713" y="7429500"/>
              <a:ext cx="1905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24" name="Oval 20"/>
            <p:cNvSpPr>
              <a:spLocks noChangeArrowheads="1"/>
            </p:cNvSpPr>
            <p:nvPr/>
          </p:nvSpPr>
          <p:spPr bwMode="auto">
            <a:xfrm>
              <a:off x="1422400" y="7454900"/>
              <a:ext cx="12700" cy="11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25" name="Oval 21"/>
            <p:cNvSpPr>
              <a:spLocks noChangeArrowheads="1"/>
            </p:cNvSpPr>
            <p:nvPr/>
          </p:nvSpPr>
          <p:spPr bwMode="auto">
            <a:xfrm>
              <a:off x="1392238" y="7559675"/>
              <a:ext cx="11113" cy="11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26" name="Freeform 22"/>
            <p:cNvSpPr>
              <a:spLocks/>
            </p:cNvSpPr>
            <p:nvPr/>
          </p:nvSpPr>
          <p:spPr bwMode="auto">
            <a:xfrm>
              <a:off x="301625" y="6456363"/>
              <a:ext cx="720725" cy="671513"/>
            </a:xfrm>
            <a:custGeom>
              <a:avLst/>
              <a:gdLst>
                <a:gd name="T0" fmla="*/ 52 w 117"/>
                <a:gd name="T1" fmla="*/ 43 h 109"/>
                <a:gd name="T2" fmla="*/ 49 w 117"/>
                <a:gd name="T3" fmla="*/ 2 h 109"/>
                <a:gd name="T4" fmla="*/ 61 w 117"/>
                <a:gd name="T5" fmla="*/ 40 h 109"/>
                <a:gd name="T6" fmla="*/ 93 w 117"/>
                <a:gd name="T7" fmla="*/ 27 h 109"/>
                <a:gd name="T8" fmla="*/ 73 w 117"/>
                <a:gd name="T9" fmla="*/ 50 h 109"/>
                <a:gd name="T10" fmla="*/ 110 w 117"/>
                <a:gd name="T11" fmla="*/ 61 h 109"/>
                <a:gd name="T12" fmla="*/ 70 w 117"/>
                <a:gd name="T13" fmla="*/ 62 h 109"/>
                <a:gd name="T14" fmla="*/ 86 w 117"/>
                <a:gd name="T15" fmla="*/ 94 h 109"/>
                <a:gd name="T16" fmla="*/ 60 w 117"/>
                <a:gd name="T17" fmla="*/ 71 h 109"/>
                <a:gd name="T18" fmla="*/ 56 w 117"/>
                <a:gd name="T19" fmla="*/ 106 h 109"/>
                <a:gd name="T20" fmla="*/ 45 w 117"/>
                <a:gd name="T21" fmla="*/ 74 h 109"/>
                <a:gd name="T22" fmla="*/ 11 w 117"/>
                <a:gd name="T23" fmla="*/ 81 h 109"/>
                <a:gd name="T24" fmla="*/ 37 w 117"/>
                <a:gd name="T25" fmla="*/ 64 h 109"/>
                <a:gd name="T26" fmla="*/ 6 w 117"/>
                <a:gd name="T27" fmla="*/ 41 h 109"/>
                <a:gd name="T28" fmla="*/ 43 w 117"/>
                <a:gd name="T29" fmla="*/ 4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 h="109">
                  <a:moveTo>
                    <a:pt x="52" y="43"/>
                  </a:moveTo>
                  <a:cubicBezTo>
                    <a:pt x="36" y="45"/>
                    <a:pt x="31" y="5"/>
                    <a:pt x="49" y="2"/>
                  </a:cubicBezTo>
                  <a:cubicBezTo>
                    <a:pt x="69" y="0"/>
                    <a:pt x="63" y="30"/>
                    <a:pt x="61" y="40"/>
                  </a:cubicBezTo>
                  <a:cubicBezTo>
                    <a:pt x="66" y="32"/>
                    <a:pt x="86" y="9"/>
                    <a:pt x="93" y="27"/>
                  </a:cubicBezTo>
                  <a:cubicBezTo>
                    <a:pt x="97" y="38"/>
                    <a:pt x="79" y="44"/>
                    <a:pt x="73" y="50"/>
                  </a:cubicBezTo>
                  <a:cubicBezTo>
                    <a:pt x="81" y="41"/>
                    <a:pt x="117" y="46"/>
                    <a:pt x="110" y="61"/>
                  </a:cubicBezTo>
                  <a:cubicBezTo>
                    <a:pt x="105" y="73"/>
                    <a:pt x="79" y="65"/>
                    <a:pt x="70" y="62"/>
                  </a:cubicBezTo>
                  <a:cubicBezTo>
                    <a:pt x="80" y="67"/>
                    <a:pt x="106" y="83"/>
                    <a:pt x="86" y="94"/>
                  </a:cubicBezTo>
                  <a:cubicBezTo>
                    <a:pt x="70" y="102"/>
                    <a:pt x="65" y="81"/>
                    <a:pt x="60" y="71"/>
                  </a:cubicBezTo>
                  <a:cubicBezTo>
                    <a:pt x="63" y="81"/>
                    <a:pt x="71" y="103"/>
                    <a:pt x="56" y="106"/>
                  </a:cubicBezTo>
                  <a:cubicBezTo>
                    <a:pt x="41" y="109"/>
                    <a:pt x="35" y="83"/>
                    <a:pt x="45" y="74"/>
                  </a:cubicBezTo>
                  <a:cubicBezTo>
                    <a:pt x="39" y="81"/>
                    <a:pt x="18" y="93"/>
                    <a:pt x="11" y="81"/>
                  </a:cubicBezTo>
                  <a:cubicBezTo>
                    <a:pt x="4" y="67"/>
                    <a:pt x="30" y="66"/>
                    <a:pt x="37" y="64"/>
                  </a:cubicBezTo>
                  <a:cubicBezTo>
                    <a:pt x="27" y="65"/>
                    <a:pt x="0" y="54"/>
                    <a:pt x="6" y="41"/>
                  </a:cubicBezTo>
                  <a:cubicBezTo>
                    <a:pt x="13" y="28"/>
                    <a:pt x="40" y="43"/>
                    <a:pt x="43" y="4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27" name="Oval 23"/>
            <p:cNvSpPr>
              <a:spLocks noChangeArrowheads="1"/>
            </p:cNvSpPr>
            <p:nvPr/>
          </p:nvSpPr>
          <p:spPr bwMode="auto">
            <a:xfrm>
              <a:off x="498475" y="6665913"/>
              <a:ext cx="295275" cy="295275"/>
            </a:xfrm>
            <a:prstGeom prst="ellipse">
              <a:avLst/>
            </a:pr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28" name="Oval 24"/>
            <p:cNvSpPr>
              <a:spLocks noChangeArrowheads="1"/>
            </p:cNvSpPr>
            <p:nvPr/>
          </p:nvSpPr>
          <p:spPr bwMode="auto">
            <a:xfrm>
              <a:off x="547688" y="6745288"/>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29" name="Oval 25"/>
            <p:cNvSpPr>
              <a:spLocks noChangeArrowheads="1"/>
            </p:cNvSpPr>
            <p:nvPr/>
          </p:nvSpPr>
          <p:spPr bwMode="auto">
            <a:xfrm>
              <a:off x="658813" y="6715125"/>
              <a:ext cx="6350" cy="11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30" name="Oval 26"/>
            <p:cNvSpPr>
              <a:spLocks noChangeArrowheads="1"/>
            </p:cNvSpPr>
            <p:nvPr/>
          </p:nvSpPr>
          <p:spPr bwMode="auto">
            <a:xfrm>
              <a:off x="633413" y="6770688"/>
              <a:ext cx="6350" cy="11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31" name="Oval 27"/>
            <p:cNvSpPr>
              <a:spLocks noChangeArrowheads="1"/>
            </p:cNvSpPr>
            <p:nvPr/>
          </p:nvSpPr>
          <p:spPr bwMode="auto">
            <a:xfrm>
              <a:off x="744538" y="6770688"/>
              <a:ext cx="12700" cy="4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32" name="Oval 28"/>
            <p:cNvSpPr>
              <a:spLocks noChangeArrowheads="1"/>
            </p:cNvSpPr>
            <p:nvPr/>
          </p:nvSpPr>
          <p:spPr bwMode="auto">
            <a:xfrm>
              <a:off x="714375" y="6850063"/>
              <a:ext cx="635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33" name="Oval 29"/>
            <p:cNvSpPr>
              <a:spLocks noChangeArrowheads="1"/>
            </p:cNvSpPr>
            <p:nvPr/>
          </p:nvSpPr>
          <p:spPr bwMode="auto">
            <a:xfrm>
              <a:off x="560388" y="6831013"/>
              <a:ext cx="1270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34" name="Oval 30"/>
            <p:cNvSpPr>
              <a:spLocks noChangeArrowheads="1"/>
            </p:cNvSpPr>
            <p:nvPr/>
          </p:nvSpPr>
          <p:spPr bwMode="auto">
            <a:xfrm>
              <a:off x="665163" y="6843713"/>
              <a:ext cx="635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35" name="Oval 31"/>
            <p:cNvSpPr>
              <a:spLocks noChangeArrowheads="1"/>
            </p:cNvSpPr>
            <p:nvPr/>
          </p:nvSpPr>
          <p:spPr bwMode="auto">
            <a:xfrm>
              <a:off x="646113" y="6911975"/>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36" name="Freeform 32"/>
            <p:cNvSpPr>
              <a:spLocks/>
            </p:cNvSpPr>
            <p:nvPr/>
          </p:nvSpPr>
          <p:spPr bwMode="auto">
            <a:xfrm>
              <a:off x="2278063" y="7108825"/>
              <a:ext cx="720725" cy="671513"/>
            </a:xfrm>
            <a:custGeom>
              <a:avLst/>
              <a:gdLst>
                <a:gd name="T0" fmla="*/ 53 w 117"/>
                <a:gd name="T1" fmla="*/ 43 h 109"/>
                <a:gd name="T2" fmla="*/ 50 w 117"/>
                <a:gd name="T3" fmla="*/ 3 h 109"/>
                <a:gd name="T4" fmla="*/ 61 w 117"/>
                <a:gd name="T5" fmla="*/ 40 h 109"/>
                <a:gd name="T6" fmla="*/ 93 w 117"/>
                <a:gd name="T7" fmla="*/ 27 h 109"/>
                <a:gd name="T8" fmla="*/ 73 w 117"/>
                <a:gd name="T9" fmla="*/ 50 h 109"/>
                <a:gd name="T10" fmla="*/ 111 w 117"/>
                <a:gd name="T11" fmla="*/ 61 h 109"/>
                <a:gd name="T12" fmla="*/ 71 w 117"/>
                <a:gd name="T13" fmla="*/ 62 h 109"/>
                <a:gd name="T14" fmla="*/ 87 w 117"/>
                <a:gd name="T15" fmla="*/ 94 h 109"/>
                <a:gd name="T16" fmla="*/ 61 w 117"/>
                <a:gd name="T17" fmla="*/ 71 h 109"/>
                <a:gd name="T18" fmla="*/ 56 w 117"/>
                <a:gd name="T19" fmla="*/ 106 h 109"/>
                <a:gd name="T20" fmla="*/ 46 w 117"/>
                <a:gd name="T21" fmla="*/ 74 h 109"/>
                <a:gd name="T22" fmla="*/ 12 w 117"/>
                <a:gd name="T23" fmla="*/ 81 h 109"/>
                <a:gd name="T24" fmla="*/ 37 w 117"/>
                <a:gd name="T25" fmla="*/ 64 h 109"/>
                <a:gd name="T26" fmla="*/ 7 w 117"/>
                <a:gd name="T27" fmla="*/ 41 h 109"/>
                <a:gd name="T28" fmla="*/ 44 w 117"/>
                <a:gd name="T29" fmla="*/ 4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7" h="109">
                  <a:moveTo>
                    <a:pt x="53" y="43"/>
                  </a:moveTo>
                  <a:cubicBezTo>
                    <a:pt x="37" y="46"/>
                    <a:pt x="32" y="5"/>
                    <a:pt x="50" y="3"/>
                  </a:cubicBezTo>
                  <a:cubicBezTo>
                    <a:pt x="69" y="0"/>
                    <a:pt x="64" y="30"/>
                    <a:pt x="61" y="40"/>
                  </a:cubicBezTo>
                  <a:cubicBezTo>
                    <a:pt x="66" y="32"/>
                    <a:pt x="87" y="9"/>
                    <a:pt x="93" y="27"/>
                  </a:cubicBezTo>
                  <a:cubicBezTo>
                    <a:pt x="97" y="39"/>
                    <a:pt x="80" y="44"/>
                    <a:pt x="73" y="50"/>
                  </a:cubicBezTo>
                  <a:cubicBezTo>
                    <a:pt x="82" y="41"/>
                    <a:pt x="117" y="46"/>
                    <a:pt x="111" y="61"/>
                  </a:cubicBezTo>
                  <a:cubicBezTo>
                    <a:pt x="105" y="74"/>
                    <a:pt x="79" y="65"/>
                    <a:pt x="71" y="62"/>
                  </a:cubicBezTo>
                  <a:cubicBezTo>
                    <a:pt x="80" y="67"/>
                    <a:pt x="107" y="84"/>
                    <a:pt x="87" y="94"/>
                  </a:cubicBezTo>
                  <a:cubicBezTo>
                    <a:pt x="70" y="102"/>
                    <a:pt x="66" y="82"/>
                    <a:pt x="61" y="71"/>
                  </a:cubicBezTo>
                  <a:cubicBezTo>
                    <a:pt x="64" y="81"/>
                    <a:pt x="71" y="103"/>
                    <a:pt x="56" y="106"/>
                  </a:cubicBezTo>
                  <a:cubicBezTo>
                    <a:pt x="41" y="109"/>
                    <a:pt x="35" y="83"/>
                    <a:pt x="46" y="74"/>
                  </a:cubicBezTo>
                  <a:cubicBezTo>
                    <a:pt x="40" y="81"/>
                    <a:pt x="18" y="94"/>
                    <a:pt x="12" y="81"/>
                  </a:cubicBezTo>
                  <a:cubicBezTo>
                    <a:pt x="4" y="67"/>
                    <a:pt x="30" y="67"/>
                    <a:pt x="37" y="64"/>
                  </a:cubicBezTo>
                  <a:cubicBezTo>
                    <a:pt x="28" y="66"/>
                    <a:pt x="0" y="55"/>
                    <a:pt x="7" y="41"/>
                  </a:cubicBezTo>
                  <a:cubicBezTo>
                    <a:pt x="13" y="28"/>
                    <a:pt x="41" y="43"/>
                    <a:pt x="44" y="4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37" name="Oval 33"/>
            <p:cNvSpPr>
              <a:spLocks noChangeArrowheads="1"/>
            </p:cNvSpPr>
            <p:nvPr/>
          </p:nvSpPr>
          <p:spPr bwMode="auto">
            <a:xfrm>
              <a:off x="2481263" y="7324725"/>
              <a:ext cx="295275" cy="295275"/>
            </a:xfrm>
            <a:prstGeom prst="ellipse">
              <a:avLst/>
            </a:pr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38" name="Oval 34"/>
            <p:cNvSpPr>
              <a:spLocks noChangeArrowheads="1"/>
            </p:cNvSpPr>
            <p:nvPr/>
          </p:nvSpPr>
          <p:spPr bwMode="auto">
            <a:xfrm>
              <a:off x="2524125" y="7399338"/>
              <a:ext cx="12700" cy="4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39" name="Oval 35"/>
            <p:cNvSpPr>
              <a:spLocks noChangeArrowheads="1"/>
            </p:cNvSpPr>
            <p:nvPr/>
          </p:nvSpPr>
          <p:spPr bwMode="auto">
            <a:xfrm>
              <a:off x="2641600" y="7373938"/>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40" name="Oval 36"/>
            <p:cNvSpPr>
              <a:spLocks noChangeArrowheads="1"/>
            </p:cNvSpPr>
            <p:nvPr/>
          </p:nvSpPr>
          <p:spPr bwMode="auto">
            <a:xfrm>
              <a:off x="2611438" y="7429500"/>
              <a:ext cx="11113"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41" name="Oval 37"/>
            <p:cNvSpPr>
              <a:spLocks noChangeArrowheads="1"/>
            </p:cNvSpPr>
            <p:nvPr/>
          </p:nvSpPr>
          <p:spPr bwMode="auto">
            <a:xfrm>
              <a:off x="2727325" y="7423150"/>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42" name="Oval 38"/>
            <p:cNvSpPr>
              <a:spLocks noChangeArrowheads="1"/>
            </p:cNvSpPr>
            <p:nvPr/>
          </p:nvSpPr>
          <p:spPr bwMode="auto">
            <a:xfrm>
              <a:off x="2697163" y="7508875"/>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43" name="Oval 39"/>
            <p:cNvSpPr>
              <a:spLocks noChangeArrowheads="1"/>
            </p:cNvSpPr>
            <p:nvPr/>
          </p:nvSpPr>
          <p:spPr bwMode="auto">
            <a:xfrm>
              <a:off x="2543175" y="7485063"/>
              <a:ext cx="635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44" name="Oval 40"/>
            <p:cNvSpPr>
              <a:spLocks noChangeArrowheads="1"/>
            </p:cNvSpPr>
            <p:nvPr/>
          </p:nvSpPr>
          <p:spPr bwMode="auto">
            <a:xfrm>
              <a:off x="2641600" y="7504113"/>
              <a:ext cx="12700" cy="4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45" name="Oval 41"/>
            <p:cNvSpPr>
              <a:spLocks noChangeArrowheads="1"/>
            </p:cNvSpPr>
            <p:nvPr/>
          </p:nvSpPr>
          <p:spPr bwMode="auto">
            <a:xfrm>
              <a:off x="2622550" y="7564438"/>
              <a:ext cx="1270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46" name="Freeform 42"/>
            <p:cNvSpPr>
              <a:spLocks/>
            </p:cNvSpPr>
            <p:nvPr/>
          </p:nvSpPr>
          <p:spPr bwMode="auto">
            <a:xfrm>
              <a:off x="2130425" y="6516688"/>
              <a:ext cx="498475" cy="468313"/>
            </a:xfrm>
            <a:custGeom>
              <a:avLst/>
              <a:gdLst>
                <a:gd name="T0" fmla="*/ 36 w 81"/>
                <a:gd name="T1" fmla="*/ 30 h 76"/>
                <a:gd name="T2" fmla="*/ 34 w 81"/>
                <a:gd name="T3" fmla="*/ 2 h 76"/>
                <a:gd name="T4" fmla="*/ 42 w 81"/>
                <a:gd name="T5" fmla="*/ 28 h 76"/>
                <a:gd name="T6" fmla="*/ 65 w 81"/>
                <a:gd name="T7" fmla="*/ 19 h 76"/>
                <a:gd name="T8" fmla="*/ 50 w 81"/>
                <a:gd name="T9" fmla="*/ 35 h 76"/>
                <a:gd name="T10" fmla="*/ 77 w 81"/>
                <a:gd name="T11" fmla="*/ 42 h 76"/>
                <a:gd name="T12" fmla="*/ 49 w 81"/>
                <a:gd name="T13" fmla="*/ 43 h 76"/>
                <a:gd name="T14" fmla="*/ 60 w 81"/>
                <a:gd name="T15" fmla="*/ 65 h 76"/>
                <a:gd name="T16" fmla="*/ 42 w 81"/>
                <a:gd name="T17" fmla="*/ 50 h 76"/>
                <a:gd name="T18" fmla="*/ 39 w 81"/>
                <a:gd name="T19" fmla="*/ 74 h 76"/>
                <a:gd name="T20" fmla="*/ 31 w 81"/>
                <a:gd name="T21" fmla="*/ 52 h 76"/>
                <a:gd name="T22" fmla="*/ 8 w 81"/>
                <a:gd name="T23" fmla="*/ 56 h 76"/>
                <a:gd name="T24" fmla="*/ 25 w 81"/>
                <a:gd name="T25" fmla="*/ 45 h 76"/>
                <a:gd name="T26" fmla="*/ 4 w 81"/>
                <a:gd name="T27" fmla="*/ 29 h 76"/>
                <a:gd name="T28" fmla="*/ 30 w 81"/>
                <a:gd name="T29" fmla="*/ 33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1" h="76">
                  <a:moveTo>
                    <a:pt x="36" y="30"/>
                  </a:moveTo>
                  <a:cubicBezTo>
                    <a:pt x="25" y="32"/>
                    <a:pt x="21" y="4"/>
                    <a:pt x="34" y="2"/>
                  </a:cubicBezTo>
                  <a:cubicBezTo>
                    <a:pt x="48" y="0"/>
                    <a:pt x="44" y="21"/>
                    <a:pt x="42" y="28"/>
                  </a:cubicBezTo>
                  <a:cubicBezTo>
                    <a:pt x="46" y="22"/>
                    <a:pt x="60" y="6"/>
                    <a:pt x="65" y="19"/>
                  </a:cubicBezTo>
                  <a:cubicBezTo>
                    <a:pt x="67" y="27"/>
                    <a:pt x="55" y="31"/>
                    <a:pt x="50" y="35"/>
                  </a:cubicBezTo>
                  <a:cubicBezTo>
                    <a:pt x="56" y="29"/>
                    <a:pt x="81" y="32"/>
                    <a:pt x="77" y="42"/>
                  </a:cubicBezTo>
                  <a:cubicBezTo>
                    <a:pt x="73" y="51"/>
                    <a:pt x="55" y="45"/>
                    <a:pt x="49" y="43"/>
                  </a:cubicBezTo>
                  <a:cubicBezTo>
                    <a:pt x="56" y="47"/>
                    <a:pt x="74" y="58"/>
                    <a:pt x="60" y="65"/>
                  </a:cubicBezTo>
                  <a:cubicBezTo>
                    <a:pt x="48" y="71"/>
                    <a:pt x="45" y="57"/>
                    <a:pt x="42" y="50"/>
                  </a:cubicBezTo>
                  <a:cubicBezTo>
                    <a:pt x="44" y="57"/>
                    <a:pt x="49" y="72"/>
                    <a:pt x="39" y="74"/>
                  </a:cubicBezTo>
                  <a:cubicBezTo>
                    <a:pt x="28" y="76"/>
                    <a:pt x="24" y="58"/>
                    <a:pt x="31" y="52"/>
                  </a:cubicBezTo>
                  <a:cubicBezTo>
                    <a:pt x="27" y="56"/>
                    <a:pt x="12" y="65"/>
                    <a:pt x="8" y="56"/>
                  </a:cubicBezTo>
                  <a:cubicBezTo>
                    <a:pt x="2" y="47"/>
                    <a:pt x="21" y="46"/>
                    <a:pt x="25" y="45"/>
                  </a:cubicBezTo>
                  <a:cubicBezTo>
                    <a:pt x="19" y="46"/>
                    <a:pt x="0" y="38"/>
                    <a:pt x="4" y="29"/>
                  </a:cubicBezTo>
                  <a:cubicBezTo>
                    <a:pt x="9" y="20"/>
                    <a:pt x="28" y="30"/>
                    <a:pt x="30" y="33"/>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47" name="Oval 43"/>
            <p:cNvSpPr>
              <a:spLocks noChangeArrowheads="1"/>
            </p:cNvSpPr>
            <p:nvPr/>
          </p:nvSpPr>
          <p:spPr bwMode="auto">
            <a:xfrm>
              <a:off x="2265363" y="6665913"/>
              <a:ext cx="209550" cy="209550"/>
            </a:xfrm>
            <a:prstGeom prst="ellipse">
              <a:avLst/>
            </a:pr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48" name="Oval 44"/>
            <p:cNvSpPr>
              <a:spLocks noChangeArrowheads="1"/>
            </p:cNvSpPr>
            <p:nvPr/>
          </p:nvSpPr>
          <p:spPr bwMode="auto">
            <a:xfrm>
              <a:off x="2303463" y="6719888"/>
              <a:ext cx="1588"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49" name="Oval 45"/>
            <p:cNvSpPr>
              <a:spLocks noChangeArrowheads="1"/>
            </p:cNvSpPr>
            <p:nvPr/>
          </p:nvSpPr>
          <p:spPr bwMode="auto">
            <a:xfrm>
              <a:off x="2376488" y="6702425"/>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50" name="Oval 46"/>
            <p:cNvSpPr>
              <a:spLocks noChangeArrowheads="1"/>
            </p:cNvSpPr>
            <p:nvPr/>
          </p:nvSpPr>
          <p:spPr bwMode="auto">
            <a:xfrm>
              <a:off x="2357438" y="6738938"/>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51" name="Oval 47"/>
            <p:cNvSpPr>
              <a:spLocks noChangeArrowheads="1"/>
            </p:cNvSpPr>
            <p:nvPr/>
          </p:nvSpPr>
          <p:spPr bwMode="auto">
            <a:xfrm>
              <a:off x="2438400" y="6732588"/>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52" name="Oval 48"/>
            <p:cNvSpPr>
              <a:spLocks noChangeArrowheads="1"/>
            </p:cNvSpPr>
            <p:nvPr/>
          </p:nvSpPr>
          <p:spPr bwMode="auto">
            <a:xfrm>
              <a:off x="2419350" y="6794500"/>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53" name="Oval 49"/>
            <p:cNvSpPr>
              <a:spLocks noChangeArrowheads="1"/>
            </p:cNvSpPr>
            <p:nvPr/>
          </p:nvSpPr>
          <p:spPr bwMode="auto">
            <a:xfrm>
              <a:off x="2308225" y="6781800"/>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54" name="Oval 50"/>
            <p:cNvSpPr>
              <a:spLocks noChangeArrowheads="1"/>
            </p:cNvSpPr>
            <p:nvPr/>
          </p:nvSpPr>
          <p:spPr bwMode="auto">
            <a:xfrm>
              <a:off x="2382838" y="6788150"/>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55" name="Oval 51"/>
            <p:cNvSpPr>
              <a:spLocks noChangeArrowheads="1"/>
            </p:cNvSpPr>
            <p:nvPr/>
          </p:nvSpPr>
          <p:spPr bwMode="auto">
            <a:xfrm>
              <a:off x="2370138" y="6837363"/>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56" name="Freeform 52"/>
            <p:cNvSpPr>
              <a:spLocks/>
            </p:cNvSpPr>
            <p:nvPr/>
          </p:nvSpPr>
          <p:spPr bwMode="auto">
            <a:xfrm>
              <a:off x="1298575" y="6061075"/>
              <a:ext cx="690563" cy="647700"/>
            </a:xfrm>
            <a:custGeom>
              <a:avLst/>
              <a:gdLst>
                <a:gd name="T0" fmla="*/ 50 w 112"/>
                <a:gd name="T1" fmla="*/ 42 h 105"/>
                <a:gd name="T2" fmla="*/ 47 w 112"/>
                <a:gd name="T3" fmla="*/ 2 h 105"/>
                <a:gd name="T4" fmla="*/ 58 w 112"/>
                <a:gd name="T5" fmla="*/ 38 h 105"/>
                <a:gd name="T6" fmla="*/ 89 w 112"/>
                <a:gd name="T7" fmla="*/ 26 h 105"/>
                <a:gd name="T8" fmla="*/ 70 w 112"/>
                <a:gd name="T9" fmla="*/ 48 h 105"/>
                <a:gd name="T10" fmla="*/ 106 w 112"/>
                <a:gd name="T11" fmla="*/ 59 h 105"/>
                <a:gd name="T12" fmla="*/ 67 w 112"/>
                <a:gd name="T13" fmla="*/ 60 h 105"/>
                <a:gd name="T14" fmla="*/ 83 w 112"/>
                <a:gd name="T15" fmla="*/ 90 h 105"/>
                <a:gd name="T16" fmla="*/ 58 w 112"/>
                <a:gd name="T17" fmla="*/ 68 h 105"/>
                <a:gd name="T18" fmla="*/ 53 w 112"/>
                <a:gd name="T19" fmla="*/ 102 h 105"/>
                <a:gd name="T20" fmla="*/ 43 w 112"/>
                <a:gd name="T21" fmla="*/ 71 h 105"/>
                <a:gd name="T22" fmla="*/ 11 w 112"/>
                <a:gd name="T23" fmla="*/ 78 h 105"/>
                <a:gd name="T24" fmla="*/ 35 w 112"/>
                <a:gd name="T25" fmla="*/ 62 h 105"/>
                <a:gd name="T26" fmla="*/ 6 w 112"/>
                <a:gd name="T27" fmla="*/ 40 h 105"/>
                <a:gd name="T28" fmla="*/ 42 w 112"/>
                <a:gd name="T29" fmla="*/ 46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2" h="105">
                  <a:moveTo>
                    <a:pt x="50" y="42"/>
                  </a:moveTo>
                  <a:cubicBezTo>
                    <a:pt x="35" y="44"/>
                    <a:pt x="30" y="5"/>
                    <a:pt x="47" y="2"/>
                  </a:cubicBezTo>
                  <a:cubicBezTo>
                    <a:pt x="66" y="0"/>
                    <a:pt x="60" y="29"/>
                    <a:pt x="58" y="38"/>
                  </a:cubicBezTo>
                  <a:cubicBezTo>
                    <a:pt x="63" y="31"/>
                    <a:pt x="83" y="8"/>
                    <a:pt x="89" y="26"/>
                  </a:cubicBezTo>
                  <a:cubicBezTo>
                    <a:pt x="93" y="37"/>
                    <a:pt x="76" y="43"/>
                    <a:pt x="70" y="48"/>
                  </a:cubicBezTo>
                  <a:cubicBezTo>
                    <a:pt x="78" y="40"/>
                    <a:pt x="112" y="44"/>
                    <a:pt x="106" y="59"/>
                  </a:cubicBezTo>
                  <a:cubicBezTo>
                    <a:pt x="101" y="71"/>
                    <a:pt x="76" y="63"/>
                    <a:pt x="67" y="60"/>
                  </a:cubicBezTo>
                  <a:cubicBezTo>
                    <a:pt x="77" y="65"/>
                    <a:pt x="102" y="80"/>
                    <a:pt x="83" y="90"/>
                  </a:cubicBezTo>
                  <a:cubicBezTo>
                    <a:pt x="67" y="98"/>
                    <a:pt x="62" y="78"/>
                    <a:pt x="58" y="68"/>
                  </a:cubicBezTo>
                  <a:cubicBezTo>
                    <a:pt x="60" y="78"/>
                    <a:pt x="68" y="99"/>
                    <a:pt x="53" y="102"/>
                  </a:cubicBezTo>
                  <a:cubicBezTo>
                    <a:pt x="39" y="105"/>
                    <a:pt x="33" y="80"/>
                    <a:pt x="43" y="71"/>
                  </a:cubicBezTo>
                  <a:cubicBezTo>
                    <a:pt x="38" y="78"/>
                    <a:pt x="17" y="90"/>
                    <a:pt x="11" y="78"/>
                  </a:cubicBezTo>
                  <a:cubicBezTo>
                    <a:pt x="3" y="64"/>
                    <a:pt x="29" y="64"/>
                    <a:pt x="35" y="62"/>
                  </a:cubicBezTo>
                  <a:cubicBezTo>
                    <a:pt x="26" y="63"/>
                    <a:pt x="0" y="52"/>
                    <a:pt x="6" y="40"/>
                  </a:cubicBezTo>
                  <a:cubicBezTo>
                    <a:pt x="12" y="27"/>
                    <a:pt x="39" y="41"/>
                    <a:pt x="42" y="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57" name="Oval 53"/>
            <p:cNvSpPr>
              <a:spLocks noChangeArrowheads="1"/>
            </p:cNvSpPr>
            <p:nvPr/>
          </p:nvSpPr>
          <p:spPr bwMode="auto">
            <a:xfrm>
              <a:off x="1490663" y="6264275"/>
              <a:ext cx="282575" cy="284163"/>
            </a:xfrm>
            <a:prstGeom prst="ellipse">
              <a:avLst/>
            </a:pr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58" name="Oval 54"/>
            <p:cNvSpPr>
              <a:spLocks noChangeArrowheads="1"/>
            </p:cNvSpPr>
            <p:nvPr/>
          </p:nvSpPr>
          <p:spPr bwMode="auto">
            <a:xfrm>
              <a:off x="1533525" y="6338888"/>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59" name="Oval 55"/>
            <p:cNvSpPr>
              <a:spLocks noChangeArrowheads="1"/>
            </p:cNvSpPr>
            <p:nvPr/>
          </p:nvSpPr>
          <p:spPr bwMode="auto">
            <a:xfrm>
              <a:off x="1644650" y="6313488"/>
              <a:ext cx="4763"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60" name="Oval 56"/>
            <p:cNvSpPr>
              <a:spLocks noChangeArrowheads="1"/>
            </p:cNvSpPr>
            <p:nvPr/>
          </p:nvSpPr>
          <p:spPr bwMode="auto">
            <a:xfrm>
              <a:off x="1619250" y="6362700"/>
              <a:ext cx="635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61" name="Oval 57"/>
            <p:cNvSpPr>
              <a:spLocks noChangeArrowheads="1"/>
            </p:cNvSpPr>
            <p:nvPr/>
          </p:nvSpPr>
          <p:spPr bwMode="auto">
            <a:xfrm>
              <a:off x="1724025" y="6362700"/>
              <a:ext cx="1270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62" name="Oval 58"/>
            <p:cNvSpPr>
              <a:spLocks noChangeArrowheads="1"/>
            </p:cNvSpPr>
            <p:nvPr/>
          </p:nvSpPr>
          <p:spPr bwMode="auto">
            <a:xfrm>
              <a:off x="1693863" y="6443663"/>
              <a:ext cx="11113"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63" name="Oval 59"/>
            <p:cNvSpPr>
              <a:spLocks noChangeArrowheads="1"/>
            </p:cNvSpPr>
            <p:nvPr/>
          </p:nvSpPr>
          <p:spPr bwMode="auto">
            <a:xfrm>
              <a:off x="1544638" y="6424613"/>
              <a:ext cx="1270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64" name="Oval 60"/>
            <p:cNvSpPr>
              <a:spLocks noChangeArrowheads="1"/>
            </p:cNvSpPr>
            <p:nvPr/>
          </p:nvSpPr>
          <p:spPr bwMode="auto">
            <a:xfrm>
              <a:off x="1644650" y="6437313"/>
              <a:ext cx="11113"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65" name="Oval 61"/>
            <p:cNvSpPr>
              <a:spLocks noChangeArrowheads="1"/>
            </p:cNvSpPr>
            <p:nvPr/>
          </p:nvSpPr>
          <p:spPr bwMode="auto">
            <a:xfrm>
              <a:off x="1625600" y="6499225"/>
              <a:ext cx="12700" cy="11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66" name="Freeform 62"/>
            <p:cNvSpPr>
              <a:spLocks/>
            </p:cNvSpPr>
            <p:nvPr/>
          </p:nvSpPr>
          <p:spPr bwMode="auto">
            <a:xfrm>
              <a:off x="930275" y="7910513"/>
              <a:ext cx="455613" cy="393700"/>
            </a:xfrm>
            <a:custGeom>
              <a:avLst/>
              <a:gdLst>
                <a:gd name="T0" fmla="*/ 0 w 74"/>
                <a:gd name="T1" fmla="*/ 7 h 64"/>
                <a:gd name="T2" fmla="*/ 74 w 74"/>
                <a:gd name="T3" fmla="*/ 64 h 64"/>
                <a:gd name="T4" fmla="*/ 0 w 74"/>
                <a:gd name="T5" fmla="*/ 7 h 64"/>
              </a:gdLst>
              <a:ahLst/>
              <a:cxnLst>
                <a:cxn ang="0">
                  <a:pos x="T0" y="T1"/>
                </a:cxn>
                <a:cxn ang="0">
                  <a:pos x="T2" y="T3"/>
                </a:cxn>
                <a:cxn ang="0">
                  <a:pos x="T4" y="T5"/>
                </a:cxn>
              </a:cxnLst>
              <a:rect l="0" t="0" r="r" b="b"/>
              <a:pathLst>
                <a:path w="74" h="64">
                  <a:moveTo>
                    <a:pt x="0" y="7"/>
                  </a:moveTo>
                  <a:cubicBezTo>
                    <a:pt x="74" y="64"/>
                    <a:pt x="74" y="64"/>
                    <a:pt x="74" y="64"/>
                  </a:cubicBezTo>
                  <a:cubicBezTo>
                    <a:pt x="73" y="57"/>
                    <a:pt x="58" y="0"/>
                    <a:pt x="0" y="7"/>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67" name="Freeform 63"/>
            <p:cNvSpPr>
              <a:spLocks/>
            </p:cNvSpPr>
            <p:nvPr/>
          </p:nvSpPr>
          <p:spPr bwMode="auto">
            <a:xfrm>
              <a:off x="904875" y="7953375"/>
              <a:ext cx="481013" cy="431800"/>
            </a:xfrm>
            <a:custGeom>
              <a:avLst/>
              <a:gdLst>
                <a:gd name="T0" fmla="*/ 4 w 78"/>
                <a:gd name="T1" fmla="*/ 0 h 70"/>
                <a:gd name="T2" fmla="*/ 0 w 78"/>
                <a:gd name="T3" fmla="*/ 1 h 70"/>
                <a:gd name="T4" fmla="*/ 78 w 78"/>
                <a:gd name="T5" fmla="*/ 58 h 70"/>
                <a:gd name="T6" fmla="*/ 78 w 78"/>
                <a:gd name="T7" fmla="*/ 57 h 70"/>
                <a:gd name="T8" fmla="*/ 4 w 78"/>
                <a:gd name="T9" fmla="*/ 0 h 70"/>
              </a:gdLst>
              <a:ahLst/>
              <a:cxnLst>
                <a:cxn ang="0">
                  <a:pos x="T0" y="T1"/>
                </a:cxn>
                <a:cxn ang="0">
                  <a:pos x="T2" y="T3"/>
                </a:cxn>
                <a:cxn ang="0">
                  <a:pos x="T4" y="T5"/>
                </a:cxn>
                <a:cxn ang="0">
                  <a:pos x="T6" y="T7"/>
                </a:cxn>
                <a:cxn ang="0">
                  <a:pos x="T8" y="T9"/>
                </a:cxn>
              </a:cxnLst>
              <a:rect l="0" t="0" r="r" b="b"/>
              <a:pathLst>
                <a:path w="78" h="70">
                  <a:moveTo>
                    <a:pt x="4" y="0"/>
                  </a:moveTo>
                  <a:cubicBezTo>
                    <a:pt x="3" y="1"/>
                    <a:pt x="1" y="1"/>
                    <a:pt x="0" y="1"/>
                  </a:cubicBezTo>
                  <a:cubicBezTo>
                    <a:pt x="0" y="1"/>
                    <a:pt x="16" y="70"/>
                    <a:pt x="78" y="58"/>
                  </a:cubicBezTo>
                  <a:cubicBezTo>
                    <a:pt x="78" y="58"/>
                    <a:pt x="78" y="57"/>
                    <a:pt x="78" y="57"/>
                  </a:cubicBezTo>
                  <a:lnTo>
                    <a:pt x="4"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68" name="Freeform 64"/>
            <p:cNvSpPr>
              <a:spLocks/>
            </p:cNvSpPr>
            <p:nvPr/>
          </p:nvSpPr>
          <p:spPr bwMode="auto">
            <a:xfrm>
              <a:off x="153988" y="7183438"/>
              <a:ext cx="455613" cy="393700"/>
            </a:xfrm>
            <a:custGeom>
              <a:avLst/>
              <a:gdLst>
                <a:gd name="T0" fmla="*/ 0 w 74"/>
                <a:gd name="T1" fmla="*/ 8 h 64"/>
                <a:gd name="T2" fmla="*/ 74 w 74"/>
                <a:gd name="T3" fmla="*/ 64 h 64"/>
                <a:gd name="T4" fmla="*/ 0 w 74"/>
                <a:gd name="T5" fmla="*/ 8 h 64"/>
              </a:gdLst>
              <a:ahLst/>
              <a:cxnLst>
                <a:cxn ang="0">
                  <a:pos x="T0" y="T1"/>
                </a:cxn>
                <a:cxn ang="0">
                  <a:pos x="T2" y="T3"/>
                </a:cxn>
                <a:cxn ang="0">
                  <a:pos x="T4" y="T5"/>
                </a:cxn>
              </a:cxnLst>
              <a:rect l="0" t="0" r="r" b="b"/>
              <a:pathLst>
                <a:path w="74" h="64">
                  <a:moveTo>
                    <a:pt x="0" y="8"/>
                  </a:moveTo>
                  <a:cubicBezTo>
                    <a:pt x="74" y="64"/>
                    <a:pt x="74" y="64"/>
                    <a:pt x="74" y="64"/>
                  </a:cubicBezTo>
                  <a:cubicBezTo>
                    <a:pt x="73" y="57"/>
                    <a:pt x="58" y="0"/>
                    <a:pt x="0" y="8"/>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69" name="Freeform 65"/>
            <p:cNvSpPr>
              <a:spLocks/>
            </p:cNvSpPr>
            <p:nvPr/>
          </p:nvSpPr>
          <p:spPr bwMode="auto">
            <a:xfrm>
              <a:off x="128588" y="7232650"/>
              <a:ext cx="487363" cy="425450"/>
            </a:xfrm>
            <a:custGeom>
              <a:avLst/>
              <a:gdLst>
                <a:gd name="T0" fmla="*/ 4 w 79"/>
                <a:gd name="T1" fmla="*/ 0 h 69"/>
                <a:gd name="T2" fmla="*/ 0 w 79"/>
                <a:gd name="T3" fmla="*/ 1 h 69"/>
                <a:gd name="T4" fmla="*/ 79 w 79"/>
                <a:gd name="T5" fmla="*/ 57 h 69"/>
                <a:gd name="T6" fmla="*/ 78 w 79"/>
                <a:gd name="T7" fmla="*/ 56 h 69"/>
                <a:gd name="T8" fmla="*/ 4 w 79"/>
                <a:gd name="T9" fmla="*/ 0 h 69"/>
              </a:gdLst>
              <a:ahLst/>
              <a:cxnLst>
                <a:cxn ang="0">
                  <a:pos x="T0" y="T1"/>
                </a:cxn>
                <a:cxn ang="0">
                  <a:pos x="T2" y="T3"/>
                </a:cxn>
                <a:cxn ang="0">
                  <a:pos x="T4" y="T5"/>
                </a:cxn>
                <a:cxn ang="0">
                  <a:pos x="T6" y="T7"/>
                </a:cxn>
                <a:cxn ang="0">
                  <a:pos x="T8" y="T9"/>
                </a:cxn>
              </a:cxnLst>
              <a:rect l="0" t="0" r="r" b="b"/>
              <a:pathLst>
                <a:path w="79" h="69">
                  <a:moveTo>
                    <a:pt x="4" y="0"/>
                  </a:moveTo>
                  <a:cubicBezTo>
                    <a:pt x="3" y="0"/>
                    <a:pt x="2" y="0"/>
                    <a:pt x="0" y="1"/>
                  </a:cubicBezTo>
                  <a:cubicBezTo>
                    <a:pt x="0" y="1"/>
                    <a:pt x="16" y="69"/>
                    <a:pt x="79" y="57"/>
                  </a:cubicBezTo>
                  <a:cubicBezTo>
                    <a:pt x="79" y="57"/>
                    <a:pt x="79" y="57"/>
                    <a:pt x="78" y="56"/>
                  </a:cubicBezTo>
                  <a:lnTo>
                    <a:pt x="4"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70" name="Freeform 66"/>
            <p:cNvSpPr>
              <a:spLocks/>
            </p:cNvSpPr>
            <p:nvPr/>
          </p:nvSpPr>
          <p:spPr bwMode="auto">
            <a:xfrm>
              <a:off x="1884363" y="7239000"/>
              <a:ext cx="461963" cy="393700"/>
            </a:xfrm>
            <a:custGeom>
              <a:avLst/>
              <a:gdLst>
                <a:gd name="T0" fmla="*/ 0 w 75"/>
                <a:gd name="T1" fmla="*/ 7 h 64"/>
                <a:gd name="T2" fmla="*/ 75 w 75"/>
                <a:gd name="T3" fmla="*/ 64 h 64"/>
                <a:gd name="T4" fmla="*/ 0 w 75"/>
                <a:gd name="T5" fmla="*/ 7 h 64"/>
              </a:gdLst>
              <a:ahLst/>
              <a:cxnLst>
                <a:cxn ang="0">
                  <a:pos x="T0" y="T1"/>
                </a:cxn>
                <a:cxn ang="0">
                  <a:pos x="T2" y="T3"/>
                </a:cxn>
                <a:cxn ang="0">
                  <a:pos x="T4" y="T5"/>
                </a:cxn>
              </a:cxnLst>
              <a:rect l="0" t="0" r="r" b="b"/>
              <a:pathLst>
                <a:path w="75" h="64">
                  <a:moveTo>
                    <a:pt x="0" y="7"/>
                  </a:moveTo>
                  <a:cubicBezTo>
                    <a:pt x="75" y="64"/>
                    <a:pt x="75" y="64"/>
                    <a:pt x="75" y="64"/>
                  </a:cubicBezTo>
                  <a:cubicBezTo>
                    <a:pt x="73" y="57"/>
                    <a:pt x="58" y="0"/>
                    <a:pt x="0" y="7"/>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71" name="Freeform 67"/>
            <p:cNvSpPr>
              <a:spLocks/>
            </p:cNvSpPr>
            <p:nvPr/>
          </p:nvSpPr>
          <p:spPr bwMode="auto">
            <a:xfrm>
              <a:off x="1865313" y="7281863"/>
              <a:ext cx="481013" cy="431800"/>
            </a:xfrm>
            <a:custGeom>
              <a:avLst/>
              <a:gdLst>
                <a:gd name="T0" fmla="*/ 3 w 78"/>
                <a:gd name="T1" fmla="*/ 0 h 70"/>
                <a:gd name="T2" fmla="*/ 0 w 78"/>
                <a:gd name="T3" fmla="*/ 1 h 70"/>
                <a:gd name="T4" fmla="*/ 78 w 78"/>
                <a:gd name="T5" fmla="*/ 57 h 70"/>
                <a:gd name="T6" fmla="*/ 78 w 78"/>
                <a:gd name="T7" fmla="*/ 57 h 70"/>
                <a:gd name="T8" fmla="*/ 3 w 78"/>
                <a:gd name="T9" fmla="*/ 0 h 70"/>
              </a:gdLst>
              <a:ahLst/>
              <a:cxnLst>
                <a:cxn ang="0">
                  <a:pos x="T0" y="T1"/>
                </a:cxn>
                <a:cxn ang="0">
                  <a:pos x="T2" y="T3"/>
                </a:cxn>
                <a:cxn ang="0">
                  <a:pos x="T4" y="T5"/>
                </a:cxn>
                <a:cxn ang="0">
                  <a:pos x="T6" y="T7"/>
                </a:cxn>
                <a:cxn ang="0">
                  <a:pos x="T8" y="T9"/>
                </a:cxn>
              </a:cxnLst>
              <a:rect l="0" t="0" r="r" b="b"/>
              <a:pathLst>
                <a:path w="78" h="70">
                  <a:moveTo>
                    <a:pt x="3" y="0"/>
                  </a:moveTo>
                  <a:cubicBezTo>
                    <a:pt x="2" y="0"/>
                    <a:pt x="1" y="0"/>
                    <a:pt x="0" y="1"/>
                  </a:cubicBezTo>
                  <a:cubicBezTo>
                    <a:pt x="0" y="1"/>
                    <a:pt x="15" y="70"/>
                    <a:pt x="78" y="57"/>
                  </a:cubicBezTo>
                  <a:cubicBezTo>
                    <a:pt x="78" y="57"/>
                    <a:pt x="78" y="57"/>
                    <a:pt x="78" y="57"/>
                  </a:cubicBezTo>
                  <a:lnTo>
                    <a:pt x="3"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72" name="Freeform 68"/>
            <p:cNvSpPr>
              <a:spLocks/>
            </p:cNvSpPr>
            <p:nvPr/>
          </p:nvSpPr>
          <p:spPr bwMode="auto">
            <a:xfrm>
              <a:off x="646113" y="7423150"/>
              <a:ext cx="406400" cy="406400"/>
            </a:xfrm>
            <a:custGeom>
              <a:avLst/>
              <a:gdLst>
                <a:gd name="T0" fmla="*/ 66 w 66"/>
                <a:gd name="T1" fmla="*/ 0 h 66"/>
                <a:gd name="T2" fmla="*/ 0 w 66"/>
                <a:gd name="T3" fmla="*/ 66 h 66"/>
                <a:gd name="T4" fmla="*/ 66 w 66"/>
                <a:gd name="T5" fmla="*/ 0 h 66"/>
              </a:gdLst>
              <a:ahLst/>
              <a:cxnLst>
                <a:cxn ang="0">
                  <a:pos x="T0" y="T1"/>
                </a:cxn>
                <a:cxn ang="0">
                  <a:pos x="T2" y="T3"/>
                </a:cxn>
                <a:cxn ang="0">
                  <a:pos x="T4" y="T5"/>
                </a:cxn>
              </a:cxnLst>
              <a:rect l="0" t="0" r="r" b="b"/>
              <a:pathLst>
                <a:path w="66" h="66">
                  <a:moveTo>
                    <a:pt x="66" y="0"/>
                  </a:moveTo>
                  <a:cubicBezTo>
                    <a:pt x="0" y="66"/>
                    <a:pt x="0" y="66"/>
                    <a:pt x="0" y="66"/>
                  </a:cubicBezTo>
                  <a:cubicBezTo>
                    <a:pt x="1" y="59"/>
                    <a:pt x="7" y="0"/>
                    <a:pt x="66" y="0"/>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73" name="Freeform 69"/>
            <p:cNvSpPr>
              <a:spLocks/>
            </p:cNvSpPr>
            <p:nvPr/>
          </p:nvSpPr>
          <p:spPr bwMode="auto">
            <a:xfrm>
              <a:off x="646113" y="7423150"/>
              <a:ext cx="425450" cy="431800"/>
            </a:xfrm>
            <a:custGeom>
              <a:avLst/>
              <a:gdLst>
                <a:gd name="T0" fmla="*/ 66 w 69"/>
                <a:gd name="T1" fmla="*/ 0 h 70"/>
                <a:gd name="T2" fmla="*/ 69 w 69"/>
                <a:gd name="T3" fmla="*/ 0 h 70"/>
                <a:gd name="T4" fmla="*/ 0 w 69"/>
                <a:gd name="T5" fmla="*/ 67 h 70"/>
                <a:gd name="T6" fmla="*/ 0 w 69"/>
                <a:gd name="T7" fmla="*/ 66 h 70"/>
                <a:gd name="T8" fmla="*/ 66 w 69"/>
                <a:gd name="T9" fmla="*/ 0 h 70"/>
              </a:gdLst>
              <a:ahLst/>
              <a:cxnLst>
                <a:cxn ang="0">
                  <a:pos x="T0" y="T1"/>
                </a:cxn>
                <a:cxn ang="0">
                  <a:pos x="T2" y="T3"/>
                </a:cxn>
                <a:cxn ang="0">
                  <a:pos x="T4" y="T5"/>
                </a:cxn>
                <a:cxn ang="0">
                  <a:pos x="T6" y="T7"/>
                </a:cxn>
                <a:cxn ang="0">
                  <a:pos x="T8" y="T9"/>
                </a:cxn>
              </a:cxnLst>
              <a:rect l="0" t="0" r="r" b="b"/>
              <a:pathLst>
                <a:path w="69" h="70">
                  <a:moveTo>
                    <a:pt x="66" y="0"/>
                  </a:moveTo>
                  <a:cubicBezTo>
                    <a:pt x="67" y="0"/>
                    <a:pt x="68" y="0"/>
                    <a:pt x="69" y="0"/>
                  </a:cubicBezTo>
                  <a:cubicBezTo>
                    <a:pt x="69" y="0"/>
                    <a:pt x="64" y="70"/>
                    <a:pt x="0" y="67"/>
                  </a:cubicBezTo>
                  <a:cubicBezTo>
                    <a:pt x="0" y="67"/>
                    <a:pt x="0" y="67"/>
                    <a:pt x="0" y="66"/>
                  </a:cubicBezTo>
                  <a:lnTo>
                    <a:pt x="66"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74" name="Freeform 70"/>
            <p:cNvSpPr>
              <a:spLocks/>
            </p:cNvSpPr>
            <p:nvPr/>
          </p:nvSpPr>
          <p:spPr bwMode="auto">
            <a:xfrm>
              <a:off x="1724025" y="6627813"/>
              <a:ext cx="406400" cy="412750"/>
            </a:xfrm>
            <a:custGeom>
              <a:avLst/>
              <a:gdLst>
                <a:gd name="T0" fmla="*/ 66 w 66"/>
                <a:gd name="T1" fmla="*/ 0 h 67"/>
                <a:gd name="T2" fmla="*/ 0 w 66"/>
                <a:gd name="T3" fmla="*/ 67 h 67"/>
                <a:gd name="T4" fmla="*/ 66 w 66"/>
                <a:gd name="T5" fmla="*/ 0 h 67"/>
              </a:gdLst>
              <a:ahLst/>
              <a:cxnLst>
                <a:cxn ang="0">
                  <a:pos x="T0" y="T1"/>
                </a:cxn>
                <a:cxn ang="0">
                  <a:pos x="T2" y="T3"/>
                </a:cxn>
                <a:cxn ang="0">
                  <a:pos x="T4" y="T5"/>
                </a:cxn>
              </a:cxnLst>
              <a:rect l="0" t="0" r="r" b="b"/>
              <a:pathLst>
                <a:path w="66" h="67">
                  <a:moveTo>
                    <a:pt x="66" y="0"/>
                  </a:moveTo>
                  <a:cubicBezTo>
                    <a:pt x="0" y="67"/>
                    <a:pt x="0" y="67"/>
                    <a:pt x="0" y="67"/>
                  </a:cubicBezTo>
                  <a:cubicBezTo>
                    <a:pt x="0" y="60"/>
                    <a:pt x="7" y="1"/>
                    <a:pt x="66" y="0"/>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75" name="Freeform 71"/>
            <p:cNvSpPr>
              <a:spLocks/>
            </p:cNvSpPr>
            <p:nvPr/>
          </p:nvSpPr>
          <p:spPr bwMode="auto">
            <a:xfrm>
              <a:off x="1724025" y="6627813"/>
              <a:ext cx="425450" cy="438150"/>
            </a:xfrm>
            <a:custGeom>
              <a:avLst/>
              <a:gdLst>
                <a:gd name="T0" fmla="*/ 66 w 69"/>
                <a:gd name="T1" fmla="*/ 0 h 71"/>
                <a:gd name="T2" fmla="*/ 69 w 69"/>
                <a:gd name="T3" fmla="*/ 0 h 71"/>
                <a:gd name="T4" fmla="*/ 0 w 69"/>
                <a:gd name="T5" fmla="*/ 67 h 71"/>
                <a:gd name="T6" fmla="*/ 0 w 69"/>
                <a:gd name="T7" fmla="*/ 67 h 71"/>
                <a:gd name="T8" fmla="*/ 66 w 69"/>
                <a:gd name="T9" fmla="*/ 0 h 71"/>
              </a:gdLst>
              <a:ahLst/>
              <a:cxnLst>
                <a:cxn ang="0">
                  <a:pos x="T0" y="T1"/>
                </a:cxn>
                <a:cxn ang="0">
                  <a:pos x="T2" y="T3"/>
                </a:cxn>
                <a:cxn ang="0">
                  <a:pos x="T4" y="T5"/>
                </a:cxn>
                <a:cxn ang="0">
                  <a:pos x="T6" y="T7"/>
                </a:cxn>
                <a:cxn ang="0">
                  <a:pos x="T8" y="T9"/>
                </a:cxn>
              </a:cxnLst>
              <a:rect l="0" t="0" r="r" b="b"/>
              <a:pathLst>
                <a:path w="69" h="71">
                  <a:moveTo>
                    <a:pt x="66" y="0"/>
                  </a:moveTo>
                  <a:cubicBezTo>
                    <a:pt x="67" y="0"/>
                    <a:pt x="68" y="0"/>
                    <a:pt x="69" y="0"/>
                  </a:cubicBezTo>
                  <a:cubicBezTo>
                    <a:pt x="69" y="0"/>
                    <a:pt x="64" y="71"/>
                    <a:pt x="0" y="67"/>
                  </a:cubicBezTo>
                  <a:cubicBezTo>
                    <a:pt x="0" y="67"/>
                    <a:pt x="0" y="67"/>
                    <a:pt x="0" y="67"/>
                  </a:cubicBezTo>
                  <a:lnTo>
                    <a:pt x="66"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76" name="Freeform 72"/>
            <p:cNvSpPr>
              <a:spLocks/>
            </p:cNvSpPr>
            <p:nvPr/>
          </p:nvSpPr>
          <p:spPr bwMode="auto">
            <a:xfrm>
              <a:off x="2635250" y="7664450"/>
              <a:ext cx="523875" cy="528638"/>
            </a:xfrm>
            <a:custGeom>
              <a:avLst/>
              <a:gdLst>
                <a:gd name="T0" fmla="*/ 85 w 85"/>
                <a:gd name="T1" fmla="*/ 0 h 86"/>
                <a:gd name="T2" fmla="*/ 0 w 85"/>
                <a:gd name="T3" fmla="*/ 86 h 86"/>
                <a:gd name="T4" fmla="*/ 85 w 85"/>
                <a:gd name="T5" fmla="*/ 0 h 86"/>
              </a:gdLst>
              <a:ahLst/>
              <a:cxnLst>
                <a:cxn ang="0">
                  <a:pos x="T0" y="T1"/>
                </a:cxn>
                <a:cxn ang="0">
                  <a:pos x="T2" y="T3"/>
                </a:cxn>
                <a:cxn ang="0">
                  <a:pos x="T4" y="T5"/>
                </a:cxn>
              </a:cxnLst>
              <a:rect l="0" t="0" r="r" b="b"/>
              <a:pathLst>
                <a:path w="85" h="86">
                  <a:moveTo>
                    <a:pt x="85" y="0"/>
                  </a:moveTo>
                  <a:cubicBezTo>
                    <a:pt x="0" y="86"/>
                    <a:pt x="0" y="86"/>
                    <a:pt x="0" y="86"/>
                  </a:cubicBezTo>
                  <a:cubicBezTo>
                    <a:pt x="1" y="76"/>
                    <a:pt x="10" y="1"/>
                    <a:pt x="85" y="0"/>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77" name="Freeform 73"/>
            <p:cNvSpPr>
              <a:spLocks/>
            </p:cNvSpPr>
            <p:nvPr/>
          </p:nvSpPr>
          <p:spPr bwMode="auto">
            <a:xfrm>
              <a:off x="2635250" y="7664450"/>
              <a:ext cx="554038" cy="560388"/>
            </a:xfrm>
            <a:custGeom>
              <a:avLst/>
              <a:gdLst>
                <a:gd name="T0" fmla="*/ 85 w 90"/>
                <a:gd name="T1" fmla="*/ 0 h 91"/>
                <a:gd name="T2" fmla="*/ 90 w 90"/>
                <a:gd name="T3" fmla="*/ 0 h 91"/>
                <a:gd name="T4" fmla="*/ 0 w 90"/>
                <a:gd name="T5" fmla="*/ 86 h 91"/>
                <a:gd name="T6" fmla="*/ 0 w 90"/>
                <a:gd name="T7" fmla="*/ 86 h 91"/>
                <a:gd name="T8" fmla="*/ 85 w 90"/>
                <a:gd name="T9" fmla="*/ 0 h 91"/>
              </a:gdLst>
              <a:ahLst/>
              <a:cxnLst>
                <a:cxn ang="0">
                  <a:pos x="T0" y="T1"/>
                </a:cxn>
                <a:cxn ang="0">
                  <a:pos x="T2" y="T3"/>
                </a:cxn>
                <a:cxn ang="0">
                  <a:pos x="T4" y="T5"/>
                </a:cxn>
                <a:cxn ang="0">
                  <a:pos x="T6" y="T7"/>
                </a:cxn>
                <a:cxn ang="0">
                  <a:pos x="T8" y="T9"/>
                </a:cxn>
              </a:cxnLst>
              <a:rect l="0" t="0" r="r" b="b"/>
              <a:pathLst>
                <a:path w="90" h="91">
                  <a:moveTo>
                    <a:pt x="85" y="0"/>
                  </a:moveTo>
                  <a:cubicBezTo>
                    <a:pt x="86" y="0"/>
                    <a:pt x="88" y="0"/>
                    <a:pt x="90" y="0"/>
                  </a:cubicBezTo>
                  <a:cubicBezTo>
                    <a:pt x="90" y="0"/>
                    <a:pt x="82" y="91"/>
                    <a:pt x="0" y="86"/>
                  </a:cubicBezTo>
                  <a:cubicBezTo>
                    <a:pt x="0" y="86"/>
                    <a:pt x="0" y="86"/>
                    <a:pt x="0" y="86"/>
                  </a:cubicBezTo>
                  <a:lnTo>
                    <a:pt x="85"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78" name="Freeform 74"/>
            <p:cNvSpPr>
              <a:spLocks/>
            </p:cNvSpPr>
            <p:nvPr/>
          </p:nvSpPr>
          <p:spPr bwMode="auto">
            <a:xfrm>
              <a:off x="10972800" y="7404100"/>
              <a:ext cx="30163" cy="1177925"/>
            </a:xfrm>
            <a:custGeom>
              <a:avLst/>
              <a:gdLst>
                <a:gd name="T0" fmla="*/ 5 w 5"/>
                <a:gd name="T1" fmla="*/ 5 h 191"/>
                <a:gd name="T2" fmla="*/ 2 w 5"/>
                <a:gd name="T3" fmla="*/ 0 h 191"/>
                <a:gd name="T4" fmla="*/ 0 w 5"/>
                <a:gd name="T5" fmla="*/ 5 h 191"/>
                <a:gd name="T6" fmla="*/ 0 w 5"/>
                <a:gd name="T7" fmla="*/ 191 h 191"/>
                <a:gd name="T8" fmla="*/ 5 w 5"/>
                <a:gd name="T9" fmla="*/ 191 h 191"/>
                <a:gd name="T10" fmla="*/ 5 w 5"/>
                <a:gd name="T11" fmla="*/ 5 h 191"/>
              </a:gdLst>
              <a:ahLst/>
              <a:cxnLst>
                <a:cxn ang="0">
                  <a:pos x="T0" y="T1"/>
                </a:cxn>
                <a:cxn ang="0">
                  <a:pos x="T2" y="T3"/>
                </a:cxn>
                <a:cxn ang="0">
                  <a:pos x="T4" y="T5"/>
                </a:cxn>
                <a:cxn ang="0">
                  <a:pos x="T6" y="T7"/>
                </a:cxn>
                <a:cxn ang="0">
                  <a:pos x="T8" y="T9"/>
                </a:cxn>
                <a:cxn ang="0">
                  <a:pos x="T10" y="T11"/>
                </a:cxn>
              </a:cxnLst>
              <a:rect l="0" t="0" r="r" b="b"/>
              <a:pathLst>
                <a:path w="5" h="191">
                  <a:moveTo>
                    <a:pt x="5" y="5"/>
                  </a:moveTo>
                  <a:cubicBezTo>
                    <a:pt x="5" y="2"/>
                    <a:pt x="4" y="0"/>
                    <a:pt x="2" y="0"/>
                  </a:cubicBezTo>
                  <a:cubicBezTo>
                    <a:pt x="1" y="0"/>
                    <a:pt x="0" y="2"/>
                    <a:pt x="0" y="5"/>
                  </a:cubicBezTo>
                  <a:cubicBezTo>
                    <a:pt x="0" y="191"/>
                    <a:pt x="0" y="191"/>
                    <a:pt x="0" y="191"/>
                  </a:cubicBezTo>
                  <a:cubicBezTo>
                    <a:pt x="5" y="191"/>
                    <a:pt x="5" y="191"/>
                    <a:pt x="5" y="191"/>
                  </a:cubicBezTo>
                  <a:lnTo>
                    <a:pt x="5" y="5"/>
                  </a:lnTo>
                  <a:close/>
                </a:path>
              </a:pathLst>
            </a:custGeom>
            <a:solidFill>
              <a:srgbClr val="35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79" name="Freeform 75"/>
            <p:cNvSpPr>
              <a:spLocks/>
            </p:cNvSpPr>
            <p:nvPr/>
          </p:nvSpPr>
          <p:spPr bwMode="auto">
            <a:xfrm>
              <a:off x="11858625" y="7521575"/>
              <a:ext cx="38100" cy="1060450"/>
            </a:xfrm>
            <a:custGeom>
              <a:avLst/>
              <a:gdLst>
                <a:gd name="T0" fmla="*/ 6 w 6"/>
                <a:gd name="T1" fmla="*/ 4 h 172"/>
                <a:gd name="T2" fmla="*/ 3 w 6"/>
                <a:gd name="T3" fmla="*/ 0 h 172"/>
                <a:gd name="T4" fmla="*/ 0 w 6"/>
                <a:gd name="T5" fmla="*/ 4 h 172"/>
                <a:gd name="T6" fmla="*/ 0 w 6"/>
                <a:gd name="T7" fmla="*/ 172 h 172"/>
                <a:gd name="T8" fmla="*/ 6 w 6"/>
                <a:gd name="T9" fmla="*/ 172 h 172"/>
                <a:gd name="T10" fmla="*/ 6 w 6"/>
                <a:gd name="T11" fmla="*/ 4 h 172"/>
              </a:gdLst>
              <a:ahLst/>
              <a:cxnLst>
                <a:cxn ang="0">
                  <a:pos x="T0" y="T1"/>
                </a:cxn>
                <a:cxn ang="0">
                  <a:pos x="T2" y="T3"/>
                </a:cxn>
                <a:cxn ang="0">
                  <a:pos x="T4" y="T5"/>
                </a:cxn>
                <a:cxn ang="0">
                  <a:pos x="T6" y="T7"/>
                </a:cxn>
                <a:cxn ang="0">
                  <a:pos x="T8" y="T9"/>
                </a:cxn>
                <a:cxn ang="0">
                  <a:pos x="T10" y="T11"/>
                </a:cxn>
              </a:cxnLst>
              <a:rect l="0" t="0" r="r" b="b"/>
              <a:pathLst>
                <a:path w="6" h="172">
                  <a:moveTo>
                    <a:pt x="6" y="4"/>
                  </a:moveTo>
                  <a:cubicBezTo>
                    <a:pt x="6" y="2"/>
                    <a:pt x="5" y="0"/>
                    <a:pt x="3" y="0"/>
                  </a:cubicBezTo>
                  <a:cubicBezTo>
                    <a:pt x="2" y="0"/>
                    <a:pt x="0" y="2"/>
                    <a:pt x="0" y="4"/>
                  </a:cubicBezTo>
                  <a:cubicBezTo>
                    <a:pt x="0" y="172"/>
                    <a:pt x="0" y="172"/>
                    <a:pt x="0" y="172"/>
                  </a:cubicBezTo>
                  <a:cubicBezTo>
                    <a:pt x="6" y="172"/>
                    <a:pt x="6" y="172"/>
                    <a:pt x="6" y="172"/>
                  </a:cubicBezTo>
                  <a:lnTo>
                    <a:pt x="6" y="4"/>
                  </a:lnTo>
                  <a:close/>
                </a:path>
              </a:pathLst>
            </a:custGeom>
            <a:solidFill>
              <a:srgbClr val="35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80" name="Freeform 76"/>
            <p:cNvSpPr>
              <a:spLocks/>
            </p:cNvSpPr>
            <p:nvPr/>
          </p:nvSpPr>
          <p:spPr bwMode="auto">
            <a:xfrm>
              <a:off x="10042525" y="7472363"/>
              <a:ext cx="36513" cy="1109663"/>
            </a:xfrm>
            <a:custGeom>
              <a:avLst/>
              <a:gdLst>
                <a:gd name="T0" fmla="*/ 6 w 6"/>
                <a:gd name="T1" fmla="*/ 4 h 180"/>
                <a:gd name="T2" fmla="*/ 3 w 6"/>
                <a:gd name="T3" fmla="*/ 0 h 180"/>
                <a:gd name="T4" fmla="*/ 0 w 6"/>
                <a:gd name="T5" fmla="*/ 4 h 180"/>
                <a:gd name="T6" fmla="*/ 0 w 6"/>
                <a:gd name="T7" fmla="*/ 180 h 180"/>
                <a:gd name="T8" fmla="*/ 6 w 6"/>
                <a:gd name="T9" fmla="*/ 180 h 180"/>
                <a:gd name="T10" fmla="*/ 6 w 6"/>
                <a:gd name="T11" fmla="*/ 4 h 180"/>
              </a:gdLst>
              <a:ahLst/>
              <a:cxnLst>
                <a:cxn ang="0">
                  <a:pos x="T0" y="T1"/>
                </a:cxn>
                <a:cxn ang="0">
                  <a:pos x="T2" y="T3"/>
                </a:cxn>
                <a:cxn ang="0">
                  <a:pos x="T4" y="T5"/>
                </a:cxn>
                <a:cxn ang="0">
                  <a:pos x="T6" y="T7"/>
                </a:cxn>
                <a:cxn ang="0">
                  <a:pos x="T8" y="T9"/>
                </a:cxn>
                <a:cxn ang="0">
                  <a:pos x="T10" y="T11"/>
                </a:cxn>
              </a:cxnLst>
              <a:rect l="0" t="0" r="r" b="b"/>
              <a:pathLst>
                <a:path w="6" h="180">
                  <a:moveTo>
                    <a:pt x="6" y="4"/>
                  </a:moveTo>
                  <a:cubicBezTo>
                    <a:pt x="6" y="2"/>
                    <a:pt x="5" y="0"/>
                    <a:pt x="3" y="0"/>
                  </a:cubicBezTo>
                  <a:cubicBezTo>
                    <a:pt x="2" y="0"/>
                    <a:pt x="0" y="2"/>
                    <a:pt x="0" y="4"/>
                  </a:cubicBezTo>
                  <a:cubicBezTo>
                    <a:pt x="0" y="180"/>
                    <a:pt x="0" y="180"/>
                    <a:pt x="0" y="180"/>
                  </a:cubicBezTo>
                  <a:cubicBezTo>
                    <a:pt x="6" y="180"/>
                    <a:pt x="6" y="180"/>
                    <a:pt x="6" y="180"/>
                  </a:cubicBezTo>
                  <a:lnTo>
                    <a:pt x="6" y="4"/>
                  </a:lnTo>
                  <a:close/>
                </a:path>
              </a:pathLst>
            </a:custGeom>
            <a:solidFill>
              <a:srgbClr val="35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81" name="Freeform 77"/>
            <p:cNvSpPr>
              <a:spLocks/>
            </p:cNvSpPr>
            <p:nvPr/>
          </p:nvSpPr>
          <p:spPr bwMode="auto">
            <a:xfrm>
              <a:off x="11606213" y="6899275"/>
              <a:ext cx="38100" cy="1682750"/>
            </a:xfrm>
            <a:custGeom>
              <a:avLst/>
              <a:gdLst>
                <a:gd name="T0" fmla="*/ 6 w 6"/>
                <a:gd name="T1" fmla="*/ 4 h 273"/>
                <a:gd name="T2" fmla="*/ 3 w 6"/>
                <a:gd name="T3" fmla="*/ 0 h 273"/>
                <a:gd name="T4" fmla="*/ 0 w 6"/>
                <a:gd name="T5" fmla="*/ 4 h 273"/>
                <a:gd name="T6" fmla="*/ 0 w 6"/>
                <a:gd name="T7" fmla="*/ 273 h 273"/>
                <a:gd name="T8" fmla="*/ 6 w 6"/>
                <a:gd name="T9" fmla="*/ 273 h 273"/>
                <a:gd name="T10" fmla="*/ 6 w 6"/>
                <a:gd name="T11" fmla="*/ 4 h 273"/>
              </a:gdLst>
              <a:ahLst/>
              <a:cxnLst>
                <a:cxn ang="0">
                  <a:pos x="T0" y="T1"/>
                </a:cxn>
                <a:cxn ang="0">
                  <a:pos x="T2" y="T3"/>
                </a:cxn>
                <a:cxn ang="0">
                  <a:pos x="T4" y="T5"/>
                </a:cxn>
                <a:cxn ang="0">
                  <a:pos x="T6" y="T7"/>
                </a:cxn>
                <a:cxn ang="0">
                  <a:pos x="T8" y="T9"/>
                </a:cxn>
                <a:cxn ang="0">
                  <a:pos x="T10" y="T11"/>
                </a:cxn>
              </a:cxnLst>
              <a:rect l="0" t="0" r="r" b="b"/>
              <a:pathLst>
                <a:path w="6" h="273">
                  <a:moveTo>
                    <a:pt x="6" y="4"/>
                  </a:moveTo>
                  <a:cubicBezTo>
                    <a:pt x="6" y="2"/>
                    <a:pt x="5" y="0"/>
                    <a:pt x="3" y="0"/>
                  </a:cubicBezTo>
                  <a:cubicBezTo>
                    <a:pt x="2" y="0"/>
                    <a:pt x="0" y="2"/>
                    <a:pt x="0" y="4"/>
                  </a:cubicBezTo>
                  <a:cubicBezTo>
                    <a:pt x="0" y="273"/>
                    <a:pt x="0" y="273"/>
                    <a:pt x="0" y="273"/>
                  </a:cubicBezTo>
                  <a:cubicBezTo>
                    <a:pt x="6" y="273"/>
                    <a:pt x="6" y="273"/>
                    <a:pt x="6" y="273"/>
                  </a:cubicBezTo>
                  <a:lnTo>
                    <a:pt x="6" y="4"/>
                  </a:lnTo>
                  <a:close/>
                </a:path>
              </a:pathLst>
            </a:custGeom>
            <a:solidFill>
              <a:srgbClr val="359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82" name="Freeform 78"/>
            <p:cNvSpPr>
              <a:spLocks/>
            </p:cNvSpPr>
            <p:nvPr/>
          </p:nvSpPr>
          <p:spPr bwMode="auto">
            <a:xfrm>
              <a:off x="11274425" y="6486525"/>
              <a:ext cx="714375" cy="671513"/>
            </a:xfrm>
            <a:custGeom>
              <a:avLst/>
              <a:gdLst>
                <a:gd name="T0" fmla="*/ 52 w 116"/>
                <a:gd name="T1" fmla="*/ 44 h 109"/>
                <a:gd name="T2" fmla="*/ 49 w 116"/>
                <a:gd name="T3" fmla="*/ 3 h 109"/>
                <a:gd name="T4" fmla="*/ 61 w 116"/>
                <a:gd name="T5" fmla="*/ 40 h 109"/>
                <a:gd name="T6" fmla="*/ 92 w 116"/>
                <a:gd name="T7" fmla="*/ 27 h 109"/>
                <a:gd name="T8" fmla="*/ 72 w 116"/>
                <a:gd name="T9" fmla="*/ 50 h 109"/>
                <a:gd name="T10" fmla="*/ 110 w 116"/>
                <a:gd name="T11" fmla="*/ 61 h 109"/>
                <a:gd name="T12" fmla="*/ 70 w 116"/>
                <a:gd name="T13" fmla="*/ 62 h 109"/>
                <a:gd name="T14" fmla="*/ 86 w 116"/>
                <a:gd name="T15" fmla="*/ 94 h 109"/>
                <a:gd name="T16" fmla="*/ 60 w 116"/>
                <a:gd name="T17" fmla="*/ 71 h 109"/>
                <a:gd name="T18" fmla="*/ 55 w 116"/>
                <a:gd name="T19" fmla="*/ 106 h 109"/>
                <a:gd name="T20" fmla="*/ 45 w 116"/>
                <a:gd name="T21" fmla="*/ 74 h 109"/>
                <a:gd name="T22" fmla="*/ 11 w 116"/>
                <a:gd name="T23" fmla="*/ 81 h 109"/>
                <a:gd name="T24" fmla="*/ 36 w 116"/>
                <a:gd name="T25" fmla="*/ 65 h 109"/>
                <a:gd name="T26" fmla="*/ 6 w 116"/>
                <a:gd name="T27" fmla="*/ 42 h 109"/>
                <a:gd name="T28" fmla="*/ 43 w 116"/>
                <a:gd name="T29" fmla="*/ 4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6" h="109">
                  <a:moveTo>
                    <a:pt x="52" y="44"/>
                  </a:moveTo>
                  <a:cubicBezTo>
                    <a:pt x="36" y="46"/>
                    <a:pt x="31" y="6"/>
                    <a:pt x="49" y="3"/>
                  </a:cubicBezTo>
                  <a:cubicBezTo>
                    <a:pt x="68" y="0"/>
                    <a:pt x="63" y="30"/>
                    <a:pt x="61" y="40"/>
                  </a:cubicBezTo>
                  <a:cubicBezTo>
                    <a:pt x="65" y="32"/>
                    <a:pt x="86" y="9"/>
                    <a:pt x="92" y="27"/>
                  </a:cubicBezTo>
                  <a:cubicBezTo>
                    <a:pt x="96" y="39"/>
                    <a:pt x="79" y="45"/>
                    <a:pt x="72" y="50"/>
                  </a:cubicBezTo>
                  <a:cubicBezTo>
                    <a:pt x="81" y="42"/>
                    <a:pt x="116" y="46"/>
                    <a:pt x="110" y="61"/>
                  </a:cubicBezTo>
                  <a:cubicBezTo>
                    <a:pt x="105" y="74"/>
                    <a:pt x="78" y="65"/>
                    <a:pt x="70" y="62"/>
                  </a:cubicBezTo>
                  <a:cubicBezTo>
                    <a:pt x="80" y="68"/>
                    <a:pt x="106" y="84"/>
                    <a:pt x="86" y="94"/>
                  </a:cubicBezTo>
                  <a:cubicBezTo>
                    <a:pt x="69" y="103"/>
                    <a:pt x="65" y="82"/>
                    <a:pt x="60" y="71"/>
                  </a:cubicBezTo>
                  <a:cubicBezTo>
                    <a:pt x="63" y="82"/>
                    <a:pt x="70" y="103"/>
                    <a:pt x="55" y="106"/>
                  </a:cubicBezTo>
                  <a:cubicBezTo>
                    <a:pt x="41" y="109"/>
                    <a:pt x="35" y="83"/>
                    <a:pt x="45" y="74"/>
                  </a:cubicBezTo>
                  <a:cubicBezTo>
                    <a:pt x="39" y="81"/>
                    <a:pt x="18" y="94"/>
                    <a:pt x="11" y="81"/>
                  </a:cubicBezTo>
                  <a:cubicBezTo>
                    <a:pt x="3" y="67"/>
                    <a:pt x="30" y="67"/>
                    <a:pt x="36" y="65"/>
                  </a:cubicBezTo>
                  <a:cubicBezTo>
                    <a:pt x="27" y="66"/>
                    <a:pt x="0" y="55"/>
                    <a:pt x="6" y="42"/>
                  </a:cubicBezTo>
                  <a:cubicBezTo>
                    <a:pt x="13" y="29"/>
                    <a:pt x="40" y="43"/>
                    <a:pt x="43" y="4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83" name="Oval 79"/>
            <p:cNvSpPr>
              <a:spLocks noChangeArrowheads="1"/>
            </p:cNvSpPr>
            <p:nvPr/>
          </p:nvSpPr>
          <p:spPr bwMode="auto">
            <a:xfrm>
              <a:off x="11471275" y="6702425"/>
              <a:ext cx="295275" cy="295275"/>
            </a:xfrm>
            <a:prstGeom prst="ellipse">
              <a:avLst/>
            </a:pr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84" name="Oval 80"/>
            <p:cNvSpPr>
              <a:spLocks noChangeArrowheads="1"/>
            </p:cNvSpPr>
            <p:nvPr/>
          </p:nvSpPr>
          <p:spPr bwMode="auto">
            <a:xfrm>
              <a:off x="11514138" y="6775450"/>
              <a:ext cx="1270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85" name="Oval 81"/>
            <p:cNvSpPr>
              <a:spLocks noChangeArrowheads="1"/>
            </p:cNvSpPr>
            <p:nvPr/>
          </p:nvSpPr>
          <p:spPr bwMode="auto">
            <a:xfrm>
              <a:off x="11631613" y="6751638"/>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86" name="Oval 82"/>
            <p:cNvSpPr>
              <a:spLocks noChangeArrowheads="1"/>
            </p:cNvSpPr>
            <p:nvPr/>
          </p:nvSpPr>
          <p:spPr bwMode="auto">
            <a:xfrm>
              <a:off x="11606213" y="6807200"/>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87" name="Oval 83"/>
            <p:cNvSpPr>
              <a:spLocks noChangeArrowheads="1"/>
            </p:cNvSpPr>
            <p:nvPr/>
          </p:nvSpPr>
          <p:spPr bwMode="auto">
            <a:xfrm>
              <a:off x="11717338" y="6800850"/>
              <a:ext cx="635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88" name="Oval 84"/>
            <p:cNvSpPr>
              <a:spLocks noChangeArrowheads="1"/>
            </p:cNvSpPr>
            <p:nvPr/>
          </p:nvSpPr>
          <p:spPr bwMode="auto">
            <a:xfrm>
              <a:off x="11687175" y="6886575"/>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89" name="Oval 85"/>
            <p:cNvSpPr>
              <a:spLocks noChangeArrowheads="1"/>
            </p:cNvSpPr>
            <p:nvPr/>
          </p:nvSpPr>
          <p:spPr bwMode="auto">
            <a:xfrm>
              <a:off x="11533188" y="6862763"/>
              <a:ext cx="635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90" name="Oval 86"/>
            <p:cNvSpPr>
              <a:spLocks noChangeArrowheads="1"/>
            </p:cNvSpPr>
            <p:nvPr/>
          </p:nvSpPr>
          <p:spPr bwMode="auto">
            <a:xfrm>
              <a:off x="11631613" y="6880225"/>
              <a:ext cx="1270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91" name="Oval 87"/>
            <p:cNvSpPr>
              <a:spLocks noChangeArrowheads="1"/>
            </p:cNvSpPr>
            <p:nvPr/>
          </p:nvSpPr>
          <p:spPr bwMode="auto">
            <a:xfrm>
              <a:off x="11612563" y="6948488"/>
              <a:ext cx="1270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92" name="Freeform 88"/>
            <p:cNvSpPr>
              <a:spLocks/>
            </p:cNvSpPr>
            <p:nvPr/>
          </p:nvSpPr>
          <p:spPr bwMode="auto">
            <a:xfrm>
              <a:off x="11982450" y="7435850"/>
              <a:ext cx="12700" cy="12700"/>
            </a:xfrm>
            <a:custGeom>
              <a:avLst/>
              <a:gdLst>
                <a:gd name="T0" fmla="*/ 2 w 2"/>
                <a:gd name="T1" fmla="*/ 0 h 2"/>
                <a:gd name="T2" fmla="*/ 0 w 2"/>
                <a:gd name="T3" fmla="*/ 2 h 2"/>
                <a:gd name="T4" fmla="*/ 2 w 2"/>
                <a:gd name="T5" fmla="*/ 0 h 2"/>
              </a:gdLst>
              <a:ahLst/>
              <a:cxnLst>
                <a:cxn ang="0">
                  <a:pos x="T0" y="T1"/>
                </a:cxn>
                <a:cxn ang="0">
                  <a:pos x="T2" y="T3"/>
                </a:cxn>
                <a:cxn ang="0">
                  <a:pos x="T4" y="T5"/>
                </a:cxn>
              </a:cxnLst>
              <a:rect l="0" t="0" r="r" b="b"/>
              <a:pathLst>
                <a:path w="2" h="2">
                  <a:moveTo>
                    <a:pt x="2" y="0"/>
                  </a:moveTo>
                  <a:cubicBezTo>
                    <a:pt x="1" y="1"/>
                    <a:pt x="1" y="1"/>
                    <a:pt x="0" y="2"/>
                  </a:cubicBezTo>
                  <a:cubicBezTo>
                    <a:pt x="1" y="2"/>
                    <a:pt x="1" y="1"/>
                    <a:pt x="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93" name="Freeform 89"/>
            <p:cNvSpPr>
              <a:spLocks/>
            </p:cNvSpPr>
            <p:nvPr/>
          </p:nvSpPr>
          <p:spPr bwMode="auto">
            <a:xfrm>
              <a:off x="11552238" y="7151688"/>
              <a:ext cx="646113" cy="641350"/>
            </a:xfrm>
            <a:custGeom>
              <a:avLst/>
              <a:gdLst>
                <a:gd name="T0" fmla="*/ 72 w 105"/>
                <a:gd name="T1" fmla="*/ 46 h 104"/>
                <a:gd name="T2" fmla="*/ 70 w 105"/>
                <a:gd name="T3" fmla="*/ 48 h 104"/>
                <a:gd name="T4" fmla="*/ 72 w 105"/>
                <a:gd name="T5" fmla="*/ 46 h 104"/>
                <a:gd name="T6" fmla="*/ 90 w 105"/>
                <a:gd name="T7" fmla="*/ 26 h 104"/>
                <a:gd name="T8" fmla="*/ 59 w 105"/>
                <a:gd name="T9" fmla="*/ 38 h 104"/>
                <a:gd name="T10" fmla="*/ 48 w 105"/>
                <a:gd name="T11" fmla="*/ 2 h 104"/>
                <a:gd name="T12" fmla="*/ 51 w 105"/>
                <a:gd name="T13" fmla="*/ 42 h 104"/>
                <a:gd name="T14" fmla="*/ 42 w 105"/>
                <a:gd name="T15" fmla="*/ 46 h 104"/>
                <a:gd name="T16" fmla="*/ 7 w 105"/>
                <a:gd name="T17" fmla="*/ 40 h 104"/>
                <a:gd name="T18" fmla="*/ 36 w 105"/>
                <a:gd name="T19" fmla="*/ 62 h 104"/>
                <a:gd name="T20" fmla="*/ 11 w 105"/>
                <a:gd name="T21" fmla="*/ 78 h 104"/>
                <a:gd name="T22" fmla="*/ 44 w 105"/>
                <a:gd name="T23" fmla="*/ 71 h 104"/>
                <a:gd name="T24" fmla="*/ 54 w 105"/>
                <a:gd name="T25" fmla="*/ 102 h 104"/>
                <a:gd name="T26" fmla="*/ 59 w 105"/>
                <a:gd name="T27" fmla="*/ 68 h 104"/>
                <a:gd name="T28" fmla="*/ 83 w 105"/>
                <a:gd name="T29" fmla="*/ 90 h 104"/>
                <a:gd name="T30" fmla="*/ 68 w 105"/>
                <a:gd name="T31" fmla="*/ 59 h 104"/>
                <a:gd name="T32" fmla="*/ 105 w 105"/>
                <a:gd name="T33" fmla="*/ 61 h 104"/>
                <a:gd name="T34" fmla="*/ 105 w 105"/>
                <a:gd name="T35" fmla="*/ 50 h 104"/>
                <a:gd name="T36" fmla="*/ 72 w 105"/>
                <a:gd name="T37" fmla="*/ 46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5" h="104">
                  <a:moveTo>
                    <a:pt x="72" y="46"/>
                  </a:moveTo>
                  <a:cubicBezTo>
                    <a:pt x="71" y="47"/>
                    <a:pt x="71" y="48"/>
                    <a:pt x="70" y="48"/>
                  </a:cubicBezTo>
                  <a:cubicBezTo>
                    <a:pt x="71" y="47"/>
                    <a:pt x="71" y="47"/>
                    <a:pt x="72" y="46"/>
                  </a:cubicBezTo>
                  <a:cubicBezTo>
                    <a:pt x="79" y="41"/>
                    <a:pt x="93" y="36"/>
                    <a:pt x="90" y="26"/>
                  </a:cubicBezTo>
                  <a:cubicBezTo>
                    <a:pt x="84" y="8"/>
                    <a:pt x="63" y="30"/>
                    <a:pt x="59" y="38"/>
                  </a:cubicBezTo>
                  <a:cubicBezTo>
                    <a:pt x="61" y="29"/>
                    <a:pt x="66" y="0"/>
                    <a:pt x="48" y="2"/>
                  </a:cubicBezTo>
                  <a:cubicBezTo>
                    <a:pt x="30" y="5"/>
                    <a:pt x="35" y="44"/>
                    <a:pt x="51" y="42"/>
                  </a:cubicBezTo>
                  <a:cubicBezTo>
                    <a:pt x="42" y="46"/>
                    <a:pt x="42" y="46"/>
                    <a:pt x="42" y="46"/>
                  </a:cubicBezTo>
                  <a:cubicBezTo>
                    <a:pt x="39" y="41"/>
                    <a:pt x="13" y="27"/>
                    <a:pt x="7" y="40"/>
                  </a:cubicBezTo>
                  <a:cubicBezTo>
                    <a:pt x="0" y="52"/>
                    <a:pt x="27" y="63"/>
                    <a:pt x="36" y="62"/>
                  </a:cubicBezTo>
                  <a:cubicBezTo>
                    <a:pt x="29" y="64"/>
                    <a:pt x="4" y="64"/>
                    <a:pt x="11" y="78"/>
                  </a:cubicBezTo>
                  <a:cubicBezTo>
                    <a:pt x="18" y="90"/>
                    <a:pt x="38" y="78"/>
                    <a:pt x="44" y="71"/>
                  </a:cubicBezTo>
                  <a:cubicBezTo>
                    <a:pt x="34" y="79"/>
                    <a:pt x="40" y="104"/>
                    <a:pt x="54" y="102"/>
                  </a:cubicBezTo>
                  <a:cubicBezTo>
                    <a:pt x="68" y="99"/>
                    <a:pt x="61" y="78"/>
                    <a:pt x="59" y="68"/>
                  </a:cubicBezTo>
                  <a:cubicBezTo>
                    <a:pt x="63" y="78"/>
                    <a:pt x="67" y="98"/>
                    <a:pt x="83" y="90"/>
                  </a:cubicBezTo>
                  <a:cubicBezTo>
                    <a:pt x="103" y="80"/>
                    <a:pt x="77" y="65"/>
                    <a:pt x="68" y="59"/>
                  </a:cubicBezTo>
                  <a:cubicBezTo>
                    <a:pt x="75" y="62"/>
                    <a:pt x="97" y="69"/>
                    <a:pt x="105" y="61"/>
                  </a:cubicBezTo>
                  <a:cubicBezTo>
                    <a:pt x="105" y="50"/>
                    <a:pt x="105" y="50"/>
                    <a:pt x="105" y="50"/>
                  </a:cubicBezTo>
                  <a:cubicBezTo>
                    <a:pt x="98" y="43"/>
                    <a:pt x="80" y="42"/>
                    <a:pt x="72" y="4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94" name="Oval 90"/>
            <p:cNvSpPr>
              <a:spLocks noChangeArrowheads="1"/>
            </p:cNvSpPr>
            <p:nvPr/>
          </p:nvSpPr>
          <p:spPr bwMode="auto">
            <a:xfrm>
              <a:off x="11742738" y="7354888"/>
              <a:ext cx="288925" cy="284163"/>
            </a:xfrm>
            <a:prstGeom prst="ellipse">
              <a:avLst/>
            </a:pr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95" name="Oval 91"/>
            <p:cNvSpPr>
              <a:spLocks noChangeArrowheads="1"/>
            </p:cNvSpPr>
            <p:nvPr/>
          </p:nvSpPr>
          <p:spPr bwMode="auto">
            <a:xfrm>
              <a:off x="11791950" y="7429500"/>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96" name="Oval 92"/>
            <p:cNvSpPr>
              <a:spLocks noChangeArrowheads="1"/>
            </p:cNvSpPr>
            <p:nvPr/>
          </p:nvSpPr>
          <p:spPr bwMode="auto">
            <a:xfrm>
              <a:off x="11896725" y="7404100"/>
              <a:ext cx="11113"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97" name="Oval 93"/>
            <p:cNvSpPr>
              <a:spLocks noChangeArrowheads="1"/>
            </p:cNvSpPr>
            <p:nvPr/>
          </p:nvSpPr>
          <p:spPr bwMode="auto">
            <a:xfrm>
              <a:off x="11871325" y="7454900"/>
              <a:ext cx="12700" cy="11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98" name="Oval 94"/>
            <p:cNvSpPr>
              <a:spLocks noChangeArrowheads="1"/>
            </p:cNvSpPr>
            <p:nvPr/>
          </p:nvSpPr>
          <p:spPr bwMode="auto">
            <a:xfrm>
              <a:off x="11982450" y="7454900"/>
              <a:ext cx="6350" cy="4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99" name="Oval 95"/>
            <p:cNvSpPr>
              <a:spLocks noChangeArrowheads="1"/>
            </p:cNvSpPr>
            <p:nvPr/>
          </p:nvSpPr>
          <p:spPr bwMode="auto">
            <a:xfrm>
              <a:off x="11952288" y="7534275"/>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00" name="Oval 96"/>
            <p:cNvSpPr>
              <a:spLocks noChangeArrowheads="1"/>
            </p:cNvSpPr>
            <p:nvPr/>
          </p:nvSpPr>
          <p:spPr bwMode="auto">
            <a:xfrm>
              <a:off x="11804650" y="7515225"/>
              <a:ext cx="4763"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01" name="Oval 97"/>
            <p:cNvSpPr>
              <a:spLocks noChangeArrowheads="1"/>
            </p:cNvSpPr>
            <p:nvPr/>
          </p:nvSpPr>
          <p:spPr bwMode="auto">
            <a:xfrm>
              <a:off x="11903075" y="7527925"/>
              <a:ext cx="4763"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02" name="Oval 98"/>
            <p:cNvSpPr>
              <a:spLocks noChangeArrowheads="1"/>
            </p:cNvSpPr>
            <p:nvPr/>
          </p:nvSpPr>
          <p:spPr bwMode="auto">
            <a:xfrm>
              <a:off x="11884025" y="7589838"/>
              <a:ext cx="635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03" name="Freeform 99"/>
            <p:cNvSpPr>
              <a:spLocks/>
            </p:cNvSpPr>
            <p:nvPr/>
          </p:nvSpPr>
          <p:spPr bwMode="auto">
            <a:xfrm>
              <a:off x="9672638" y="7127875"/>
              <a:ext cx="690563" cy="646113"/>
            </a:xfrm>
            <a:custGeom>
              <a:avLst/>
              <a:gdLst>
                <a:gd name="T0" fmla="*/ 50 w 112"/>
                <a:gd name="T1" fmla="*/ 42 h 105"/>
                <a:gd name="T2" fmla="*/ 47 w 112"/>
                <a:gd name="T3" fmla="*/ 3 h 105"/>
                <a:gd name="T4" fmla="*/ 58 w 112"/>
                <a:gd name="T5" fmla="*/ 38 h 105"/>
                <a:gd name="T6" fmla="*/ 89 w 112"/>
                <a:gd name="T7" fmla="*/ 26 h 105"/>
                <a:gd name="T8" fmla="*/ 70 w 112"/>
                <a:gd name="T9" fmla="*/ 48 h 105"/>
                <a:gd name="T10" fmla="*/ 106 w 112"/>
                <a:gd name="T11" fmla="*/ 59 h 105"/>
                <a:gd name="T12" fmla="*/ 67 w 112"/>
                <a:gd name="T13" fmla="*/ 60 h 105"/>
                <a:gd name="T14" fmla="*/ 83 w 112"/>
                <a:gd name="T15" fmla="*/ 90 h 105"/>
                <a:gd name="T16" fmla="*/ 58 w 112"/>
                <a:gd name="T17" fmla="*/ 69 h 105"/>
                <a:gd name="T18" fmla="*/ 53 w 112"/>
                <a:gd name="T19" fmla="*/ 102 h 105"/>
                <a:gd name="T20" fmla="*/ 43 w 112"/>
                <a:gd name="T21" fmla="*/ 71 h 105"/>
                <a:gd name="T22" fmla="*/ 11 w 112"/>
                <a:gd name="T23" fmla="*/ 78 h 105"/>
                <a:gd name="T24" fmla="*/ 35 w 112"/>
                <a:gd name="T25" fmla="*/ 62 h 105"/>
                <a:gd name="T26" fmla="*/ 6 w 112"/>
                <a:gd name="T27" fmla="*/ 40 h 105"/>
                <a:gd name="T28" fmla="*/ 42 w 112"/>
                <a:gd name="T29" fmla="*/ 46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2" h="105">
                  <a:moveTo>
                    <a:pt x="50" y="42"/>
                  </a:moveTo>
                  <a:cubicBezTo>
                    <a:pt x="35" y="44"/>
                    <a:pt x="30" y="5"/>
                    <a:pt x="47" y="3"/>
                  </a:cubicBezTo>
                  <a:cubicBezTo>
                    <a:pt x="66" y="0"/>
                    <a:pt x="60" y="29"/>
                    <a:pt x="58" y="38"/>
                  </a:cubicBezTo>
                  <a:cubicBezTo>
                    <a:pt x="63" y="31"/>
                    <a:pt x="83" y="9"/>
                    <a:pt x="89" y="26"/>
                  </a:cubicBezTo>
                  <a:cubicBezTo>
                    <a:pt x="93" y="37"/>
                    <a:pt x="76" y="43"/>
                    <a:pt x="70" y="48"/>
                  </a:cubicBezTo>
                  <a:cubicBezTo>
                    <a:pt x="78" y="40"/>
                    <a:pt x="112" y="44"/>
                    <a:pt x="106" y="59"/>
                  </a:cubicBezTo>
                  <a:cubicBezTo>
                    <a:pt x="101" y="71"/>
                    <a:pt x="76" y="63"/>
                    <a:pt x="67" y="60"/>
                  </a:cubicBezTo>
                  <a:cubicBezTo>
                    <a:pt x="77" y="65"/>
                    <a:pt x="102" y="80"/>
                    <a:pt x="83" y="90"/>
                  </a:cubicBezTo>
                  <a:cubicBezTo>
                    <a:pt x="67" y="98"/>
                    <a:pt x="62" y="79"/>
                    <a:pt x="58" y="69"/>
                  </a:cubicBezTo>
                  <a:cubicBezTo>
                    <a:pt x="61" y="78"/>
                    <a:pt x="68" y="99"/>
                    <a:pt x="53" y="102"/>
                  </a:cubicBezTo>
                  <a:cubicBezTo>
                    <a:pt x="39" y="105"/>
                    <a:pt x="33" y="80"/>
                    <a:pt x="43" y="71"/>
                  </a:cubicBezTo>
                  <a:cubicBezTo>
                    <a:pt x="38" y="78"/>
                    <a:pt x="17" y="90"/>
                    <a:pt x="11" y="78"/>
                  </a:cubicBezTo>
                  <a:cubicBezTo>
                    <a:pt x="3" y="65"/>
                    <a:pt x="29" y="64"/>
                    <a:pt x="35" y="62"/>
                  </a:cubicBezTo>
                  <a:cubicBezTo>
                    <a:pt x="26" y="63"/>
                    <a:pt x="0" y="53"/>
                    <a:pt x="6" y="40"/>
                  </a:cubicBezTo>
                  <a:cubicBezTo>
                    <a:pt x="12" y="27"/>
                    <a:pt x="39" y="42"/>
                    <a:pt x="42" y="4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04" name="Oval 100"/>
            <p:cNvSpPr>
              <a:spLocks noChangeArrowheads="1"/>
            </p:cNvSpPr>
            <p:nvPr/>
          </p:nvSpPr>
          <p:spPr bwMode="auto">
            <a:xfrm>
              <a:off x="9864725" y="7331075"/>
              <a:ext cx="282575" cy="282575"/>
            </a:xfrm>
            <a:prstGeom prst="ellipse">
              <a:avLst/>
            </a:pr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05" name="Oval 101"/>
            <p:cNvSpPr>
              <a:spLocks noChangeArrowheads="1"/>
            </p:cNvSpPr>
            <p:nvPr/>
          </p:nvSpPr>
          <p:spPr bwMode="auto">
            <a:xfrm>
              <a:off x="9907588" y="7404100"/>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06" name="Oval 102"/>
            <p:cNvSpPr>
              <a:spLocks noChangeArrowheads="1"/>
            </p:cNvSpPr>
            <p:nvPr/>
          </p:nvSpPr>
          <p:spPr bwMode="auto">
            <a:xfrm>
              <a:off x="10018713" y="7380288"/>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07" name="Oval 103"/>
            <p:cNvSpPr>
              <a:spLocks noChangeArrowheads="1"/>
            </p:cNvSpPr>
            <p:nvPr/>
          </p:nvSpPr>
          <p:spPr bwMode="auto">
            <a:xfrm>
              <a:off x="9993313" y="7435850"/>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08" name="Oval 104"/>
            <p:cNvSpPr>
              <a:spLocks noChangeArrowheads="1"/>
            </p:cNvSpPr>
            <p:nvPr/>
          </p:nvSpPr>
          <p:spPr bwMode="auto">
            <a:xfrm>
              <a:off x="10104438" y="7429500"/>
              <a:ext cx="6350"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09" name="Oval 105"/>
            <p:cNvSpPr>
              <a:spLocks noChangeArrowheads="1"/>
            </p:cNvSpPr>
            <p:nvPr/>
          </p:nvSpPr>
          <p:spPr bwMode="auto">
            <a:xfrm>
              <a:off x="10067925" y="7508875"/>
              <a:ext cx="11113"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10" name="Oval 106"/>
            <p:cNvSpPr>
              <a:spLocks noChangeArrowheads="1"/>
            </p:cNvSpPr>
            <p:nvPr/>
          </p:nvSpPr>
          <p:spPr bwMode="auto">
            <a:xfrm>
              <a:off x="9920288" y="7491413"/>
              <a:ext cx="11113" cy="6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11" name="Oval 107"/>
            <p:cNvSpPr>
              <a:spLocks noChangeArrowheads="1"/>
            </p:cNvSpPr>
            <p:nvPr/>
          </p:nvSpPr>
          <p:spPr bwMode="auto">
            <a:xfrm>
              <a:off x="10018713" y="7504113"/>
              <a:ext cx="11113" cy="4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12" name="Oval 108"/>
            <p:cNvSpPr>
              <a:spLocks noChangeArrowheads="1"/>
            </p:cNvSpPr>
            <p:nvPr/>
          </p:nvSpPr>
          <p:spPr bwMode="auto">
            <a:xfrm>
              <a:off x="9999663" y="7564438"/>
              <a:ext cx="1270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13" name="Freeform 109"/>
            <p:cNvSpPr>
              <a:spLocks/>
            </p:cNvSpPr>
            <p:nvPr/>
          </p:nvSpPr>
          <p:spPr bwMode="auto">
            <a:xfrm>
              <a:off x="9593263" y="7639050"/>
              <a:ext cx="455613" cy="395288"/>
            </a:xfrm>
            <a:custGeom>
              <a:avLst/>
              <a:gdLst>
                <a:gd name="T0" fmla="*/ 0 w 74"/>
                <a:gd name="T1" fmla="*/ 8 h 64"/>
                <a:gd name="T2" fmla="*/ 74 w 74"/>
                <a:gd name="T3" fmla="*/ 64 h 64"/>
                <a:gd name="T4" fmla="*/ 0 w 74"/>
                <a:gd name="T5" fmla="*/ 8 h 64"/>
              </a:gdLst>
              <a:ahLst/>
              <a:cxnLst>
                <a:cxn ang="0">
                  <a:pos x="T0" y="T1"/>
                </a:cxn>
                <a:cxn ang="0">
                  <a:pos x="T2" y="T3"/>
                </a:cxn>
                <a:cxn ang="0">
                  <a:pos x="T4" y="T5"/>
                </a:cxn>
              </a:cxnLst>
              <a:rect l="0" t="0" r="r" b="b"/>
              <a:pathLst>
                <a:path w="74" h="64">
                  <a:moveTo>
                    <a:pt x="0" y="8"/>
                  </a:moveTo>
                  <a:cubicBezTo>
                    <a:pt x="74" y="64"/>
                    <a:pt x="74" y="64"/>
                    <a:pt x="74" y="64"/>
                  </a:cubicBezTo>
                  <a:cubicBezTo>
                    <a:pt x="72" y="57"/>
                    <a:pt x="58" y="0"/>
                    <a:pt x="0" y="8"/>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14" name="Freeform 110"/>
            <p:cNvSpPr>
              <a:spLocks/>
            </p:cNvSpPr>
            <p:nvPr/>
          </p:nvSpPr>
          <p:spPr bwMode="auto">
            <a:xfrm>
              <a:off x="9569450" y="7688263"/>
              <a:ext cx="479425" cy="425450"/>
            </a:xfrm>
            <a:custGeom>
              <a:avLst/>
              <a:gdLst>
                <a:gd name="T0" fmla="*/ 4 w 78"/>
                <a:gd name="T1" fmla="*/ 0 h 69"/>
                <a:gd name="T2" fmla="*/ 0 w 78"/>
                <a:gd name="T3" fmla="*/ 0 h 69"/>
                <a:gd name="T4" fmla="*/ 78 w 78"/>
                <a:gd name="T5" fmla="*/ 57 h 69"/>
                <a:gd name="T6" fmla="*/ 78 w 78"/>
                <a:gd name="T7" fmla="*/ 56 h 69"/>
                <a:gd name="T8" fmla="*/ 4 w 78"/>
                <a:gd name="T9" fmla="*/ 0 h 69"/>
              </a:gdLst>
              <a:ahLst/>
              <a:cxnLst>
                <a:cxn ang="0">
                  <a:pos x="T0" y="T1"/>
                </a:cxn>
                <a:cxn ang="0">
                  <a:pos x="T2" y="T3"/>
                </a:cxn>
                <a:cxn ang="0">
                  <a:pos x="T4" y="T5"/>
                </a:cxn>
                <a:cxn ang="0">
                  <a:pos x="T6" y="T7"/>
                </a:cxn>
                <a:cxn ang="0">
                  <a:pos x="T8" y="T9"/>
                </a:cxn>
              </a:cxnLst>
              <a:rect l="0" t="0" r="r" b="b"/>
              <a:pathLst>
                <a:path w="78" h="69">
                  <a:moveTo>
                    <a:pt x="4" y="0"/>
                  </a:moveTo>
                  <a:cubicBezTo>
                    <a:pt x="2" y="0"/>
                    <a:pt x="1" y="0"/>
                    <a:pt x="0" y="0"/>
                  </a:cubicBezTo>
                  <a:cubicBezTo>
                    <a:pt x="0" y="0"/>
                    <a:pt x="15" y="69"/>
                    <a:pt x="78" y="57"/>
                  </a:cubicBezTo>
                  <a:cubicBezTo>
                    <a:pt x="78" y="57"/>
                    <a:pt x="78" y="57"/>
                    <a:pt x="78" y="56"/>
                  </a:cubicBezTo>
                  <a:lnTo>
                    <a:pt x="4"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15" name="Freeform 111"/>
            <p:cNvSpPr>
              <a:spLocks/>
            </p:cNvSpPr>
            <p:nvPr/>
          </p:nvSpPr>
          <p:spPr bwMode="auto">
            <a:xfrm>
              <a:off x="11107738" y="7540625"/>
              <a:ext cx="487363" cy="419100"/>
            </a:xfrm>
            <a:custGeom>
              <a:avLst/>
              <a:gdLst>
                <a:gd name="T0" fmla="*/ 0 w 79"/>
                <a:gd name="T1" fmla="*/ 8 h 68"/>
                <a:gd name="T2" fmla="*/ 79 w 79"/>
                <a:gd name="T3" fmla="*/ 68 h 68"/>
                <a:gd name="T4" fmla="*/ 0 w 79"/>
                <a:gd name="T5" fmla="*/ 8 h 68"/>
              </a:gdLst>
              <a:ahLst/>
              <a:cxnLst>
                <a:cxn ang="0">
                  <a:pos x="T0" y="T1"/>
                </a:cxn>
                <a:cxn ang="0">
                  <a:pos x="T2" y="T3"/>
                </a:cxn>
                <a:cxn ang="0">
                  <a:pos x="T4" y="T5"/>
                </a:cxn>
              </a:cxnLst>
              <a:rect l="0" t="0" r="r" b="b"/>
              <a:pathLst>
                <a:path w="79" h="68">
                  <a:moveTo>
                    <a:pt x="0" y="8"/>
                  </a:moveTo>
                  <a:cubicBezTo>
                    <a:pt x="79" y="68"/>
                    <a:pt x="79" y="68"/>
                    <a:pt x="79" y="68"/>
                  </a:cubicBezTo>
                  <a:cubicBezTo>
                    <a:pt x="78" y="61"/>
                    <a:pt x="62" y="0"/>
                    <a:pt x="0" y="8"/>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16" name="Freeform 112"/>
            <p:cNvSpPr>
              <a:spLocks/>
            </p:cNvSpPr>
            <p:nvPr/>
          </p:nvSpPr>
          <p:spPr bwMode="auto">
            <a:xfrm>
              <a:off x="11083925" y="7589838"/>
              <a:ext cx="517525" cy="455613"/>
            </a:xfrm>
            <a:custGeom>
              <a:avLst/>
              <a:gdLst>
                <a:gd name="T0" fmla="*/ 4 w 84"/>
                <a:gd name="T1" fmla="*/ 0 h 74"/>
                <a:gd name="T2" fmla="*/ 0 w 84"/>
                <a:gd name="T3" fmla="*/ 1 h 74"/>
                <a:gd name="T4" fmla="*/ 84 w 84"/>
                <a:gd name="T5" fmla="*/ 61 h 74"/>
                <a:gd name="T6" fmla="*/ 83 w 84"/>
                <a:gd name="T7" fmla="*/ 60 h 74"/>
                <a:gd name="T8" fmla="*/ 4 w 84"/>
                <a:gd name="T9" fmla="*/ 0 h 74"/>
              </a:gdLst>
              <a:ahLst/>
              <a:cxnLst>
                <a:cxn ang="0">
                  <a:pos x="T0" y="T1"/>
                </a:cxn>
                <a:cxn ang="0">
                  <a:pos x="T2" y="T3"/>
                </a:cxn>
                <a:cxn ang="0">
                  <a:pos x="T4" y="T5"/>
                </a:cxn>
                <a:cxn ang="0">
                  <a:pos x="T6" y="T7"/>
                </a:cxn>
                <a:cxn ang="0">
                  <a:pos x="T8" y="T9"/>
                </a:cxn>
              </a:cxnLst>
              <a:rect l="0" t="0" r="r" b="b"/>
              <a:pathLst>
                <a:path w="84" h="74">
                  <a:moveTo>
                    <a:pt x="4" y="0"/>
                  </a:moveTo>
                  <a:cubicBezTo>
                    <a:pt x="3" y="0"/>
                    <a:pt x="1" y="0"/>
                    <a:pt x="0" y="1"/>
                  </a:cubicBezTo>
                  <a:cubicBezTo>
                    <a:pt x="0" y="1"/>
                    <a:pt x="16" y="74"/>
                    <a:pt x="84" y="61"/>
                  </a:cubicBezTo>
                  <a:cubicBezTo>
                    <a:pt x="84" y="61"/>
                    <a:pt x="84" y="61"/>
                    <a:pt x="83" y="60"/>
                  </a:cubicBezTo>
                  <a:lnTo>
                    <a:pt x="4"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17" name="Freeform 113"/>
            <p:cNvSpPr>
              <a:spLocks/>
            </p:cNvSpPr>
            <p:nvPr/>
          </p:nvSpPr>
          <p:spPr bwMode="auto">
            <a:xfrm>
              <a:off x="12057063" y="7700963"/>
              <a:ext cx="141288" cy="357188"/>
            </a:xfrm>
            <a:custGeom>
              <a:avLst/>
              <a:gdLst>
                <a:gd name="T0" fmla="*/ 0 w 23"/>
                <a:gd name="T1" fmla="*/ 58 h 58"/>
                <a:gd name="T2" fmla="*/ 23 w 23"/>
                <a:gd name="T3" fmla="*/ 35 h 58"/>
                <a:gd name="T4" fmla="*/ 23 w 23"/>
                <a:gd name="T5" fmla="*/ 0 h 58"/>
                <a:gd name="T6" fmla="*/ 0 w 23"/>
                <a:gd name="T7" fmla="*/ 58 h 58"/>
              </a:gdLst>
              <a:ahLst/>
              <a:cxnLst>
                <a:cxn ang="0">
                  <a:pos x="T0" y="T1"/>
                </a:cxn>
                <a:cxn ang="0">
                  <a:pos x="T2" y="T3"/>
                </a:cxn>
                <a:cxn ang="0">
                  <a:pos x="T4" y="T5"/>
                </a:cxn>
                <a:cxn ang="0">
                  <a:pos x="T6" y="T7"/>
                </a:cxn>
              </a:cxnLst>
              <a:rect l="0" t="0" r="r" b="b"/>
              <a:pathLst>
                <a:path w="23" h="58">
                  <a:moveTo>
                    <a:pt x="0" y="58"/>
                  </a:moveTo>
                  <a:cubicBezTo>
                    <a:pt x="23" y="35"/>
                    <a:pt x="23" y="35"/>
                    <a:pt x="23" y="35"/>
                  </a:cubicBezTo>
                  <a:cubicBezTo>
                    <a:pt x="23" y="0"/>
                    <a:pt x="23" y="0"/>
                    <a:pt x="23" y="0"/>
                  </a:cubicBezTo>
                  <a:cubicBezTo>
                    <a:pt x="4" y="23"/>
                    <a:pt x="1" y="52"/>
                    <a:pt x="0" y="58"/>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18" name="Freeform 114"/>
            <p:cNvSpPr>
              <a:spLocks/>
            </p:cNvSpPr>
            <p:nvPr/>
          </p:nvSpPr>
          <p:spPr bwMode="auto">
            <a:xfrm>
              <a:off x="12057063" y="7916863"/>
              <a:ext cx="141288" cy="147638"/>
            </a:xfrm>
            <a:custGeom>
              <a:avLst/>
              <a:gdLst>
                <a:gd name="T0" fmla="*/ 0 w 23"/>
                <a:gd name="T1" fmla="*/ 23 h 24"/>
                <a:gd name="T2" fmla="*/ 0 w 23"/>
                <a:gd name="T3" fmla="*/ 24 h 24"/>
                <a:gd name="T4" fmla="*/ 23 w 23"/>
                <a:gd name="T5" fmla="*/ 22 h 24"/>
                <a:gd name="T6" fmla="*/ 23 w 23"/>
                <a:gd name="T7" fmla="*/ 0 h 24"/>
                <a:gd name="T8" fmla="*/ 0 w 23"/>
                <a:gd name="T9" fmla="*/ 23 h 24"/>
              </a:gdLst>
              <a:ahLst/>
              <a:cxnLst>
                <a:cxn ang="0">
                  <a:pos x="T0" y="T1"/>
                </a:cxn>
                <a:cxn ang="0">
                  <a:pos x="T2" y="T3"/>
                </a:cxn>
                <a:cxn ang="0">
                  <a:pos x="T4" y="T5"/>
                </a:cxn>
                <a:cxn ang="0">
                  <a:pos x="T6" y="T7"/>
                </a:cxn>
                <a:cxn ang="0">
                  <a:pos x="T8" y="T9"/>
                </a:cxn>
              </a:cxnLst>
              <a:rect l="0" t="0" r="r" b="b"/>
              <a:pathLst>
                <a:path w="23" h="24">
                  <a:moveTo>
                    <a:pt x="0" y="23"/>
                  </a:moveTo>
                  <a:cubicBezTo>
                    <a:pt x="0" y="23"/>
                    <a:pt x="0" y="24"/>
                    <a:pt x="0" y="24"/>
                  </a:cubicBezTo>
                  <a:cubicBezTo>
                    <a:pt x="8" y="24"/>
                    <a:pt x="16" y="24"/>
                    <a:pt x="23" y="22"/>
                  </a:cubicBezTo>
                  <a:cubicBezTo>
                    <a:pt x="23" y="0"/>
                    <a:pt x="23" y="0"/>
                    <a:pt x="23" y="0"/>
                  </a:cubicBezTo>
                  <a:lnTo>
                    <a:pt x="0" y="23"/>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19" name="Freeform 115"/>
            <p:cNvSpPr>
              <a:spLocks/>
            </p:cNvSpPr>
            <p:nvPr/>
          </p:nvSpPr>
          <p:spPr bwMode="auto">
            <a:xfrm>
              <a:off x="11034713" y="8051800"/>
              <a:ext cx="517525" cy="523875"/>
            </a:xfrm>
            <a:custGeom>
              <a:avLst/>
              <a:gdLst>
                <a:gd name="T0" fmla="*/ 84 w 84"/>
                <a:gd name="T1" fmla="*/ 0 h 85"/>
                <a:gd name="T2" fmla="*/ 0 w 84"/>
                <a:gd name="T3" fmla="*/ 85 h 85"/>
                <a:gd name="T4" fmla="*/ 84 w 84"/>
                <a:gd name="T5" fmla="*/ 0 h 85"/>
              </a:gdLst>
              <a:ahLst/>
              <a:cxnLst>
                <a:cxn ang="0">
                  <a:pos x="T0" y="T1"/>
                </a:cxn>
                <a:cxn ang="0">
                  <a:pos x="T2" y="T3"/>
                </a:cxn>
                <a:cxn ang="0">
                  <a:pos x="T4" y="T5"/>
                </a:cxn>
              </a:cxnLst>
              <a:rect l="0" t="0" r="r" b="b"/>
              <a:pathLst>
                <a:path w="84" h="85">
                  <a:moveTo>
                    <a:pt x="84" y="0"/>
                  </a:moveTo>
                  <a:cubicBezTo>
                    <a:pt x="0" y="85"/>
                    <a:pt x="0" y="85"/>
                    <a:pt x="0" y="85"/>
                  </a:cubicBezTo>
                  <a:cubicBezTo>
                    <a:pt x="0" y="76"/>
                    <a:pt x="9" y="1"/>
                    <a:pt x="84" y="0"/>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20" name="Freeform 116"/>
            <p:cNvSpPr>
              <a:spLocks/>
            </p:cNvSpPr>
            <p:nvPr/>
          </p:nvSpPr>
          <p:spPr bwMode="auto">
            <a:xfrm>
              <a:off x="11034713" y="8051800"/>
              <a:ext cx="547688" cy="530225"/>
            </a:xfrm>
            <a:custGeom>
              <a:avLst/>
              <a:gdLst>
                <a:gd name="T0" fmla="*/ 89 w 89"/>
                <a:gd name="T1" fmla="*/ 0 h 86"/>
                <a:gd name="T2" fmla="*/ 84 w 89"/>
                <a:gd name="T3" fmla="*/ 0 h 86"/>
                <a:gd name="T4" fmla="*/ 0 w 89"/>
                <a:gd name="T5" fmla="*/ 85 h 86"/>
                <a:gd name="T6" fmla="*/ 0 w 89"/>
                <a:gd name="T7" fmla="*/ 86 h 86"/>
                <a:gd name="T8" fmla="*/ 16 w 89"/>
                <a:gd name="T9" fmla="*/ 86 h 86"/>
                <a:gd name="T10" fmla="*/ 89 w 89"/>
                <a:gd name="T11" fmla="*/ 0 h 86"/>
              </a:gdLst>
              <a:ahLst/>
              <a:cxnLst>
                <a:cxn ang="0">
                  <a:pos x="T0" y="T1"/>
                </a:cxn>
                <a:cxn ang="0">
                  <a:pos x="T2" y="T3"/>
                </a:cxn>
                <a:cxn ang="0">
                  <a:pos x="T4" y="T5"/>
                </a:cxn>
                <a:cxn ang="0">
                  <a:pos x="T6" y="T7"/>
                </a:cxn>
                <a:cxn ang="0">
                  <a:pos x="T8" y="T9"/>
                </a:cxn>
                <a:cxn ang="0">
                  <a:pos x="T10" y="T11"/>
                </a:cxn>
              </a:cxnLst>
              <a:rect l="0" t="0" r="r" b="b"/>
              <a:pathLst>
                <a:path w="89" h="86">
                  <a:moveTo>
                    <a:pt x="89" y="0"/>
                  </a:moveTo>
                  <a:cubicBezTo>
                    <a:pt x="87" y="0"/>
                    <a:pt x="86" y="0"/>
                    <a:pt x="84" y="0"/>
                  </a:cubicBezTo>
                  <a:cubicBezTo>
                    <a:pt x="0" y="85"/>
                    <a:pt x="0" y="85"/>
                    <a:pt x="0" y="85"/>
                  </a:cubicBezTo>
                  <a:cubicBezTo>
                    <a:pt x="0" y="86"/>
                    <a:pt x="0" y="86"/>
                    <a:pt x="0" y="86"/>
                  </a:cubicBezTo>
                  <a:cubicBezTo>
                    <a:pt x="16" y="86"/>
                    <a:pt x="16" y="86"/>
                    <a:pt x="16" y="86"/>
                  </a:cubicBezTo>
                  <a:cubicBezTo>
                    <a:pt x="83" y="78"/>
                    <a:pt x="89" y="0"/>
                    <a:pt x="89" y="0"/>
                  </a:cubicBez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21" name="Freeform 117"/>
            <p:cNvSpPr>
              <a:spLocks/>
            </p:cNvSpPr>
            <p:nvPr/>
          </p:nvSpPr>
          <p:spPr bwMode="auto">
            <a:xfrm>
              <a:off x="11034713" y="8582025"/>
              <a:ext cx="98425" cy="6350"/>
            </a:xfrm>
            <a:custGeom>
              <a:avLst/>
              <a:gdLst>
                <a:gd name="T0" fmla="*/ 0 w 16"/>
                <a:gd name="T1" fmla="*/ 0 h 1"/>
                <a:gd name="T2" fmla="*/ 0 w 16"/>
                <a:gd name="T3" fmla="*/ 0 h 1"/>
                <a:gd name="T4" fmla="*/ 16 w 16"/>
                <a:gd name="T5" fmla="*/ 0 h 1"/>
                <a:gd name="T6" fmla="*/ 0 w 16"/>
                <a:gd name="T7" fmla="*/ 0 h 1"/>
              </a:gdLst>
              <a:ahLst/>
              <a:cxnLst>
                <a:cxn ang="0">
                  <a:pos x="T0" y="T1"/>
                </a:cxn>
                <a:cxn ang="0">
                  <a:pos x="T2" y="T3"/>
                </a:cxn>
                <a:cxn ang="0">
                  <a:pos x="T4" y="T5"/>
                </a:cxn>
                <a:cxn ang="0">
                  <a:pos x="T6" y="T7"/>
                </a:cxn>
              </a:cxnLst>
              <a:rect l="0" t="0" r="r" b="b"/>
              <a:pathLst>
                <a:path w="16" h="1">
                  <a:moveTo>
                    <a:pt x="0" y="0"/>
                  </a:moveTo>
                  <a:cubicBezTo>
                    <a:pt x="0" y="0"/>
                    <a:pt x="0" y="0"/>
                    <a:pt x="0" y="0"/>
                  </a:cubicBezTo>
                  <a:cubicBezTo>
                    <a:pt x="6" y="1"/>
                    <a:pt x="11" y="0"/>
                    <a:pt x="16" y="0"/>
                  </a:cubicBezTo>
                  <a:lnTo>
                    <a:pt x="0"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22" name="Freeform 118"/>
            <p:cNvSpPr>
              <a:spLocks/>
            </p:cNvSpPr>
            <p:nvPr/>
          </p:nvSpPr>
          <p:spPr bwMode="auto">
            <a:xfrm>
              <a:off x="10123488" y="7983538"/>
              <a:ext cx="522288" cy="525463"/>
            </a:xfrm>
            <a:custGeom>
              <a:avLst/>
              <a:gdLst>
                <a:gd name="T0" fmla="*/ 85 w 85"/>
                <a:gd name="T1" fmla="*/ 0 h 85"/>
                <a:gd name="T2" fmla="*/ 0 w 85"/>
                <a:gd name="T3" fmla="*/ 85 h 85"/>
                <a:gd name="T4" fmla="*/ 85 w 85"/>
                <a:gd name="T5" fmla="*/ 0 h 85"/>
              </a:gdLst>
              <a:ahLst/>
              <a:cxnLst>
                <a:cxn ang="0">
                  <a:pos x="T0" y="T1"/>
                </a:cxn>
                <a:cxn ang="0">
                  <a:pos x="T2" y="T3"/>
                </a:cxn>
                <a:cxn ang="0">
                  <a:pos x="T4" y="T5"/>
                </a:cxn>
              </a:cxnLst>
              <a:rect l="0" t="0" r="r" b="b"/>
              <a:pathLst>
                <a:path w="85" h="85">
                  <a:moveTo>
                    <a:pt x="85" y="0"/>
                  </a:moveTo>
                  <a:cubicBezTo>
                    <a:pt x="0" y="85"/>
                    <a:pt x="0" y="85"/>
                    <a:pt x="0" y="85"/>
                  </a:cubicBezTo>
                  <a:cubicBezTo>
                    <a:pt x="1" y="76"/>
                    <a:pt x="10" y="1"/>
                    <a:pt x="85" y="0"/>
                  </a:cubicBezTo>
                  <a:close/>
                </a:path>
              </a:pathLst>
            </a:custGeom>
            <a:solidFill>
              <a:srgbClr val="2B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23" name="Freeform 119"/>
            <p:cNvSpPr>
              <a:spLocks/>
            </p:cNvSpPr>
            <p:nvPr/>
          </p:nvSpPr>
          <p:spPr bwMode="auto">
            <a:xfrm>
              <a:off x="10123488" y="7983538"/>
              <a:ext cx="547688" cy="561975"/>
            </a:xfrm>
            <a:custGeom>
              <a:avLst/>
              <a:gdLst>
                <a:gd name="T0" fmla="*/ 85 w 89"/>
                <a:gd name="T1" fmla="*/ 0 h 91"/>
                <a:gd name="T2" fmla="*/ 89 w 89"/>
                <a:gd name="T3" fmla="*/ 0 h 91"/>
                <a:gd name="T4" fmla="*/ 0 w 89"/>
                <a:gd name="T5" fmla="*/ 86 h 91"/>
                <a:gd name="T6" fmla="*/ 0 w 89"/>
                <a:gd name="T7" fmla="*/ 85 h 91"/>
                <a:gd name="T8" fmla="*/ 85 w 89"/>
                <a:gd name="T9" fmla="*/ 0 h 91"/>
              </a:gdLst>
              <a:ahLst/>
              <a:cxnLst>
                <a:cxn ang="0">
                  <a:pos x="T0" y="T1"/>
                </a:cxn>
                <a:cxn ang="0">
                  <a:pos x="T2" y="T3"/>
                </a:cxn>
                <a:cxn ang="0">
                  <a:pos x="T4" y="T5"/>
                </a:cxn>
                <a:cxn ang="0">
                  <a:pos x="T6" y="T7"/>
                </a:cxn>
                <a:cxn ang="0">
                  <a:pos x="T8" y="T9"/>
                </a:cxn>
              </a:cxnLst>
              <a:rect l="0" t="0" r="r" b="b"/>
              <a:pathLst>
                <a:path w="89" h="91">
                  <a:moveTo>
                    <a:pt x="85" y="0"/>
                  </a:moveTo>
                  <a:cubicBezTo>
                    <a:pt x="86" y="0"/>
                    <a:pt x="88" y="0"/>
                    <a:pt x="89" y="0"/>
                  </a:cubicBezTo>
                  <a:cubicBezTo>
                    <a:pt x="89" y="0"/>
                    <a:pt x="82" y="91"/>
                    <a:pt x="0" y="86"/>
                  </a:cubicBezTo>
                  <a:cubicBezTo>
                    <a:pt x="0" y="86"/>
                    <a:pt x="0" y="86"/>
                    <a:pt x="0" y="85"/>
                  </a:cubicBezTo>
                  <a:lnTo>
                    <a:pt x="85" y="0"/>
                  </a:lnTo>
                  <a:close/>
                </a:path>
              </a:pathLst>
            </a:custGeom>
            <a:solidFill>
              <a:srgbClr val="236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24" name="Freeform 120"/>
            <p:cNvSpPr>
              <a:spLocks/>
            </p:cNvSpPr>
            <p:nvPr/>
          </p:nvSpPr>
          <p:spPr bwMode="auto">
            <a:xfrm>
              <a:off x="10393363" y="6813550"/>
              <a:ext cx="1152525" cy="1071563"/>
            </a:xfrm>
            <a:custGeom>
              <a:avLst/>
              <a:gdLst>
                <a:gd name="T0" fmla="*/ 84 w 187"/>
                <a:gd name="T1" fmla="*/ 69 h 174"/>
                <a:gd name="T2" fmla="*/ 79 w 187"/>
                <a:gd name="T3" fmla="*/ 4 h 174"/>
                <a:gd name="T4" fmla="*/ 98 w 187"/>
                <a:gd name="T5" fmla="*/ 64 h 174"/>
                <a:gd name="T6" fmla="*/ 148 w 187"/>
                <a:gd name="T7" fmla="*/ 43 h 174"/>
                <a:gd name="T8" fmla="*/ 116 w 187"/>
                <a:gd name="T9" fmla="*/ 80 h 174"/>
                <a:gd name="T10" fmla="*/ 176 w 187"/>
                <a:gd name="T11" fmla="*/ 97 h 174"/>
                <a:gd name="T12" fmla="*/ 113 w 187"/>
                <a:gd name="T13" fmla="*/ 99 h 174"/>
                <a:gd name="T14" fmla="*/ 138 w 187"/>
                <a:gd name="T15" fmla="*/ 149 h 174"/>
                <a:gd name="T16" fmla="*/ 97 w 187"/>
                <a:gd name="T17" fmla="*/ 114 h 174"/>
                <a:gd name="T18" fmla="*/ 89 w 187"/>
                <a:gd name="T19" fmla="*/ 169 h 174"/>
                <a:gd name="T20" fmla="*/ 73 w 187"/>
                <a:gd name="T21" fmla="*/ 118 h 174"/>
                <a:gd name="T22" fmla="*/ 19 w 187"/>
                <a:gd name="T23" fmla="*/ 129 h 174"/>
                <a:gd name="T24" fmla="*/ 59 w 187"/>
                <a:gd name="T25" fmla="*/ 102 h 174"/>
                <a:gd name="T26" fmla="*/ 11 w 187"/>
                <a:gd name="T27" fmla="*/ 66 h 174"/>
                <a:gd name="T28" fmla="*/ 70 w 187"/>
                <a:gd name="T29" fmla="*/ 76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7" h="174">
                  <a:moveTo>
                    <a:pt x="84" y="69"/>
                  </a:moveTo>
                  <a:cubicBezTo>
                    <a:pt x="58" y="73"/>
                    <a:pt x="50" y="9"/>
                    <a:pt x="79" y="4"/>
                  </a:cubicBezTo>
                  <a:cubicBezTo>
                    <a:pt x="110" y="0"/>
                    <a:pt x="101" y="48"/>
                    <a:pt x="98" y="64"/>
                  </a:cubicBezTo>
                  <a:cubicBezTo>
                    <a:pt x="105" y="51"/>
                    <a:pt x="138" y="14"/>
                    <a:pt x="148" y="43"/>
                  </a:cubicBezTo>
                  <a:cubicBezTo>
                    <a:pt x="155" y="62"/>
                    <a:pt x="127" y="71"/>
                    <a:pt x="116" y="80"/>
                  </a:cubicBezTo>
                  <a:cubicBezTo>
                    <a:pt x="130" y="66"/>
                    <a:pt x="187" y="73"/>
                    <a:pt x="176" y="97"/>
                  </a:cubicBezTo>
                  <a:cubicBezTo>
                    <a:pt x="168" y="118"/>
                    <a:pt x="126" y="104"/>
                    <a:pt x="113" y="99"/>
                  </a:cubicBezTo>
                  <a:cubicBezTo>
                    <a:pt x="128" y="108"/>
                    <a:pt x="170" y="133"/>
                    <a:pt x="138" y="149"/>
                  </a:cubicBezTo>
                  <a:cubicBezTo>
                    <a:pt x="112" y="163"/>
                    <a:pt x="104" y="130"/>
                    <a:pt x="97" y="114"/>
                  </a:cubicBezTo>
                  <a:cubicBezTo>
                    <a:pt x="101" y="130"/>
                    <a:pt x="113" y="164"/>
                    <a:pt x="89" y="169"/>
                  </a:cubicBezTo>
                  <a:cubicBezTo>
                    <a:pt x="66" y="174"/>
                    <a:pt x="56" y="132"/>
                    <a:pt x="73" y="118"/>
                  </a:cubicBezTo>
                  <a:cubicBezTo>
                    <a:pt x="63" y="129"/>
                    <a:pt x="29" y="149"/>
                    <a:pt x="19" y="129"/>
                  </a:cubicBezTo>
                  <a:cubicBezTo>
                    <a:pt x="7" y="107"/>
                    <a:pt x="48" y="106"/>
                    <a:pt x="59" y="102"/>
                  </a:cubicBezTo>
                  <a:cubicBezTo>
                    <a:pt x="44" y="105"/>
                    <a:pt x="0" y="87"/>
                    <a:pt x="11" y="66"/>
                  </a:cubicBezTo>
                  <a:cubicBezTo>
                    <a:pt x="21" y="45"/>
                    <a:pt x="65" y="69"/>
                    <a:pt x="70" y="76"/>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25" name="Oval 121"/>
            <p:cNvSpPr>
              <a:spLocks noChangeArrowheads="1"/>
            </p:cNvSpPr>
            <p:nvPr/>
          </p:nvSpPr>
          <p:spPr bwMode="auto">
            <a:xfrm>
              <a:off x="10714038" y="7151688"/>
              <a:ext cx="474663" cy="474663"/>
            </a:xfrm>
            <a:prstGeom prst="ellipse">
              <a:avLst/>
            </a:prstGeom>
            <a:solidFill>
              <a:srgbClr val="44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26" name="Oval 122"/>
            <p:cNvSpPr>
              <a:spLocks noChangeArrowheads="1"/>
            </p:cNvSpPr>
            <p:nvPr/>
          </p:nvSpPr>
          <p:spPr bwMode="auto">
            <a:xfrm>
              <a:off x="10788650" y="7275513"/>
              <a:ext cx="11113"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27" name="Oval 123"/>
            <p:cNvSpPr>
              <a:spLocks noChangeArrowheads="1"/>
            </p:cNvSpPr>
            <p:nvPr/>
          </p:nvSpPr>
          <p:spPr bwMode="auto">
            <a:xfrm>
              <a:off x="10966450" y="7232650"/>
              <a:ext cx="1270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28" name="Oval 124"/>
            <p:cNvSpPr>
              <a:spLocks noChangeArrowheads="1"/>
            </p:cNvSpPr>
            <p:nvPr/>
          </p:nvSpPr>
          <p:spPr bwMode="auto">
            <a:xfrm>
              <a:off x="10929938" y="7318375"/>
              <a:ext cx="1270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29" name="Oval 125"/>
            <p:cNvSpPr>
              <a:spLocks noChangeArrowheads="1"/>
            </p:cNvSpPr>
            <p:nvPr/>
          </p:nvSpPr>
          <p:spPr bwMode="auto">
            <a:xfrm>
              <a:off x="11107738" y="7312025"/>
              <a:ext cx="12700" cy="19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30" name="Oval 126"/>
            <p:cNvSpPr>
              <a:spLocks noChangeArrowheads="1"/>
            </p:cNvSpPr>
            <p:nvPr/>
          </p:nvSpPr>
          <p:spPr bwMode="auto">
            <a:xfrm>
              <a:off x="11058525" y="7448550"/>
              <a:ext cx="12700" cy="1111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31" name="Oval 127"/>
            <p:cNvSpPr>
              <a:spLocks noChangeArrowheads="1"/>
            </p:cNvSpPr>
            <p:nvPr/>
          </p:nvSpPr>
          <p:spPr bwMode="auto">
            <a:xfrm>
              <a:off x="10812463" y="7416800"/>
              <a:ext cx="12700" cy="12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32" name="Oval 128"/>
            <p:cNvSpPr>
              <a:spLocks noChangeArrowheads="1"/>
            </p:cNvSpPr>
            <p:nvPr/>
          </p:nvSpPr>
          <p:spPr bwMode="auto">
            <a:xfrm>
              <a:off x="10972800" y="7435850"/>
              <a:ext cx="12700" cy="19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33" name="Oval 129"/>
            <p:cNvSpPr>
              <a:spLocks noChangeArrowheads="1"/>
            </p:cNvSpPr>
            <p:nvPr/>
          </p:nvSpPr>
          <p:spPr bwMode="auto">
            <a:xfrm>
              <a:off x="10942638" y="7540625"/>
              <a:ext cx="17463" cy="19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34" name="Rectangle 130"/>
            <p:cNvSpPr>
              <a:spLocks noChangeArrowheads="1"/>
            </p:cNvSpPr>
            <p:nvPr/>
          </p:nvSpPr>
          <p:spPr bwMode="auto">
            <a:xfrm>
              <a:off x="-6350" y="8175625"/>
              <a:ext cx="12204700" cy="1841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35" name="Freeform 131"/>
            <p:cNvSpPr>
              <a:spLocks/>
            </p:cNvSpPr>
            <p:nvPr/>
          </p:nvSpPr>
          <p:spPr bwMode="auto">
            <a:xfrm>
              <a:off x="282575" y="7799388"/>
              <a:ext cx="185738"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36" name="Freeform 132"/>
            <p:cNvSpPr>
              <a:spLocks/>
            </p:cNvSpPr>
            <p:nvPr/>
          </p:nvSpPr>
          <p:spPr bwMode="auto">
            <a:xfrm>
              <a:off x="960438" y="7799388"/>
              <a:ext cx="190500" cy="782638"/>
            </a:xfrm>
            <a:custGeom>
              <a:avLst/>
              <a:gdLst>
                <a:gd name="T0" fmla="*/ 31 w 31"/>
                <a:gd name="T1" fmla="*/ 12 h 127"/>
                <a:gd name="T2" fmla="*/ 15 w 31"/>
                <a:gd name="T3" fmla="*/ 0 h 127"/>
                <a:gd name="T4" fmla="*/ 0 w 31"/>
                <a:gd name="T5" fmla="*/ 12 h 127"/>
                <a:gd name="T6" fmla="*/ 0 w 31"/>
                <a:gd name="T7" fmla="*/ 127 h 127"/>
                <a:gd name="T8" fmla="*/ 31 w 31"/>
                <a:gd name="T9" fmla="*/ 127 h 127"/>
                <a:gd name="T10" fmla="*/ 31 w 31"/>
                <a:gd name="T11" fmla="*/ 12 h 127"/>
              </a:gdLst>
              <a:ahLst/>
              <a:cxnLst>
                <a:cxn ang="0">
                  <a:pos x="T0" y="T1"/>
                </a:cxn>
                <a:cxn ang="0">
                  <a:pos x="T2" y="T3"/>
                </a:cxn>
                <a:cxn ang="0">
                  <a:pos x="T4" y="T5"/>
                </a:cxn>
                <a:cxn ang="0">
                  <a:pos x="T6" y="T7"/>
                </a:cxn>
                <a:cxn ang="0">
                  <a:pos x="T8" y="T9"/>
                </a:cxn>
                <a:cxn ang="0">
                  <a:pos x="T10" y="T11"/>
                </a:cxn>
              </a:cxnLst>
              <a:rect l="0" t="0" r="r" b="b"/>
              <a:pathLst>
                <a:path w="31" h="127">
                  <a:moveTo>
                    <a:pt x="31" y="12"/>
                  </a:moveTo>
                  <a:cubicBezTo>
                    <a:pt x="31" y="6"/>
                    <a:pt x="24" y="0"/>
                    <a:pt x="15" y="0"/>
                  </a:cubicBezTo>
                  <a:cubicBezTo>
                    <a:pt x="7" y="0"/>
                    <a:pt x="0" y="6"/>
                    <a:pt x="0" y="12"/>
                  </a:cubicBezTo>
                  <a:cubicBezTo>
                    <a:pt x="0" y="127"/>
                    <a:pt x="0" y="127"/>
                    <a:pt x="0" y="127"/>
                  </a:cubicBezTo>
                  <a:cubicBezTo>
                    <a:pt x="31" y="127"/>
                    <a:pt x="31" y="127"/>
                    <a:pt x="31" y="127"/>
                  </a:cubicBezTo>
                  <a:lnTo>
                    <a:pt x="31"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37" name="Freeform 133"/>
            <p:cNvSpPr>
              <a:spLocks/>
            </p:cNvSpPr>
            <p:nvPr/>
          </p:nvSpPr>
          <p:spPr bwMode="auto">
            <a:xfrm>
              <a:off x="1644650" y="7799388"/>
              <a:ext cx="184151" cy="782639"/>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38" name="Freeform 134"/>
            <p:cNvSpPr>
              <a:spLocks/>
            </p:cNvSpPr>
            <p:nvPr/>
          </p:nvSpPr>
          <p:spPr bwMode="auto">
            <a:xfrm>
              <a:off x="2320925" y="7799388"/>
              <a:ext cx="185738"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39" name="Freeform 135"/>
            <p:cNvSpPr>
              <a:spLocks/>
            </p:cNvSpPr>
            <p:nvPr/>
          </p:nvSpPr>
          <p:spPr bwMode="auto">
            <a:xfrm>
              <a:off x="2998788" y="7799388"/>
              <a:ext cx="190500" cy="782638"/>
            </a:xfrm>
            <a:custGeom>
              <a:avLst/>
              <a:gdLst>
                <a:gd name="T0" fmla="*/ 31 w 31"/>
                <a:gd name="T1" fmla="*/ 12 h 127"/>
                <a:gd name="T2" fmla="*/ 16 w 31"/>
                <a:gd name="T3" fmla="*/ 0 h 127"/>
                <a:gd name="T4" fmla="*/ 0 w 31"/>
                <a:gd name="T5" fmla="*/ 12 h 127"/>
                <a:gd name="T6" fmla="*/ 0 w 31"/>
                <a:gd name="T7" fmla="*/ 127 h 127"/>
                <a:gd name="T8" fmla="*/ 31 w 31"/>
                <a:gd name="T9" fmla="*/ 127 h 127"/>
                <a:gd name="T10" fmla="*/ 31 w 31"/>
                <a:gd name="T11" fmla="*/ 12 h 127"/>
              </a:gdLst>
              <a:ahLst/>
              <a:cxnLst>
                <a:cxn ang="0">
                  <a:pos x="T0" y="T1"/>
                </a:cxn>
                <a:cxn ang="0">
                  <a:pos x="T2" y="T3"/>
                </a:cxn>
                <a:cxn ang="0">
                  <a:pos x="T4" y="T5"/>
                </a:cxn>
                <a:cxn ang="0">
                  <a:pos x="T6" y="T7"/>
                </a:cxn>
                <a:cxn ang="0">
                  <a:pos x="T8" y="T9"/>
                </a:cxn>
                <a:cxn ang="0">
                  <a:pos x="T10" y="T11"/>
                </a:cxn>
              </a:cxnLst>
              <a:rect l="0" t="0" r="r" b="b"/>
              <a:pathLst>
                <a:path w="31" h="127">
                  <a:moveTo>
                    <a:pt x="31" y="12"/>
                  </a:moveTo>
                  <a:cubicBezTo>
                    <a:pt x="31" y="6"/>
                    <a:pt x="24" y="0"/>
                    <a:pt x="16" y="0"/>
                  </a:cubicBezTo>
                  <a:cubicBezTo>
                    <a:pt x="7" y="0"/>
                    <a:pt x="0" y="6"/>
                    <a:pt x="0" y="12"/>
                  </a:cubicBezTo>
                  <a:cubicBezTo>
                    <a:pt x="0" y="127"/>
                    <a:pt x="0" y="127"/>
                    <a:pt x="0" y="127"/>
                  </a:cubicBezTo>
                  <a:cubicBezTo>
                    <a:pt x="31" y="127"/>
                    <a:pt x="31" y="127"/>
                    <a:pt x="31" y="127"/>
                  </a:cubicBezTo>
                  <a:lnTo>
                    <a:pt x="31"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40" name="Freeform 136"/>
            <p:cNvSpPr>
              <a:spLocks/>
            </p:cNvSpPr>
            <p:nvPr/>
          </p:nvSpPr>
          <p:spPr bwMode="auto">
            <a:xfrm>
              <a:off x="3681413" y="7799388"/>
              <a:ext cx="185738"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41" name="Freeform 137"/>
            <p:cNvSpPr>
              <a:spLocks/>
            </p:cNvSpPr>
            <p:nvPr/>
          </p:nvSpPr>
          <p:spPr bwMode="auto">
            <a:xfrm>
              <a:off x="4359275" y="7799388"/>
              <a:ext cx="184150"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4"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42" name="Freeform 138"/>
            <p:cNvSpPr>
              <a:spLocks/>
            </p:cNvSpPr>
            <p:nvPr/>
          </p:nvSpPr>
          <p:spPr bwMode="auto">
            <a:xfrm>
              <a:off x="5043488" y="7799388"/>
              <a:ext cx="184150"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6"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43" name="Freeform 139"/>
            <p:cNvSpPr>
              <a:spLocks/>
            </p:cNvSpPr>
            <p:nvPr/>
          </p:nvSpPr>
          <p:spPr bwMode="auto">
            <a:xfrm>
              <a:off x="5719763" y="7799388"/>
              <a:ext cx="185738"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44" name="Freeform 140"/>
            <p:cNvSpPr>
              <a:spLocks/>
            </p:cNvSpPr>
            <p:nvPr/>
          </p:nvSpPr>
          <p:spPr bwMode="auto">
            <a:xfrm>
              <a:off x="6397625" y="7799388"/>
              <a:ext cx="184150"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4"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45" name="Freeform 141"/>
            <p:cNvSpPr>
              <a:spLocks/>
            </p:cNvSpPr>
            <p:nvPr/>
          </p:nvSpPr>
          <p:spPr bwMode="auto">
            <a:xfrm>
              <a:off x="7081838" y="7799388"/>
              <a:ext cx="184150"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6"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46" name="Freeform 142"/>
            <p:cNvSpPr>
              <a:spLocks/>
            </p:cNvSpPr>
            <p:nvPr/>
          </p:nvSpPr>
          <p:spPr bwMode="auto">
            <a:xfrm>
              <a:off x="7758113" y="7799388"/>
              <a:ext cx="185738"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47" name="Freeform 143"/>
            <p:cNvSpPr>
              <a:spLocks/>
            </p:cNvSpPr>
            <p:nvPr/>
          </p:nvSpPr>
          <p:spPr bwMode="auto">
            <a:xfrm>
              <a:off x="8435975" y="7799388"/>
              <a:ext cx="184150"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4"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48" name="Freeform 144"/>
            <p:cNvSpPr>
              <a:spLocks/>
            </p:cNvSpPr>
            <p:nvPr/>
          </p:nvSpPr>
          <p:spPr bwMode="auto">
            <a:xfrm>
              <a:off x="9118600" y="7799388"/>
              <a:ext cx="185738"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6"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49" name="Freeform 145"/>
            <p:cNvSpPr>
              <a:spLocks/>
            </p:cNvSpPr>
            <p:nvPr/>
          </p:nvSpPr>
          <p:spPr bwMode="auto">
            <a:xfrm>
              <a:off x="9796463" y="7799388"/>
              <a:ext cx="184150"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50" name="Freeform 146"/>
            <p:cNvSpPr>
              <a:spLocks/>
            </p:cNvSpPr>
            <p:nvPr/>
          </p:nvSpPr>
          <p:spPr bwMode="auto">
            <a:xfrm>
              <a:off x="10474325" y="7799388"/>
              <a:ext cx="190500" cy="782638"/>
            </a:xfrm>
            <a:custGeom>
              <a:avLst/>
              <a:gdLst>
                <a:gd name="T0" fmla="*/ 31 w 31"/>
                <a:gd name="T1" fmla="*/ 12 h 127"/>
                <a:gd name="T2" fmla="*/ 16 w 31"/>
                <a:gd name="T3" fmla="*/ 0 h 127"/>
                <a:gd name="T4" fmla="*/ 0 w 31"/>
                <a:gd name="T5" fmla="*/ 12 h 127"/>
                <a:gd name="T6" fmla="*/ 0 w 31"/>
                <a:gd name="T7" fmla="*/ 127 h 127"/>
                <a:gd name="T8" fmla="*/ 31 w 31"/>
                <a:gd name="T9" fmla="*/ 127 h 127"/>
                <a:gd name="T10" fmla="*/ 31 w 31"/>
                <a:gd name="T11" fmla="*/ 12 h 127"/>
              </a:gdLst>
              <a:ahLst/>
              <a:cxnLst>
                <a:cxn ang="0">
                  <a:pos x="T0" y="T1"/>
                </a:cxn>
                <a:cxn ang="0">
                  <a:pos x="T2" y="T3"/>
                </a:cxn>
                <a:cxn ang="0">
                  <a:pos x="T4" y="T5"/>
                </a:cxn>
                <a:cxn ang="0">
                  <a:pos x="T6" y="T7"/>
                </a:cxn>
                <a:cxn ang="0">
                  <a:pos x="T8" y="T9"/>
                </a:cxn>
                <a:cxn ang="0">
                  <a:pos x="T10" y="T11"/>
                </a:cxn>
              </a:cxnLst>
              <a:rect l="0" t="0" r="r" b="b"/>
              <a:pathLst>
                <a:path w="31" h="127">
                  <a:moveTo>
                    <a:pt x="31" y="12"/>
                  </a:moveTo>
                  <a:cubicBezTo>
                    <a:pt x="31" y="6"/>
                    <a:pt x="24" y="0"/>
                    <a:pt x="16" y="0"/>
                  </a:cubicBezTo>
                  <a:cubicBezTo>
                    <a:pt x="7" y="0"/>
                    <a:pt x="0" y="6"/>
                    <a:pt x="0" y="12"/>
                  </a:cubicBezTo>
                  <a:cubicBezTo>
                    <a:pt x="0" y="127"/>
                    <a:pt x="0" y="127"/>
                    <a:pt x="0" y="127"/>
                  </a:cubicBezTo>
                  <a:cubicBezTo>
                    <a:pt x="31" y="127"/>
                    <a:pt x="31" y="127"/>
                    <a:pt x="31" y="127"/>
                  </a:cubicBezTo>
                  <a:lnTo>
                    <a:pt x="31"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51" name="Freeform 147"/>
            <p:cNvSpPr>
              <a:spLocks/>
            </p:cNvSpPr>
            <p:nvPr/>
          </p:nvSpPr>
          <p:spPr bwMode="auto">
            <a:xfrm>
              <a:off x="11156950" y="7799388"/>
              <a:ext cx="185738"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3"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sp>
          <p:nvSpPr>
            <p:cNvPr id="152" name="Freeform 148"/>
            <p:cNvSpPr>
              <a:spLocks/>
            </p:cNvSpPr>
            <p:nvPr/>
          </p:nvSpPr>
          <p:spPr bwMode="auto">
            <a:xfrm>
              <a:off x="11834813" y="7799388"/>
              <a:ext cx="184150" cy="782638"/>
            </a:xfrm>
            <a:custGeom>
              <a:avLst/>
              <a:gdLst>
                <a:gd name="T0" fmla="*/ 30 w 30"/>
                <a:gd name="T1" fmla="*/ 12 h 127"/>
                <a:gd name="T2" fmla="*/ 15 w 30"/>
                <a:gd name="T3" fmla="*/ 0 h 127"/>
                <a:gd name="T4" fmla="*/ 0 w 30"/>
                <a:gd name="T5" fmla="*/ 12 h 127"/>
                <a:gd name="T6" fmla="*/ 0 w 30"/>
                <a:gd name="T7" fmla="*/ 127 h 127"/>
                <a:gd name="T8" fmla="*/ 30 w 30"/>
                <a:gd name="T9" fmla="*/ 127 h 127"/>
                <a:gd name="T10" fmla="*/ 30 w 30"/>
                <a:gd name="T11" fmla="*/ 12 h 127"/>
              </a:gdLst>
              <a:ahLst/>
              <a:cxnLst>
                <a:cxn ang="0">
                  <a:pos x="T0" y="T1"/>
                </a:cxn>
                <a:cxn ang="0">
                  <a:pos x="T2" y="T3"/>
                </a:cxn>
                <a:cxn ang="0">
                  <a:pos x="T4" y="T5"/>
                </a:cxn>
                <a:cxn ang="0">
                  <a:pos x="T6" y="T7"/>
                </a:cxn>
                <a:cxn ang="0">
                  <a:pos x="T8" y="T9"/>
                </a:cxn>
                <a:cxn ang="0">
                  <a:pos x="T10" y="T11"/>
                </a:cxn>
              </a:cxnLst>
              <a:rect l="0" t="0" r="r" b="b"/>
              <a:pathLst>
                <a:path w="30" h="127">
                  <a:moveTo>
                    <a:pt x="30" y="12"/>
                  </a:moveTo>
                  <a:cubicBezTo>
                    <a:pt x="30" y="6"/>
                    <a:pt x="24" y="0"/>
                    <a:pt x="15" y="0"/>
                  </a:cubicBezTo>
                  <a:cubicBezTo>
                    <a:pt x="7" y="0"/>
                    <a:pt x="0" y="6"/>
                    <a:pt x="0" y="12"/>
                  </a:cubicBezTo>
                  <a:cubicBezTo>
                    <a:pt x="0" y="127"/>
                    <a:pt x="0" y="127"/>
                    <a:pt x="0" y="127"/>
                  </a:cubicBezTo>
                  <a:cubicBezTo>
                    <a:pt x="30" y="127"/>
                    <a:pt x="30" y="127"/>
                    <a:pt x="30" y="127"/>
                  </a:cubicBezTo>
                  <a:lnTo>
                    <a:pt x="3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buClrTx/>
                <a:buFontTx/>
                <a:buNone/>
              </a:pPr>
              <a:endParaRPr lang="zh-CN" altLang="en-US" sz="1350" kern="1200">
                <a:solidFill>
                  <a:prstClr val="black"/>
                </a:solidFill>
                <a:latin typeface="Calibri"/>
                <a:ea typeface="宋体" panose="02010600030101010101" pitchFamily="2" charset="-122"/>
                <a:cs typeface="+mn-cs"/>
              </a:endParaRPr>
            </a:p>
          </p:txBody>
        </p:sp>
      </p:grpSp>
      <p:pic>
        <p:nvPicPr>
          <p:cNvPr id="162" name="图片 9">
            <a:extLst>
              <a:ext uri="{FF2B5EF4-FFF2-40B4-BE49-F238E27FC236}">
                <a16:creationId xmlns:a16="http://schemas.microsoft.com/office/drawing/2014/main" id="{2865A210-1A75-44C2-A563-954401F77FFB}"/>
              </a:ext>
            </a:extLst>
          </p:cNvPr>
          <p:cNvPicPr>
            <a:picLocks noChangeAspect="1"/>
          </p:cNvPicPr>
          <p:nvPr/>
        </p:nvPicPr>
        <p:blipFill>
          <a:blip r:embed="rId13">
            <a:extLst>
              <a:ext uri="{BEBA8EAE-BF5A-486C-A8C5-ECC9F3942E4B}">
                <a14:imgProps xmlns:a14="http://schemas.microsoft.com/office/drawing/2010/main">
                  <a14:imgLayer r:embed="rId14">
                    <a14:imgEffect>
                      <a14:saturation sat="400000"/>
                    </a14:imgEffect>
                  </a14:imgLayer>
                </a14:imgProps>
              </a:ext>
              <a:ext uri="{28A0092B-C50C-407E-A947-70E740481C1C}">
                <a14:useLocalDpi xmlns:a14="http://schemas.microsoft.com/office/drawing/2010/main" val="0"/>
              </a:ext>
            </a:extLst>
          </a:blip>
          <a:stretch>
            <a:fillRect/>
          </a:stretch>
        </p:blipFill>
        <p:spPr>
          <a:xfrm>
            <a:off x="2863635" y="169296"/>
            <a:ext cx="4147543" cy="2782986"/>
          </a:xfrm>
          <a:prstGeom prst="rect">
            <a:avLst/>
          </a:prstGeom>
          <a:ln>
            <a:noFill/>
          </a:ln>
          <a:effectLst>
            <a:outerShdw blurRad="292100" dist="139700" dir="2700000" algn="tl" rotWithShape="0">
              <a:srgbClr val="333333">
                <a:alpha val="65000"/>
              </a:srgbClr>
            </a:outerShdw>
          </a:effectLst>
        </p:spPr>
      </p:pic>
      <p:pic>
        <p:nvPicPr>
          <p:cNvPr id="165" name="Picture 5" descr="C:\Users\Administrator\Desktop\小鸟.png"/>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7869398" y="1109235"/>
            <a:ext cx="1075768" cy="11434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68" name="文本框 4"/>
          <p:cNvSpPr txBox="1">
            <a:spLocks noChangeArrowheads="1"/>
          </p:cNvSpPr>
          <p:nvPr/>
        </p:nvSpPr>
        <p:spPr bwMode="auto">
          <a:xfrm rot="21243424">
            <a:off x="2763481" y="1530168"/>
            <a:ext cx="429071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gn="ctr">
              <a:buClrTx/>
              <a:buFont typeface="Arial" panose="020B0604020202020204" pitchFamily="34" charset="0"/>
              <a:buNone/>
            </a:pPr>
            <a:r>
              <a:rPr lang="en-US" altLang="zh-CN" sz="4000" b="1" kern="1200">
                <a:solidFill>
                  <a:srgbClr val="FF0000"/>
                </a:solidFill>
                <a:latin typeface="Comic Sans MS" panose="030F0702030302020204" pitchFamily="66" charset="0"/>
                <a:ea typeface="幼圆" panose="02010509060101010101" charset="-122"/>
                <a:cs typeface="Arial" panose="020B0604020202020204" pitchFamily="34" charset="0"/>
                <a:sym typeface="+mn-lt"/>
              </a:rPr>
              <a:t>3.Extra activity</a:t>
            </a:r>
            <a:endParaRPr lang="zh-CN" altLang="en-US" sz="4000" b="1" kern="1200" dirty="0">
              <a:solidFill>
                <a:srgbClr val="FF0000"/>
              </a:solidFill>
              <a:latin typeface="Comic Sans MS" panose="030F0702030302020204" pitchFamily="66" charset="0"/>
              <a:ea typeface="幼圆" panose="02010509060101010101" charset="-122"/>
              <a:cs typeface="Arial" panose="020B0604020202020204" pitchFamily="34" charset="0"/>
              <a:sym typeface="+mn-lt"/>
            </a:endParaRPr>
          </a:p>
        </p:txBody>
      </p:sp>
      <p:pic>
        <p:nvPicPr>
          <p:cNvPr id="169" name="Picture 168">
            <a:extLst>
              <a:ext uri="{FF2B5EF4-FFF2-40B4-BE49-F238E27FC236}">
                <a16:creationId xmlns:a16="http://schemas.microsoft.com/office/drawing/2014/main" id="{77288C4A-6247-4C91-B74B-A38CDBD71BEE}"/>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8102399" y="100021"/>
            <a:ext cx="977681" cy="468779"/>
          </a:xfrm>
          <a:prstGeom prst="rect">
            <a:avLst/>
          </a:prstGeom>
        </p:spPr>
      </p:pic>
    </p:spTree>
    <p:extLst>
      <p:ext uri="{BB962C8B-B14F-4D97-AF65-F5344CB8AC3E}">
        <p14:creationId xmlns:p14="http://schemas.microsoft.com/office/powerpoint/2010/main" val="1793285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magic-chime-06.wav"/>
          </p:stSnd>
        </p:sndAc>
      </p:transition>
    </mc:Choice>
    <mc:Fallback xmlns="">
      <p:transition spd="slow">
        <p:fade/>
        <p:sndAc>
          <p:stSnd>
            <p:snd r:embed="rId18" name="magic-chime-06.wav"/>
          </p:stSnd>
        </p:sndAc>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62"/>
                                            </p:tgtEl>
                                            <p:attrNameLst>
                                              <p:attrName>style.visibility</p:attrName>
                                            </p:attrNameLst>
                                          </p:cBhvr>
                                          <p:to>
                                            <p:strVal val="visible"/>
                                          </p:to>
                                        </p:set>
                                        <p:animEffect transition="in" filter="fade">
                                          <p:cBhvr>
                                            <p:cTn id="7" dur="1000"/>
                                            <p:tgtEl>
                                              <p:spTgt spid="162"/>
                                            </p:tgtEl>
                                          </p:cBhvr>
                                        </p:animEffect>
                                        <p:anim calcmode="lin" valueType="num">
                                          <p:cBhvr>
                                            <p:cTn id="8" dur="1000" fill="hold"/>
                                            <p:tgtEl>
                                              <p:spTgt spid="162"/>
                                            </p:tgtEl>
                                            <p:attrNameLst>
                                              <p:attrName>ppt_x</p:attrName>
                                            </p:attrNameLst>
                                          </p:cBhvr>
                                          <p:tavLst>
                                            <p:tav tm="0">
                                              <p:val>
                                                <p:strVal val="#ppt_x"/>
                                              </p:val>
                                            </p:tav>
                                            <p:tav tm="100000">
                                              <p:val>
                                                <p:strVal val="#ppt_x"/>
                                              </p:val>
                                            </p:tav>
                                          </p:tavLst>
                                        </p:anim>
                                        <p:anim calcmode="lin" valueType="num">
                                          <p:cBhvr>
                                            <p:cTn id="9" dur="1000" fill="hold"/>
                                            <p:tgtEl>
                                              <p:spTgt spid="16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165"/>
                                            </p:tgtEl>
                                            <p:attrNameLst>
                                              <p:attrName>style.visibility</p:attrName>
                                            </p:attrNameLst>
                                          </p:cBhvr>
                                          <p:to>
                                            <p:strVal val="visible"/>
                                          </p:to>
                                        </p:set>
                                        <p:anim calcmode="lin" valueType="num">
                                          <p:cBhvr additive="base">
                                            <p:cTn id="13" dur="500" fill="hold"/>
                                            <p:tgtEl>
                                              <p:spTgt spid="165"/>
                                            </p:tgtEl>
                                            <p:attrNameLst>
                                              <p:attrName>ppt_x</p:attrName>
                                            </p:attrNameLst>
                                          </p:cBhvr>
                                          <p:tavLst>
                                            <p:tav tm="0">
                                              <p:val>
                                                <p:strVal val="1+#ppt_w/2"/>
                                              </p:val>
                                            </p:tav>
                                            <p:tav tm="100000">
                                              <p:val>
                                                <p:strVal val="#ppt_x"/>
                                              </p:val>
                                            </p:tav>
                                          </p:tavLst>
                                        </p:anim>
                                        <p:anim calcmode="lin" valueType="num">
                                          <p:cBhvr additive="base">
                                            <p:cTn id="14" dur="500" fill="hold"/>
                                            <p:tgtEl>
                                              <p:spTgt spid="165"/>
                                            </p:tgtEl>
                                            <p:attrNameLst>
                                              <p:attrName>ppt_y</p:attrName>
                                            </p:attrNameLst>
                                          </p:cBhvr>
                                          <p:tavLst>
                                            <p:tav tm="0">
                                              <p:val>
                                                <p:strVal val="#ppt_y"/>
                                              </p:val>
                                            </p:tav>
                                            <p:tav tm="100000">
                                              <p:val>
                                                <p:strVal val="#ppt_y"/>
                                              </p:val>
                                            </p:tav>
                                          </p:tavLst>
                                        </p:anim>
                                      </p:childTnLst>
                                    </p:cTn>
                                  </p:par>
                                  <p:par>
                                    <p:cTn id="15" presetID="0" presetClass="path" presetSubtype="0" repeatCount="indefinite" accel="50000" fill="hold" nodeType="withEffect" p14:presetBounceEnd="43000">
                                      <p:stCondLst>
                                        <p:cond delay="500"/>
                                      </p:stCondLst>
                                      <p:endCondLst>
                                        <p:cond evt="onNext" delay="0">
                                          <p:tgtEl>
                                            <p:sldTgt/>
                                          </p:tgtEl>
                                        </p:cond>
                                      </p:endCondLst>
                                      <p:childTnLst>
                                        <p:animMotion origin="layout" path="M 5.55556E-7 1.35802E-6 C -0.01233 0.00154 -0.02309 0.00741 -0.03542 0.00926 C -0.04809 0.01543 -0.05972 0.01697 -0.07292 0.01852 C -0.18837 0.01574 -0.19062 0.03302 -0.25625 0.0037 C -0.26302 -0.00432 -0.26458 -0.01111 -0.27083 -0.02222 C -0.28073 -0.03982 -0.29132 -0.05864 -0.30521 -0.06482 C -0.34097 -0.1071 -0.42309 -0.09012 -0.44896 -0.09074 C -0.45955 -0.09537 -0.47049 -0.09722 -0.48125 -0.10185 C -0.48802 -0.10494 -0.4941 -0.10895 -0.50104 -0.11111 C -0.51059 -0.1179 -0.52118 -0.12469 -0.53125 -0.12778 C -0.54705 -0.14198 -0.56319 -0.15309 -0.58021 -0.16111 C -0.58628 -0.16389 -0.59132 -0.17006 -0.59687 -0.17408 C -0.6099 -0.18364 -0.62552 -0.19043 -0.63958 -0.19445 C -0.67187 -0.1929 -0.70312 -0.19074 -0.73542 -0.19259 C -0.74983 -0.20124 -0.76441 -0.20833 -0.77812 -0.22037 C -0.7842 -0.22593 -0.79028 -0.2321 -0.79705 -0.23519 C -0.81007 -0.24908 -0.79462 -0.23395 -0.80729 -0.24259 C -0.81302 -0.2463 -0.8184 -0.25309 -0.82413 -0.25741 C -0.83003 -0.26204 -0.82622 -0.25648 -0.83125 -0.26111 C -0.84097 -0.26975 -0.85104 -0.27809 -0.86146 -0.28333 C -0.87083 -0.29445 -0.88108 -0.30556 -0.89184 -0.31296 C -0.89965 -0.32716 -0.91215 -0.33457 -0.91875 -0.35185 C -0.92014 -0.35556 -0.92205 -0.35895 -0.92292 -0.36296 C -0.92361 -0.36605 -0.92396 -0.36945 -0.925 -0.37222 C -0.9276 -0.37963 -0.9316 -0.38519 -0.93438 -0.39259 C -0.94045 -0.40864 -0.94549 -0.4179 -0.95313 -0.43148 " pathEditMode="relative" ptsTypes="fffffffffffffffffffffffffA" p14:bounceEnd="43000">
                                          <p:cBhvr>
                                            <p:cTn id="16" dur="6000" fill="hold"/>
                                            <p:tgtEl>
                                              <p:spTgt spid="165"/>
                                            </p:tgtEl>
                                            <p:attrNameLst>
                                              <p:attrName>ppt_x</p:attrName>
                                              <p:attrName>ppt_y</p:attrName>
                                            </p:attrNameLst>
                                          </p:cBhvr>
                                        </p:animMotion>
                                      </p:childTnLst>
                                    </p:cTn>
                                  </p:par>
                                  <p:par>
                                    <p:cTn id="17" presetID="42" presetClass="entr" presetSubtype="0" fill="hold" grpId="0" nodeType="withEffect">
                                      <p:stCondLst>
                                        <p:cond delay="0"/>
                                      </p:stCondLst>
                                      <p:childTnLst>
                                        <p:set>
                                          <p:cBhvr>
                                            <p:cTn id="18" dur="1" fill="hold">
                                              <p:stCondLst>
                                                <p:cond delay="0"/>
                                              </p:stCondLst>
                                            </p:cTn>
                                            <p:tgtEl>
                                              <p:spTgt spid="168"/>
                                            </p:tgtEl>
                                            <p:attrNameLst>
                                              <p:attrName>style.visibility</p:attrName>
                                            </p:attrNameLst>
                                          </p:cBhvr>
                                          <p:to>
                                            <p:strVal val="visible"/>
                                          </p:to>
                                        </p:set>
                                        <p:animEffect transition="in" filter="fade">
                                          <p:cBhvr>
                                            <p:cTn id="19" dur="1000"/>
                                            <p:tgtEl>
                                              <p:spTgt spid="168"/>
                                            </p:tgtEl>
                                          </p:cBhvr>
                                        </p:animEffect>
                                        <p:anim calcmode="lin" valueType="num">
                                          <p:cBhvr>
                                            <p:cTn id="20" dur="1000" fill="hold"/>
                                            <p:tgtEl>
                                              <p:spTgt spid="168"/>
                                            </p:tgtEl>
                                            <p:attrNameLst>
                                              <p:attrName>ppt_x</p:attrName>
                                            </p:attrNameLst>
                                          </p:cBhvr>
                                          <p:tavLst>
                                            <p:tav tm="0">
                                              <p:val>
                                                <p:strVal val="#ppt_x"/>
                                              </p:val>
                                            </p:tav>
                                            <p:tav tm="100000">
                                              <p:val>
                                                <p:strVal val="#ppt_x"/>
                                              </p:val>
                                            </p:tav>
                                          </p:tavLst>
                                        </p:anim>
                                        <p:anim calcmode="lin" valueType="num">
                                          <p:cBhvr>
                                            <p:cTn id="21" dur="1000" fill="hold"/>
                                            <p:tgtEl>
                                              <p:spTgt spid="16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62"/>
                                            </p:tgtEl>
                                            <p:attrNameLst>
                                              <p:attrName>style.visibility</p:attrName>
                                            </p:attrNameLst>
                                          </p:cBhvr>
                                          <p:to>
                                            <p:strVal val="visible"/>
                                          </p:to>
                                        </p:set>
                                        <p:animEffect transition="in" filter="fade">
                                          <p:cBhvr>
                                            <p:cTn id="7" dur="1000"/>
                                            <p:tgtEl>
                                              <p:spTgt spid="162"/>
                                            </p:tgtEl>
                                          </p:cBhvr>
                                        </p:animEffect>
                                        <p:anim calcmode="lin" valueType="num">
                                          <p:cBhvr>
                                            <p:cTn id="8" dur="1000" fill="hold"/>
                                            <p:tgtEl>
                                              <p:spTgt spid="162"/>
                                            </p:tgtEl>
                                            <p:attrNameLst>
                                              <p:attrName>ppt_x</p:attrName>
                                            </p:attrNameLst>
                                          </p:cBhvr>
                                          <p:tavLst>
                                            <p:tav tm="0">
                                              <p:val>
                                                <p:strVal val="#ppt_x"/>
                                              </p:val>
                                            </p:tav>
                                            <p:tav tm="100000">
                                              <p:val>
                                                <p:strVal val="#ppt_x"/>
                                              </p:val>
                                            </p:tav>
                                          </p:tavLst>
                                        </p:anim>
                                        <p:anim calcmode="lin" valueType="num">
                                          <p:cBhvr>
                                            <p:cTn id="9" dur="1000" fill="hold"/>
                                            <p:tgtEl>
                                              <p:spTgt spid="16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9" name="chimes.wav"/>
                                            </p:tgtEl>
                                          </p:cMediaNode>
                                        </p:audio>
                                      </p:sub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165"/>
                                            </p:tgtEl>
                                            <p:attrNameLst>
                                              <p:attrName>style.visibility</p:attrName>
                                            </p:attrNameLst>
                                          </p:cBhvr>
                                          <p:to>
                                            <p:strVal val="visible"/>
                                          </p:to>
                                        </p:set>
                                        <p:anim calcmode="lin" valueType="num">
                                          <p:cBhvr additive="base">
                                            <p:cTn id="13" dur="500" fill="hold"/>
                                            <p:tgtEl>
                                              <p:spTgt spid="165"/>
                                            </p:tgtEl>
                                            <p:attrNameLst>
                                              <p:attrName>ppt_x</p:attrName>
                                            </p:attrNameLst>
                                          </p:cBhvr>
                                          <p:tavLst>
                                            <p:tav tm="0">
                                              <p:val>
                                                <p:strVal val="1+#ppt_w/2"/>
                                              </p:val>
                                            </p:tav>
                                            <p:tav tm="100000">
                                              <p:val>
                                                <p:strVal val="#ppt_x"/>
                                              </p:val>
                                            </p:tav>
                                          </p:tavLst>
                                        </p:anim>
                                        <p:anim calcmode="lin" valueType="num">
                                          <p:cBhvr additive="base">
                                            <p:cTn id="14" dur="500" fill="hold"/>
                                            <p:tgtEl>
                                              <p:spTgt spid="165"/>
                                            </p:tgtEl>
                                            <p:attrNameLst>
                                              <p:attrName>ppt_y</p:attrName>
                                            </p:attrNameLst>
                                          </p:cBhvr>
                                          <p:tavLst>
                                            <p:tav tm="0">
                                              <p:val>
                                                <p:strVal val="#ppt_y"/>
                                              </p:val>
                                            </p:tav>
                                            <p:tav tm="100000">
                                              <p:val>
                                                <p:strVal val="#ppt_y"/>
                                              </p:val>
                                            </p:tav>
                                          </p:tavLst>
                                        </p:anim>
                                      </p:childTnLst>
                                    </p:cTn>
                                  </p:par>
                                  <p:par>
                                    <p:cTn id="15" presetID="0" presetClass="path" presetSubtype="0" repeatCount="indefinite" accel="50000" fill="hold" nodeType="withEffect">
                                      <p:stCondLst>
                                        <p:cond delay="500"/>
                                      </p:stCondLst>
                                      <p:endCondLst>
                                        <p:cond evt="onNext" delay="0">
                                          <p:tgtEl>
                                            <p:sldTgt/>
                                          </p:tgtEl>
                                        </p:cond>
                                      </p:endCondLst>
                                      <p:childTnLst>
                                        <p:animMotion origin="layout" path="M 5.55556E-7 1.35802E-6 C -0.01233 0.00154 -0.02309 0.00741 -0.03542 0.00926 C -0.04809 0.01543 -0.05972 0.01697 -0.07292 0.01852 C -0.18837 0.01574 -0.19062 0.03302 -0.25625 0.0037 C -0.26302 -0.00432 -0.26458 -0.01111 -0.27083 -0.02222 C -0.28073 -0.03982 -0.29132 -0.05864 -0.30521 -0.06482 C -0.34097 -0.1071 -0.42309 -0.09012 -0.44896 -0.09074 C -0.45955 -0.09537 -0.47049 -0.09722 -0.48125 -0.10185 C -0.48802 -0.10494 -0.4941 -0.10895 -0.50104 -0.11111 C -0.51059 -0.1179 -0.52118 -0.12469 -0.53125 -0.12778 C -0.54705 -0.14198 -0.56319 -0.15309 -0.58021 -0.16111 C -0.58628 -0.16389 -0.59132 -0.17006 -0.59687 -0.17408 C -0.6099 -0.18364 -0.62552 -0.19043 -0.63958 -0.19445 C -0.67187 -0.1929 -0.70312 -0.19074 -0.73542 -0.19259 C -0.74983 -0.20124 -0.76441 -0.20833 -0.77812 -0.22037 C -0.7842 -0.22593 -0.79028 -0.2321 -0.79705 -0.23519 C -0.81007 -0.24908 -0.79462 -0.23395 -0.80729 -0.24259 C -0.81302 -0.2463 -0.8184 -0.25309 -0.82413 -0.25741 C -0.83003 -0.26204 -0.82622 -0.25648 -0.83125 -0.26111 C -0.84097 -0.26975 -0.85104 -0.27809 -0.86146 -0.28333 C -0.87083 -0.29445 -0.88108 -0.30556 -0.89184 -0.31296 C -0.89965 -0.32716 -0.91215 -0.33457 -0.91875 -0.35185 C -0.92014 -0.35556 -0.92205 -0.35895 -0.92292 -0.36296 C -0.92361 -0.36605 -0.92396 -0.36945 -0.925 -0.37222 C -0.9276 -0.37963 -0.9316 -0.38519 -0.93438 -0.39259 C -0.94045 -0.40864 -0.94549 -0.4179 -0.95313 -0.43148 " pathEditMode="relative" ptsTypes="fffffffffffffffffffffffffA">
                                          <p:cBhvr>
                                            <p:cTn id="16" dur="6000" fill="hold"/>
                                            <p:tgtEl>
                                              <p:spTgt spid="165"/>
                                            </p:tgtEl>
                                            <p:attrNameLst>
                                              <p:attrName>ppt_x</p:attrName>
                                              <p:attrName>ppt_y</p:attrName>
                                            </p:attrNameLst>
                                          </p:cBhvr>
                                        </p:animMotion>
                                      </p:childTnLst>
                                    </p:cTn>
                                  </p:par>
                                  <p:par>
                                    <p:cTn id="17" presetID="42" presetClass="entr" presetSubtype="0" fill="hold" grpId="0" nodeType="withEffect">
                                      <p:stCondLst>
                                        <p:cond delay="0"/>
                                      </p:stCondLst>
                                      <p:childTnLst>
                                        <p:set>
                                          <p:cBhvr>
                                            <p:cTn id="18" dur="1" fill="hold">
                                              <p:stCondLst>
                                                <p:cond delay="0"/>
                                              </p:stCondLst>
                                            </p:cTn>
                                            <p:tgtEl>
                                              <p:spTgt spid="168"/>
                                            </p:tgtEl>
                                            <p:attrNameLst>
                                              <p:attrName>style.visibility</p:attrName>
                                            </p:attrNameLst>
                                          </p:cBhvr>
                                          <p:to>
                                            <p:strVal val="visible"/>
                                          </p:to>
                                        </p:set>
                                        <p:animEffect transition="in" filter="fade">
                                          <p:cBhvr>
                                            <p:cTn id="19" dur="1000"/>
                                            <p:tgtEl>
                                              <p:spTgt spid="168"/>
                                            </p:tgtEl>
                                          </p:cBhvr>
                                        </p:animEffect>
                                        <p:anim calcmode="lin" valueType="num">
                                          <p:cBhvr>
                                            <p:cTn id="20" dur="1000" fill="hold"/>
                                            <p:tgtEl>
                                              <p:spTgt spid="168"/>
                                            </p:tgtEl>
                                            <p:attrNameLst>
                                              <p:attrName>ppt_x</p:attrName>
                                            </p:attrNameLst>
                                          </p:cBhvr>
                                          <p:tavLst>
                                            <p:tav tm="0">
                                              <p:val>
                                                <p:strVal val="#ppt_x"/>
                                              </p:val>
                                            </p:tav>
                                            <p:tav tm="100000">
                                              <p:val>
                                                <p:strVal val="#ppt_x"/>
                                              </p:val>
                                            </p:tav>
                                          </p:tavLst>
                                        </p:anim>
                                        <p:anim calcmode="lin" valueType="num">
                                          <p:cBhvr>
                                            <p:cTn id="21" dur="1000" fill="hold"/>
                                            <p:tgtEl>
                                              <p:spTgt spid="16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38">
            <a:extLst>
              <a:ext uri="{FF2B5EF4-FFF2-40B4-BE49-F238E27FC236}">
                <a16:creationId xmlns:a16="http://schemas.microsoft.com/office/drawing/2014/main" id="{B69DCD86-5631-4775-A30C-49D0CA06854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0" y="3897586"/>
            <a:ext cx="9144000" cy="1245914"/>
          </a:xfrm>
          <a:prstGeom prst="rect">
            <a:avLst/>
          </a:prstGeom>
        </p:spPr>
      </p:pic>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7501536" y="0"/>
            <a:ext cx="1653064" cy="1245914"/>
          </a:xfrm>
          <a:prstGeom prst="rect">
            <a:avLst/>
          </a:prstGeom>
        </p:spPr>
      </p:pic>
      <p:graphicFrame>
        <p:nvGraphicFramePr>
          <p:cNvPr id="3" name="Diagram 2">
            <a:extLst>
              <a:ext uri="{FF2B5EF4-FFF2-40B4-BE49-F238E27FC236}">
                <a16:creationId xmlns:a16="http://schemas.microsoft.com/office/drawing/2014/main" id="{1E0852A2-DB92-43F2-B6B5-737C54F9B8E1}"/>
              </a:ext>
            </a:extLst>
          </p:cNvPr>
          <p:cNvGraphicFramePr/>
          <p:nvPr>
            <p:extLst>
              <p:ext uri="{D42A27DB-BD31-4B8C-83A1-F6EECF244321}">
                <p14:modId xmlns:p14="http://schemas.microsoft.com/office/powerpoint/2010/main" val="826109270"/>
              </p:ext>
            </p:extLst>
          </p:nvPr>
        </p:nvGraphicFramePr>
        <p:xfrm>
          <a:off x="1010954" y="561504"/>
          <a:ext cx="7343472" cy="422493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Picture 5"/>
          <p:cNvPicPr>
            <a:picLocks noChangeAspect="1"/>
          </p:cNvPicPr>
          <p:nvPr/>
        </p:nvPicPr>
        <p:blipFill rotWithShape="1">
          <a:blip r:embed="rId10"/>
          <a:srcRect l="8034" t="31272" r="42570" b="13727"/>
          <a:stretch/>
        </p:blipFill>
        <p:spPr>
          <a:xfrm>
            <a:off x="1903585" y="912309"/>
            <a:ext cx="5336829" cy="3340943"/>
          </a:xfrm>
          <a:prstGeom prst="rect">
            <a:avLst/>
          </a:prstGeom>
        </p:spPr>
      </p:pic>
      <p:sp>
        <p:nvSpPr>
          <p:cNvPr id="7" name="Donut 6"/>
          <p:cNvSpPr/>
          <p:nvPr/>
        </p:nvSpPr>
        <p:spPr>
          <a:xfrm>
            <a:off x="1903585" y="978623"/>
            <a:ext cx="641907" cy="3274629"/>
          </a:xfrm>
          <a:prstGeom prst="donut">
            <a:avLst>
              <a:gd name="adj" fmla="val 277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onut 11"/>
          <p:cNvSpPr/>
          <p:nvPr/>
        </p:nvSpPr>
        <p:spPr>
          <a:xfrm>
            <a:off x="3056882" y="2673617"/>
            <a:ext cx="641907" cy="1546477"/>
          </a:xfrm>
          <a:prstGeom prst="donut">
            <a:avLst>
              <a:gd name="adj" fmla="val 277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Donut 12"/>
          <p:cNvSpPr/>
          <p:nvPr/>
        </p:nvSpPr>
        <p:spPr>
          <a:xfrm rot="16200000">
            <a:off x="3341485" y="2389011"/>
            <a:ext cx="641907" cy="2115685"/>
          </a:xfrm>
          <a:prstGeom prst="donut">
            <a:avLst>
              <a:gd name="adj" fmla="val 277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onut 13"/>
          <p:cNvSpPr/>
          <p:nvPr/>
        </p:nvSpPr>
        <p:spPr>
          <a:xfrm rot="16200000">
            <a:off x="5023847" y="665745"/>
            <a:ext cx="671171" cy="3393989"/>
          </a:xfrm>
          <a:prstGeom prst="donut">
            <a:avLst>
              <a:gd name="adj" fmla="val 277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onut 15"/>
          <p:cNvSpPr/>
          <p:nvPr/>
        </p:nvSpPr>
        <p:spPr>
          <a:xfrm>
            <a:off x="5359432" y="1058382"/>
            <a:ext cx="641907" cy="3161712"/>
          </a:xfrm>
          <a:prstGeom prst="donut">
            <a:avLst>
              <a:gd name="adj" fmla="val 2778"/>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Pentagon 14"/>
          <p:cNvSpPr/>
          <p:nvPr/>
        </p:nvSpPr>
        <p:spPr>
          <a:xfrm>
            <a:off x="0" y="155313"/>
            <a:ext cx="4366517" cy="419895"/>
          </a:xfrm>
          <a:prstGeom prst="homePlate">
            <a:avLst/>
          </a:prstGeom>
          <a:solidFill>
            <a:srgbClr val="FFFF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b="1">
              <a:solidFill>
                <a:schemeClr val="tx1"/>
              </a:solidFill>
              <a:latin typeface="Comic Sans MS" panose="030F0702030302020204" pitchFamily="66" charset="0"/>
            </a:endParaRPr>
          </a:p>
          <a:p>
            <a:r>
              <a:rPr lang="en-US" sz="2800" b="1">
                <a:solidFill>
                  <a:schemeClr val="tx1"/>
                </a:solidFill>
                <a:latin typeface="Comic Sans MS" panose="030F0702030302020204" pitchFamily="66" charset="0"/>
              </a:rPr>
              <a:t>Task 1:</a:t>
            </a:r>
            <a:r>
              <a:rPr lang="en-US" sz="2800">
                <a:solidFill>
                  <a:schemeClr val="tx1"/>
                </a:solidFill>
                <a:latin typeface="Comic Sans MS" panose="030F0702030302020204" pitchFamily="66" charset="0"/>
              </a:rPr>
              <a:t>Find and circle.</a:t>
            </a:r>
          </a:p>
          <a:p>
            <a:r>
              <a:rPr lang="en-US" sz="2800" b="1">
                <a:solidFill>
                  <a:srgbClr val="0070C0"/>
                </a:solidFill>
                <a:latin typeface="Comic Sans MS" panose="030F0702030302020204" pitchFamily="66" charset="0"/>
              </a:rPr>
              <a:t> </a:t>
            </a:r>
            <a:endParaRPr lang="en-US" sz="2800" b="1">
              <a:solidFill>
                <a:schemeClr val="tx1"/>
              </a:solidFill>
              <a:latin typeface="Comic Sans MS" panose="030F0702030302020204" pitchFamily="66" charset="0"/>
            </a:endParaRPr>
          </a:p>
        </p:txBody>
      </p:sp>
      <p:pic>
        <p:nvPicPr>
          <p:cNvPr id="19" name="Picture 18">
            <a:extLst>
              <a:ext uri="{FF2B5EF4-FFF2-40B4-BE49-F238E27FC236}">
                <a16:creationId xmlns:a16="http://schemas.microsoft.com/office/drawing/2014/main" id="{77288C4A-6247-4C91-B74B-A38CDBD71BE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8102399" y="100021"/>
            <a:ext cx="977681" cy="468779"/>
          </a:xfrm>
          <a:prstGeom prst="rect">
            <a:avLst/>
          </a:prstGeom>
        </p:spPr>
      </p:pic>
    </p:spTree>
    <p:extLst>
      <p:ext uri="{BB962C8B-B14F-4D97-AF65-F5344CB8AC3E}">
        <p14:creationId xmlns:p14="http://schemas.microsoft.com/office/powerpoint/2010/main" val="37120784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13" grpId="0" animBg="1"/>
      <p:bldP spid="14" grpId="0" animBg="1"/>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38">
            <a:extLst>
              <a:ext uri="{FF2B5EF4-FFF2-40B4-BE49-F238E27FC236}">
                <a16:creationId xmlns:a16="http://schemas.microsoft.com/office/drawing/2014/main" id="{B69DCD86-5631-4775-A30C-49D0CA06854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0" y="3897586"/>
            <a:ext cx="9144000" cy="1245914"/>
          </a:xfrm>
          <a:prstGeom prst="rect">
            <a:avLst/>
          </a:prstGeom>
        </p:spPr>
      </p:pic>
      <p:pic>
        <p:nvPicPr>
          <p:cNvPr id="17" name="图片 16">
            <a:extLst>
              <a:ext uri="{FF2B5EF4-FFF2-40B4-BE49-F238E27FC236}">
                <a16:creationId xmlns:a16="http://schemas.microsoft.com/office/drawing/2014/main" id="{789CA887-C328-4EF8-BD37-F5F28B4E8AF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7501536" y="0"/>
            <a:ext cx="1653064" cy="1245914"/>
          </a:xfrm>
          <a:prstGeom prst="rect">
            <a:avLst/>
          </a:prstGeom>
        </p:spPr>
      </p:pic>
      <p:graphicFrame>
        <p:nvGraphicFramePr>
          <p:cNvPr id="3" name="Diagram 2">
            <a:extLst>
              <a:ext uri="{FF2B5EF4-FFF2-40B4-BE49-F238E27FC236}">
                <a16:creationId xmlns:a16="http://schemas.microsoft.com/office/drawing/2014/main" id="{1E0852A2-DB92-43F2-B6B5-737C54F9B8E1}"/>
              </a:ext>
            </a:extLst>
          </p:cNvPr>
          <p:cNvGraphicFramePr/>
          <p:nvPr>
            <p:extLst>
              <p:ext uri="{D42A27DB-BD31-4B8C-83A1-F6EECF244321}">
                <p14:modId xmlns:p14="http://schemas.microsoft.com/office/powerpoint/2010/main" val="826109270"/>
              </p:ext>
            </p:extLst>
          </p:nvPr>
        </p:nvGraphicFramePr>
        <p:xfrm>
          <a:off x="1010954" y="561504"/>
          <a:ext cx="7343472" cy="422493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Picture 4"/>
          <p:cNvPicPr>
            <a:picLocks noChangeAspect="1"/>
          </p:cNvPicPr>
          <p:nvPr/>
        </p:nvPicPr>
        <p:blipFill rotWithShape="1">
          <a:blip r:embed="rId10"/>
          <a:srcRect l="21303" t="20573" r="21157" b="20833"/>
          <a:stretch/>
        </p:blipFill>
        <p:spPr>
          <a:xfrm>
            <a:off x="1266825" y="731780"/>
            <a:ext cx="6610350" cy="3784552"/>
          </a:xfrm>
          <a:prstGeom prst="rect">
            <a:avLst/>
          </a:prstGeom>
        </p:spPr>
      </p:pic>
      <p:sp>
        <p:nvSpPr>
          <p:cNvPr id="6" name="TextBox 5"/>
          <p:cNvSpPr txBox="1"/>
          <p:nvPr/>
        </p:nvSpPr>
        <p:spPr>
          <a:xfrm>
            <a:off x="1809749" y="3270418"/>
            <a:ext cx="3766959" cy="307777"/>
          </a:xfrm>
          <a:prstGeom prst="rect">
            <a:avLst/>
          </a:prstGeom>
          <a:solidFill>
            <a:schemeClr val="bg1"/>
          </a:solidFill>
        </p:spPr>
        <p:txBody>
          <a:bodyPr wrap="square" rtlCol="0">
            <a:spAutoFit/>
          </a:bodyPr>
          <a:lstStyle/>
          <a:p>
            <a:r>
              <a:rPr lang="en-US" b="1" dirty="0"/>
              <a:t>2. Do they like climbing at the weekends?</a:t>
            </a:r>
          </a:p>
        </p:txBody>
      </p:sp>
      <p:sp>
        <p:nvSpPr>
          <p:cNvPr id="20" name="TextBox 19"/>
          <p:cNvSpPr txBox="1"/>
          <p:nvPr/>
        </p:nvSpPr>
        <p:spPr>
          <a:xfrm>
            <a:off x="6036874" y="3271514"/>
            <a:ext cx="1380136" cy="307777"/>
          </a:xfrm>
          <a:prstGeom prst="rect">
            <a:avLst/>
          </a:prstGeom>
          <a:noFill/>
        </p:spPr>
        <p:txBody>
          <a:bodyPr wrap="square" rtlCol="0">
            <a:spAutoFit/>
          </a:bodyPr>
          <a:lstStyle/>
          <a:p>
            <a:r>
              <a:rPr lang="en-US" b="1" dirty="0">
                <a:solidFill>
                  <a:srgbClr val="FF0000"/>
                </a:solidFill>
              </a:rPr>
              <a:t>Yes, they do</a:t>
            </a:r>
            <a:r>
              <a:rPr lang="vi-VN" b="1" dirty="0">
                <a:solidFill>
                  <a:srgbClr val="FF0000"/>
                </a:solidFill>
              </a:rPr>
              <a:t>.</a:t>
            </a:r>
            <a:endParaRPr lang="en-US" b="1" dirty="0">
              <a:solidFill>
                <a:srgbClr val="FF0000"/>
              </a:solidFill>
            </a:endParaRPr>
          </a:p>
        </p:txBody>
      </p:sp>
      <p:sp>
        <p:nvSpPr>
          <p:cNvPr id="24" name="TextBox 23"/>
          <p:cNvSpPr txBox="1"/>
          <p:nvPr/>
        </p:nvSpPr>
        <p:spPr>
          <a:xfrm>
            <a:off x="6036874" y="3552787"/>
            <a:ext cx="1574888" cy="307777"/>
          </a:xfrm>
          <a:prstGeom prst="rect">
            <a:avLst/>
          </a:prstGeom>
          <a:noFill/>
        </p:spPr>
        <p:txBody>
          <a:bodyPr wrap="square" rtlCol="0">
            <a:spAutoFit/>
          </a:bodyPr>
          <a:lstStyle/>
          <a:p>
            <a:r>
              <a:rPr lang="en-US" b="1">
                <a:solidFill>
                  <a:srgbClr val="FF0000"/>
                </a:solidFill>
              </a:rPr>
              <a:t>Yes, they do</a:t>
            </a:r>
            <a:r>
              <a:rPr lang="vi-VN" b="1">
                <a:solidFill>
                  <a:srgbClr val="FF0000"/>
                </a:solidFill>
              </a:rPr>
              <a:t>.</a:t>
            </a:r>
            <a:endParaRPr lang="en-US" b="1">
              <a:solidFill>
                <a:srgbClr val="FF0000"/>
              </a:solidFill>
            </a:endParaRPr>
          </a:p>
        </p:txBody>
      </p:sp>
      <p:sp>
        <p:nvSpPr>
          <p:cNvPr id="25" name="TextBox 24"/>
          <p:cNvSpPr txBox="1"/>
          <p:nvPr/>
        </p:nvSpPr>
        <p:spPr>
          <a:xfrm>
            <a:off x="6036874" y="3819312"/>
            <a:ext cx="1704640" cy="307777"/>
          </a:xfrm>
          <a:prstGeom prst="rect">
            <a:avLst/>
          </a:prstGeom>
          <a:noFill/>
        </p:spPr>
        <p:txBody>
          <a:bodyPr wrap="square" rtlCol="0">
            <a:spAutoFit/>
          </a:bodyPr>
          <a:lstStyle/>
          <a:p>
            <a:r>
              <a:rPr lang="en-US" b="1">
                <a:solidFill>
                  <a:srgbClr val="FF0000"/>
                </a:solidFill>
              </a:rPr>
              <a:t>No, they don’t</a:t>
            </a:r>
            <a:r>
              <a:rPr lang="vi-VN" b="1">
                <a:solidFill>
                  <a:srgbClr val="FF0000"/>
                </a:solidFill>
              </a:rPr>
              <a:t>.</a:t>
            </a:r>
            <a:endParaRPr lang="en-US" b="1">
              <a:solidFill>
                <a:srgbClr val="FF0000"/>
              </a:solidFill>
            </a:endParaRPr>
          </a:p>
        </p:txBody>
      </p:sp>
      <p:sp>
        <p:nvSpPr>
          <p:cNvPr id="26" name="TextBox 25"/>
          <p:cNvSpPr txBox="1"/>
          <p:nvPr/>
        </p:nvSpPr>
        <p:spPr>
          <a:xfrm>
            <a:off x="6058816" y="4137607"/>
            <a:ext cx="1380136" cy="307777"/>
          </a:xfrm>
          <a:prstGeom prst="rect">
            <a:avLst/>
          </a:prstGeom>
          <a:noFill/>
        </p:spPr>
        <p:txBody>
          <a:bodyPr wrap="square" rtlCol="0">
            <a:spAutoFit/>
          </a:bodyPr>
          <a:lstStyle/>
          <a:p>
            <a:r>
              <a:rPr lang="en-US" b="1" dirty="0">
                <a:solidFill>
                  <a:srgbClr val="FF0000"/>
                </a:solidFill>
              </a:rPr>
              <a:t>Yes, they do</a:t>
            </a:r>
            <a:r>
              <a:rPr lang="vi-VN" b="1" dirty="0">
                <a:solidFill>
                  <a:srgbClr val="FF0000"/>
                </a:solidFill>
              </a:rPr>
              <a:t>.</a:t>
            </a:r>
            <a:endParaRPr lang="en-US" b="1" dirty="0">
              <a:solidFill>
                <a:srgbClr val="FF0000"/>
              </a:solidFill>
            </a:endParaRPr>
          </a:p>
        </p:txBody>
      </p:sp>
      <p:sp>
        <p:nvSpPr>
          <p:cNvPr id="14" name="Pentagon 13"/>
          <p:cNvSpPr/>
          <p:nvPr/>
        </p:nvSpPr>
        <p:spPr>
          <a:xfrm>
            <a:off x="0" y="155313"/>
            <a:ext cx="4623371" cy="419895"/>
          </a:xfrm>
          <a:prstGeom prst="homePlate">
            <a:avLst/>
          </a:prstGeom>
          <a:solidFill>
            <a:srgbClr val="FFFF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b="1">
              <a:solidFill>
                <a:schemeClr val="tx1"/>
              </a:solidFill>
              <a:latin typeface="Comic Sans MS" panose="030F0702030302020204" pitchFamily="66" charset="0"/>
            </a:endParaRPr>
          </a:p>
          <a:p>
            <a:r>
              <a:rPr lang="en-US" sz="2800" b="1">
                <a:solidFill>
                  <a:schemeClr val="tx1"/>
                </a:solidFill>
                <a:latin typeface="Comic Sans MS" panose="030F0702030302020204" pitchFamily="66" charset="0"/>
              </a:rPr>
              <a:t>Task 2:</a:t>
            </a:r>
            <a:r>
              <a:rPr lang="en-US" sz="2800">
                <a:solidFill>
                  <a:schemeClr val="tx1"/>
                </a:solidFill>
                <a:latin typeface="Comic Sans MS" panose="030F0702030302020204" pitchFamily="66" charset="0"/>
              </a:rPr>
              <a:t> Look and answer.</a:t>
            </a:r>
          </a:p>
          <a:p>
            <a:r>
              <a:rPr lang="en-US" sz="2800" b="1">
                <a:solidFill>
                  <a:srgbClr val="0070C0"/>
                </a:solidFill>
                <a:latin typeface="Comic Sans MS" panose="030F0702030302020204" pitchFamily="66" charset="0"/>
              </a:rPr>
              <a:t> </a:t>
            </a:r>
            <a:endParaRPr lang="en-US" sz="2800" b="1">
              <a:solidFill>
                <a:schemeClr val="tx1"/>
              </a:solidFill>
              <a:latin typeface="Comic Sans MS" panose="030F0702030302020204" pitchFamily="66" charset="0"/>
            </a:endParaRPr>
          </a:p>
        </p:txBody>
      </p:sp>
      <p:pic>
        <p:nvPicPr>
          <p:cNvPr id="1026" name="Picture 2" descr="Do swim classes seem like playtime? That's on purpose. - Foss Swim School"/>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20871631">
            <a:off x="3794087" y="1070741"/>
            <a:ext cx="1471172" cy="88292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77288C4A-6247-4C91-B74B-A38CDBD71BEE}"/>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8102399" y="100021"/>
            <a:ext cx="977681" cy="468779"/>
          </a:xfrm>
          <a:prstGeom prst="rect">
            <a:avLst/>
          </a:prstGeom>
        </p:spPr>
      </p:pic>
    </p:spTree>
    <p:extLst>
      <p:ext uri="{BB962C8B-B14F-4D97-AF65-F5344CB8AC3E}">
        <p14:creationId xmlns:p14="http://schemas.microsoft.com/office/powerpoint/2010/main" val="6989478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barn(inVertical)">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4" grpId="0"/>
      <p:bldP spid="25" grpId="0"/>
      <p:bldP spid="2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42" name="图片 64541" descr="封面"/>
          <p:cNvPicPr>
            <a:picLocks noChangeAspect="1"/>
          </p:cNvPicPr>
          <p:nvPr/>
        </p:nvPicPr>
        <p:blipFill>
          <a:blip r:embed="rId5"/>
          <a:stretch>
            <a:fillRect/>
          </a:stretch>
        </p:blipFill>
        <p:spPr>
          <a:xfrm>
            <a:off x="0" y="0"/>
            <a:ext cx="9144000" cy="5143500"/>
          </a:xfrm>
          <a:prstGeom prst="rect">
            <a:avLst/>
          </a:prstGeom>
          <a:noFill/>
          <a:ln w="9525">
            <a:noFill/>
          </a:ln>
        </p:spPr>
      </p:pic>
      <p:pic>
        <p:nvPicPr>
          <p:cNvPr id="64545" name="图片 64544" descr="2"/>
          <p:cNvPicPr>
            <a:picLocks noChangeAspect="1"/>
          </p:cNvPicPr>
          <p:nvPr/>
        </p:nvPicPr>
        <p:blipFill>
          <a:blip r:embed="rId6"/>
          <a:stretch>
            <a:fillRect/>
          </a:stretch>
        </p:blipFill>
        <p:spPr>
          <a:xfrm>
            <a:off x="6838709" y="1203798"/>
            <a:ext cx="1675149" cy="560106"/>
          </a:xfrm>
          <a:prstGeom prst="rect">
            <a:avLst/>
          </a:prstGeom>
          <a:noFill/>
          <a:ln w="9525">
            <a:noFill/>
          </a:ln>
        </p:spPr>
      </p:pic>
      <p:pic>
        <p:nvPicPr>
          <p:cNvPr id="64546" name="图片 64545" descr="3"/>
          <p:cNvPicPr>
            <a:picLocks noChangeAspect="1"/>
          </p:cNvPicPr>
          <p:nvPr/>
        </p:nvPicPr>
        <p:blipFill>
          <a:blip r:embed="rId7"/>
          <a:stretch>
            <a:fillRect/>
          </a:stretch>
        </p:blipFill>
        <p:spPr>
          <a:xfrm>
            <a:off x="157604" y="821202"/>
            <a:ext cx="8677340" cy="8644596"/>
          </a:xfrm>
          <a:prstGeom prst="rect">
            <a:avLst/>
          </a:prstGeom>
          <a:noFill/>
          <a:ln w="9525">
            <a:noFill/>
          </a:ln>
        </p:spPr>
      </p:pic>
      <p:pic>
        <p:nvPicPr>
          <p:cNvPr id="64548" name="图片 64547" descr="1-16"/>
          <p:cNvPicPr>
            <a:picLocks noChangeAspect="1"/>
          </p:cNvPicPr>
          <p:nvPr/>
        </p:nvPicPr>
        <p:blipFill>
          <a:blip r:embed="rId8"/>
          <a:stretch>
            <a:fillRect/>
          </a:stretch>
        </p:blipFill>
        <p:spPr>
          <a:xfrm>
            <a:off x="44053" y="525639"/>
            <a:ext cx="1270149" cy="591128"/>
          </a:xfrm>
          <a:prstGeom prst="rect">
            <a:avLst/>
          </a:prstGeom>
          <a:noFill/>
          <a:ln w="9525">
            <a:noFill/>
          </a:ln>
        </p:spPr>
      </p:pic>
      <p:sp>
        <p:nvSpPr>
          <p:cNvPr id="64534" name="文本框 64533"/>
          <p:cNvSpPr txBox="1"/>
          <p:nvPr/>
        </p:nvSpPr>
        <p:spPr>
          <a:xfrm>
            <a:off x="2508931" y="3047890"/>
            <a:ext cx="4594273" cy="1754326"/>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defTabSz="814454">
              <a:spcBef>
                <a:spcPct val="50000"/>
              </a:spcBef>
            </a:pPr>
            <a:r>
              <a:rPr lang="en-US" altLang="zh-CN" sz="5400" b="1" dirty="0">
                <a:solidFill>
                  <a:schemeClr val="accent2"/>
                </a:solidFill>
                <a:effectLst>
                  <a:outerShdw blurRad="38100" dist="38100" dir="2700000" algn="tl">
                    <a:srgbClr val="000000">
                      <a:alpha val="43137"/>
                    </a:srgbClr>
                  </a:outerShdw>
                </a:effectLst>
                <a:latin typeface="Comic Sans MS" panose="030F0702030302020204" pitchFamily="66" charset="0"/>
                <a:ea typeface="黑体" panose="02010609060101010101" pitchFamily="2" charset="-122"/>
              </a:rPr>
              <a:t>Thank you &amp; goodbye!</a:t>
            </a:r>
            <a:endParaRPr lang="zh-CN" altLang="en-US" sz="5400" b="1" dirty="0">
              <a:solidFill>
                <a:schemeClr val="accent2"/>
              </a:solidFill>
              <a:effectLst>
                <a:outerShdw blurRad="38100" dist="38100" dir="2700000" algn="tl">
                  <a:srgbClr val="000000">
                    <a:alpha val="43137"/>
                  </a:srgbClr>
                </a:outerShdw>
              </a:effectLst>
              <a:latin typeface="Comic Sans MS" panose="030F0702030302020204" pitchFamily="66" charset="0"/>
              <a:ea typeface="黑体" panose="02010609060101010101" pitchFamily="2" charset="-122"/>
            </a:endParaRPr>
          </a:p>
        </p:txBody>
      </p:sp>
      <p:pic>
        <p:nvPicPr>
          <p:cNvPr id="2" name="🎵 Mr. Sunny Face - Wayne Jones 🎧 No Copyright Music 🎶 YouTube Audio Librar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98859" y="655755"/>
            <a:ext cx="330894" cy="330894"/>
          </a:xfrm>
          <a:prstGeom prst="rect">
            <a:avLst/>
          </a:prstGeom>
        </p:spPr>
      </p:pic>
      <p:pic>
        <p:nvPicPr>
          <p:cNvPr id="10" name="Picture 9">
            <a:extLst>
              <a:ext uri="{FF2B5EF4-FFF2-40B4-BE49-F238E27FC236}">
                <a16:creationId xmlns:a16="http://schemas.microsoft.com/office/drawing/2014/main" id="{77288C4A-6247-4C91-B74B-A38CDBD71BE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8102399" y="100021"/>
            <a:ext cx="977681" cy="468779"/>
          </a:xfrm>
          <a:prstGeom prst="rect">
            <a:avLst/>
          </a:prstGeom>
        </p:spPr>
      </p:pic>
    </p:spTree>
    <p:extLst>
      <p:ext uri="{BB962C8B-B14F-4D97-AF65-F5344CB8AC3E}">
        <p14:creationId xmlns:p14="http://schemas.microsoft.com/office/powerpoint/2010/main" val="24003775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64534"/>
                                        </p:tgtEl>
                                        <p:attrNameLst>
                                          <p:attrName>style.visibility</p:attrName>
                                        </p:attrNameLst>
                                      </p:cBhvr>
                                      <p:to>
                                        <p:strVal val="visible"/>
                                      </p:to>
                                    </p:set>
                                    <p:anim calcmode="discrete" valueType="clr">
                                      <p:cBhvr override="childStyle">
                                        <p:cTn id="7" dur="500"/>
                                        <p:tgtEl>
                                          <p:spTgt spid="64534"/>
                                        </p:tgtEl>
                                        <p:attrNameLst>
                                          <p:attrName>style.color</p:attrName>
                                        </p:attrNameLst>
                                      </p:cBhvr>
                                      <p:tavLst>
                                        <p:tav tm="0">
                                          <p:val>
                                            <p:clrVal>
                                              <a:schemeClr val="accent2"/>
                                            </p:clrVal>
                                          </p:val>
                                        </p:tav>
                                        <p:tav tm="50000">
                                          <p:val>
                                            <p:clrVal>
                                              <a:schemeClr val="hlink"/>
                                            </p:clrVal>
                                          </p:val>
                                        </p:tav>
                                      </p:tavLst>
                                    </p:anim>
                                    <p:anim calcmode="discrete" valueType="clr">
                                      <p:cBhvr>
                                        <p:cTn id="8" dur="500"/>
                                        <p:tgtEl>
                                          <p:spTgt spid="64534"/>
                                        </p:tgtEl>
                                        <p:attrNameLst>
                                          <p:attrName>fillcolor</p:attrName>
                                        </p:attrNameLst>
                                      </p:cBhvr>
                                      <p:tavLst>
                                        <p:tav tm="0">
                                          <p:val>
                                            <p:clrVal>
                                              <a:schemeClr val="accent2"/>
                                            </p:clrVal>
                                          </p:val>
                                        </p:tav>
                                        <p:tav tm="50000">
                                          <p:val>
                                            <p:clrVal>
                                              <a:schemeClr val="hlink"/>
                                            </p:clrVal>
                                          </p:val>
                                        </p:tav>
                                      </p:tavLst>
                                    </p:anim>
                                    <p:set>
                                      <p:cBhvr>
                                        <p:cTn id="9" dur="500"/>
                                        <p:tgtEl>
                                          <p:spTgt spid="64534"/>
                                        </p:tgtEl>
                                        <p:attrNameLst>
                                          <p:attrName>fill.type</p:attrName>
                                        </p:attrNameLst>
                                      </p:cBhvr>
                                      <p:to>
                                        <p:strVal val="solid"/>
                                      </p:to>
                                    </p:set>
                                  </p:childTnLst>
                                </p:cTn>
                              </p:par>
                              <p:par>
                                <p:cTn id="10" presetID="8" presetClass="emph" presetSubtype="0" fill="hold" nodeType="withEffect">
                                  <p:stCondLst>
                                    <p:cond delay="0"/>
                                  </p:stCondLst>
                                  <p:childTnLst>
                                    <p:animRot by="-21600000">
                                      <p:cBhvr>
                                        <p:cTn id="11" dur="10000" fill="hold"/>
                                        <p:tgtEl>
                                          <p:spTgt spid="64546"/>
                                        </p:tgtEl>
                                        <p:attrNameLst>
                                          <p:attrName>r</p:attrName>
                                        </p:attrNameLst>
                                      </p:cBhvr>
                                    </p:animRot>
                                  </p:childTnLst>
                                </p:cTn>
                              </p:par>
                              <p:par>
                                <p:cTn id="12" presetID="2" presetClass="entr" presetSubtype="2" fill="hold" nodeType="withEffect">
                                  <p:stCondLst>
                                    <p:cond delay="0"/>
                                  </p:stCondLst>
                                  <p:childTnLst>
                                    <p:set>
                                      <p:cBhvr>
                                        <p:cTn id="13" dur="1" fill="hold">
                                          <p:stCondLst>
                                            <p:cond delay="0"/>
                                          </p:stCondLst>
                                        </p:cTn>
                                        <p:tgtEl>
                                          <p:spTgt spid="64545"/>
                                        </p:tgtEl>
                                        <p:attrNameLst>
                                          <p:attrName>style.visibility</p:attrName>
                                        </p:attrNameLst>
                                      </p:cBhvr>
                                      <p:to>
                                        <p:strVal val="visible"/>
                                      </p:to>
                                    </p:set>
                                    <p:anim calcmode="lin" valueType="num">
                                      <p:cBhvr additive="base">
                                        <p:cTn id="14" dur="500" fill="hold"/>
                                        <p:tgtEl>
                                          <p:spTgt spid="64545"/>
                                        </p:tgtEl>
                                        <p:attrNameLst>
                                          <p:attrName>ppt_x</p:attrName>
                                        </p:attrNameLst>
                                      </p:cBhvr>
                                      <p:tavLst>
                                        <p:tav tm="0">
                                          <p:val>
                                            <p:strVal val="1+#ppt_w/2"/>
                                          </p:val>
                                        </p:tav>
                                        <p:tav tm="100000">
                                          <p:val>
                                            <p:strVal val="#ppt_x"/>
                                          </p:val>
                                        </p:tav>
                                      </p:tavLst>
                                    </p:anim>
                                    <p:anim calcmode="lin" valueType="num">
                                      <p:cBhvr additive="base">
                                        <p:cTn id="15" dur="500" fill="hold"/>
                                        <p:tgtEl>
                                          <p:spTgt spid="64545"/>
                                        </p:tgtEl>
                                        <p:attrNameLst>
                                          <p:attrName>ppt_y</p:attrName>
                                        </p:attrNameLst>
                                      </p:cBhvr>
                                      <p:tavLst>
                                        <p:tav tm="0">
                                          <p:val>
                                            <p:strVal val="#ppt_y"/>
                                          </p:val>
                                        </p:tav>
                                        <p:tav tm="100000">
                                          <p:val>
                                            <p:strVal val="#ppt_y"/>
                                          </p:val>
                                        </p:tav>
                                      </p:tavLst>
                                    </p:anim>
                                  </p:childTnLst>
                                </p:cTn>
                              </p:par>
                              <p:par>
                                <p:cTn id="16" presetID="47" presetClass="entr" presetSubtype="0" fill="hold" nodeType="withEffect">
                                  <p:stCondLst>
                                    <p:cond delay="0"/>
                                  </p:stCondLst>
                                  <p:childTnLst>
                                    <p:set>
                                      <p:cBhvr>
                                        <p:cTn id="17" dur="1" fill="hold">
                                          <p:stCondLst>
                                            <p:cond delay="0"/>
                                          </p:stCondLst>
                                        </p:cTn>
                                        <p:tgtEl>
                                          <p:spTgt spid="64548"/>
                                        </p:tgtEl>
                                        <p:attrNameLst>
                                          <p:attrName>style.visibility</p:attrName>
                                        </p:attrNameLst>
                                      </p:cBhvr>
                                      <p:to>
                                        <p:strVal val="visible"/>
                                      </p:to>
                                    </p:set>
                                    <p:animEffect transition="in" filter="fade">
                                      <p:cBhvr>
                                        <p:cTn id="18" dur="1000"/>
                                        <p:tgtEl>
                                          <p:spTgt spid="64548"/>
                                        </p:tgtEl>
                                      </p:cBhvr>
                                    </p:animEffect>
                                    <p:anim calcmode="lin" valueType="num">
                                      <p:cBhvr>
                                        <p:cTn id="19" dur="1000" fill="hold"/>
                                        <p:tgtEl>
                                          <p:spTgt spid="64548"/>
                                        </p:tgtEl>
                                        <p:attrNameLst>
                                          <p:attrName>ppt_x</p:attrName>
                                        </p:attrNameLst>
                                      </p:cBhvr>
                                      <p:tavLst>
                                        <p:tav tm="0">
                                          <p:val>
                                            <p:strVal val="#ppt_x"/>
                                          </p:val>
                                        </p:tav>
                                        <p:tav tm="100000">
                                          <p:val>
                                            <p:strVal val="#ppt_x"/>
                                          </p:val>
                                        </p:tav>
                                      </p:tavLst>
                                    </p:anim>
                                    <p:anim calcmode="lin" valueType="num">
                                      <p:cBhvr>
                                        <p:cTn id="20" dur="1000" fill="hold"/>
                                        <p:tgtEl>
                                          <p:spTgt spid="64548"/>
                                        </p:tgtEl>
                                        <p:attrNameLst>
                                          <p:attrName>ppt_y</p:attrName>
                                        </p:attrNameLst>
                                      </p:cBhvr>
                                      <p:tavLst>
                                        <p:tav tm="0">
                                          <p:val>
                                            <p:strVal val="#ppt_y-.1"/>
                                          </p:val>
                                        </p:tav>
                                        <p:tav tm="100000">
                                          <p:val>
                                            <p:strVal val="#ppt_y"/>
                                          </p:val>
                                        </p:tav>
                                      </p:tavLst>
                                    </p:anim>
                                  </p:childTnLst>
                                </p:cTn>
                              </p:par>
                              <p:par>
                                <p:cTn id="21" presetID="1" presetClass="mediacall" presetSubtype="0" fill="hold" nodeType="withEffect">
                                  <p:stCondLst>
                                    <p:cond delay="0"/>
                                  </p:stCondLst>
                                  <p:childTnLst>
                                    <p:cmd type="call" cmd="playFrom(0.0)">
                                      <p:cBhvr>
                                        <p:cTn id="22" dur="1117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repeatCount="indefinite" fill="hold" display="0">
                  <p:stCondLst>
                    <p:cond delay="indefinite"/>
                  </p:stCondLst>
                  <p:endCondLst>
                    <p:cond evt="onStopAudio" delay="0">
                      <p:tgtEl>
                        <p:sldTgt/>
                      </p:tgtEl>
                    </p:cond>
                  </p:endCondLst>
                </p:cTn>
                <p:tgtEl>
                  <p:spTgt spid="2"/>
                </p:tgtEl>
              </p:cMediaNode>
            </p:audio>
          </p:childTnLst>
        </p:cTn>
      </p:par>
    </p:tnLst>
    <p:bldLst>
      <p:bldP spid="6453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56"/>
        <p:cNvGrpSpPr/>
        <p:nvPr/>
      </p:nvGrpSpPr>
      <p:grpSpPr>
        <a:xfrm>
          <a:off x="0" y="0"/>
          <a:ext cx="0" cy="0"/>
          <a:chOff x="0" y="0"/>
          <a:chExt cx="0" cy="0"/>
        </a:xfrm>
      </p:grpSpPr>
      <p:sp>
        <p:nvSpPr>
          <p:cNvPr id="4" name="Rounded Rectangle 3"/>
          <p:cNvSpPr/>
          <p:nvPr/>
        </p:nvSpPr>
        <p:spPr>
          <a:xfrm>
            <a:off x="617220" y="563672"/>
            <a:ext cx="6425489" cy="4026452"/>
          </a:xfrm>
          <a:prstGeom prst="roundRect">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Rectangle 6">
            <a:extLst>
              <a:ext uri="{FF2B5EF4-FFF2-40B4-BE49-F238E27FC236}">
                <a16:creationId xmlns:a16="http://schemas.microsoft.com/office/drawing/2014/main" id="{73DF42E0-9A31-3049-B76A-35B86816078C}"/>
              </a:ext>
            </a:extLst>
          </p:cNvPr>
          <p:cNvSpPr/>
          <p:nvPr/>
        </p:nvSpPr>
        <p:spPr>
          <a:xfrm>
            <a:off x="367732" y="2084416"/>
            <a:ext cx="7021244" cy="923330"/>
          </a:xfrm>
          <a:prstGeom prst="rect">
            <a:avLst/>
          </a:prstGeom>
          <a:noFill/>
        </p:spPr>
        <p:txBody>
          <a:bodyPr wrap="square" lIns="91440" tIns="45720" rIns="91440" bIns="45720">
            <a:spAutoFit/>
          </a:bodyPr>
          <a:lstStyle/>
          <a:p>
            <a:pPr algn="ctr"/>
            <a:r>
              <a:rPr lang="en-US" sz="5400" b="1" spc="50">
                <a:ln w="9525" cmpd="sng">
                  <a:solidFill>
                    <a:srgbClr val="F19E87"/>
                  </a:solidFill>
                  <a:prstDash val="solid"/>
                </a:ln>
                <a:solidFill>
                  <a:srgbClr val="002060"/>
                </a:solidFill>
                <a:effectLst>
                  <a:glow rad="38100">
                    <a:srgbClr val="F19E87">
                      <a:alpha val="40000"/>
                    </a:srgbClr>
                  </a:glow>
                </a:effectLst>
                <a:latin typeface="Comic Sans MS" panose="030F0702030302020204" pitchFamily="66" charset="0"/>
              </a:rPr>
              <a:t>s  u  m  m  e  </a:t>
            </a:r>
            <a:r>
              <a:rPr lang="en-US" sz="5400" b="1" spc="50" dirty="0">
                <a:ln w="9525" cmpd="sng">
                  <a:solidFill>
                    <a:srgbClr val="F19E87"/>
                  </a:solidFill>
                  <a:prstDash val="solid"/>
                </a:ln>
                <a:solidFill>
                  <a:srgbClr val="002060"/>
                </a:solidFill>
                <a:effectLst>
                  <a:glow rad="38100">
                    <a:srgbClr val="F19E87">
                      <a:alpha val="40000"/>
                    </a:srgbClr>
                  </a:glow>
                </a:effectLst>
                <a:latin typeface="Comic Sans MS" panose="030F0702030302020204" pitchFamily="66" charset="0"/>
              </a:rPr>
              <a:t>r</a:t>
            </a:r>
          </a:p>
        </p:txBody>
      </p:sp>
      <p:grpSp>
        <p:nvGrpSpPr>
          <p:cNvPr id="16" name="Google Shape;795;p39">
            <a:extLst>
              <a:ext uri="{FF2B5EF4-FFF2-40B4-BE49-F238E27FC236}">
                <a16:creationId xmlns:a16="http://schemas.microsoft.com/office/drawing/2014/main" id="{2205F883-D627-DE45-9438-73BD4C077ABC}"/>
              </a:ext>
            </a:extLst>
          </p:cNvPr>
          <p:cNvGrpSpPr/>
          <p:nvPr/>
        </p:nvGrpSpPr>
        <p:grpSpPr>
          <a:xfrm>
            <a:off x="6627860" y="2738211"/>
            <a:ext cx="3129999" cy="2347816"/>
            <a:chOff x="4079325" y="643800"/>
            <a:chExt cx="4562260" cy="3964771"/>
          </a:xfrm>
        </p:grpSpPr>
        <p:sp>
          <p:nvSpPr>
            <p:cNvPr id="17" name="Google Shape;796;p39">
              <a:extLst>
                <a:ext uri="{FF2B5EF4-FFF2-40B4-BE49-F238E27FC236}">
                  <a16:creationId xmlns:a16="http://schemas.microsoft.com/office/drawing/2014/main" id="{A50583DC-F83B-704F-BC29-2CB8CCC7C2C9}"/>
                </a:ext>
              </a:extLst>
            </p:cNvPr>
            <p:cNvSpPr/>
            <p:nvPr/>
          </p:nvSpPr>
          <p:spPr>
            <a:xfrm>
              <a:off x="4079325" y="643800"/>
              <a:ext cx="4562260" cy="3964771"/>
            </a:xfrm>
            <a:custGeom>
              <a:avLst/>
              <a:gdLst/>
              <a:ahLst/>
              <a:cxnLst/>
              <a:rect l="l" t="t" r="r" b="b"/>
              <a:pathLst>
                <a:path w="38003" h="33026" extrusionOk="0">
                  <a:moveTo>
                    <a:pt x="15941" y="0"/>
                  </a:moveTo>
                  <a:cubicBezTo>
                    <a:pt x="15539" y="0"/>
                    <a:pt x="15167" y="195"/>
                    <a:pt x="14930" y="518"/>
                  </a:cubicBezTo>
                  <a:lnTo>
                    <a:pt x="6926" y="11652"/>
                  </a:lnTo>
                  <a:cubicBezTo>
                    <a:pt x="6774" y="11865"/>
                    <a:pt x="6689" y="12115"/>
                    <a:pt x="6689" y="12377"/>
                  </a:cubicBezTo>
                  <a:lnTo>
                    <a:pt x="6689" y="21130"/>
                  </a:lnTo>
                  <a:cubicBezTo>
                    <a:pt x="6689" y="21130"/>
                    <a:pt x="5166" y="22524"/>
                    <a:pt x="3576" y="24303"/>
                  </a:cubicBezTo>
                  <a:cubicBezTo>
                    <a:pt x="3485" y="24735"/>
                    <a:pt x="3485" y="25204"/>
                    <a:pt x="3454" y="25619"/>
                  </a:cubicBezTo>
                  <a:cubicBezTo>
                    <a:pt x="3444" y="25615"/>
                    <a:pt x="3434" y="25614"/>
                    <a:pt x="3425" y="25614"/>
                  </a:cubicBezTo>
                  <a:cubicBezTo>
                    <a:pt x="3362" y="25614"/>
                    <a:pt x="3320" y="25677"/>
                    <a:pt x="3320" y="25704"/>
                  </a:cubicBezTo>
                  <a:cubicBezTo>
                    <a:pt x="3186" y="25887"/>
                    <a:pt x="2949" y="26021"/>
                    <a:pt x="2925" y="26179"/>
                  </a:cubicBezTo>
                  <a:cubicBezTo>
                    <a:pt x="2839" y="26496"/>
                    <a:pt x="2815" y="26873"/>
                    <a:pt x="2547" y="27056"/>
                  </a:cubicBezTo>
                  <a:cubicBezTo>
                    <a:pt x="2472" y="27117"/>
                    <a:pt x="2392" y="27137"/>
                    <a:pt x="2311" y="27137"/>
                  </a:cubicBezTo>
                  <a:cubicBezTo>
                    <a:pt x="2167" y="27137"/>
                    <a:pt x="2017" y="27074"/>
                    <a:pt x="1880" y="27074"/>
                  </a:cubicBezTo>
                  <a:cubicBezTo>
                    <a:pt x="1826" y="27074"/>
                    <a:pt x="1774" y="27084"/>
                    <a:pt x="1725" y="27111"/>
                  </a:cubicBezTo>
                  <a:cubicBezTo>
                    <a:pt x="1432" y="27294"/>
                    <a:pt x="1116" y="27537"/>
                    <a:pt x="982" y="27854"/>
                  </a:cubicBezTo>
                  <a:cubicBezTo>
                    <a:pt x="890" y="28104"/>
                    <a:pt x="726" y="28292"/>
                    <a:pt x="531" y="28451"/>
                  </a:cubicBezTo>
                  <a:cubicBezTo>
                    <a:pt x="202" y="29096"/>
                    <a:pt x="1" y="29693"/>
                    <a:pt x="1" y="30199"/>
                  </a:cubicBezTo>
                  <a:cubicBezTo>
                    <a:pt x="1" y="32922"/>
                    <a:pt x="2823" y="33026"/>
                    <a:pt x="3253" y="33026"/>
                  </a:cubicBezTo>
                  <a:cubicBezTo>
                    <a:pt x="3289" y="33026"/>
                    <a:pt x="3308" y="33025"/>
                    <a:pt x="3308" y="33025"/>
                  </a:cubicBezTo>
                  <a:lnTo>
                    <a:pt x="33227" y="33025"/>
                  </a:lnTo>
                  <a:cubicBezTo>
                    <a:pt x="38002" y="32367"/>
                    <a:pt x="36084" y="28091"/>
                    <a:pt x="35103" y="26873"/>
                  </a:cubicBezTo>
                  <a:cubicBezTo>
                    <a:pt x="34871" y="26593"/>
                    <a:pt x="34549" y="26264"/>
                    <a:pt x="34177" y="25917"/>
                  </a:cubicBezTo>
                  <a:cubicBezTo>
                    <a:pt x="33988" y="26088"/>
                    <a:pt x="33793" y="26258"/>
                    <a:pt x="33586" y="26416"/>
                  </a:cubicBezTo>
                  <a:cubicBezTo>
                    <a:pt x="33379" y="26039"/>
                    <a:pt x="33416" y="25631"/>
                    <a:pt x="33404" y="25229"/>
                  </a:cubicBezTo>
                  <a:cubicBezTo>
                    <a:pt x="33330" y="25168"/>
                    <a:pt x="33257" y="25107"/>
                    <a:pt x="33184" y="25046"/>
                  </a:cubicBezTo>
                  <a:cubicBezTo>
                    <a:pt x="32855" y="25704"/>
                    <a:pt x="32612" y="26404"/>
                    <a:pt x="32149" y="27001"/>
                  </a:cubicBezTo>
                  <a:cubicBezTo>
                    <a:pt x="32234" y="26337"/>
                    <a:pt x="32338" y="25673"/>
                    <a:pt x="32234" y="25009"/>
                  </a:cubicBezTo>
                  <a:cubicBezTo>
                    <a:pt x="32173" y="24699"/>
                    <a:pt x="32057" y="24388"/>
                    <a:pt x="31984" y="24071"/>
                  </a:cubicBezTo>
                  <a:cubicBezTo>
                    <a:pt x="30748" y="23097"/>
                    <a:pt x="29652" y="22311"/>
                    <a:pt x="29652" y="22311"/>
                  </a:cubicBezTo>
                  <a:lnTo>
                    <a:pt x="29591" y="12030"/>
                  </a:lnTo>
                  <a:cubicBezTo>
                    <a:pt x="29591" y="11762"/>
                    <a:pt x="29499" y="11500"/>
                    <a:pt x="29335" y="11281"/>
                  </a:cubicBezTo>
                  <a:lnTo>
                    <a:pt x="21112" y="542"/>
                  </a:lnTo>
                  <a:cubicBezTo>
                    <a:pt x="20856" y="201"/>
                    <a:pt x="20448" y="0"/>
                    <a:pt x="20022" y="0"/>
                  </a:cubicBezTo>
                  <a:close/>
                </a:path>
              </a:pathLst>
            </a:custGeom>
            <a:solidFill>
              <a:schemeClr val="accent5"/>
            </a:solidFill>
            <a:ln>
              <a:noFill/>
            </a:ln>
          </p:spPr>
          <p:txBody>
            <a:bodyPr spcFirstLastPara="1" wrap="square" lIns="91425" tIns="91425" rIns="91425" bIns="91425" anchor="ctr" anchorCtr="0">
              <a:noAutofit/>
            </a:bodyPr>
            <a:lstStyle/>
            <a:p>
              <a:endParaRPr dirty="0"/>
            </a:p>
          </p:txBody>
        </p:sp>
        <p:sp>
          <p:nvSpPr>
            <p:cNvPr id="18" name="Google Shape;797;p39">
              <a:extLst>
                <a:ext uri="{FF2B5EF4-FFF2-40B4-BE49-F238E27FC236}">
                  <a16:creationId xmlns:a16="http://schemas.microsoft.com/office/drawing/2014/main" id="{0B4FD19C-C281-DB45-BA3F-E29CA84501B0}"/>
                </a:ext>
              </a:extLst>
            </p:cNvPr>
            <p:cNvSpPr/>
            <p:nvPr/>
          </p:nvSpPr>
          <p:spPr>
            <a:xfrm>
              <a:off x="4924696" y="702623"/>
              <a:ext cx="2709889" cy="3880256"/>
            </a:xfrm>
            <a:custGeom>
              <a:avLst/>
              <a:gdLst/>
              <a:ahLst/>
              <a:cxnLst/>
              <a:rect l="l" t="t" r="r" b="b"/>
              <a:pathLst>
                <a:path w="22573" h="32322" extrusionOk="0">
                  <a:moveTo>
                    <a:pt x="8968" y="0"/>
                  </a:moveTo>
                  <a:cubicBezTo>
                    <a:pt x="8913" y="0"/>
                    <a:pt x="8865" y="76"/>
                    <a:pt x="8911" y="131"/>
                  </a:cubicBezTo>
                  <a:cubicBezTo>
                    <a:pt x="10135" y="1526"/>
                    <a:pt x="11317" y="2951"/>
                    <a:pt x="12456" y="4413"/>
                  </a:cubicBezTo>
                  <a:cubicBezTo>
                    <a:pt x="13601" y="5875"/>
                    <a:pt x="14704" y="7367"/>
                    <a:pt x="15763" y="8896"/>
                  </a:cubicBezTo>
                  <a:cubicBezTo>
                    <a:pt x="16336" y="9725"/>
                    <a:pt x="16902" y="10565"/>
                    <a:pt x="17451" y="11412"/>
                  </a:cubicBezTo>
                  <a:lnTo>
                    <a:pt x="97" y="11412"/>
                  </a:lnTo>
                  <a:cubicBezTo>
                    <a:pt x="0" y="11412"/>
                    <a:pt x="0" y="11564"/>
                    <a:pt x="97" y="11564"/>
                  </a:cubicBezTo>
                  <a:lnTo>
                    <a:pt x="17560" y="11564"/>
                  </a:lnTo>
                  <a:cubicBezTo>
                    <a:pt x="17560" y="11570"/>
                    <a:pt x="17560" y="11576"/>
                    <a:pt x="17560" y="11576"/>
                  </a:cubicBezTo>
                  <a:cubicBezTo>
                    <a:pt x="17560" y="11595"/>
                    <a:pt x="17560" y="11607"/>
                    <a:pt x="17566" y="11619"/>
                  </a:cubicBezTo>
                  <a:cubicBezTo>
                    <a:pt x="17560" y="11631"/>
                    <a:pt x="17560" y="11637"/>
                    <a:pt x="17560" y="11649"/>
                  </a:cubicBezTo>
                  <a:lnTo>
                    <a:pt x="17560" y="32249"/>
                  </a:lnTo>
                  <a:cubicBezTo>
                    <a:pt x="17560" y="32298"/>
                    <a:pt x="17598" y="32322"/>
                    <a:pt x="17636" y="32322"/>
                  </a:cubicBezTo>
                  <a:cubicBezTo>
                    <a:pt x="17674" y="32322"/>
                    <a:pt x="17712" y="32298"/>
                    <a:pt x="17712" y="32249"/>
                  </a:cubicBezTo>
                  <a:lnTo>
                    <a:pt x="17712" y="11649"/>
                  </a:lnTo>
                  <a:cubicBezTo>
                    <a:pt x="17712" y="11643"/>
                    <a:pt x="17712" y="11631"/>
                    <a:pt x="17706" y="11625"/>
                  </a:cubicBezTo>
                  <a:lnTo>
                    <a:pt x="17712" y="11619"/>
                  </a:lnTo>
                  <a:cubicBezTo>
                    <a:pt x="17712" y="11607"/>
                    <a:pt x="17712" y="11595"/>
                    <a:pt x="17712" y="11588"/>
                  </a:cubicBezTo>
                  <a:cubicBezTo>
                    <a:pt x="17712" y="11576"/>
                    <a:pt x="17712" y="11570"/>
                    <a:pt x="17712" y="11564"/>
                  </a:cubicBezTo>
                  <a:lnTo>
                    <a:pt x="22476" y="11564"/>
                  </a:lnTo>
                  <a:cubicBezTo>
                    <a:pt x="22573" y="11564"/>
                    <a:pt x="22573" y="11412"/>
                    <a:pt x="22476" y="11412"/>
                  </a:cubicBezTo>
                  <a:lnTo>
                    <a:pt x="17633" y="11412"/>
                  </a:lnTo>
                  <a:cubicBezTo>
                    <a:pt x="17633" y="11412"/>
                    <a:pt x="17627" y="11412"/>
                    <a:pt x="17627" y="11406"/>
                  </a:cubicBezTo>
                  <a:cubicBezTo>
                    <a:pt x="16616" y="9846"/>
                    <a:pt x="15562" y="8311"/>
                    <a:pt x="14460" y="6807"/>
                  </a:cubicBezTo>
                  <a:cubicBezTo>
                    <a:pt x="13370" y="5315"/>
                    <a:pt x="12231" y="3853"/>
                    <a:pt x="11061" y="2422"/>
                  </a:cubicBezTo>
                  <a:cubicBezTo>
                    <a:pt x="10391" y="1611"/>
                    <a:pt x="9715" y="814"/>
                    <a:pt x="9021" y="28"/>
                  </a:cubicBezTo>
                  <a:cubicBezTo>
                    <a:pt x="9004" y="8"/>
                    <a:pt x="8986" y="0"/>
                    <a:pt x="8968"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9" name="Google Shape;798;p39">
              <a:extLst>
                <a:ext uri="{FF2B5EF4-FFF2-40B4-BE49-F238E27FC236}">
                  <a16:creationId xmlns:a16="http://schemas.microsoft.com/office/drawing/2014/main" id="{07DAAD3D-6E33-5D45-B5DD-62A8590112DA}"/>
                </a:ext>
              </a:extLst>
            </p:cNvPr>
            <p:cNvSpPr/>
            <p:nvPr/>
          </p:nvSpPr>
          <p:spPr>
            <a:xfrm>
              <a:off x="7322994" y="3171260"/>
              <a:ext cx="353907" cy="1397742"/>
            </a:xfrm>
            <a:custGeom>
              <a:avLst/>
              <a:gdLst/>
              <a:ahLst/>
              <a:cxnLst/>
              <a:rect l="l" t="t" r="r" b="b"/>
              <a:pathLst>
                <a:path w="2948" h="11643" extrusionOk="0">
                  <a:moveTo>
                    <a:pt x="75" y="1"/>
                  </a:moveTo>
                  <a:cubicBezTo>
                    <a:pt x="38" y="1"/>
                    <a:pt x="0" y="26"/>
                    <a:pt x="0" y="76"/>
                  </a:cubicBezTo>
                  <a:lnTo>
                    <a:pt x="0" y="11569"/>
                  </a:lnTo>
                  <a:cubicBezTo>
                    <a:pt x="0" y="11618"/>
                    <a:pt x="38" y="11642"/>
                    <a:pt x="76" y="11642"/>
                  </a:cubicBezTo>
                  <a:cubicBezTo>
                    <a:pt x="114" y="11642"/>
                    <a:pt x="153" y="11618"/>
                    <a:pt x="153" y="11569"/>
                  </a:cubicBezTo>
                  <a:lnTo>
                    <a:pt x="153" y="155"/>
                  </a:lnTo>
                  <a:cubicBezTo>
                    <a:pt x="1048" y="581"/>
                    <a:pt x="1931" y="1038"/>
                    <a:pt x="2796" y="1525"/>
                  </a:cubicBezTo>
                  <a:cubicBezTo>
                    <a:pt x="2809" y="1532"/>
                    <a:pt x="2821" y="1536"/>
                    <a:pt x="2833" y="1536"/>
                  </a:cubicBezTo>
                  <a:cubicBezTo>
                    <a:pt x="2901" y="1536"/>
                    <a:pt x="2948" y="1433"/>
                    <a:pt x="2875" y="1391"/>
                  </a:cubicBezTo>
                  <a:cubicBezTo>
                    <a:pt x="2010" y="910"/>
                    <a:pt x="1127" y="453"/>
                    <a:pt x="232" y="27"/>
                  </a:cubicBezTo>
                  <a:cubicBezTo>
                    <a:pt x="219" y="20"/>
                    <a:pt x="207" y="18"/>
                    <a:pt x="196" y="18"/>
                  </a:cubicBezTo>
                  <a:cubicBezTo>
                    <a:pt x="175" y="18"/>
                    <a:pt x="156" y="27"/>
                    <a:pt x="140" y="39"/>
                  </a:cubicBezTo>
                  <a:cubicBezTo>
                    <a:pt x="128" y="14"/>
                    <a:pt x="101" y="1"/>
                    <a:pt x="75"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0" name="Google Shape;799;p39">
              <a:extLst>
                <a:ext uri="{FF2B5EF4-FFF2-40B4-BE49-F238E27FC236}">
                  <a16:creationId xmlns:a16="http://schemas.microsoft.com/office/drawing/2014/main" id="{FAC5E797-92BE-6542-AB8A-500F1A6CDDF5}"/>
                </a:ext>
              </a:extLst>
            </p:cNvPr>
            <p:cNvSpPr/>
            <p:nvPr/>
          </p:nvSpPr>
          <p:spPr>
            <a:xfrm>
              <a:off x="4864673" y="3171500"/>
              <a:ext cx="17647" cy="1416470"/>
            </a:xfrm>
            <a:custGeom>
              <a:avLst/>
              <a:gdLst/>
              <a:ahLst/>
              <a:cxnLst/>
              <a:rect l="l" t="t" r="r" b="b"/>
              <a:pathLst>
                <a:path w="147" h="11799" extrusionOk="0">
                  <a:moveTo>
                    <a:pt x="74" y="0"/>
                  </a:moveTo>
                  <a:cubicBezTo>
                    <a:pt x="37" y="0"/>
                    <a:pt x="1" y="25"/>
                    <a:pt x="1" y="74"/>
                  </a:cubicBezTo>
                  <a:lnTo>
                    <a:pt x="1" y="11725"/>
                  </a:lnTo>
                  <a:cubicBezTo>
                    <a:pt x="1" y="11774"/>
                    <a:pt x="37" y="11799"/>
                    <a:pt x="74" y="11799"/>
                  </a:cubicBezTo>
                  <a:cubicBezTo>
                    <a:pt x="110" y="11799"/>
                    <a:pt x="147" y="11774"/>
                    <a:pt x="147" y="11725"/>
                  </a:cubicBezTo>
                  <a:lnTo>
                    <a:pt x="147" y="74"/>
                  </a:lnTo>
                  <a:cubicBezTo>
                    <a:pt x="147" y="25"/>
                    <a:pt x="110" y="0"/>
                    <a:pt x="74"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1" name="Google Shape;800;p39">
              <a:extLst>
                <a:ext uri="{FF2B5EF4-FFF2-40B4-BE49-F238E27FC236}">
                  <a16:creationId xmlns:a16="http://schemas.microsoft.com/office/drawing/2014/main" id="{11BA21F7-06A1-FB45-B751-D970E65B5DC1}"/>
                </a:ext>
              </a:extLst>
            </p:cNvPr>
            <p:cNvSpPr/>
            <p:nvPr/>
          </p:nvSpPr>
          <p:spPr>
            <a:xfrm>
              <a:off x="5228775" y="2589514"/>
              <a:ext cx="1437719" cy="1437599"/>
            </a:xfrm>
            <a:custGeom>
              <a:avLst/>
              <a:gdLst/>
              <a:ahLst/>
              <a:cxnLst/>
              <a:rect l="l" t="t" r="r" b="b"/>
              <a:pathLst>
                <a:path w="11976" h="11975" extrusionOk="0">
                  <a:moveTo>
                    <a:pt x="5988" y="0"/>
                  </a:moveTo>
                  <a:cubicBezTo>
                    <a:pt x="2687" y="0"/>
                    <a:pt x="1" y="2686"/>
                    <a:pt x="1" y="5987"/>
                  </a:cubicBezTo>
                  <a:cubicBezTo>
                    <a:pt x="1" y="9295"/>
                    <a:pt x="2687" y="11975"/>
                    <a:pt x="5988" y="11975"/>
                  </a:cubicBezTo>
                  <a:cubicBezTo>
                    <a:pt x="9296" y="11975"/>
                    <a:pt x="11976" y="9295"/>
                    <a:pt x="11976" y="5987"/>
                  </a:cubicBezTo>
                  <a:cubicBezTo>
                    <a:pt x="11976" y="2686"/>
                    <a:pt x="9296" y="0"/>
                    <a:pt x="598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2" name="Google Shape;801;p39">
              <a:extLst>
                <a:ext uri="{FF2B5EF4-FFF2-40B4-BE49-F238E27FC236}">
                  <a16:creationId xmlns:a16="http://schemas.microsoft.com/office/drawing/2014/main" id="{5E27985E-D183-3C4A-A351-63FC2CF80618}"/>
                </a:ext>
              </a:extLst>
            </p:cNvPr>
            <p:cNvSpPr/>
            <p:nvPr/>
          </p:nvSpPr>
          <p:spPr>
            <a:xfrm>
              <a:off x="5644137" y="1198775"/>
              <a:ext cx="544907" cy="545507"/>
            </a:xfrm>
            <a:custGeom>
              <a:avLst/>
              <a:gdLst/>
              <a:ahLst/>
              <a:cxnLst/>
              <a:rect l="l" t="t" r="r" b="b"/>
              <a:pathLst>
                <a:path w="4539" h="4544" extrusionOk="0">
                  <a:moveTo>
                    <a:pt x="2266" y="0"/>
                  </a:moveTo>
                  <a:cubicBezTo>
                    <a:pt x="1018" y="0"/>
                    <a:pt x="0" y="1017"/>
                    <a:pt x="0" y="2272"/>
                  </a:cubicBezTo>
                  <a:cubicBezTo>
                    <a:pt x="0" y="3527"/>
                    <a:pt x="1018" y="4544"/>
                    <a:pt x="2266" y="4544"/>
                  </a:cubicBezTo>
                  <a:cubicBezTo>
                    <a:pt x="3521" y="4544"/>
                    <a:pt x="4538" y="3527"/>
                    <a:pt x="4538" y="2272"/>
                  </a:cubicBezTo>
                  <a:cubicBezTo>
                    <a:pt x="4538" y="1017"/>
                    <a:pt x="3521" y="0"/>
                    <a:pt x="226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3" name="Google Shape;802;p39">
              <a:extLst>
                <a:ext uri="{FF2B5EF4-FFF2-40B4-BE49-F238E27FC236}">
                  <a16:creationId xmlns:a16="http://schemas.microsoft.com/office/drawing/2014/main" id="{62BC20DF-ED8D-DA44-B588-C33F73EAE7E4}"/>
                </a:ext>
              </a:extLst>
            </p:cNvPr>
            <p:cNvSpPr/>
            <p:nvPr/>
          </p:nvSpPr>
          <p:spPr>
            <a:xfrm>
              <a:off x="7183979" y="2269230"/>
              <a:ext cx="321134" cy="454869"/>
            </a:xfrm>
            <a:custGeom>
              <a:avLst/>
              <a:gdLst/>
              <a:ahLst/>
              <a:cxnLst/>
              <a:rect l="l" t="t" r="r" b="b"/>
              <a:pathLst>
                <a:path w="2675" h="3789" extrusionOk="0">
                  <a:moveTo>
                    <a:pt x="1335" y="0"/>
                  </a:moveTo>
                  <a:cubicBezTo>
                    <a:pt x="598" y="0"/>
                    <a:pt x="1" y="853"/>
                    <a:pt x="1" y="1895"/>
                  </a:cubicBezTo>
                  <a:cubicBezTo>
                    <a:pt x="1" y="2942"/>
                    <a:pt x="598" y="3789"/>
                    <a:pt x="1335" y="3789"/>
                  </a:cubicBezTo>
                  <a:cubicBezTo>
                    <a:pt x="2078" y="3789"/>
                    <a:pt x="2675" y="2942"/>
                    <a:pt x="2675" y="1895"/>
                  </a:cubicBezTo>
                  <a:cubicBezTo>
                    <a:pt x="2675" y="853"/>
                    <a:pt x="2078" y="0"/>
                    <a:pt x="133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4" name="Google Shape;803;p39">
              <a:extLst>
                <a:ext uri="{FF2B5EF4-FFF2-40B4-BE49-F238E27FC236}">
                  <a16:creationId xmlns:a16="http://schemas.microsoft.com/office/drawing/2014/main" id="{3B118DC5-18F4-CC4E-B32E-E342BCB6C377}"/>
                </a:ext>
              </a:extLst>
            </p:cNvPr>
            <p:cNvSpPr/>
            <p:nvPr/>
          </p:nvSpPr>
          <p:spPr>
            <a:xfrm>
              <a:off x="5145462" y="2470788"/>
              <a:ext cx="1618994" cy="1649487"/>
            </a:xfrm>
            <a:custGeom>
              <a:avLst/>
              <a:gdLst/>
              <a:ahLst/>
              <a:cxnLst/>
              <a:rect l="l" t="t" r="r" b="b"/>
              <a:pathLst>
                <a:path w="13486" h="13740" extrusionOk="0">
                  <a:moveTo>
                    <a:pt x="7049" y="157"/>
                  </a:moveTo>
                  <a:cubicBezTo>
                    <a:pt x="7526" y="157"/>
                    <a:pt x="7998" y="223"/>
                    <a:pt x="8461" y="356"/>
                  </a:cubicBezTo>
                  <a:cubicBezTo>
                    <a:pt x="9752" y="733"/>
                    <a:pt x="10897" y="1574"/>
                    <a:pt x="11732" y="2615"/>
                  </a:cubicBezTo>
                  <a:cubicBezTo>
                    <a:pt x="12530" y="3608"/>
                    <a:pt x="13072" y="4820"/>
                    <a:pt x="13254" y="6081"/>
                  </a:cubicBezTo>
                  <a:cubicBezTo>
                    <a:pt x="13437" y="7305"/>
                    <a:pt x="13260" y="8560"/>
                    <a:pt x="12743" y="9687"/>
                  </a:cubicBezTo>
                  <a:cubicBezTo>
                    <a:pt x="12243" y="10777"/>
                    <a:pt x="11445" y="11733"/>
                    <a:pt x="10434" y="12385"/>
                  </a:cubicBezTo>
                  <a:cubicBezTo>
                    <a:pt x="9874" y="12751"/>
                    <a:pt x="9259" y="13000"/>
                    <a:pt x="8619" y="13171"/>
                  </a:cubicBezTo>
                  <a:cubicBezTo>
                    <a:pt x="8241" y="13268"/>
                    <a:pt x="7864" y="13341"/>
                    <a:pt x="7486" y="13415"/>
                  </a:cubicBezTo>
                  <a:cubicBezTo>
                    <a:pt x="7090" y="13494"/>
                    <a:pt x="6694" y="13561"/>
                    <a:pt x="6286" y="13585"/>
                  </a:cubicBezTo>
                  <a:cubicBezTo>
                    <a:pt x="6201" y="13590"/>
                    <a:pt x="6115" y="13593"/>
                    <a:pt x="6029" y="13593"/>
                  </a:cubicBezTo>
                  <a:cubicBezTo>
                    <a:pt x="5723" y="13593"/>
                    <a:pt x="5416" y="13559"/>
                    <a:pt x="5117" y="13488"/>
                  </a:cubicBezTo>
                  <a:cubicBezTo>
                    <a:pt x="4745" y="13402"/>
                    <a:pt x="4386" y="13268"/>
                    <a:pt x="4039" y="13116"/>
                  </a:cubicBezTo>
                  <a:cubicBezTo>
                    <a:pt x="3387" y="12836"/>
                    <a:pt x="2699" y="12550"/>
                    <a:pt x="2169" y="12068"/>
                  </a:cubicBezTo>
                  <a:cubicBezTo>
                    <a:pt x="1645" y="11599"/>
                    <a:pt x="1353" y="10948"/>
                    <a:pt x="1066" y="10314"/>
                  </a:cubicBezTo>
                  <a:cubicBezTo>
                    <a:pt x="762" y="9626"/>
                    <a:pt x="451" y="8926"/>
                    <a:pt x="281" y="8189"/>
                  </a:cubicBezTo>
                  <a:cubicBezTo>
                    <a:pt x="208" y="7854"/>
                    <a:pt x="159" y="7519"/>
                    <a:pt x="159" y="7177"/>
                  </a:cubicBezTo>
                  <a:cubicBezTo>
                    <a:pt x="177" y="7165"/>
                    <a:pt x="189" y="7147"/>
                    <a:pt x="189" y="7117"/>
                  </a:cubicBezTo>
                  <a:cubicBezTo>
                    <a:pt x="159" y="5831"/>
                    <a:pt x="518" y="4558"/>
                    <a:pt x="1182" y="3468"/>
                  </a:cubicBezTo>
                  <a:cubicBezTo>
                    <a:pt x="1517" y="2926"/>
                    <a:pt x="1925" y="2427"/>
                    <a:pt x="2400" y="2000"/>
                  </a:cubicBezTo>
                  <a:cubicBezTo>
                    <a:pt x="2918" y="1525"/>
                    <a:pt x="3521" y="1147"/>
                    <a:pt x="4154" y="855"/>
                  </a:cubicBezTo>
                  <a:cubicBezTo>
                    <a:pt x="4837" y="544"/>
                    <a:pt x="5568" y="313"/>
                    <a:pt x="6311" y="209"/>
                  </a:cubicBezTo>
                  <a:cubicBezTo>
                    <a:pt x="6557" y="174"/>
                    <a:pt x="6804" y="157"/>
                    <a:pt x="7049" y="157"/>
                  </a:cubicBezTo>
                  <a:close/>
                  <a:moveTo>
                    <a:pt x="7074" y="1"/>
                  </a:moveTo>
                  <a:cubicBezTo>
                    <a:pt x="6409" y="1"/>
                    <a:pt x="5745" y="135"/>
                    <a:pt x="5111" y="331"/>
                  </a:cubicBezTo>
                  <a:cubicBezTo>
                    <a:pt x="3759" y="752"/>
                    <a:pt x="2516" y="1501"/>
                    <a:pt x="1608" y="2609"/>
                  </a:cubicBezTo>
                  <a:cubicBezTo>
                    <a:pt x="780" y="3620"/>
                    <a:pt x="244" y="4863"/>
                    <a:pt x="86" y="6160"/>
                  </a:cubicBezTo>
                  <a:cubicBezTo>
                    <a:pt x="49" y="6453"/>
                    <a:pt x="37" y="6751"/>
                    <a:pt x="37" y="7050"/>
                  </a:cubicBezTo>
                  <a:cubicBezTo>
                    <a:pt x="19" y="7062"/>
                    <a:pt x="7" y="7086"/>
                    <a:pt x="7" y="7110"/>
                  </a:cubicBezTo>
                  <a:cubicBezTo>
                    <a:pt x="0" y="7890"/>
                    <a:pt x="220" y="8651"/>
                    <a:pt x="500" y="9370"/>
                  </a:cubicBezTo>
                  <a:cubicBezTo>
                    <a:pt x="640" y="9723"/>
                    <a:pt x="792" y="10071"/>
                    <a:pt x="951" y="10412"/>
                  </a:cubicBezTo>
                  <a:cubicBezTo>
                    <a:pt x="1097" y="10741"/>
                    <a:pt x="1243" y="11076"/>
                    <a:pt x="1432" y="11386"/>
                  </a:cubicBezTo>
                  <a:cubicBezTo>
                    <a:pt x="1608" y="11685"/>
                    <a:pt x="1828" y="11971"/>
                    <a:pt x="2090" y="12202"/>
                  </a:cubicBezTo>
                  <a:cubicBezTo>
                    <a:pt x="2358" y="12440"/>
                    <a:pt x="2668" y="12629"/>
                    <a:pt x="2985" y="12793"/>
                  </a:cubicBezTo>
                  <a:cubicBezTo>
                    <a:pt x="3320" y="12970"/>
                    <a:pt x="3667" y="13122"/>
                    <a:pt x="4014" y="13268"/>
                  </a:cubicBezTo>
                  <a:cubicBezTo>
                    <a:pt x="4362" y="13421"/>
                    <a:pt x="4721" y="13555"/>
                    <a:pt x="5086" y="13640"/>
                  </a:cubicBezTo>
                  <a:cubicBezTo>
                    <a:pt x="5392" y="13711"/>
                    <a:pt x="5699" y="13740"/>
                    <a:pt x="6005" y="13740"/>
                  </a:cubicBezTo>
                  <a:cubicBezTo>
                    <a:pt x="6510" y="13740"/>
                    <a:pt x="7014" y="13662"/>
                    <a:pt x="7511" y="13567"/>
                  </a:cubicBezTo>
                  <a:cubicBezTo>
                    <a:pt x="8260" y="13421"/>
                    <a:pt x="9015" y="13262"/>
                    <a:pt x="9716" y="12952"/>
                  </a:cubicBezTo>
                  <a:cubicBezTo>
                    <a:pt x="10836" y="12452"/>
                    <a:pt x="11780" y="11593"/>
                    <a:pt x="12438" y="10564"/>
                  </a:cubicBezTo>
                  <a:cubicBezTo>
                    <a:pt x="13114" y="9504"/>
                    <a:pt x="13486" y="8268"/>
                    <a:pt x="13480" y="7013"/>
                  </a:cubicBezTo>
                  <a:cubicBezTo>
                    <a:pt x="13474" y="5703"/>
                    <a:pt x="13078" y="4406"/>
                    <a:pt x="12389" y="3291"/>
                  </a:cubicBezTo>
                  <a:cubicBezTo>
                    <a:pt x="11683" y="2140"/>
                    <a:pt x="10666" y="1172"/>
                    <a:pt x="9448" y="581"/>
                  </a:cubicBezTo>
                  <a:cubicBezTo>
                    <a:pt x="8814" y="270"/>
                    <a:pt x="8132" y="69"/>
                    <a:pt x="7437" y="15"/>
                  </a:cubicBezTo>
                  <a:cubicBezTo>
                    <a:pt x="7316" y="5"/>
                    <a:pt x="7195" y="1"/>
                    <a:pt x="7074"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 name="Google Shape;804;p39">
              <a:extLst>
                <a:ext uri="{FF2B5EF4-FFF2-40B4-BE49-F238E27FC236}">
                  <a16:creationId xmlns:a16="http://schemas.microsoft.com/office/drawing/2014/main" id="{6C47A697-091C-C041-B6C7-B6F9B5842AD7}"/>
                </a:ext>
              </a:extLst>
            </p:cNvPr>
            <p:cNvSpPr/>
            <p:nvPr/>
          </p:nvSpPr>
          <p:spPr>
            <a:xfrm>
              <a:off x="5558544" y="1131309"/>
              <a:ext cx="719700" cy="691008"/>
            </a:xfrm>
            <a:custGeom>
              <a:avLst/>
              <a:gdLst/>
              <a:ahLst/>
              <a:cxnLst/>
              <a:rect l="l" t="t" r="r" b="b"/>
              <a:pathLst>
                <a:path w="5995" h="5756" extrusionOk="0">
                  <a:moveTo>
                    <a:pt x="3105" y="153"/>
                  </a:moveTo>
                  <a:cubicBezTo>
                    <a:pt x="3185" y="153"/>
                    <a:pt x="3265" y="155"/>
                    <a:pt x="3345" y="160"/>
                  </a:cubicBezTo>
                  <a:cubicBezTo>
                    <a:pt x="3923" y="191"/>
                    <a:pt x="4472" y="379"/>
                    <a:pt x="4892" y="787"/>
                  </a:cubicBezTo>
                  <a:cubicBezTo>
                    <a:pt x="5739" y="1604"/>
                    <a:pt x="5848" y="2913"/>
                    <a:pt x="5428" y="3967"/>
                  </a:cubicBezTo>
                  <a:cubicBezTo>
                    <a:pt x="5233" y="4442"/>
                    <a:pt x="4922" y="4887"/>
                    <a:pt x="4502" y="5179"/>
                  </a:cubicBezTo>
                  <a:cubicBezTo>
                    <a:pt x="4061" y="5493"/>
                    <a:pt x="3536" y="5603"/>
                    <a:pt x="3002" y="5603"/>
                  </a:cubicBezTo>
                  <a:cubicBezTo>
                    <a:pt x="2946" y="5603"/>
                    <a:pt x="2889" y="5602"/>
                    <a:pt x="2833" y="5599"/>
                  </a:cubicBezTo>
                  <a:cubicBezTo>
                    <a:pt x="2236" y="5575"/>
                    <a:pt x="1627" y="5459"/>
                    <a:pt x="1176" y="5033"/>
                  </a:cubicBezTo>
                  <a:cubicBezTo>
                    <a:pt x="756" y="4643"/>
                    <a:pt x="452" y="4101"/>
                    <a:pt x="305" y="3547"/>
                  </a:cubicBezTo>
                  <a:cubicBezTo>
                    <a:pt x="159" y="3011"/>
                    <a:pt x="159" y="2444"/>
                    <a:pt x="342" y="1914"/>
                  </a:cubicBezTo>
                  <a:cubicBezTo>
                    <a:pt x="512" y="1433"/>
                    <a:pt x="823" y="995"/>
                    <a:pt x="1243" y="708"/>
                  </a:cubicBezTo>
                  <a:cubicBezTo>
                    <a:pt x="1353" y="635"/>
                    <a:pt x="1463" y="574"/>
                    <a:pt x="1578" y="519"/>
                  </a:cubicBezTo>
                  <a:cubicBezTo>
                    <a:pt x="1609" y="507"/>
                    <a:pt x="1621" y="477"/>
                    <a:pt x="1615" y="452"/>
                  </a:cubicBezTo>
                  <a:cubicBezTo>
                    <a:pt x="1859" y="300"/>
                    <a:pt x="2145" y="239"/>
                    <a:pt x="2431" y="203"/>
                  </a:cubicBezTo>
                  <a:cubicBezTo>
                    <a:pt x="2652" y="171"/>
                    <a:pt x="2879" y="153"/>
                    <a:pt x="3105" y="153"/>
                  </a:cubicBezTo>
                  <a:close/>
                  <a:moveTo>
                    <a:pt x="3121" y="0"/>
                  </a:moveTo>
                  <a:cubicBezTo>
                    <a:pt x="3033" y="0"/>
                    <a:pt x="2945" y="3"/>
                    <a:pt x="2857" y="8"/>
                  </a:cubicBezTo>
                  <a:cubicBezTo>
                    <a:pt x="2547" y="26"/>
                    <a:pt x="2224" y="57"/>
                    <a:pt x="1926" y="148"/>
                  </a:cubicBezTo>
                  <a:cubicBezTo>
                    <a:pt x="1779" y="197"/>
                    <a:pt x="1639" y="258"/>
                    <a:pt x="1511" y="343"/>
                  </a:cubicBezTo>
                  <a:cubicBezTo>
                    <a:pt x="1487" y="355"/>
                    <a:pt x="1475" y="379"/>
                    <a:pt x="1475" y="398"/>
                  </a:cubicBezTo>
                  <a:cubicBezTo>
                    <a:pt x="994" y="629"/>
                    <a:pt x="604" y="1031"/>
                    <a:pt x="354" y="1506"/>
                  </a:cubicBezTo>
                  <a:cubicBezTo>
                    <a:pt x="92" y="2018"/>
                    <a:pt x="1" y="2596"/>
                    <a:pt x="74" y="3169"/>
                  </a:cubicBezTo>
                  <a:cubicBezTo>
                    <a:pt x="153" y="3772"/>
                    <a:pt x="409" y="4351"/>
                    <a:pt x="787" y="4832"/>
                  </a:cubicBezTo>
                  <a:cubicBezTo>
                    <a:pt x="975" y="5069"/>
                    <a:pt x="1195" y="5289"/>
                    <a:pt x="1463" y="5435"/>
                  </a:cubicBezTo>
                  <a:cubicBezTo>
                    <a:pt x="1737" y="5587"/>
                    <a:pt x="2047" y="5666"/>
                    <a:pt x="2358" y="5709"/>
                  </a:cubicBezTo>
                  <a:cubicBezTo>
                    <a:pt x="2572" y="5738"/>
                    <a:pt x="2791" y="5755"/>
                    <a:pt x="3009" y="5755"/>
                  </a:cubicBezTo>
                  <a:cubicBezTo>
                    <a:pt x="3438" y="5755"/>
                    <a:pt x="3865" y="5687"/>
                    <a:pt x="4252" y="5502"/>
                  </a:cubicBezTo>
                  <a:cubicBezTo>
                    <a:pt x="4746" y="5270"/>
                    <a:pt x="5136" y="4850"/>
                    <a:pt x="5397" y="4375"/>
                  </a:cubicBezTo>
                  <a:cubicBezTo>
                    <a:pt x="5970" y="3333"/>
                    <a:pt x="5994" y="1933"/>
                    <a:pt x="5257" y="970"/>
                  </a:cubicBezTo>
                  <a:cubicBezTo>
                    <a:pt x="4904" y="507"/>
                    <a:pt x="4405" y="184"/>
                    <a:pt x="3832" y="69"/>
                  </a:cubicBezTo>
                  <a:cubicBezTo>
                    <a:pt x="3597" y="20"/>
                    <a:pt x="3358" y="0"/>
                    <a:pt x="312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6" name="Google Shape;805;p39">
              <a:extLst>
                <a:ext uri="{FF2B5EF4-FFF2-40B4-BE49-F238E27FC236}">
                  <a16:creationId xmlns:a16="http://schemas.microsoft.com/office/drawing/2014/main" id="{94B8F688-06DB-8341-ACB0-CF36F7481EE0}"/>
                </a:ext>
              </a:extLst>
            </p:cNvPr>
            <p:cNvSpPr/>
            <p:nvPr/>
          </p:nvSpPr>
          <p:spPr>
            <a:xfrm>
              <a:off x="7111591" y="2195882"/>
              <a:ext cx="473237" cy="614896"/>
            </a:xfrm>
            <a:custGeom>
              <a:avLst/>
              <a:gdLst/>
              <a:ahLst/>
              <a:cxnLst/>
              <a:rect l="l" t="t" r="r" b="b"/>
              <a:pathLst>
                <a:path w="3942" h="5122" extrusionOk="0">
                  <a:moveTo>
                    <a:pt x="2017" y="167"/>
                  </a:moveTo>
                  <a:cubicBezTo>
                    <a:pt x="2748" y="313"/>
                    <a:pt x="3351" y="891"/>
                    <a:pt x="3601" y="1586"/>
                  </a:cubicBezTo>
                  <a:cubicBezTo>
                    <a:pt x="3911" y="2445"/>
                    <a:pt x="3710" y="3419"/>
                    <a:pt x="3235" y="4181"/>
                  </a:cubicBezTo>
                  <a:cubicBezTo>
                    <a:pt x="3010" y="4540"/>
                    <a:pt x="2693" y="4869"/>
                    <a:pt x="2261" y="4954"/>
                  </a:cubicBezTo>
                  <a:cubicBezTo>
                    <a:pt x="2185" y="4968"/>
                    <a:pt x="2108" y="4975"/>
                    <a:pt x="2032" y="4975"/>
                  </a:cubicBezTo>
                  <a:cubicBezTo>
                    <a:pt x="1708" y="4975"/>
                    <a:pt x="1383" y="4856"/>
                    <a:pt x="1122" y="4674"/>
                  </a:cubicBezTo>
                  <a:cubicBezTo>
                    <a:pt x="391" y="4162"/>
                    <a:pt x="165" y="3139"/>
                    <a:pt x="190" y="2298"/>
                  </a:cubicBezTo>
                  <a:cubicBezTo>
                    <a:pt x="208" y="1842"/>
                    <a:pt x="318" y="1373"/>
                    <a:pt x="574" y="983"/>
                  </a:cubicBezTo>
                  <a:cubicBezTo>
                    <a:pt x="793" y="654"/>
                    <a:pt x="1116" y="380"/>
                    <a:pt x="1493" y="258"/>
                  </a:cubicBezTo>
                  <a:cubicBezTo>
                    <a:pt x="1591" y="228"/>
                    <a:pt x="1688" y="203"/>
                    <a:pt x="1792" y="191"/>
                  </a:cubicBezTo>
                  <a:cubicBezTo>
                    <a:pt x="1804" y="191"/>
                    <a:pt x="1810" y="191"/>
                    <a:pt x="1816" y="185"/>
                  </a:cubicBezTo>
                  <a:lnTo>
                    <a:pt x="1847" y="185"/>
                  </a:lnTo>
                  <a:cubicBezTo>
                    <a:pt x="1901" y="173"/>
                    <a:pt x="1950" y="173"/>
                    <a:pt x="2005" y="167"/>
                  </a:cubicBezTo>
                  <a:close/>
                  <a:moveTo>
                    <a:pt x="1941" y="1"/>
                  </a:moveTo>
                  <a:cubicBezTo>
                    <a:pt x="1917" y="1"/>
                    <a:pt x="1898" y="11"/>
                    <a:pt x="1883" y="27"/>
                  </a:cubicBezTo>
                  <a:cubicBezTo>
                    <a:pt x="1859" y="33"/>
                    <a:pt x="1834" y="33"/>
                    <a:pt x="1804" y="39"/>
                  </a:cubicBezTo>
                  <a:lnTo>
                    <a:pt x="1792" y="39"/>
                  </a:lnTo>
                  <a:cubicBezTo>
                    <a:pt x="1359" y="87"/>
                    <a:pt x="963" y="301"/>
                    <a:pt x="671" y="617"/>
                  </a:cubicBezTo>
                  <a:cubicBezTo>
                    <a:pt x="348" y="965"/>
                    <a:pt x="159" y="1409"/>
                    <a:pt x="80" y="1872"/>
                  </a:cubicBezTo>
                  <a:cubicBezTo>
                    <a:pt x="1" y="2359"/>
                    <a:pt x="31" y="2871"/>
                    <a:pt x="147" y="3352"/>
                  </a:cubicBezTo>
                  <a:cubicBezTo>
                    <a:pt x="257" y="3803"/>
                    <a:pt x="452" y="4235"/>
                    <a:pt x="775" y="4576"/>
                  </a:cubicBezTo>
                  <a:cubicBezTo>
                    <a:pt x="1079" y="4887"/>
                    <a:pt x="1499" y="5094"/>
                    <a:pt x="1938" y="5119"/>
                  </a:cubicBezTo>
                  <a:cubicBezTo>
                    <a:pt x="1968" y="5121"/>
                    <a:pt x="1999" y="5122"/>
                    <a:pt x="2029" y="5122"/>
                  </a:cubicBezTo>
                  <a:cubicBezTo>
                    <a:pt x="2449" y="5122"/>
                    <a:pt x="2823" y="4926"/>
                    <a:pt x="3101" y="4613"/>
                  </a:cubicBezTo>
                  <a:cubicBezTo>
                    <a:pt x="3424" y="4254"/>
                    <a:pt x="3643" y="3803"/>
                    <a:pt x="3777" y="3340"/>
                  </a:cubicBezTo>
                  <a:cubicBezTo>
                    <a:pt x="3905" y="2877"/>
                    <a:pt x="3942" y="2384"/>
                    <a:pt x="3844" y="1903"/>
                  </a:cubicBezTo>
                  <a:cubicBezTo>
                    <a:pt x="3680" y="1074"/>
                    <a:pt x="3077" y="331"/>
                    <a:pt x="2261" y="69"/>
                  </a:cubicBezTo>
                  <a:cubicBezTo>
                    <a:pt x="2163" y="39"/>
                    <a:pt x="2060" y="14"/>
                    <a:pt x="1956" y="2"/>
                  </a:cubicBezTo>
                  <a:cubicBezTo>
                    <a:pt x="1951" y="1"/>
                    <a:pt x="1946" y="1"/>
                    <a:pt x="194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 name="Google Shape;806;p39">
              <a:extLst>
                <a:ext uri="{FF2B5EF4-FFF2-40B4-BE49-F238E27FC236}">
                  <a16:creationId xmlns:a16="http://schemas.microsoft.com/office/drawing/2014/main" id="{8EF84EDD-2421-1440-86B1-EA17B9F808FC}"/>
                </a:ext>
              </a:extLst>
            </p:cNvPr>
            <p:cNvSpPr/>
            <p:nvPr/>
          </p:nvSpPr>
          <p:spPr>
            <a:xfrm>
              <a:off x="5474991" y="2386516"/>
              <a:ext cx="127613" cy="114768"/>
            </a:xfrm>
            <a:custGeom>
              <a:avLst/>
              <a:gdLst/>
              <a:ahLst/>
              <a:cxnLst/>
              <a:rect l="l" t="t" r="r" b="b"/>
              <a:pathLst>
                <a:path w="1063" h="956" extrusionOk="0">
                  <a:moveTo>
                    <a:pt x="584" y="152"/>
                  </a:moveTo>
                  <a:cubicBezTo>
                    <a:pt x="640" y="152"/>
                    <a:pt x="696" y="164"/>
                    <a:pt x="746" y="187"/>
                  </a:cubicBezTo>
                  <a:cubicBezTo>
                    <a:pt x="910" y="260"/>
                    <a:pt x="947" y="449"/>
                    <a:pt x="873" y="601"/>
                  </a:cubicBezTo>
                  <a:cubicBezTo>
                    <a:pt x="815" y="717"/>
                    <a:pt x="705" y="800"/>
                    <a:pt x="585" y="800"/>
                  </a:cubicBezTo>
                  <a:cubicBezTo>
                    <a:pt x="542" y="800"/>
                    <a:pt x="497" y="790"/>
                    <a:pt x="453" y="765"/>
                  </a:cubicBezTo>
                  <a:cubicBezTo>
                    <a:pt x="301" y="686"/>
                    <a:pt x="210" y="479"/>
                    <a:pt x="289" y="315"/>
                  </a:cubicBezTo>
                  <a:cubicBezTo>
                    <a:pt x="289" y="308"/>
                    <a:pt x="295" y="308"/>
                    <a:pt x="295" y="302"/>
                  </a:cubicBezTo>
                  <a:cubicBezTo>
                    <a:pt x="301" y="296"/>
                    <a:pt x="301" y="290"/>
                    <a:pt x="307" y="284"/>
                  </a:cubicBezTo>
                  <a:cubicBezTo>
                    <a:pt x="367" y="196"/>
                    <a:pt x="475" y="152"/>
                    <a:pt x="584" y="152"/>
                  </a:cubicBezTo>
                  <a:close/>
                  <a:moveTo>
                    <a:pt x="587" y="0"/>
                  </a:moveTo>
                  <a:cubicBezTo>
                    <a:pt x="425" y="0"/>
                    <a:pt x="266" y="72"/>
                    <a:pt x="173" y="211"/>
                  </a:cubicBezTo>
                  <a:cubicBezTo>
                    <a:pt x="173" y="217"/>
                    <a:pt x="167" y="223"/>
                    <a:pt x="167" y="223"/>
                  </a:cubicBezTo>
                  <a:cubicBezTo>
                    <a:pt x="161" y="229"/>
                    <a:pt x="161" y="235"/>
                    <a:pt x="155" y="241"/>
                  </a:cubicBezTo>
                  <a:cubicBezTo>
                    <a:pt x="1" y="555"/>
                    <a:pt x="263" y="955"/>
                    <a:pt x="590" y="955"/>
                  </a:cubicBezTo>
                  <a:cubicBezTo>
                    <a:pt x="651" y="955"/>
                    <a:pt x="713" y="942"/>
                    <a:pt x="776" y="911"/>
                  </a:cubicBezTo>
                  <a:cubicBezTo>
                    <a:pt x="947" y="826"/>
                    <a:pt x="1062" y="631"/>
                    <a:pt x="1062" y="442"/>
                  </a:cubicBezTo>
                  <a:cubicBezTo>
                    <a:pt x="1062" y="241"/>
                    <a:pt x="928" y="77"/>
                    <a:pt x="739" y="22"/>
                  </a:cubicBezTo>
                  <a:cubicBezTo>
                    <a:pt x="690" y="7"/>
                    <a:pt x="638" y="0"/>
                    <a:pt x="58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8" name="Google Shape;807;p39">
              <a:extLst>
                <a:ext uri="{FF2B5EF4-FFF2-40B4-BE49-F238E27FC236}">
                  <a16:creationId xmlns:a16="http://schemas.microsoft.com/office/drawing/2014/main" id="{89B6747A-07E6-9044-8EB9-FC1DD6388054}"/>
                </a:ext>
              </a:extLst>
            </p:cNvPr>
            <p:cNvSpPr/>
            <p:nvPr/>
          </p:nvSpPr>
          <p:spPr>
            <a:xfrm>
              <a:off x="5627211" y="2339697"/>
              <a:ext cx="127493" cy="114288"/>
            </a:xfrm>
            <a:custGeom>
              <a:avLst/>
              <a:gdLst/>
              <a:ahLst/>
              <a:cxnLst/>
              <a:rect l="l" t="t" r="r" b="b"/>
              <a:pathLst>
                <a:path w="1062" h="952" extrusionOk="0">
                  <a:moveTo>
                    <a:pt x="572" y="151"/>
                  </a:moveTo>
                  <a:cubicBezTo>
                    <a:pt x="629" y="151"/>
                    <a:pt x="687" y="163"/>
                    <a:pt x="738" y="187"/>
                  </a:cubicBezTo>
                  <a:cubicBezTo>
                    <a:pt x="903" y="260"/>
                    <a:pt x="945" y="449"/>
                    <a:pt x="866" y="601"/>
                  </a:cubicBezTo>
                  <a:cubicBezTo>
                    <a:pt x="813" y="717"/>
                    <a:pt x="700" y="801"/>
                    <a:pt x="579" y="801"/>
                  </a:cubicBezTo>
                  <a:cubicBezTo>
                    <a:pt x="535" y="801"/>
                    <a:pt x="490" y="790"/>
                    <a:pt x="446" y="765"/>
                  </a:cubicBezTo>
                  <a:cubicBezTo>
                    <a:pt x="300" y="680"/>
                    <a:pt x="202" y="479"/>
                    <a:pt x="282" y="315"/>
                  </a:cubicBezTo>
                  <a:cubicBezTo>
                    <a:pt x="288" y="309"/>
                    <a:pt x="288" y="303"/>
                    <a:pt x="288" y="296"/>
                  </a:cubicBezTo>
                  <a:cubicBezTo>
                    <a:pt x="294" y="296"/>
                    <a:pt x="300" y="290"/>
                    <a:pt x="300" y="284"/>
                  </a:cubicBezTo>
                  <a:cubicBezTo>
                    <a:pt x="359" y="193"/>
                    <a:pt x="465" y="151"/>
                    <a:pt x="572" y="151"/>
                  </a:cubicBezTo>
                  <a:close/>
                  <a:moveTo>
                    <a:pt x="580" y="0"/>
                  </a:moveTo>
                  <a:cubicBezTo>
                    <a:pt x="420" y="0"/>
                    <a:pt x="264" y="72"/>
                    <a:pt x="172" y="211"/>
                  </a:cubicBezTo>
                  <a:cubicBezTo>
                    <a:pt x="166" y="211"/>
                    <a:pt x="166" y="217"/>
                    <a:pt x="160" y="223"/>
                  </a:cubicBezTo>
                  <a:cubicBezTo>
                    <a:pt x="160" y="229"/>
                    <a:pt x="154" y="236"/>
                    <a:pt x="154" y="236"/>
                  </a:cubicBezTo>
                  <a:cubicBezTo>
                    <a:pt x="0" y="553"/>
                    <a:pt x="260" y="952"/>
                    <a:pt x="581" y="952"/>
                  </a:cubicBezTo>
                  <a:cubicBezTo>
                    <a:pt x="642" y="952"/>
                    <a:pt x="706" y="938"/>
                    <a:pt x="769" y="906"/>
                  </a:cubicBezTo>
                  <a:cubicBezTo>
                    <a:pt x="945" y="826"/>
                    <a:pt x="1061" y="631"/>
                    <a:pt x="1061" y="443"/>
                  </a:cubicBezTo>
                  <a:cubicBezTo>
                    <a:pt x="1061" y="242"/>
                    <a:pt x="921" y="77"/>
                    <a:pt x="732" y="22"/>
                  </a:cubicBezTo>
                  <a:cubicBezTo>
                    <a:pt x="682" y="8"/>
                    <a:pt x="631" y="0"/>
                    <a:pt x="58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 name="Google Shape;808;p39">
              <a:extLst>
                <a:ext uri="{FF2B5EF4-FFF2-40B4-BE49-F238E27FC236}">
                  <a16:creationId xmlns:a16="http://schemas.microsoft.com/office/drawing/2014/main" id="{1F3CF8EF-2596-074F-B4B6-C2C1BC187F41}"/>
                </a:ext>
              </a:extLst>
            </p:cNvPr>
            <p:cNvSpPr/>
            <p:nvPr/>
          </p:nvSpPr>
          <p:spPr>
            <a:xfrm>
              <a:off x="5771267" y="2310406"/>
              <a:ext cx="127493" cy="114408"/>
            </a:xfrm>
            <a:custGeom>
              <a:avLst/>
              <a:gdLst/>
              <a:ahLst/>
              <a:cxnLst/>
              <a:rect l="l" t="t" r="r" b="b"/>
              <a:pathLst>
                <a:path w="1062" h="953" extrusionOk="0">
                  <a:moveTo>
                    <a:pt x="581" y="153"/>
                  </a:moveTo>
                  <a:cubicBezTo>
                    <a:pt x="636" y="153"/>
                    <a:pt x="691" y="164"/>
                    <a:pt x="738" y="187"/>
                  </a:cubicBezTo>
                  <a:cubicBezTo>
                    <a:pt x="903" y="260"/>
                    <a:pt x="945" y="449"/>
                    <a:pt x="866" y="601"/>
                  </a:cubicBezTo>
                  <a:cubicBezTo>
                    <a:pt x="813" y="718"/>
                    <a:pt x="703" y="801"/>
                    <a:pt x="584" y="801"/>
                  </a:cubicBezTo>
                  <a:cubicBezTo>
                    <a:pt x="540" y="801"/>
                    <a:pt x="496" y="790"/>
                    <a:pt x="452" y="766"/>
                  </a:cubicBezTo>
                  <a:cubicBezTo>
                    <a:pt x="300" y="687"/>
                    <a:pt x="208" y="480"/>
                    <a:pt x="288" y="315"/>
                  </a:cubicBezTo>
                  <a:cubicBezTo>
                    <a:pt x="288" y="309"/>
                    <a:pt x="288" y="303"/>
                    <a:pt x="294" y="297"/>
                  </a:cubicBezTo>
                  <a:cubicBezTo>
                    <a:pt x="294" y="297"/>
                    <a:pt x="300" y="291"/>
                    <a:pt x="300" y="285"/>
                  </a:cubicBezTo>
                  <a:cubicBezTo>
                    <a:pt x="364" y="196"/>
                    <a:pt x="473" y="153"/>
                    <a:pt x="581" y="153"/>
                  </a:cubicBezTo>
                  <a:close/>
                  <a:moveTo>
                    <a:pt x="583" y="1"/>
                  </a:moveTo>
                  <a:cubicBezTo>
                    <a:pt x="424" y="1"/>
                    <a:pt x="264" y="73"/>
                    <a:pt x="172" y="212"/>
                  </a:cubicBezTo>
                  <a:cubicBezTo>
                    <a:pt x="166" y="212"/>
                    <a:pt x="166" y="218"/>
                    <a:pt x="166" y="224"/>
                  </a:cubicBezTo>
                  <a:cubicBezTo>
                    <a:pt x="160" y="230"/>
                    <a:pt x="160" y="236"/>
                    <a:pt x="154" y="236"/>
                  </a:cubicBezTo>
                  <a:cubicBezTo>
                    <a:pt x="0" y="553"/>
                    <a:pt x="259" y="952"/>
                    <a:pt x="585" y="952"/>
                  </a:cubicBezTo>
                  <a:cubicBezTo>
                    <a:pt x="647" y="952"/>
                    <a:pt x="711" y="938"/>
                    <a:pt x="775" y="906"/>
                  </a:cubicBezTo>
                  <a:cubicBezTo>
                    <a:pt x="945" y="827"/>
                    <a:pt x="1061" y="632"/>
                    <a:pt x="1061" y="443"/>
                  </a:cubicBezTo>
                  <a:cubicBezTo>
                    <a:pt x="1061" y="242"/>
                    <a:pt x="921" y="78"/>
                    <a:pt x="732" y="23"/>
                  </a:cubicBezTo>
                  <a:cubicBezTo>
                    <a:pt x="684" y="8"/>
                    <a:pt x="633" y="1"/>
                    <a:pt x="583"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0" name="Google Shape;809;p39">
              <a:extLst>
                <a:ext uri="{FF2B5EF4-FFF2-40B4-BE49-F238E27FC236}">
                  <a16:creationId xmlns:a16="http://schemas.microsoft.com/office/drawing/2014/main" id="{F13B6081-7B68-F347-9A09-A22DEC98F821}"/>
                </a:ext>
              </a:extLst>
            </p:cNvPr>
            <p:cNvSpPr/>
            <p:nvPr/>
          </p:nvSpPr>
          <p:spPr>
            <a:xfrm>
              <a:off x="5941494" y="2300202"/>
              <a:ext cx="127613" cy="114888"/>
            </a:xfrm>
            <a:custGeom>
              <a:avLst/>
              <a:gdLst/>
              <a:ahLst/>
              <a:cxnLst/>
              <a:rect l="l" t="t" r="r" b="b"/>
              <a:pathLst>
                <a:path w="1063" h="957" extrusionOk="0">
                  <a:moveTo>
                    <a:pt x="586" y="153"/>
                  </a:moveTo>
                  <a:cubicBezTo>
                    <a:pt x="641" y="153"/>
                    <a:pt x="696" y="164"/>
                    <a:pt x="746" y="187"/>
                  </a:cubicBezTo>
                  <a:cubicBezTo>
                    <a:pt x="910" y="266"/>
                    <a:pt x="947" y="449"/>
                    <a:pt x="873" y="607"/>
                  </a:cubicBezTo>
                  <a:cubicBezTo>
                    <a:pt x="815" y="720"/>
                    <a:pt x="702" y="803"/>
                    <a:pt x="580" y="803"/>
                  </a:cubicBezTo>
                  <a:cubicBezTo>
                    <a:pt x="538" y="803"/>
                    <a:pt x="495" y="793"/>
                    <a:pt x="453" y="772"/>
                  </a:cubicBezTo>
                  <a:cubicBezTo>
                    <a:pt x="301" y="686"/>
                    <a:pt x="210" y="479"/>
                    <a:pt x="289" y="321"/>
                  </a:cubicBezTo>
                  <a:cubicBezTo>
                    <a:pt x="289" y="315"/>
                    <a:pt x="295" y="309"/>
                    <a:pt x="295" y="303"/>
                  </a:cubicBezTo>
                  <a:cubicBezTo>
                    <a:pt x="295" y="297"/>
                    <a:pt x="301" y="297"/>
                    <a:pt x="307" y="290"/>
                  </a:cubicBezTo>
                  <a:cubicBezTo>
                    <a:pt x="368" y="198"/>
                    <a:pt x="476" y="153"/>
                    <a:pt x="586" y="153"/>
                  </a:cubicBezTo>
                  <a:close/>
                  <a:moveTo>
                    <a:pt x="587" y="1"/>
                  </a:moveTo>
                  <a:cubicBezTo>
                    <a:pt x="425" y="1"/>
                    <a:pt x="266" y="73"/>
                    <a:pt x="173" y="211"/>
                  </a:cubicBezTo>
                  <a:cubicBezTo>
                    <a:pt x="173" y="217"/>
                    <a:pt x="167" y="223"/>
                    <a:pt x="167" y="230"/>
                  </a:cubicBezTo>
                  <a:cubicBezTo>
                    <a:pt x="161" y="230"/>
                    <a:pt x="161" y="236"/>
                    <a:pt x="155" y="242"/>
                  </a:cubicBezTo>
                  <a:cubicBezTo>
                    <a:pt x="1" y="560"/>
                    <a:pt x="262" y="956"/>
                    <a:pt x="589" y="956"/>
                  </a:cubicBezTo>
                  <a:cubicBezTo>
                    <a:pt x="650" y="956"/>
                    <a:pt x="713" y="942"/>
                    <a:pt x="776" y="912"/>
                  </a:cubicBezTo>
                  <a:cubicBezTo>
                    <a:pt x="947" y="826"/>
                    <a:pt x="1062" y="632"/>
                    <a:pt x="1062" y="443"/>
                  </a:cubicBezTo>
                  <a:cubicBezTo>
                    <a:pt x="1062" y="242"/>
                    <a:pt x="928" y="83"/>
                    <a:pt x="739" y="22"/>
                  </a:cubicBezTo>
                  <a:cubicBezTo>
                    <a:pt x="690" y="8"/>
                    <a:pt x="638" y="1"/>
                    <a:pt x="58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 name="Google Shape;810;p39">
              <a:extLst>
                <a:ext uri="{FF2B5EF4-FFF2-40B4-BE49-F238E27FC236}">
                  <a16:creationId xmlns:a16="http://schemas.microsoft.com/office/drawing/2014/main" id="{6F160FA1-8EA6-194C-997F-9C51A584524D}"/>
                </a:ext>
              </a:extLst>
            </p:cNvPr>
            <p:cNvSpPr/>
            <p:nvPr/>
          </p:nvSpPr>
          <p:spPr>
            <a:xfrm>
              <a:off x="6082669" y="2329493"/>
              <a:ext cx="127493" cy="114288"/>
            </a:xfrm>
            <a:custGeom>
              <a:avLst/>
              <a:gdLst/>
              <a:ahLst/>
              <a:cxnLst/>
              <a:rect l="l" t="t" r="r" b="b"/>
              <a:pathLst>
                <a:path w="1062" h="952" extrusionOk="0">
                  <a:moveTo>
                    <a:pt x="583" y="152"/>
                  </a:moveTo>
                  <a:cubicBezTo>
                    <a:pt x="639" y="152"/>
                    <a:pt x="695" y="164"/>
                    <a:pt x="745" y="187"/>
                  </a:cubicBezTo>
                  <a:cubicBezTo>
                    <a:pt x="910" y="260"/>
                    <a:pt x="946" y="448"/>
                    <a:pt x="873" y="601"/>
                  </a:cubicBezTo>
                  <a:cubicBezTo>
                    <a:pt x="815" y="717"/>
                    <a:pt x="704" y="800"/>
                    <a:pt x="584" y="800"/>
                  </a:cubicBezTo>
                  <a:cubicBezTo>
                    <a:pt x="541" y="800"/>
                    <a:pt x="496" y="789"/>
                    <a:pt x="453" y="765"/>
                  </a:cubicBezTo>
                  <a:cubicBezTo>
                    <a:pt x="300" y="686"/>
                    <a:pt x="209" y="479"/>
                    <a:pt x="288" y="314"/>
                  </a:cubicBezTo>
                  <a:cubicBezTo>
                    <a:pt x="288" y="308"/>
                    <a:pt x="294" y="302"/>
                    <a:pt x="294" y="296"/>
                  </a:cubicBezTo>
                  <a:cubicBezTo>
                    <a:pt x="300" y="296"/>
                    <a:pt x="300" y="290"/>
                    <a:pt x="307" y="284"/>
                  </a:cubicBezTo>
                  <a:cubicBezTo>
                    <a:pt x="367" y="196"/>
                    <a:pt x="475" y="152"/>
                    <a:pt x="583" y="152"/>
                  </a:cubicBezTo>
                  <a:close/>
                  <a:moveTo>
                    <a:pt x="586" y="0"/>
                  </a:moveTo>
                  <a:cubicBezTo>
                    <a:pt x="424" y="0"/>
                    <a:pt x="265" y="72"/>
                    <a:pt x="173" y="211"/>
                  </a:cubicBezTo>
                  <a:cubicBezTo>
                    <a:pt x="173" y="211"/>
                    <a:pt x="166" y="217"/>
                    <a:pt x="166" y="223"/>
                  </a:cubicBezTo>
                  <a:cubicBezTo>
                    <a:pt x="160" y="229"/>
                    <a:pt x="160" y="235"/>
                    <a:pt x="154" y="241"/>
                  </a:cubicBezTo>
                  <a:cubicBezTo>
                    <a:pt x="1" y="554"/>
                    <a:pt x="260" y="952"/>
                    <a:pt x="585" y="952"/>
                  </a:cubicBezTo>
                  <a:cubicBezTo>
                    <a:pt x="647" y="952"/>
                    <a:pt x="711" y="937"/>
                    <a:pt x="776" y="905"/>
                  </a:cubicBezTo>
                  <a:cubicBezTo>
                    <a:pt x="946" y="826"/>
                    <a:pt x="1062" y="631"/>
                    <a:pt x="1062" y="442"/>
                  </a:cubicBezTo>
                  <a:cubicBezTo>
                    <a:pt x="1062" y="241"/>
                    <a:pt x="928" y="77"/>
                    <a:pt x="739" y="22"/>
                  </a:cubicBezTo>
                  <a:cubicBezTo>
                    <a:pt x="689" y="7"/>
                    <a:pt x="638" y="0"/>
                    <a:pt x="58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2" name="Google Shape;811;p39">
              <a:extLst>
                <a:ext uri="{FF2B5EF4-FFF2-40B4-BE49-F238E27FC236}">
                  <a16:creationId xmlns:a16="http://schemas.microsoft.com/office/drawing/2014/main" id="{E4D683E7-38F1-584F-9EBF-E45926CF551A}"/>
                </a:ext>
              </a:extLst>
            </p:cNvPr>
            <p:cNvSpPr/>
            <p:nvPr/>
          </p:nvSpPr>
          <p:spPr>
            <a:xfrm>
              <a:off x="6262499" y="2386516"/>
              <a:ext cx="127613" cy="114768"/>
            </a:xfrm>
            <a:custGeom>
              <a:avLst/>
              <a:gdLst/>
              <a:ahLst/>
              <a:cxnLst/>
              <a:rect l="l" t="t" r="r" b="b"/>
              <a:pathLst>
                <a:path w="1063" h="956" extrusionOk="0">
                  <a:moveTo>
                    <a:pt x="584" y="152"/>
                  </a:moveTo>
                  <a:cubicBezTo>
                    <a:pt x="640" y="152"/>
                    <a:pt x="696" y="164"/>
                    <a:pt x="746" y="187"/>
                  </a:cubicBezTo>
                  <a:cubicBezTo>
                    <a:pt x="910" y="260"/>
                    <a:pt x="947" y="449"/>
                    <a:pt x="873" y="601"/>
                  </a:cubicBezTo>
                  <a:cubicBezTo>
                    <a:pt x="815" y="717"/>
                    <a:pt x="705" y="800"/>
                    <a:pt x="585" y="800"/>
                  </a:cubicBezTo>
                  <a:cubicBezTo>
                    <a:pt x="541" y="800"/>
                    <a:pt x="497" y="790"/>
                    <a:pt x="453" y="765"/>
                  </a:cubicBezTo>
                  <a:cubicBezTo>
                    <a:pt x="301" y="686"/>
                    <a:pt x="210" y="479"/>
                    <a:pt x="289" y="315"/>
                  </a:cubicBezTo>
                  <a:cubicBezTo>
                    <a:pt x="289" y="308"/>
                    <a:pt x="289" y="302"/>
                    <a:pt x="295" y="302"/>
                  </a:cubicBezTo>
                  <a:cubicBezTo>
                    <a:pt x="295" y="296"/>
                    <a:pt x="301" y="290"/>
                    <a:pt x="307" y="284"/>
                  </a:cubicBezTo>
                  <a:cubicBezTo>
                    <a:pt x="367" y="196"/>
                    <a:pt x="475" y="152"/>
                    <a:pt x="584" y="152"/>
                  </a:cubicBezTo>
                  <a:close/>
                  <a:moveTo>
                    <a:pt x="587" y="0"/>
                  </a:moveTo>
                  <a:cubicBezTo>
                    <a:pt x="425" y="0"/>
                    <a:pt x="265" y="72"/>
                    <a:pt x="173" y="211"/>
                  </a:cubicBezTo>
                  <a:cubicBezTo>
                    <a:pt x="173" y="217"/>
                    <a:pt x="167" y="217"/>
                    <a:pt x="167" y="223"/>
                  </a:cubicBezTo>
                  <a:cubicBezTo>
                    <a:pt x="161" y="229"/>
                    <a:pt x="161" y="235"/>
                    <a:pt x="155" y="241"/>
                  </a:cubicBezTo>
                  <a:cubicBezTo>
                    <a:pt x="0" y="555"/>
                    <a:pt x="263" y="955"/>
                    <a:pt x="590" y="955"/>
                  </a:cubicBezTo>
                  <a:cubicBezTo>
                    <a:pt x="651" y="955"/>
                    <a:pt x="713" y="942"/>
                    <a:pt x="776" y="911"/>
                  </a:cubicBezTo>
                  <a:cubicBezTo>
                    <a:pt x="947" y="826"/>
                    <a:pt x="1062" y="631"/>
                    <a:pt x="1062" y="442"/>
                  </a:cubicBezTo>
                  <a:cubicBezTo>
                    <a:pt x="1062" y="241"/>
                    <a:pt x="922" y="77"/>
                    <a:pt x="739" y="22"/>
                  </a:cubicBezTo>
                  <a:cubicBezTo>
                    <a:pt x="690" y="7"/>
                    <a:pt x="638" y="0"/>
                    <a:pt x="58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3" name="Google Shape;812;p39">
              <a:extLst>
                <a:ext uri="{FF2B5EF4-FFF2-40B4-BE49-F238E27FC236}">
                  <a16:creationId xmlns:a16="http://schemas.microsoft.com/office/drawing/2014/main" id="{45BAE886-1064-484D-B31E-9A2BC3986588}"/>
                </a:ext>
              </a:extLst>
            </p:cNvPr>
            <p:cNvSpPr/>
            <p:nvPr/>
          </p:nvSpPr>
          <p:spPr>
            <a:xfrm>
              <a:off x="6394911" y="2453742"/>
              <a:ext cx="127493" cy="114408"/>
            </a:xfrm>
            <a:custGeom>
              <a:avLst/>
              <a:gdLst/>
              <a:ahLst/>
              <a:cxnLst/>
              <a:rect l="l" t="t" r="r" b="b"/>
              <a:pathLst>
                <a:path w="1062" h="953" extrusionOk="0">
                  <a:moveTo>
                    <a:pt x="581" y="153"/>
                  </a:moveTo>
                  <a:cubicBezTo>
                    <a:pt x="637" y="153"/>
                    <a:pt x="691" y="164"/>
                    <a:pt x="739" y="187"/>
                  </a:cubicBezTo>
                  <a:cubicBezTo>
                    <a:pt x="903" y="260"/>
                    <a:pt x="946" y="449"/>
                    <a:pt x="873" y="601"/>
                  </a:cubicBezTo>
                  <a:cubicBezTo>
                    <a:pt x="815" y="717"/>
                    <a:pt x="704" y="801"/>
                    <a:pt x="584" y="801"/>
                  </a:cubicBezTo>
                  <a:cubicBezTo>
                    <a:pt x="541" y="801"/>
                    <a:pt x="496" y="790"/>
                    <a:pt x="453" y="766"/>
                  </a:cubicBezTo>
                  <a:cubicBezTo>
                    <a:pt x="300" y="686"/>
                    <a:pt x="209" y="479"/>
                    <a:pt x="288" y="315"/>
                  </a:cubicBezTo>
                  <a:cubicBezTo>
                    <a:pt x="288" y="309"/>
                    <a:pt x="288" y="303"/>
                    <a:pt x="294" y="297"/>
                  </a:cubicBezTo>
                  <a:cubicBezTo>
                    <a:pt x="294" y="297"/>
                    <a:pt x="300" y="291"/>
                    <a:pt x="300" y="284"/>
                  </a:cubicBezTo>
                  <a:cubicBezTo>
                    <a:pt x="365" y="196"/>
                    <a:pt x="474" y="153"/>
                    <a:pt x="581" y="153"/>
                  </a:cubicBezTo>
                  <a:close/>
                  <a:moveTo>
                    <a:pt x="586" y="1"/>
                  </a:moveTo>
                  <a:cubicBezTo>
                    <a:pt x="424" y="1"/>
                    <a:pt x="265" y="73"/>
                    <a:pt x="172" y="211"/>
                  </a:cubicBezTo>
                  <a:cubicBezTo>
                    <a:pt x="166" y="211"/>
                    <a:pt x="166" y="217"/>
                    <a:pt x="166" y="224"/>
                  </a:cubicBezTo>
                  <a:cubicBezTo>
                    <a:pt x="160" y="230"/>
                    <a:pt x="160" y="236"/>
                    <a:pt x="154" y="242"/>
                  </a:cubicBezTo>
                  <a:cubicBezTo>
                    <a:pt x="1" y="554"/>
                    <a:pt x="260" y="952"/>
                    <a:pt x="585" y="952"/>
                  </a:cubicBezTo>
                  <a:cubicBezTo>
                    <a:pt x="647" y="952"/>
                    <a:pt x="711" y="938"/>
                    <a:pt x="775" y="906"/>
                  </a:cubicBezTo>
                  <a:cubicBezTo>
                    <a:pt x="946" y="827"/>
                    <a:pt x="1062" y="632"/>
                    <a:pt x="1062" y="443"/>
                  </a:cubicBezTo>
                  <a:cubicBezTo>
                    <a:pt x="1062" y="242"/>
                    <a:pt x="922" y="77"/>
                    <a:pt x="739" y="23"/>
                  </a:cubicBezTo>
                  <a:cubicBezTo>
                    <a:pt x="689" y="8"/>
                    <a:pt x="637" y="1"/>
                    <a:pt x="58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4" name="Google Shape;813;p39">
              <a:extLst>
                <a:ext uri="{FF2B5EF4-FFF2-40B4-BE49-F238E27FC236}">
                  <a16:creationId xmlns:a16="http://schemas.microsoft.com/office/drawing/2014/main" id="{C9B45094-C181-2849-B6D9-A9F3BD57308C}"/>
                </a:ext>
              </a:extLst>
            </p:cNvPr>
            <p:cNvSpPr/>
            <p:nvPr/>
          </p:nvSpPr>
          <p:spPr>
            <a:xfrm>
              <a:off x="6543409" y="2584592"/>
              <a:ext cx="127493" cy="114408"/>
            </a:xfrm>
            <a:custGeom>
              <a:avLst/>
              <a:gdLst/>
              <a:ahLst/>
              <a:cxnLst/>
              <a:rect l="l" t="t" r="r" b="b"/>
              <a:pathLst>
                <a:path w="1062" h="953" extrusionOk="0">
                  <a:moveTo>
                    <a:pt x="581" y="153"/>
                  </a:moveTo>
                  <a:cubicBezTo>
                    <a:pt x="636" y="153"/>
                    <a:pt x="691" y="164"/>
                    <a:pt x="738" y="187"/>
                  </a:cubicBezTo>
                  <a:cubicBezTo>
                    <a:pt x="903" y="260"/>
                    <a:pt x="945" y="449"/>
                    <a:pt x="866" y="601"/>
                  </a:cubicBezTo>
                  <a:cubicBezTo>
                    <a:pt x="813" y="718"/>
                    <a:pt x="700" y="801"/>
                    <a:pt x="581" y="801"/>
                  </a:cubicBezTo>
                  <a:cubicBezTo>
                    <a:pt x="538" y="801"/>
                    <a:pt x="494" y="790"/>
                    <a:pt x="452" y="766"/>
                  </a:cubicBezTo>
                  <a:cubicBezTo>
                    <a:pt x="300" y="687"/>
                    <a:pt x="202" y="480"/>
                    <a:pt x="282" y="315"/>
                  </a:cubicBezTo>
                  <a:cubicBezTo>
                    <a:pt x="288" y="309"/>
                    <a:pt x="288" y="303"/>
                    <a:pt x="288" y="297"/>
                  </a:cubicBezTo>
                  <a:cubicBezTo>
                    <a:pt x="294" y="297"/>
                    <a:pt x="300" y="291"/>
                    <a:pt x="300" y="285"/>
                  </a:cubicBezTo>
                  <a:cubicBezTo>
                    <a:pt x="364" y="196"/>
                    <a:pt x="473" y="153"/>
                    <a:pt x="581" y="153"/>
                  </a:cubicBezTo>
                  <a:close/>
                  <a:moveTo>
                    <a:pt x="580" y="1"/>
                  </a:moveTo>
                  <a:cubicBezTo>
                    <a:pt x="420" y="1"/>
                    <a:pt x="264" y="73"/>
                    <a:pt x="172" y="212"/>
                  </a:cubicBezTo>
                  <a:cubicBezTo>
                    <a:pt x="166" y="218"/>
                    <a:pt x="166" y="218"/>
                    <a:pt x="166" y="224"/>
                  </a:cubicBezTo>
                  <a:cubicBezTo>
                    <a:pt x="160" y="230"/>
                    <a:pt x="154" y="236"/>
                    <a:pt x="154" y="242"/>
                  </a:cubicBezTo>
                  <a:cubicBezTo>
                    <a:pt x="0" y="554"/>
                    <a:pt x="259" y="952"/>
                    <a:pt x="585" y="952"/>
                  </a:cubicBezTo>
                  <a:cubicBezTo>
                    <a:pt x="646" y="952"/>
                    <a:pt x="711" y="938"/>
                    <a:pt x="775" y="906"/>
                  </a:cubicBezTo>
                  <a:cubicBezTo>
                    <a:pt x="945" y="827"/>
                    <a:pt x="1061" y="632"/>
                    <a:pt x="1061" y="443"/>
                  </a:cubicBezTo>
                  <a:cubicBezTo>
                    <a:pt x="1061" y="242"/>
                    <a:pt x="921" y="78"/>
                    <a:pt x="732" y="23"/>
                  </a:cubicBezTo>
                  <a:cubicBezTo>
                    <a:pt x="682" y="8"/>
                    <a:pt x="631" y="1"/>
                    <a:pt x="58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5" name="Google Shape;814;p39">
              <a:extLst>
                <a:ext uri="{FF2B5EF4-FFF2-40B4-BE49-F238E27FC236}">
                  <a16:creationId xmlns:a16="http://schemas.microsoft.com/office/drawing/2014/main" id="{5142A89E-D28C-C443-9461-C7D0B951E4CC}"/>
                </a:ext>
              </a:extLst>
            </p:cNvPr>
            <p:cNvSpPr/>
            <p:nvPr/>
          </p:nvSpPr>
          <p:spPr>
            <a:xfrm>
              <a:off x="6650011" y="2735971"/>
              <a:ext cx="126893" cy="114168"/>
            </a:xfrm>
            <a:custGeom>
              <a:avLst/>
              <a:gdLst/>
              <a:ahLst/>
              <a:cxnLst/>
              <a:rect l="l" t="t" r="r" b="b"/>
              <a:pathLst>
                <a:path w="1057" h="951" extrusionOk="0">
                  <a:moveTo>
                    <a:pt x="580" y="147"/>
                  </a:moveTo>
                  <a:cubicBezTo>
                    <a:pt x="635" y="147"/>
                    <a:pt x="690" y="158"/>
                    <a:pt x="740" y="181"/>
                  </a:cubicBezTo>
                  <a:cubicBezTo>
                    <a:pt x="904" y="260"/>
                    <a:pt x="947" y="443"/>
                    <a:pt x="868" y="601"/>
                  </a:cubicBezTo>
                  <a:cubicBezTo>
                    <a:pt x="813" y="714"/>
                    <a:pt x="699" y="800"/>
                    <a:pt x="577" y="800"/>
                  </a:cubicBezTo>
                  <a:cubicBezTo>
                    <a:pt x="534" y="800"/>
                    <a:pt x="490" y="789"/>
                    <a:pt x="447" y="766"/>
                  </a:cubicBezTo>
                  <a:cubicBezTo>
                    <a:pt x="301" y="680"/>
                    <a:pt x="204" y="473"/>
                    <a:pt x="283" y="315"/>
                  </a:cubicBezTo>
                  <a:cubicBezTo>
                    <a:pt x="289" y="309"/>
                    <a:pt x="289" y="303"/>
                    <a:pt x="289" y="297"/>
                  </a:cubicBezTo>
                  <a:cubicBezTo>
                    <a:pt x="295" y="291"/>
                    <a:pt x="301" y="291"/>
                    <a:pt x="301" y="285"/>
                  </a:cubicBezTo>
                  <a:cubicBezTo>
                    <a:pt x="362" y="192"/>
                    <a:pt x="471" y="147"/>
                    <a:pt x="580" y="147"/>
                  </a:cubicBezTo>
                  <a:close/>
                  <a:moveTo>
                    <a:pt x="581" y="1"/>
                  </a:moveTo>
                  <a:cubicBezTo>
                    <a:pt x="421" y="1"/>
                    <a:pt x="265" y="72"/>
                    <a:pt x="173" y="205"/>
                  </a:cubicBezTo>
                  <a:cubicBezTo>
                    <a:pt x="167" y="211"/>
                    <a:pt x="167" y="218"/>
                    <a:pt x="161" y="224"/>
                  </a:cubicBezTo>
                  <a:cubicBezTo>
                    <a:pt x="161" y="230"/>
                    <a:pt x="155" y="230"/>
                    <a:pt x="155" y="236"/>
                  </a:cubicBezTo>
                  <a:cubicBezTo>
                    <a:pt x="1" y="554"/>
                    <a:pt x="258" y="950"/>
                    <a:pt x="583" y="950"/>
                  </a:cubicBezTo>
                  <a:cubicBezTo>
                    <a:pt x="644" y="950"/>
                    <a:pt x="707" y="936"/>
                    <a:pt x="770" y="906"/>
                  </a:cubicBezTo>
                  <a:cubicBezTo>
                    <a:pt x="941" y="821"/>
                    <a:pt x="1056" y="632"/>
                    <a:pt x="1056" y="437"/>
                  </a:cubicBezTo>
                  <a:cubicBezTo>
                    <a:pt x="1056" y="242"/>
                    <a:pt x="922" y="77"/>
                    <a:pt x="734" y="23"/>
                  </a:cubicBezTo>
                  <a:cubicBezTo>
                    <a:pt x="683" y="8"/>
                    <a:pt x="632" y="1"/>
                    <a:pt x="58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6" name="Google Shape;815;p39">
              <a:extLst>
                <a:ext uri="{FF2B5EF4-FFF2-40B4-BE49-F238E27FC236}">
                  <a16:creationId xmlns:a16="http://schemas.microsoft.com/office/drawing/2014/main" id="{0B376344-9AA8-674B-AF9D-1FB8B02A4F77}"/>
                </a:ext>
              </a:extLst>
            </p:cNvPr>
            <p:cNvSpPr/>
            <p:nvPr/>
          </p:nvSpPr>
          <p:spPr>
            <a:xfrm>
              <a:off x="6731883" y="2946533"/>
              <a:ext cx="127613" cy="114888"/>
            </a:xfrm>
            <a:custGeom>
              <a:avLst/>
              <a:gdLst/>
              <a:ahLst/>
              <a:cxnLst/>
              <a:rect l="l" t="t" r="r" b="b"/>
              <a:pathLst>
                <a:path w="1063" h="957" extrusionOk="0">
                  <a:moveTo>
                    <a:pt x="586" y="153"/>
                  </a:moveTo>
                  <a:cubicBezTo>
                    <a:pt x="641" y="153"/>
                    <a:pt x="697" y="165"/>
                    <a:pt x="746" y="187"/>
                  </a:cubicBezTo>
                  <a:cubicBezTo>
                    <a:pt x="910" y="266"/>
                    <a:pt x="947" y="449"/>
                    <a:pt x="874" y="608"/>
                  </a:cubicBezTo>
                  <a:cubicBezTo>
                    <a:pt x="815" y="721"/>
                    <a:pt x="702" y="804"/>
                    <a:pt x="581" y="804"/>
                  </a:cubicBezTo>
                  <a:cubicBezTo>
                    <a:pt x="539" y="804"/>
                    <a:pt x="496" y="794"/>
                    <a:pt x="454" y="772"/>
                  </a:cubicBezTo>
                  <a:cubicBezTo>
                    <a:pt x="301" y="687"/>
                    <a:pt x="210" y="480"/>
                    <a:pt x="289" y="321"/>
                  </a:cubicBezTo>
                  <a:cubicBezTo>
                    <a:pt x="289" y="315"/>
                    <a:pt x="295" y="309"/>
                    <a:pt x="295" y="303"/>
                  </a:cubicBezTo>
                  <a:cubicBezTo>
                    <a:pt x="295" y="297"/>
                    <a:pt x="301" y="291"/>
                    <a:pt x="307" y="291"/>
                  </a:cubicBezTo>
                  <a:cubicBezTo>
                    <a:pt x="368" y="198"/>
                    <a:pt x="477" y="153"/>
                    <a:pt x="586" y="153"/>
                  </a:cubicBezTo>
                  <a:close/>
                  <a:moveTo>
                    <a:pt x="587" y="1"/>
                  </a:moveTo>
                  <a:cubicBezTo>
                    <a:pt x="425" y="1"/>
                    <a:pt x="266" y="73"/>
                    <a:pt x="173" y="212"/>
                  </a:cubicBezTo>
                  <a:cubicBezTo>
                    <a:pt x="173" y="218"/>
                    <a:pt x="167" y="224"/>
                    <a:pt x="167" y="230"/>
                  </a:cubicBezTo>
                  <a:cubicBezTo>
                    <a:pt x="161" y="230"/>
                    <a:pt x="161" y="236"/>
                    <a:pt x="155" y="242"/>
                  </a:cubicBezTo>
                  <a:cubicBezTo>
                    <a:pt x="1" y="556"/>
                    <a:pt x="263" y="956"/>
                    <a:pt x="591" y="956"/>
                  </a:cubicBezTo>
                  <a:cubicBezTo>
                    <a:pt x="651" y="956"/>
                    <a:pt x="714" y="942"/>
                    <a:pt x="776" y="912"/>
                  </a:cubicBezTo>
                  <a:cubicBezTo>
                    <a:pt x="947" y="827"/>
                    <a:pt x="1063" y="632"/>
                    <a:pt x="1063" y="443"/>
                  </a:cubicBezTo>
                  <a:cubicBezTo>
                    <a:pt x="1063" y="242"/>
                    <a:pt x="929" y="84"/>
                    <a:pt x="740" y="23"/>
                  </a:cubicBezTo>
                  <a:cubicBezTo>
                    <a:pt x="690" y="8"/>
                    <a:pt x="638" y="1"/>
                    <a:pt x="58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7" name="Google Shape;816;p39">
              <a:extLst>
                <a:ext uri="{FF2B5EF4-FFF2-40B4-BE49-F238E27FC236}">
                  <a16:creationId xmlns:a16="http://schemas.microsoft.com/office/drawing/2014/main" id="{160371F4-9661-524D-90CC-575DF758EB66}"/>
                </a:ext>
              </a:extLst>
            </p:cNvPr>
            <p:cNvSpPr/>
            <p:nvPr/>
          </p:nvSpPr>
          <p:spPr>
            <a:xfrm>
              <a:off x="6770778" y="3152052"/>
              <a:ext cx="127493" cy="114408"/>
            </a:xfrm>
            <a:custGeom>
              <a:avLst/>
              <a:gdLst/>
              <a:ahLst/>
              <a:cxnLst/>
              <a:rect l="l" t="t" r="r" b="b"/>
              <a:pathLst>
                <a:path w="1062" h="953" extrusionOk="0">
                  <a:moveTo>
                    <a:pt x="583" y="153"/>
                  </a:moveTo>
                  <a:cubicBezTo>
                    <a:pt x="639" y="153"/>
                    <a:pt x="695" y="164"/>
                    <a:pt x="745" y="187"/>
                  </a:cubicBezTo>
                  <a:cubicBezTo>
                    <a:pt x="909" y="260"/>
                    <a:pt x="946" y="449"/>
                    <a:pt x="873" y="601"/>
                  </a:cubicBezTo>
                  <a:cubicBezTo>
                    <a:pt x="814" y="717"/>
                    <a:pt x="704" y="801"/>
                    <a:pt x="584" y="801"/>
                  </a:cubicBezTo>
                  <a:cubicBezTo>
                    <a:pt x="541" y="801"/>
                    <a:pt x="496" y="790"/>
                    <a:pt x="452" y="765"/>
                  </a:cubicBezTo>
                  <a:cubicBezTo>
                    <a:pt x="300" y="686"/>
                    <a:pt x="209" y="479"/>
                    <a:pt x="288" y="315"/>
                  </a:cubicBezTo>
                  <a:cubicBezTo>
                    <a:pt x="288" y="309"/>
                    <a:pt x="294" y="303"/>
                    <a:pt x="294" y="296"/>
                  </a:cubicBezTo>
                  <a:cubicBezTo>
                    <a:pt x="294" y="296"/>
                    <a:pt x="300" y="290"/>
                    <a:pt x="306" y="284"/>
                  </a:cubicBezTo>
                  <a:cubicBezTo>
                    <a:pt x="366" y="196"/>
                    <a:pt x="474" y="153"/>
                    <a:pt x="583" y="153"/>
                  </a:cubicBezTo>
                  <a:close/>
                  <a:moveTo>
                    <a:pt x="586" y="0"/>
                  </a:moveTo>
                  <a:cubicBezTo>
                    <a:pt x="424" y="0"/>
                    <a:pt x="265" y="72"/>
                    <a:pt x="172" y="211"/>
                  </a:cubicBezTo>
                  <a:cubicBezTo>
                    <a:pt x="172" y="211"/>
                    <a:pt x="166" y="217"/>
                    <a:pt x="166" y="223"/>
                  </a:cubicBezTo>
                  <a:cubicBezTo>
                    <a:pt x="160" y="229"/>
                    <a:pt x="160" y="236"/>
                    <a:pt x="154" y="242"/>
                  </a:cubicBezTo>
                  <a:cubicBezTo>
                    <a:pt x="0" y="554"/>
                    <a:pt x="260" y="952"/>
                    <a:pt x="585" y="952"/>
                  </a:cubicBezTo>
                  <a:cubicBezTo>
                    <a:pt x="647" y="952"/>
                    <a:pt x="711" y="938"/>
                    <a:pt x="775" y="906"/>
                  </a:cubicBezTo>
                  <a:cubicBezTo>
                    <a:pt x="946" y="826"/>
                    <a:pt x="1061" y="631"/>
                    <a:pt x="1061" y="443"/>
                  </a:cubicBezTo>
                  <a:cubicBezTo>
                    <a:pt x="1061" y="242"/>
                    <a:pt x="927" y="77"/>
                    <a:pt x="739" y="22"/>
                  </a:cubicBezTo>
                  <a:cubicBezTo>
                    <a:pt x="689" y="8"/>
                    <a:pt x="637" y="0"/>
                    <a:pt x="58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8" name="Google Shape;817;p39">
              <a:extLst>
                <a:ext uri="{FF2B5EF4-FFF2-40B4-BE49-F238E27FC236}">
                  <a16:creationId xmlns:a16="http://schemas.microsoft.com/office/drawing/2014/main" id="{50A374EC-E3B6-724D-9B55-12CAB7FA355E}"/>
                </a:ext>
              </a:extLst>
            </p:cNvPr>
            <p:cNvSpPr/>
            <p:nvPr/>
          </p:nvSpPr>
          <p:spPr>
            <a:xfrm>
              <a:off x="6770658" y="3391905"/>
              <a:ext cx="127613" cy="114768"/>
            </a:xfrm>
            <a:custGeom>
              <a:avLst/>
              <a:gdLst/>
              <a:ahLst/>
              <a:cxnLst/>
              <a:rect l="l" t="t" r="r" b="b"/>
              <a:pathLst>
                <a:path w="1063" h="956" extrusionOk="0">
                  <a:moveTo>
                    <a:pt x="580" y="153"/>
                  </a:moveTo>
                  <a:cubicBezTo>
                    <a:pt x="635" y="153"/>
                    <a:pt x="690" y="164"/>
                    <a:pt x="740" y="187"/>
                  </a:cubicBezTo>
                  <a:cubicBezTo>
                    <a:pt x="904" y="266"/>
                    <a:pt x="947" y="449"/>
                    <a:pt x="868" y="607"/>
                  </a:cubicBezTo>
                  <a:cubicBezTo>
                    <a:pt x="813" y="720"/>
                    <a:pt x="698" y="803"/>
                    <a:pt x="575" y="803"/>
                  </a:cubicBezTo>
                  <a:cubicBezTo>
                    <a:pt x="533" y="803"/>
                    <a:pt x="489" y="793"/>
                    <a:pt x="447" y="771"/>
                  </a:cubicBezTo>
                  <a:cubicBezTo>
                    <a:pt x="301" y="686"/>
                    <a:pt x="204" y="479"/>
                    <a:pt x="283" y="315"/>
                  </a:cubicBezTo>
                  <a:cubicBezTo>
                    <a:pt x="289" y="315"/>
                    <a:pt x="289" y="308"/>
                    <a:pt x="289" y="302"/>
                  </a:cubicBezTo>
                  <a:cubicBezTo>
                    <a:pt x="295" y="296"/>
                    <a:pt x="301" y="290"/>
                    <a:pt x="301" y="290"/>
                  </a:cubicBezTo>
                  <a:cubicBezTo>
                    <a:pt x="362" y="197"/>
                    <a:pt x="471" y="153"/>
                    <a:pt x="580" y="153"/>
                  </a:cubicBezTo>
                  <a:close/>
                  <a:moveTo>
                    <a:pt x="582" y="0"/>
                  </a:moveTo>
                  <a:cubicBezTo>
                    <a:pt x="421" y="0"/>
                    <a:pt x="266" y="72"/>
                    <a:pt x="173" y="211"/>
                  </a:cubicBezTo>
                  <a:cubicBezTo>
                    <a:pt x="167" y="217"/>
                    <a:pt x="167" y="223"/>
                    <a:pt x="161" y="223"/>
                  </a:cubicBezTo>
                  <a:cubicBezTo>
                    <a:pt x="161" y="229"/>
                    <a:pt x="155" y="235"/>
                    <a:pt x="155" y="241"/>
                  </a:cubicBezTo>
                  <a:cubicBezTo>
                    <a:pt x="1" y="555"/>
                    <a:pt x="259" y="956"/>
                    <a:pt x="585" y="956"/>
                  </a:cubicBezTo>
                  <a:cubicBezTo>
                    <a:pt x="645" y="956"/>
                    <a:pt x="707" y="942"/>
                    <a:pt x="770" y="911"/>
                  </a:cubicBezTo>
                  <a:cubicBezTo>
                    <a:pt x="941" y="826"/>
                    <a:pt x="1062" y="631"/>
                    <a:pt x="1062" y="442"/>
                  </a:cubicBezTo>
                  <a:cubicBezTo>
                    <a:pt x="1062" y="241"/>
                    <a:pt x="922" y="83"/>
                    <a:pt x="734" y="22"/>
                  </a:cubicBezTo>
                  <a:cubicBezTo>
                    <a:pt x="684" y="8"/>
                    <a:pt x="632" y="0"/>
                    <a:pt x="58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9" name="Google Shape;818;p39">
              <a:extLst>
                <a:ext uri="{FF2B5EF4-FFF2-40B4-BE49-F238E27FC236}">
                  <a16:creationId xmlns:a16="http://schemas.microsoft.com/office/drawing/2014/main" id="{E3B1DC62-FFC3-184D-9C09-7D4D99F055B3}"/>
                </a:ext>
              </a:extLst>
            </p:cNvPr>
            <p:cNvSpPr/>
            <p:nvPr/>
          </p:nvSpPr>
          <p:spPr>
            <a:xfrm>
              <a:off x="6707033" y="3632479"/>
              <a:ext cx="127613" cy="114047"/>
            </a:xfrm>
            <a:custGeom>
              <a:avLst/>
              <a:gdLst/>
              <a:ahLst/>
              <a:cxnLst/>
              <a:rect l="l" t="t" r="r" b="b"/>
              <a:pathLst>
                <a:path w="1063" h="950" extrusionOk="0">
                  <a:moveTo>
                    <a:pt x="574" y="151"/>
                  </a:moveTo>
                  <a:cubicBezTo>
                    <a:pt x="631" y="151"/>
                    <a:pt x="688" y="163"/>
                    <a:pt x="740" y="187"/>
                  </a:cubicBezTo>
                  <a:cubicBezTo>
                    <a:pt x="904" y="260"/>
                    <a:pt x="947" y="448"/>
                    <a:pt x="868" y="601"/>
                  </a:cubicBezTo>
                  <a:cubicBezTo>
                    <a:pt x="813" y="713"/>
                    <a:pt x="699" y="800"/>
                    <a:pt x="577" y="800"/>
                  </a:cubicBezTo>
                  <a:cubicBezTo>
                    <a:pt x="534" y="800"/>
                    <a:pt x="490" y="789"/>
                    <a:pt x="447" y="765"/>
                  </a:cubicBezTo>
                  <a:cubicBezTo>
                    <a:pt x="301" y="680"/>
                    <a:pt x="204" y="473"/>
                    <a:pt x="283" y="314"/>
                  </a:cubicBezTo>
                  <a:cubicBezTo>
                    <a:pt x="289" y="308"/>
                    <a:pt x="289" y="302"/>
                    <a:pt x="289" y="296"/>
                  </a:cubicBezTo>
                  <a:cubicBezTo>
                    <a:pt x="295" y="296"/>
                    <a:pt x="301" y="290"/>
                    <a:pt x="301" y="284"/>
                  </a:cubicBezTo>
                  <a:cubicBezTo>
                    <a:pt x="364" y="193"/>
                    <a:pt x="469" y="151"/>
                    <a:pt x="574" y="151"/>
                  </a:cubicBezTo>
                  <a:close/>
                  <a:moveTo>
                    <a:pt x="581" y="0"/>
                  </a:moveTo>
                  <a:cubicBezTo>
                    <a:pt x="421" y="0"/>
                    <a:pt x="266" y="71"/>
                    <a:pt x="173" y="205"/>
                  </a:cubicBezTo>
                  <a:cubicBezTo>
                    <a:pt x="167" y="211"/>
                    <a:pt x="167" y="217"/>
                    <a:pt x="161" y="223"/>
                  </a:cubicBezTo>
                  <a:cubicBezTo>
                    <a:pt x="161" y="229"/>
                    <a:pt x="155" y="229"/>
                    <a:pt x="155" y="235"/>
                  </a:cubicBezTo>
                  <a:cubicBezTo>
                    <a:pt x="1" y="554"/>
                    <a:pt x="262" y="950"/>
                    <a:pt x="585" y="950"/>
                  </a:cubicBezTo>
                  <a:cubicBezTo>
                    <a:pt x="646" y="950"/>
                    <a:pt x="708" y="936"/>
                    <a:pt x="770" y="905"/>
                  </a:cubicBezTo>
                  <a:cubicBezTo>
                    <a:pt x="947" y="820"/>
                    <a:pt x="1063" y="631"/>
                    <a:pt x="1063" y="442"/>
                  </a:cubicBezTo>
                  <a:cubicBezTo>
                    <a:pt x="1063" y="241"/>
                    <a:pt x="922" y="77"/>
                    <a:pt x="734" y="22"/>
                  </a:cubicBezTo>
                  <a:cubicBezTo>
                    <a:pt x="683" y="7"/>
                    <a:pt x="632" y="0"/>
                    <a:pt x="58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0" name="Google Shape;819;p39">
              <a:extLst>
                <a:ext uri="{FF2B5EF4-FFF2-40B4-BE49-F238E27FC236}">
                  <a16:creationId xmlns:a16="http://schemas.microsoft.com/office/drawing/2014/main" id="{91CBD246-E4E6-B046-BEE6-70F64A3A130F}"/>
                </a:ext>
              </a:extLst>
            </p:cNvPr>
            <p:cNvSpPr/>
            <p:nvPr/>
          </p:nvSpPr>
          <p:spPr>
            <a:xfrm>
              <a:off x="5304164" y="2508963"/>
              <a:ext cx="123411" cy="102643"/>
            </a:xfrm>
            <a:custGeom>
              <a:avLst/>
              <a:gdLst/>
              <a:ahLst/>
              <a:cxnLst/>
              <a:rect l="l" t="t" r="r" b="b"/>
              <a:pathLst>
                <a:path w="1028" h="855" extrusionOk="0">
                  <a:moveTo>
                    <a:pt x="475" y="129"/>
                  </a:moveTo>
                  <a:cubicBezTo>
                    <a:pt x="487" y="141"/>
                    <a:pt x="506" y="147"/>
                    <a:pt x="524" y="147"/>
                  </a:cubicBezTo>
                  <a:cubicBezTo>
                    <a:pt x="676" y="147"/>
                    <a:pt x="798" y="281"/>
                    <a:pt x="816" y="427"/>
                  </a:cubicBezTo>
                  <a:cubicBezTo>
                    <a:pt x="829" y="574"/>
                    <a:pt x="707" y="683"/>
                    <a:pt x="567" y="702"/>
                  </a:cubicBezTo>
                  <a:cubicBezTo>
                    <a:pt x="553" y="703"/>
                    <a:pt x="540" y="704"/>
                    <a:pt x="526" y="704"/>
                  </a:cubicBezTo>
                  <a:cubicBezTo>
                    <a:pt x="408" y="704"/>
                    <a:pt x="302" y="633"/>
                    <a:pt x="274" y="507"/>
                  </a:cubicBezTo>
                  <a:cubicBezTo>
                    <a:pt x="244" y="379"/>
                    <a:pt x="305" y="220"/>
                    <a:pt x="433" y="172"/>
                  </a:cubicBezTo>
                  <a:cubicBezTo>
                    <a:pt x="451" y="159"/>
                    <a:pt x="469" y="147"/>
                    <a:pt x="475" y="129"/>
                  </a:cubicBezTo>
                  <a:close/>
                  <a:moveTo>
                    <a:pt x="536" y="1"/>
                  </a:moveTo>
                  <a:cubicBezTo>
                    <a:pt x="532" y="1"/>
                    <a:pt x="528" y="1"/>
                    <a:pt x="524" y="1"/>
                  </a:cubicBezTo>
                  <a:cubicBezTo>
                    <a:pt x="494" y="1"/>
                    <a:pt x="475" y="13"/>
                    <a:pt x="463" y="32"/>
                  </a:cubicBezTo>
                  <a:cubicBezTo>
                    <a:pt x="452" y="24"/>
                    <a:pt x="438" y="19"/>
                    <a:pt x="424" y="19"/>
                  </a:cubicBezTo>
                  <a:cubicBezTo>
                    <a:pt x="415" y="19"/>
                    <a:pt x="405" y="21"/>
                    <a:pt x="396" y="25"/>
                  </a:cubicBezTo>
                  <a:cubicBezTo>
                    <a:pt x="85" y="147"/>
                    <a:pt x="0" y="635"/>
                    <a:pt x="317" y="805"/>
                  </a:cubicBezTo>
                  <a:cubicBezTo>
                    <a:pt x="381" y="839"/>
                    <a:pt x="450" y="855"/>
                    <a:pt x="518" y="855"/>
                  </a:cubicBezTo>
                  <a:cubicBezTo>
                    <a:pt x="779" y="855"/>
                    <a:pt x="1028" y="627"/>
                    <a:pt x="950" y="342"/>
                  </a:cubicBezTo>
                  <a:cubicBezTo>
                    <a:pt x="903" y="151"/>
                    <a:pt x="732" y="1"/>
                    <a:pt x="53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1" name="Google Shape;820;p39">
              <a:extLst>
                <a:ext uri="{FF2B5EF4-FFF2-40B4-BE49-F238E27FC236}">
                  <a16:creationId xmlns:a16="http://schemas.microsoft.com/office/drawing/2014/main" id="{EC9739D0-A9FC-8444-9AB1-30BB313F90C2}"/>
                </a:ext>
              </a:extLst>
            </p:cNvPr>
            <p:cNvSpPr/>
            <p:nvPr/>
          </p:nvSpPr>
          <p:spPr>
            <a:xfrm>
              <a:off x="5204645" y="2623608"/>
              <a:ext cx="112727" cy="108045"/>
            </a:xfrm>
            <a:custGeom>
              <a:avLst/>
              <a:gdLst/>
              <a:ahLst/>
              <a:cxnLst/>
              <a:rect l="l" t="t" r="r" b="b"/>
              <a:pathLst>
                <a:path w="939" h="900" extrusionOk="0">
                  <a:moveTo>
                    <a:pt x="495" y="153"/>
                  </a:moveTo>
                  <a:cubicBezTo>
                    <a:pt x="546" y="153"/>
                    <a:pt x="596" y="165"/>
                    <a:pt x="640" y="191"/>
                  </a:cubicBezTo>
                  <a:cubicBezTo>
                    <a:pt x="774" y="270"/>
                    <a:pt x="823" y="465"/>
                    <a:pt x="750" y="599"/>
                  </a:cubicBezTo>
                  <a:cubicBezTo>
                    <a:pt x="698" y="694"/>
                    <a:pt x="585" y="750"/>
                    <a:pt x="475" y="750"/>
                  </a:cubicBezTo>
                  <a:cubicBezTo>
                    <a:pt x="431" y="750"/>
                    <a:pt x="387" y="740"/>
                    <a:pt x="348" y="721"/>
                  </a:cubicBezTo>
                  <a:cubicBezTo>
                    <a:pt x="208" y="648"/>
                    <a:pt x="147" y="459"/>
                    <a:pt x="208" y="325"/>
                  </a:cubicBezTo>
                  <a:cubicBezTo>
                    <a:pt x="214" y="313"/>
                    <a:pt x="214" y="307"/>
                    <a:pt x="214" y="301"/>
                  </a:cubicBezTo>
                  <a:cubicBezTo>
                    <a:pt x="220" y="295"/>
                    <a:pt x="226" y="295"/>
                    <a:pt x="232" y="289"/>
                  </a:cubicBezTo>
                  <a:cubicBezTo>
                    <a:pt x="289" y="203"/>
                    <a:pt x="393" y="153"/>
                    <a:pt x="495" y="153"/>
                  </a:cubicBezTo>
                  <a:close/>
                  <a:moveTo>
                    <a:pt x="496" y="0"/>
                  </a:moveTo>
                  <a:cubicBezTo>
                    <a:pt x="341" y="0"/>
                    <a:pt x="190" y="81"/>
                    <a:pt x="98" y="209"/>
                  </a:cubicBezTo>
                  <a:cubicBezTo>
                    <a:pt x="98" y="216"/>
                    <a:pt x="92" y="222"/>
                    <a:pt x="92" y="228"/>
                  </a:cubicBezTo>
                  <a:cubicBezTo>
                    <a:pt x="86" y="234"/>
                    <a:pt x="80" y="240"/>
                    <a:pt x="80" y="246"/>
                  </a:cubicBezTo>
                  <a:cubicBezTo>
                    <a:pt x="1" y="417"/>
                    <a:pt x="31" y="618"/>
                    <a:pt x="153" y="758"/>
                  </a:cubicBezTo>
                  <a:cubicBezTo>
                    <a:pt x="236" y="852"/>
                    <a:pt x="354" y="900"/>
                    <a:pt x="475" y="900"/>
                  </a:cubicBezTo>
                  <a:cubicBezTo>
                    <a:pt x="533" y="900"/>
                    <a:pt x="591" y="889"/>
                    <a:pt x="646" y="867"/>
                  </a:cubicBezTo>
                  <a:cubicBezTo>
                    <a:pt x="823" y="800"/>
                    <a:pt x="939" y="636"/>
                    <a:pt x="933" y="441"/>
                  </a:cubicBezTo>
                  <a:cubicBezTo>
                    <a:pt x="927" y="264"/>
                    <a:pt x="817" y="88"/>
                    <a:pt x="646" y="27"/>
                  </a:cubicBezTo>
                  <a:cubicBezTo>
                    <a:pt x="597" y="9"/>
                    <a:pt x="547" y="0"/>
                    <a:pt x="49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2" name="Google Shape;821;p39">
              <a:extLst>
                <a:ext uri="{FF2B5EF4-FFF2-40B4-BE49-F238E27FC236}">
                  <a16:creationId xmlns:a16="http://schemas.microsoft.com/office/drawing/2014/main" id="{7638AB3D-274E-4545-80E0-6BA652991AC8}"/>
                </a:ext>
              </a:extLst>
            </p:cNvPr>
            <p:cNvSpPr/>
            <p:nvPr/>
          </p:nvSpPr>
          <p:spPr>
            <a:xfrm>
              <a:off x="5132977" y="2788912"/>
              <a:ext cx="97481" cy="107685"/>
            </a:xfrm>
            <a:custGeom>
              <a:avLst/>
              <a:gdLst/>
              <a:ahLst/>
              <a:cxnLst/>
              <a:rect l="l" t="t" r="r" b="b"/>
              <a:pathLst>
                <a:path w="812" h="897" extrusionOk="0">
                  <a:moveTo>
                    <a:pt x="342" y="166"/>
                  </a:moveTo>
                  <a:cubicBezTo>
                    <a:pt x="354" y="172"/>
                    <a:pt x="366" y="172"/>
                    <a:pt x="379" y="179"/>
                  </a:cubicBezTo>
                  <a:cubicBezTo>
                    <a:pt x="506" y="191"/>
                    <a:pt x="622" y="294"/>
                    <a:pt x="640" y="428"/>
                  </a:cubicBezTo>
                  <a:cubicBezTo>
                    <a:pt x="659" y="556"/>
                    <a:pt x="567" y="684"/>
                    <a:pt x="446" y="733"/>
                  </a:cubicBezTo>
                  <a:cubicBezTo>
                    <a:pt x="420" y="742"/>
                    <a:pt x="393" y="748"/>
                    <a:pt x="365" y="748"/>
                  </a:cubicBezTo>
                  <a:cubicBezTo>
                    <a:pt x="320" y="748"/>
                    <a:pt x="277" y="732"/>
                    <a:pt x="251" y="690"/>
                  </a:cubicBezTo>
                  <a:cubicBezTo>
                    <a:pt x="208" y="623"/>
                    <a:pt x="184" y="538"/>
                    <a:pt x="178" y="459"/>
                  </a:cubicBezTo>
                  <a:cubicBezTo>
                    <a:pt x="165" y="331"/>
                    <a:pt x="226" y="209"/>
                    <a:pt x="342" y="166"/>
                  </a:cubicBezTo>
                  <a:close/>
                  <a:moveTo>
                    <a:pt x="374" y="1"/>
                  </a:moveTo>
                  <a:cubicBezTo>
                    <a:pt x="370" y="1"/>
                    <a:pt x="365" y="1"/>
                    <a:pt x="360" y="2"/>
                  </a:cubicBezTo>
                  <a:cubicBezTo>
                    <a:pt x="129" y="38"/>
                    <a:pt x="1" y="282"/>
                    <a:pt x="25" y="501"/>
                  </a:cubicBezTo>
                  <a:cubicBezTo>
                    <a:pt x="44" y="605"/>
                    <a:pt x="80" y="727"/>
                    <a:pt x="153" y="812"/>
                  </a:cubicBezTo>
                  <a:cubicBezTo>
                    <a:pt x="209" y="872"/>
                    <a:pt x="290" y="896"/>
                    <a:pt x="369" y="896"/>
                  </a:cubicBezTo>
                  <a:cubicBezTo>
                    <a:pt x="402" y="896"/>
                    <a:pt x="434" y="892"/>
                    <a:pt x="464" y="885"/>
                  </a:cubicBezTo>
                  <a:cubicBezTo>
                    <a:pt x="665" y="830"/>
                    <a:pt x="811" y="629"/>
                    <a:pt x="793" y="428"/>
                  </a:cubicBezTo>
                  <a:cubicBezTo>
                    <a:pt x="774" y="227"/>
                    <a:pt x="622" y="75"/>
                    <a:pt x="439" y="32"/>
                  </a:cubicBezTo>
                  <a:cubicBezTo>
                    <a:pt x="424" y="17"/>
                    <a:pt x="403" y="1"/>
                    <a:pt x="374"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3" name="Google Shape;822;p39">
              <a:extLst>
                <a:ext uri="{FF2B5EF4-FFF2-40B4-BE49-F238E27FC236}">
                  <a16:creationId xmlns:a16="http://schemas.microsoft.com/office/drawing/2014/main" id="{756CDF3E-B7C1-8D46-9911-DF50746F8880}"/>
                </a:ext>
              </a:extLst>
            </p:cNvPr>
            <p:cNvSpPr/>
            <p:nvPr/>
          </p:nvSpPr>
          <p:spPr>
            <a:xfrm>
              <a:off x="5057708" y="2950854"/>
              <a:ext cx="114168" cy="106844"/>
            </a:xfrm>
            <a:custGeom>
              <a:avLst/>
              <a:gdLst/>
              <a:ahLst/>
              <a:cxnLst/>
              <a:rect l="l" t="t" r="r" b="b"/>
              <a:pathLst>
                <a:path w="951" h="890" extrusionOk="0">
                  <a:moveTo>
                    <a:pt x="447" y="151"/>
                  </a:moveTo>
                  <a:cubicBezTo>
                    <a:pt x="537" y="151"/>
                    <a:pt x="625" y="191"/>
                    <a:pt x="689" y="255"/>
                  </a:cubicBezTo>
                  <a:cubicBezTo>
                    <a:pt x="805" y="371"/>
                    <a:pt x="774" y="541"/>
                    <a:pt x="658" y="651"/>
                  </a:cubicBezTo>
                  <a:cubicBezTo>
                    <a:pt x="600" y="706"/>
                    <a:pt x="527" y="735"/>
                    <a:pt x="455" y="735"/>
                  </a:cubicBezTo>
                  <a:cubicBezTo>
                    <a:pt x="377" y="735"/>
                    <a:pt x="301" y="702"/>
                    <a:pt x="244" y="632"/>
                  </a:cubicBezTo>
                  <a:cubicBezTo>
                    <a:pt x="135" y="498"/>
                    <a:pt x="171" y="285"/>
                    <a:pt x="336" y="218"/>
                  </a:cubicBezTo>
                  <a:cubicBezTo>
                    <a:pt x="366" y="206"/>
                    <a:pt x="378" y="182"/>
                    <a:pt x="384" y="157"/>
                  </a:cubicBezTo>
                  <a:cubicBezTo>
                    <a:pt x="405" y="153"/>
                    <a:pt x="426" y="151"/>
                    <a:pt x="447" y="151"/>
                  </a:cubicBezTo>
                  <a:close/>
                  <a:moveTo>
                    <a:pt x="444" y="0"/>
                  </a:moveTo>
                  <a:cubicBezTo>
                    <a:pt x="373" y="0"/>
                    <a:pt x="302" y="17"/>
                    <a:pt x="238" y="54"/>
                  </a:cubicBezTo>
                  <a:cubicBezTo>
                    <a:pt x="208" y="72"/>
                    <a:pt x="195" y="96"/>
                    <a:pt x="202" y="127"/>
                  </a:cubicBezTo>
                  <a:cubicBezTo>
                    <a:pt x="74" y="218"/>
                    <a:pt x="1" y="371"/>
                    <a:pt x="31" y="529"/>
                  </a:cubicBezTo>
                  <a:cubicBezTo>
                    <a:pt x="68" y="718"/>
                    <a:pt x="232" y="870"/>
                    <a:pt x="421" y="888"/>
                  </a:cubicBezTo>
                  <a:cubicBezTo>
                    <a:pt x="430" y="889"/>
                    <a:pt x="438" y="889"/>
                    <a:pt x="447" y="889"/>
                  </a:cubicBezTo>
                  <a:cubicBezTo>
                    <a:pt x="626" y="889"/>
                    <a:pt x="796" y="771"/>
                    <a:pt x="872" y="614"/>
                  </a:cubicBezTo>
                  <a:cubicBezTo>
                    <a:pt x="951" y="444"/>
                    <a:pt x="914" y="255"/>
                    <a:pt x="774" y="127"/>
                  </a:cubicBezTo>
                  <a:cubicBezTo>
                    <a:pt x="683" y="47"/>
                    <a:pt x="563" y="0"/>
                    <a:pt x="44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4" name="Google Shape;823;p39">
              <a:extLst>
                <a:ext uri="{FF2B5EF4-FFF2-40B4-BE49-F238E27FC236}">
                  <a16:creationId xmlns:a16="http://schemas.microsoft.com/office/drawing/2014/main" id="{C8004DF9-BA8F-8C44-9883-C03F3C64F95B}"/>
                </a:ext>
              </a:extLst>
            </p:cNvPr>
            <p:cNvSpPr/>
            <p:nvPr/>
          </p:nvSpPr>
          <p:spPr>
            <a:xfrm>
              <a:off x="5005127" y="3156134"/>
              <a:ext cx="113447" cy="106364"/>
            </a:xfrm>
            <a:custGeom>
              <a:avLst/>
              <a:gdLst/>
              <a:ahLst/>
              <a:cxnLst/>
              <a:rect l="l" t="t" r="r" b="b"/>
              <a:pathLst>
                <a:path w="945" h="886" extrusionOk="0">
                  <a:moveTo>
                    <a:pt x="446" y="151"/>
                  </a:moveTo>
                  <a:cubicBezTo>
                    <a:pt x="533" y="151"/>
                    <a:pt x="619" y="187"/>
                    <a:pt x="682" y="250"/>
                  </a:cubicBezTo>
                  <a:cubicBezTo>
                    <a:pt x="798" y="372"/>
                    <a:pt x="767" y="543"/>
                    <a:pt x="652" y="652"/>
                  </a:cubicBezTo>
                  <a:cubicBezTo>
                    <a:pt x="593" y="705"/>
                    <a:pt x="521" y="732"/>
                    <a:pt x="449" y="732"/>
                  </a:cubicBezTo>
                  <a:cubicBezTo>
                    <a:pt x="371" y="732"/>
                    <a:pt x="294" y="700"/>
                    <a:pt x="238" y="634"/>
                  </a:cubicBezTo>
                  <a:cubicBezTo>
                    <a:pt x="128" y="500"/>
                    <a:pt x="164" y="287"/>
                    <a:pt x="329" y="214"/>
                  </a:cubicBezTo>
                  <a:cubicBezTo>
                    <a:pt x="359" y="208"/>
                    <a:pt x="372" y="183"/>
                    <a:pt x="378" y="159"/>
                  </a:cubicBezTo>
                  <a:cubicBezTo>
                    <a:pt x="400" y="154"/>
                    <a:pt x="423" y="151"/>
                    <a:pt x="446" y="151"/>
                  </a:cubicBezTo>
                  <a:close/>
                  <a:moveTo>
                    <a:pt x="445" y="0"/>
                  </a:moveTo>
                  <a:cubicBezTo>
                    <a:pt x="372" y="0"/>
                    <a:pt x="299" y="18"/>
                    <a:pt x="231" y="55"/>
                  </a:cubicBezTo>
                  <a:cubicBezTo>
                    <a:pt x="201" y="74"/>
                    <a:pt x="189" y="98"/>
                    <a:pt x="195" y="122"/>
                  </a:cubicBezTo>
                  <a:cubicBezTo>
                    <a:pt x="67" y="214"/>
                    <a:pt x="0" y="372"/>
                    <a:pt x="24" y="530"/>
                  </a:cubicBezTo>
                  <a:cubicBezTo>
                    <a:pt x="61" y="719"/>
                    <a:pt x="225" y="872"/>
                    <a:pt x="414" y="884"/>
                  </a:cubicBezTo>
                  <a:cubicBezTo>
                    <a:pt x="427" y="885"/>
                    <a:pt x="439" y="886"/>
                    <a:pt x="452" y="886"/>
                  </a:cubicBezTo>
                  <a:cubicBezTo>
                    <a:pt x="627" y="886"/>
                    <a:pt x="791" y="769"/>
                    <a:pt x="865" y="610"/>
                  </a:cubicBezTo>
                  <a:cubicBezTo>
                    <a:pt x="944" y="445"/>
                    <a:pt x="908" y="250"/>
                    <a:pt x="767" y="128"/>
                  </a:cubicBezTo>
                  <a:cubicBezTo>
                    <a:pt x="677" y="46"/>
                    <a:pt x="562" y="0"/>
                    <a:pt x="44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5" name="Google Shape;824;p39">
              <a:extLst>
                <a:ext uri="{FF2B5EF4-FFF2-40B4-BE49-F238E27FC236}">
                  <a16:creationId xmlns:a16="http://schemas.microsoft.com/office/drawing/2014/main" id="{B317EB0B-5164-8B46-BADC-E861D3414DA4}"/>
                </a:ext>
              </a:extLst>
            </p:cNvPr>
            <p:cNvSpPr/>
            <p:nvPr/>
          </p:nvSpPr>
          <p:spPr>
            <a:xfrm>
              <a:off x="5005127" y="3361053"/>
              <a:ext cx="113447" cy="106965"/>
            </a:xfrm>
            <a:custGeom>
              <a:avLst/>
              <a:gdLst/>
              <a:ahLst/>
              <a:cxnLst/>
              <a:rect l="l" t="t" r="r" b="b"/>
              <a:pathLst>
                <a:path w="945" h="891" extrusionOk="0">
                  <a:moveTo>
                    <a:pt x="441" y="151"/>
                  </a:moveTo>
                  <a:cubicBezTo>
                    <a:pt x="530" y="151"/>
                    <a:pt x="618" y="191"/>
                    <a:pt x="682" y="255"/>
                  </a:cubicBezTo>
                  <a:cubicBezTo>
                    <a:pt x="798" y="371"/>
                    <a:pt x="767" y="547"/>
                    <a:pt x="652" y="651"/>
                  </a:cubicBezTo>
                  <a:cubicBezTo>
                    <a:pt x="593" y="706"/>
                    <a:pt x="520" y="735"/>
                    <a:pt x="448" y="735"/>
                  </a:cubicBezTo>
                  <a:cubicBezTo>
                    <a:pt x="371" y="735"/>
                    <a:pt x="294" y="702"/>
                    <a:pt x="238" y="632"/>
                  </a:cubicBezTo>
                  <a:cubicBezTo>
                    <a:pt x="128" y="505"/>
                    <a:pt x="164" y="285"/>
                    <a:pt x="329" y="218"/>
                  </a:cubicBezTo>
                  <a:cubicBezTo>
                    <a:pt x="359" y="206"/>
                    <a:pt x="372" y="182"/>
                    <a:pt x="378" y="157"/>
                  </a:cubicBezTo>
                  <a:cubicBezTo>
                    <a:pt x="398" y="153"/>
                    <a:pt x="420" y="151"/>
                    <a:pt x="441" y="151"/>
                  </a:cubicBezTo>
                  <a:close/>
                  <a:moveTo>
                    <a:pt x="440" y="0"/>
                  </a:moveTo>
                  <a:cubicBezTo>
                    <a:pt x="369" y="0"/>
                    <a:pt x="298" y="17"/>
                    <a:pt x="231" y="54"/>
                  </a:cubicBezTo>
                  <a:cubicBezTo>
                    <a:pt x="201" y="72"/>
                    <a:pt x="189" y="103"/>
                    <a:pt x="195" y="127"/>
                  </a:cubicBezTo>
                  <a:cubicBezTo>
                    <a:pt x="67" y="218"/>
                    <a:pt x="0" y="371"/>
                    <a:pt x="24" y="535"/>
                  </a:cubicBezTo>
                  <a:cubicBezTo>
                    <a:pt x="61" y="718"/>
                    <a:pt x="225" y="870"/>
                    <a:pt x="414" y="888"/>
                  </a:cubicBezTo>
                  <a:cubicBezTo>
                    <a:pt x="426" y="889"/>
                    <a:pt x="438" y="890"/>
                    <a:pt x="450" y="890"/>
                  </a:cubicBezTo>
                  <a:cubicBezTo>
                    <a:pt x="626" y="890"/>
                    <a:pt x="791" y="768"/>
                    <a:pt x="865" y="614"/>
                  </a:cubicBezTo>
                  <a:cubicBezTo>
                    <a:pt x="944" y="450"/>
                    <a:pt x="908" y="255"/>
                    <a:pt x="767" y="127"/>
                  </a:cubicBezTo>
                  <a:cubicBezTo>
                    <a:pt x="676" y="47"/>
                    <a:pt x="559" y="0"/>
                    <a:pt x="44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6" name="Google Shape;825;p39">
              <a:extLst>
                <a:ext uri="{FF2B5EF4-FFF2-40B4-BE49-F238E27FC236}">
                  <a16:creationId xmlns:a16="http://schemas.microsoft.com/office/drawing/2014/main" id="{F1A8375C-618F-9647-B889-F6A5FAB327E4}"/>
                </a:ext>
              </a:extLst>
            </p:cNvPr>
            <p:cNvSpPr/>
            <p:nvPr/>
          </p:nvSpPr>
          <p:spPr>
            <a:xfrm>
              <a:off x="5039461" y="3523957"/>
              <a:ext cx="114168" cy="106364"/>
            </a:xfrm>
            <a:custGeom>
              <a:avLst/>
              <a:gdLst/>
              <a:ahLst/>
              <a:cxnLst/>
              <a:rect l="l" t="t" r="r" b="b"/>
              <a:pathLst>
                <a:path w="951" h="886" extrusionOk="0">
                  <a:moveTo>
                    <a:pt x="452" y="151"/>
                  </a:moveTo>
                  <a:cubicBezTo>
                    <a:pt x="540" y="151"/>
                    <a:pt x="626" y="187"/>
                    <a:pt x="689" y="250"/>
                  </a:cubicBezTo>
                  <a:cubicBezTo>
                    <a:pt x="804" y="372"/>
                    <a:pt x="774" y="542"/>
                    <a:pt x="658" y="652"/>
                  </a:cubicBezTo>
                  <a:cubicBezTo>
                    <a:pt x="600" y="705"/>
                    <a:pt x="527" y="732"/>
                    <a:pt x="455" y="732"/>
                  </a:cubicBezTo>
                  <a:cubicBezTo>
                    <a:pt x="377" y="732"/>
                    <a:pt x="301" y="700"/>
                    <a:pt x="244" y="634"/>
                  </a:cubicBezTo>
                  <a:cubicBezTo>
                    <a:pt x="134" y="500"/>
                    <a:pt x="171" y="287"/>
                    <a:pt x="335" y="213"/>
                  </a:cubicBezTo>
                  <a:cubicBezTo>
                    <a:pt x="366" y="201"/>
                    <a:pt x="378" y="183"/>
                    <a:pt x="384" y="159"/>
                  </a:cubicBezTo>
                  <a:cubicBezTo>
                    <a:pt x="407" y="154"/>
                    <a:pt x="430" y="151"/>
                    <a:pt x="452" y="151"/>
                  </a:cubicBezTo>
                  <a:close/>
                  <a:moveTo>
                    <a:pt x="449" y="0"/>
                  </a:moveTo>
                  <a:cubicBezTo>
                    <a:pt x="376" y="0"/>
                    <a:pt x="303" y="18"/>
                    <a:pt x="238" y="55"/>
                  </a:cubicBezTo>
                  <a:cubicBezTo>
                    <a:pt x="207" y="67"/>
                    <a:pt x="195" y="98"/>
                    <a:pt x="201" y="122"/>
                  </a:cubicBezTo>
                  <a:cubicBezTo>
                    <a:pt x="73" y="213"/>
                    <a:pt x="0" y="372"/>
                    <a:pt x="31" y="530"/>
                  </a:cubicBezTo>
                  <a:cubicBezTo>
                    <a:pt x="67" y="719"/>
                    <a:pt x="232" y="871"/>
                    <a:pt x="421" y="883"/>
                  </a:cubicBezTo>
                  <a:cubicBezTo>
                    <a:pt x="433" y="885"/>
                    <a:pt x="446" y="885"/>
                    <a:pt x="458" y="885"/>
                  </a:cubicBezTo>
                  <a:cubicBezTo>
                    <a:pt x="633" y="885"/>
                    <a:pt x="797" y="769"/>
                    <a:pt x="871" y="609"/>
                  </a:cubicBezTo>
                  <a:cubicBezTo>
                    <a:pt x="950" y="445"/>
                    <a:pt x="914" y="250"/>
                    <a:pt x="774" y="128"/>
                  </a:cubicBezTo>
                  <a:cubicBezTo>
                    <a:pt x="684" y="46"/>
                    <a:pt x="566" y="0"/>
                    <a:pt x="44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7" name="Google Shape;826;p39">
              <a:extLst>
                <a:ext uri="{FF2B5EF4-FFF2-40B4-BE49-F238E27FC236}">
                  <a16:creationId xmlns:a16="http://schemas.microsoft.com/office/drawing/2014/main" id="{6BADC6AB-EC2B-F14D-A26B-375AB4DA64C2}"/>
                </a:ext>
              </a:extLst>
            </p:cNvPr>
            <p:cNvSpPr/>
            <p:nvPr/>
          </p:nvSpPr>
          <p:spPr>
            <a:xfrm>
              <a:off x="5111129" y="3747123"/>
              <a:ext cx="114168" cy="106844"/>
            </a:xfrm>
            <a:custGeom>
              <a:avLst/>
              <a:gdLst/>
              <a:ahLst/>
              <a:cxnLst/>
              <a:rect l="l" t="t" r="r" b="b"/>
              <a:pathLst>
                <a:path w="951" h="890" extrusionOk="0">
                  <a:moveTo>
                    <a:pt x="447" y="151"/>
                  </a:moveTo>
                  <a:cubicBezTo>
                    <a:pt x="536" y="151"/>
                    <a:pt x="624" y="191"/>
                    <a:pt x="688" y="255"/>
                  </a:cubicBezTo>
                  <a:cubicBezTo>
                    <a:pt x="804" y="371"/>
                    <a:pt x="774" y="541"/>
                    <a:pt x="658" y="651"/>
                  </a:cubicBezTo>
                  <a:cubicBezTo>
                    <a:pt x="599" y="706"/>
                    <a:pt x="527" y="735"/>
                    <a:pt x="455" y="735"/>
                  </a:cubicBezTo>
                  <a:cubicBezTo>
                    <a:pt x="377" y="735"/>
                    <a:pt x="301" y="702"/>
                    <a:pt x="244" y="632"/>
                  </a:cubicBezTo>
                  <a:cubicBezTo>
                    <a:pt x="128" y="498"/>
                    <a:pt x="171" y="285"/>
                    <a:pt x="335" y="218"/>
                  </a:cubicBezTo>
                  <a:cubicBezTo>
                    <a:pt x="366" y="206"/>
                    <a:pt x="378" y="182"/>
                    <a:pt x="384" y="157"/>
                  </a:cubicBezTo>
                  <a:cubicBezTo>
                    <a:pt x="405" y="153"/>
                    <a:pt x="426" y="151"/>
                    <a:pt x="447" y="151"/>
                  </a:cubicBezTo>
                  <a:close/>
                  <a:moveTo>
                    <a:pt x="444" y="0"/>
                  </a:moveTo>
                  <a:cubicBezTo>
                    <a:pt x="373" y="0"/>
                    <a:pt x="302" y="17"/>
                    <a:pt x="238" y="54"/>
                  </a:cubicBezTo>
                  <a:cubicBezTo>
                    <a:pt x="207" y="72"/>
                    <a:pt x="195" y="96"/>
                    <a:pt x="201" y="127"/>
                  </a:cubicBezTo>
                  <a:cubicBezTo>
                    <a:pt x="73" y="218"/>
                    <a:pt x="0" y="371"/>
                    <a:pt x="31" y="529"/>
                  </a:cubicBezTo>
                  <a:cubicBezTo>
                    <a:pt x="61" y="718"/>
                    <a:pt x="232" y="870"/>
                    <a:pt x="420" y="888"/>
                  </a:cubicBezTo>
                  <a:cubicBezTo>
                    <a:pt x="429" y="889"/>
                    <a:pt x="438" y="889"/>
                    <a:pt x="447" y="889"/>
                  </a:cubicBezTo>
                  <a:cubicBezTo>
                    <a:pt x="626" y="889"/>
                    <a:pt x="796" y="771"/>
                    <a:pt x="871" y="614"/>
                  </a:cubicBezTo>
                  <a:cubicBezTo>
                    <a:pt x="950" y="444"/>
                    <a:pt x="914" y="249"/>
                    <a:pt x="774" y="127"/>
                  </a:cubicBezTo>
                  <a:cubicBezTo>
                    <a:pt x="682" y="47"/>
                    <a:pt x="563" y="0"/>
                    <a:pt x="44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8" name="Google Shape;827;p39">
              <a:extLst>
                <a:ext uri="{FF2B5EF4-FFF2-40B4-BE49-F238E27FC236}">
                  <a16:creationId xmlns:a16="http://schemas.microsoft.com/office/drawing/2014/main" id="{DEC27986-E28A-B048-A9B4-CEF9552AD18D}"/>
                </a:ext>
              </a:extLst>
            </p:cNvPr>
            <p:cNvSpPr/>
            <p:nvPr/>
          </p:nvSpPr>
          <p:spPr>
            <a:xfrm>
              <a:off x="5280035" y="3940878"/>
              <a:ext cx="114168" cy="106844"/>
            </a:xfrm>
            <a:custGeom>
              <a:avLst/>
              <a:gdLst/>
              <a:ahLst/>
              <a:cxnLst/>
              <a:rect l="l" t="t" r="r" b="b"/>
              <a:pathLst>
                <a:path w="951" h="890" extrusionOk="0">
                  <a:moveTo>
                    <a:pt x="444" y="151"/>
                  </a:moveTo>
                  <a:cubicBezTo>
                    <a:pt x="532" y="151"/>
                    <a:pt x="623" y="191"/>
                    <a:pt x="682" y="255"/>
                  </a:cubicBezTo>
                  <a:cubicBezTo>
                    <a:pt x="798" y="371"/>
                    <a:pt x="774" y="541"/>
                    <a:pt x="658" y="651"/>
                  </a:cubicBezTo>
                  <a:cubicBezTo>
                    <a:pt x="599" y="707"/>
                    <a:pt x="525" y="735"/>
                    <a:pt x="452" y="735"/>
                  </a:cubicBezTo>
                  <a:cubicBezTo>
                    <a:pt x="373" y="735"/>
                    <a:pt x="295" y="702"/>
                    <a:pt x="238" y="633"/>
                  </a:cubicBezTo>
                  <a:cubicBezTo>
                    <a:pt x="128" y="499"/>
                    <a:pt x="171" y="285"/>
                    <a:pt x="335" y="218"/>
                  </a:cubicBezTo>
                  <a:cubicBezTo>
                    <a:pt x="360" y="206"/>
                    <a:pt x="378" y="182"/>
                    <a:pt x="384" y="157"/>
                  </a:cubicBezTo>
                  <a:cubicBezTo>
                    <a:pt x="404" y="153"/>
                    <a:pt x="424" y="151"/>
                    <a:pt x="444" y="151"/>
                  </a:cubicBezTo>
                  <a:close/>
                  <a:moveTo>
                    <a:pt x="442" y="1"/>
                  </a:moveTo>
                  <a:cubicBezTo>
                    <a:pt x="370" y="1"/>
                    <a:pt x="298" y="17"/>
                    <a:pt x="232" y="54"/>
                  </a:cubicBezTo>
                  <a:cubicBezTo>
                    <a:pt x="201" y="72"/>
                    <a:pt x="195" y="97"/>
                    <a:pt x="195" y="127"/>
                  </a:cubicBezTo>
                  <a:cubicBezTo>
                    <a:pt x="73" y="218"/>
                    <a:pt x="0" y="371"/>
                    <a:pt x="31" y="529"/>
                  </a:cubicBezTo>
                  <a:cubicBezTo>
                    <a:pt x="61" y="718"/>
                    <a:pt x="226" y="870"/>
                    <a:pt x="420" y="888"/>
                  </a:cubicBezTo>
                  <a:cubicBezTo>
                    <a:pt x="429" y="889"/>
                    <a:pt x="437" y="889"/>
                    <a:pt x="446" y="889"/>
                  </a:cubicBezTo>
                  <a:cubicBezTo>
                    <a:pt x="620" y="889"/>
                    <a:pt x="796" y="771"/>
                    <a:pt x="871" y="614"/>
                  </a:cubicBezTo>
                  <a:cubicBezTo>
                    <a:pt x="950" y="444"/>
                    <a:pt x="908" y="249"/>
                    <a:pt x="774" y="127"/>
                  </a:cubicBezTo>
                  <a:cubicBezTo>
                    <a:pt x="682" y="47"/>
                    <a:pt x="563" y="1"/>
                    <a:pt x="44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9" name="Google Shape;828;p39">
              <a:extLst>
                <a:ext uri="{FF2B5EF4-FFF2-40B4-BE49-F238E27FC236}">
                  <a16:creationId xmlns:a16="http://schemas.microsoft.com/office/drawing/2014/main" id="{146AECAE-7AAA-A145-BEB1-09EE38D1274F}"/>
                </a:ext>
              </a:extLst>
            </p:cNvPr>
            <p:cNvSpPr/>
            <p:nvPr/>
          </p:nvSpPr>
          <p:spPr>
            <a:xfrm>
              <a:off x="5399242" y="4049040"/>
              <a:ext cx="114168" cy="106844"/>
            </a:xfrm>
            <a:custGeom>
              <a:avLst/>
              <a:gdLst/>
              <a:ahLst/>
              <a:cxnLst/>
              <a:rect l="l" t="t" r="r" b="b"/>
              <a:pathLst>
                <a:path w="951" h="890" extrusionOk="0">
                  <a:moveTo>
                    <a:pt x="444" y="151"/>
                  </a:moveTo>
                  <a:cubicBezTo>
                    <a:pt x="532" y="151"/>
                    <a:pt x="623" y="191"/>
                    <a:pt x="682" y="255"/>
                  </a:cubicBezTo>
                  <a:cubicBezTo>
                    <a:pt x="798" y="371"/>
                    <a:pt x="774" y="542"/>
                    <a:pt x="658" y="651"/>
                  </a:cubicBezTo>
                  <a:cubicBezTo>
                    <a:pt x="599" y="707"/>
                    <a:pt x="526" y="736"/>
                    <a:pt x="454" y="736"/>
                  </a:cubicBezTo>
                  <a:cubicBezTo>
                    <a:pt x="376" y="736"/>
                    <a:pt x="298" y="702"/>
                    <a:pt x="238" y="633"/>
                  </a:cubicBezTo>
                  <a:cubicBezTo>
                    <a:pt x="128" y="499"/>
                    <a:pt x="171" y="286"/>
                    <a:pt x="335" y="219"/>
                  </a:cubicBezTo>
                  <a:cubicBezTo>
                    <a:pt x="359" y="207"/>
                    <a:pt x="378" y="182"/>
                    <a:pt x="384" y="158"/>
                  </a:cubicBezTo>
                  <a:cubicBezTo>
                    <a:pt x="403" y="153"/>
                    <a:pt x="424" y="151"/>
                    <a:pt x="444" y="151"/>
                  </a:cubicBezTo>
                  <a:close/>
                  <a:moveTo>
                    <a:pt x="442" y="1"/>
                  </a:moveTo>
                  <a:cubicBezTo>
                    <a:pt x="370" y="1"/>
                    <a:pt x="298" y="18"/>
                    <a:pt x="231" y="54"/>
                  </a:cubicBezTo>
                  <a:cubicBezTo>
                    <a:pt x="207" y="73"/>
                    <a:pt x="195" y="97"/>
                    <a:pt x="201" y="127"/>
                  </a:cubicBezTo>
                  <a:cubicBezTo>
                    <a:pt x="73" y="219"/>
                    <a:pt x="0" y="371"/>
                    <a:pt x="30" y="529"/>
                  </a:cubicBezTo>
                  <a:cubicBezTo>
                    <a:pt x="61" y="718"/>
                    <a:pt x="231" y="871"/>
                    <a:pt x="420" y="889"/>
                  </a:cubicBezTo>
                  <a:cubicBezTo>
                    <a:pt x="429" y="889"/>
                    <a:pt x="437" y="890"/>
                    <a:pt x="446" y="890"/>
                  </a:cubicBezTo>
                  <a:cubicBezTo>
                    <a:pt x="620" y="890"/>
                    <a:pt x="795" y="772"/>
                    <a:pt x="871" y="615"/>
                  </a:cubicBezTo>
                  <a:cubicBezTo>
                    <a:pt x="950" y="444"/>
                    <a:pt x="908" y="249"/>
                    <a:pt x="774" y="127"/>
                  </a:cubicBezTo>
                  <a:cubicBezTo>
                    <a:pt x="682" y="48"/>
                    <a:pt x="562" y="1"/>
                    <a:pt x="44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0" name="Google Shape;829;p39">
              <a:extLst>
                <a:ext uri="{FF2B5EF4-FFF2-40B4-BE49-F238E27FC236}">
                  <a16:creationId xmlns:a16="http://schemas.microsoft.com/office/drawing/2014/main" id="{BB2A26DC-B08F-0F49-A171-26B8E70B7AD6}"/>
                </a:ext>
              </a:extLst>
            </p:cNvPr>
            <p:cNvSpPr/>
            <p:nvPr/>
          </p:nvSpPr>
          <p:spPr>
            <a:xfrm>
              <a:off x="5587835" y="4137154"/>
              <a:ext cx="114168" cy="106604"/>
            </a:xfrm>
            <a:custGeom>
              <a:avLst/>
              <a:gdLst/>
              <a:ahLst/>
              <a:cxnLst/>
              <a:rect l="l" t="t" r="r" b="b"/>
              <a:pathLst>
                <a:path w="951" h="888" extrusionOk="0">
                  <a:moveTo>
                    <a:pt x="438" y="150"/>
                  </a:moveTo>
                  <a:cubicBezTo>
                    <a:pt x="526" y="150"/>
                    <a:pt x="617" y="187"/>
                    <a:pt x="683" y="252"/>
                  </a:cubicBezTo>
                  <a:cubicBezTo>
                    <a:pt x="798" y="374"/>
                    <a:pt x="774" y="545"/>
                    <a:pt x="658" y="648"/>
                  </a:cubicBezTo>
                  <a:cubicBezTo>
                    <a:pt x="597" y="704"/>
                    <a:pt x="522" y="733"/>
                    <a:pt x="450" y="733"/>
                  </a:cubicBezTo>
                  <a:cubicBezTo>
                    <a:pt x="371" y="733"/>
                    <a:pt x="295" y="699"/>
                    <a:pt x="238" y="630"/>
                  </a:cubicBezTo>
                  <a:cubicBezTo>
                    <a:pt x="128" y="502"/>
                    <a:pt x="165" y="283"/>
                    <a:pt x="335" y="216"/>
                  </a:cubicBezTo>
                  <a:cubicBezTo>
                    <a:pt x="360" y="204"/>
                    <a:pt x="378" y="185"/>
                    <a:pt x="384" y="155"/>
                  </a:cubicBezTo>
                  <a:cubicBezTo>
                    <a:pt x="402" y="152"/>
                    <a:pt x="420" y="150"/>
                    <a:pt x="438" y="150"/>
                  </a:cubicBezTo>
                  <a:close/>
                  <a:moveTo>
                    <a:pt x="442" y="1"/>
                  </a:moveTo>
                  <a:cubicBezTo>
                    <a:pt x="370" y="1"/>
                    <a:pt x="298" y="17"/>
                    <a:pt x="232" y="51"/>
                  </a:cubicBezTo>
                  <a:cubicBezTo>
                    <a:pt x="201" y="70"/>
                    <a:pt x="195" y="100"/>
                    <a:pt x="195" y="124"/>
                  </a:cubicBezTo>
                  <a:cubicBezTo>
                    <a:pt x="74" y="216"/>
                    <a:pt x="0" y="368"/>
                    <a:pt x="31" y="532"/>
                  </a:cubicBezTo>
                  <a:cubicBezTo>
                    <a:pt x="61" y="715"/>
                    <a:pt x="226" y="867"/>
                    <a:pt x="415" y="886"/>
                  </a:cubicBezTo>
                  <a:cubicBezTo>
                    <a:pt x="427" y="887"/>
                    <a:pt x="440" y="888"/>
                    <a:pt x="452" y="888"/>
                  </a:cubicBezTo>
                  <a:cubicBezTo>
                    <a:pt x="628" y="888"/>
                    <a:pt x="798" y="771"/>
                    <a:pt x="871" y="612"/>
                  </a:cubicBezTo>
                  <a:cubicBezTo>
                    <a:pt x="951" y="447"/>
                    <a:pt x="908" y="252"/>
                    <a:pt x="774" y="130"/>
                  </a:cubicBezTo>
                  <a:cubicBezTo>
                    <a:pt x="682" y="47"/>
                    <a:pt x="562" y="1"/>
                    <a:pt x="44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1" name="Google Shape;830;p39">
              <a:extLst>
                <a:ext uri="{FF2B5EF4-FFF2-40B4-BE49-F238E27FC236}">
                  <a16:creationId xmlns:a16="http://schemas.microsoft.com/office/drawing/2014/main" id="{63A4E7A8-7F46-A04F-99F0-04AF7A65F64E}"/>
                </a:ext>
              </a:extLst>
            </p:cNvPr>
            <p:cNvSpPr/>
            <p:nvPr/>
          </p:nvSpPr>
          <p:spPr>
            <a:xfrm>
              <a:off x="5838613" y="4171968"/>
              <a:ext cx="114168" cy="106724"/>
            </a:xfrm>
            <a:custGeom>
              <a:avLst/>
              <a:gdLst/>
              <a:ahLst/>
              <a:cxnLst/>
              <a:rect l="l" t="t" r="r" b="b"/>
              <a:pathLst>
                <a:path w="951" h="889" extrusionOk="0">
                  <a:moveTo>
                    <a:pt x="445" y="150"/>
                  </a:moveTo>
                  <a:cubicBezTo>
                    <a:pt x="532" y="150"/>
                    <a:pt x="624" y="191"/>
                    <a:pt x="683" y="255"/>
                  </a:cubicBezTo>
                  <a:cubicBezTo>
                    <a:pt x="799" y="370"/>
                    <a:pt x="774" y="541"/>
                    <a:pt x="658" y="651"/>
                  </a:cubicBezTo>
                  <a:cubicBezTo>
                    <a:pt x="597" y="706"/>
                    <a:pt x="523" y="735"/>
                    <a:pt x="450" y="735"/>
                  </a:cubicBezTo>
                  <a:cubicBezTo>
                    <a:pt x="372" y="735"/>
                    <a:pt x="295" y="702"/>
                    <a:pt x="238" y="632"/>
                  </a:cubicBezTo>
                  <a:cubicBezTo>
                    <a:pt x="129" y="498"/>
                    <a:pt x="171" y="285"/>
                    <a:pt x="336" y="218"/>
                  </a:cubicBezTo>
                  <a:cubicBezTo>
                    <a:pt x="360" y="206"/>
                    <a:pt x="378" y="182"/>
                    <a:pt x="384" y="157"/>
                  </a:cubicBezTo>
                  <a:cubicBezTo>
                    <a:pt x="404" y="153"/>
                    <a:pt x="424" y="150"/>
                    <a:pt x="445" y="150"/>
                  </a:cubicBezTo>
                  <a:close/>
                  <a:moveTo>
                    <a:pt x="443" y="0"/>
                  </a:moveTo>
                  <a:cubicBezTo>
                    <a:pt x="371" y="0"/>
                    <a:pt x="298" y="17"/>
                    <a:pt x="232" y="54"/>
                  </a:cubicBezTo>
                  <a:cubicBezTo>
                    <a:pt x="202" y="72"/>
                    <a:pt x="196" y="96"/>
                    <a:pt x="196" y="127"/>
                  </a:cubicBezTo>
                  <a:cubicBezTo>
                    <a:pt x="74" y="218"/>
                    <a:pt x="1" y="370"/>
                    <a:pt x="31" y="529"/>
                  </a:cubicBezTo>
                  <a:cubicBezTo>
                    <a:pt x="62" y="718"/>
                    <a:pt x="226" y="870"/>
                    <a:pt x="415" y="888"/>
                  </a:cubicBezTo>
                  <a:cubicBezTo>
                    <a:pt x="424" y="889"/>
                    <a:pt x="432" y="889"/>
                    <a:pt x="441" y="889"/>
                  </a:cubicBezTo>
                  <a:cubicBezTo>
                    <a:pt x="621" y="889"/>
                    <a:pt x="796" y="771"/>
                    <a:pt x="872" y="614"/>
                  </a:cubicBezTo>
                  <a:cubicBezTo>
                    <a:pt x="951" y="443"/>
                    <a:pt x="908" y="249"/>
                    <a:pt x="774" y="127"/>
                  </a:cubicBezTo>
                  <a:cubicBezTo>
                    <a:pt x="683" y="47"/>
                    <a:pt x="563" y="0"/>
                    <a:pt x="443"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2" name="Google Shape;831;p39">
              <a:extLst>
                <a:ext uri="{FF2B5EF4-FFF2-40B4-BE49-F238E27FC236}">
                  <a16:creationId xmlns:a16="http://schemas.microsoft.com/office/drawing/2014/main" id="{84DCC282-8191-D940-A41E-2E6B350B3457}"/>
                </a:ext>
              </a:extLst>
            </p:cNvPr>
            <p:cNvSpPr/>
            <p:nvPr/>
          </p:nvSpPr>
          <p:spPr>
            <a:xfrm>
              <a:off x="6039692" y="4136674"/>
              <a:ext cx="114168" cy="106965"/>
            </a:xfrm>
            <a:custGeom>
              <a:avLst/>
              <a:gdLst/>
              <a:ahLst/>
              <a:cxnLst/>
              <a:rect l="l" t="t" r="r" b="b"/>
              <a:pathLst>
                <a:path w="951" h="891" extrusionOk="0">
                  <a:moveTo>
                    <a:pt x="445" y="152"/>
                  </a:moveTo>
                  <a:cubicBezTo>
                    <a:pt x="532" y="152"/>
                    <a:pt x="624" y="192"/>
                    <a:pt x="683" y="256"/>
                  </a:cubicBezTo>
                  <a:cubicBezTo>
                    <a:pt x="799" y="372"/>
                    <a:pt x="774" y="543"/>
                    <a:pt x="658" y="652"/>
                  </a:cubicBezTo>
                  <a:cubicBezTo>
                    <a:pt x="599" y="706"/>
                    <a:pt x="525" y="735"/>
                    <a:pt x="452" y="735"/>
                  </a:cubicBezTo>
                  <a:cubicBezTo>
                    <a:pt x="374" y="735"/>
                    <a:pt x="298" y="703"/>
                    <a:pt x="238" y="634"/>
                  </a:cubicBezTo>
                  <a:cubicBezTo>
                    <a:pt x="129" y="500"/>
                    <a:pt x="171" y="287"/>
                    <a:pt x="336" y="220"/>
                  </a:cubicBezTo>
                  <a:cubicBezTo>
                    <a:pt x="360" y="208"/>
                    <a:pt x="378" y="183"/>
                    <a:pt x="384" y="159"/>
                  </a:cubicBezTo>
                  <a:cubicBezTo>
                    <a:pt x="404" y="154"/>
                    <a:pt x="424" y="152"/>
                    <a:pt x="445" y="152"/>
                  </a:cubicBezTo>
                  <a:close/>
                  <a:moveTo>
                    <a:pt x="449" y="0"/>
                  </a:moveTo>
                  <a:cubicBezTo>
                    <a:pt x="376" y="0"/>
                    <a:pt x="304" y="18"/>
                    <a:pt x="238" y="55"/>
                  </a:cubicBezTo>
                  <a:cubicBezTo>
                    <a:pt x="208" y="74"/>
                    <a:pt x="196" y="98"/>
                    <a:pt x="202" y="122"/>
                  </a:cubicBezTo>
                  <a:cubicBezTo>
                    <a:pt x="74" y="220"/>
                    <a:pt x="1" y="372"/>
                    <a:pt x="31" y="530"/>
                  </a:cubicBezTo>
                  <a:cubicBezTo>
                    <a:pt x="62" y="719"/>
                    <a:pt x="232" y="871"/>
                    <a:pt x="421" y="890"/>
                  </a:cubicBezTo>
                  <a:cubicBezTo>
                    <a:pt x="429" y="890"/>
                    <a:pt x="438" y="891"/>
                    <a:pt x="446" y="891"/>
                  </a:cubicBezTo>
                  <a:cubicBezTo>
                    <a:pt x="621" y="891"/>
                    <a:pt x="796" y="773"/>
                    <a:pt x="872" y="616"/>
                  </a:cubicBezTo>
                  <a:cubicBezTo>
                    <a:pt x="951" y="445"/>
                    <a:pt x="908" y="250"/>
                    <a:pt x="774" y="128"/>
                  </a:cubicBezTo>
                  <a:cubicBezTo>
                    <a:pt x="684" y="46"/>
                    <a:pt x="566" y="0"/>
                    <a:pt x="44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3" name="Google Shape;832;p39">
              <a:extLst>
                <a:ext uri="{FF2B5EF4-FFF2-40B4-BE49-F238E27FC236}">
                  <a16:creationId xmlns:a16="http://schemas.microsoft.com/office/drawing/2014/main" id="{A78C26F9-0ADC-6445-939B-6F8F33319C4C}"/>
                </a:ext>
              </a:extLst>
            </p:cNvPr>
            <p:cNvSpPr/>
            <p:nvPr/>
          </p:nvSpPr>
          <p:spPr>
            <a:xfrm>
              <a:off x="6223244" y="4083493"/>
              <a:ext cx="114168" cy="106724"/>
            </a:xfrm>
            <a:custGeom>
              <a:avLst/>
              <a:gdLst/>
              <a:ahLst/>
              <a:cxnLst/>
              <a:rect l="l" t="t" r="r" b="b"/>
              <a:pathLst>
                <a:path w="951" h="889" extrusionOk="0">
                  <a:moveTo>
                    <a:pt x="447" y="150"/>
                  </a:moveTo>
                  <a:cubicBezTo>
                    <a:pt x="537" y="150"/>
                    <a:pt x="625" y="191"/>
                    <a:pt x="689" y="255"/>
                  </a:cubicBezTo>
                  <a:cubicBezTo>
                    <a:pt x="805" y="370"/>
                    <a:pt x="774" y="541"/>
                    <a:pt x="658" y="651"/>
                  </a:cubicBezTo>
                  <a:cubicBezTo>
                    <a:pt x="599" y="704"/>
                    <a:pt x="525" y="733"/>
                    <a:pt x="452" y="733"/>
                  </a:cubicBezTo>
                  <a:cubicBezTo>
                    <a:pt x="376" y="733"/>
                    <a:pt x="300" y="701"/>
                    <a:pt x="244" y="632"/>
                  </a:cubicBezTo>
                  <a:cubicBezTo>
                    <a:pt x="128" y="498"/>
                    <a:pt x="171" y="285"/>
                    <a:pt x="336" y="218"/>
                  </a:cubicBezTo>
                  <a:cubicBezTo>
                    <a:pt x="366" y="206"/>
                    <a:pt x="378" y="182"/>
                    <a:pt x="384" y="157"/>
                  </a:cubicBezTo>
                  <a:cubicBezTo>
                    <a:pt x="405" y="153"/>
                    <a:pt x="426" y="150"/>
                    <a:pt x="447" y="150"/>
                  </a:cubicBezTo>
                  <a:close/>
                  <a:moveTo>
                    <a:pt x="444" y="0"/>
                  </a:moveTo>
                  <a:cubicBezTo>
                    <a:pt x="373" y="0"/>
                    <a:pt x="302" y="17"/>
                    <a:pt x="238" y="54"/>
                  </a:cubicBezTo>
                  <a:cubicBezTo>
                    <a:pt x="208" y="72"/>
                    <a:pt x="195" y="96"/>
                    <a:pt x="202" y="127"/>
                  </a:cubicBezTo>
                  <a:cubicBezTo>
                    <a:pt x="74" y="218"/>
                    <a:pt x="1" y="370"/>
                    <a:pt x="31" y="529"/>
                  </a:cubicBezTo>
                  <a:cubicBezTo>
                    <a:pt x="61" y="718"/>
                    <a:pt x="232" y="870"/>
                    <a:pt x="421" y="888"/>
                  </a:cubicBezTo>
                  <a:cubicBezTo>
                    <a:pt x="429" y="889"/>
                    <a:pt x="438" y="889"/>
                    <a:pt x="447" y="889"/>
                  </a:cubicBezTo>
                  <a:cubicBezTo>
                    <a:pt x="626" y="889"/>
                    <a:pt x="796" y="771"/>
                    <a:pt x="872" y="614"/>
                  </a:cubicBezTo>
                  <a:cubicBezTo>
                    <a:pt x="951" y="443"/>
                    <a:pt x="914" y="249"/>
                    <a:pt x="774" y="127"/>
                  </a:cubicBezTo>
                  <a:cubicBezTo>
                    <a:pt x="683" y="47"/>
                    <a:pt x="563" y="0"/>
                    <a:pt x="44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4" name="Google Shape;833;p39">
              <a:extLst>
                <a:ext uri="{FF2B5EF4-FFF2-40B4-BE49-F238E27FC236}">
                  <a16:creationId xmlns:a16="http://schemas.microsoft.com/office/drawing/2014/main" id="{EE75646A-6085-1B42-8D72-B3A560DADA50}"/>
                </a:ext>
              </a:extLst>
            </p:cNvPr>
            <p:cNvSpPr/>
            <p:nvPr/>
          </p:nvSpPr>
          <p:spPr>
            <a:xfrm>
              <a:off x="6373903" y="4013746"/>
              <a:ext cx="114168" cy="107085"/>
            </a:xfrm>
            <a:custGeom>
              <a:avLst/>
              <a:gdLst/>
              <a:ahLst/>
              <a:cxnLst/>
              <a:rect l="l" t="t" r="r" b="b"/>
              <a:pathLst>
                <a:path w="951" h="892" extrusionOk="0">
                  <a:moveTo>
                    <a:pt x="445" y="153"/>
                  </a:moveTo>
                  <a:cubicBezTo>
                    <a:pt x="532" y="153"/>
                    <a:pt x="624" y="193"/>
                    <a:pt x="689" y="257"/>
                  </a:cubicBezTo>
                  <a:cubicBezTo>
                    <a:pt x="804" y="373"/>
                    <a:pt x="774" y="543"/>
                    <a:pt x="658" y="653"/>
                  </a:cubicBezTo>
                  <a:cubicBezTo>
                    <a:pt x="599" y="706"/>
                    <a:pt x="525" y="735"/>
                    <a:pt x="452" y="735"/>
                  </a:cubicBezTo>
                  <a:cubicBezTo>
                    <a:pt x="375" y="735"/>
                    <a:pt x="300" y="703"/>
                    <a:pt x="244" y="635"/>
                  </a:cubicBezTo>
                  <a:cubicBezTo>
                    <a:pt x="128" y="501"/>
                    <a:pt x="171" y="287"/>
                    <a:pt x="335" y="220"/>
                  </a:cubicBezTo>
                  <a:cubicBezTo>
                    <a:pt x="366" y="208"/>
                    <a:pt x="378" y="184"/>
                    <a:pt x="384" y="160"/>
                  </a:cubicBezTo>
                  <a:cubicBezTo>
                    <a:pt x="404" y="155"/>
                    <a:pt x="424" y="153"/>
                    <a:pt x="445" y="153"/>
                  </a:cubicBezTo>
                  <a:close/>
                  <a:moveTo>
                    <a:pt x="449" y="1"/>
                  </a:moveTo>
                  <a:cubicBezTo>
                    <a:pt x="376" y="1"/>
                    <a:pt x="303" y="19"/>
                    <a:pt x="238" y="56"/>
                  </a:cubicBezTo>
                  <a:cubicBezTo>
                    <a:pt x="207" y="74"/>
                    <a:pt x="195" y="99"/>
                    <a:pt x="201" y="123"/>
                  </a:cubicBezTo>
                  <a:cubicBezTo>
                    <a:pt x="73" y="220"/>
                    <a:pt x="0" y="373"/>
                    <a:pt x="31" y="531"/>
                  </a:cubicBezTo>
                  <a:cubicBezTo>
                    <a:pt x="61" y="720"/>
                    <a:pt x="232" y="872"/>
                    <a:pt x="421" y="890"/>
                  </a:cubicBezTo>
                  <a:cubicBezTo>
                    <a:pt x="429" y="891"/>
                    <a:pt x="438" y="891"/>
                    <a:pt x="447" y="891"/>
                  </a:cubicBezTo>
                  <a:cubicBezTo>
                    <a:pt x="626" y="891"/>
                    <a:pt x="796" y="773"/>
                    <a:pt x="871" y="616"/>
                  </a:cubicBezTo>
                  <a:cubicBezTo>
                    <a:pt x="950" y="446"/>
                    <a:pt x="914" y="251"/>
                    <a:pt x="774" y="129"/>
                  </a:cubicBezTo>
                  <a:cubicBezTo>
                    <a:pt x="684" y="47"/>
                    <a:pt x="566" y="1"/>
                    <a:pt x="44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5" name="Google Shape;834;p39">
              <a:extLst>
                <a:ext uri="{FF2B5EF4-FFF2-40B4-BE49-F238E27FC236}">
                  <a16:creationId xmlns:a16="http://schemas.microsoft.com/office/drawing/2014/main" id="{E8521140-2147-E74E-9192-04D5A09B51F2}"/>
                </a:ext>
              </a:extLst>
            </p:cNvPr>
            <p:cNvSpPr/>
            <p:nvPr/>
          </p:nvSpPr>
          <p:spPr>
            <a:xfrm>
              <a:off x="6480624" y="3940638"/>
              <a:ext cx="114168" cy="106484"/>
            </a:xfrm>
            <a:custGeom>
              <a:avLst/>
              <a:gdLst/>
              <a:ahLst/>
              <a:cxnLst/>
              <a:rect l="l" t="t" r="r" b="b"/>
              <a:pathLst>
                <a:path w="951" h="887" extrusionOk="0">
                  <a:moveTo>
                    <a:pt x="450" y="152"/>
                  </a:moveTo>
                  <a:cubicBezTo>
                    <a:pt x="536" y="152"/>
                    <a:pt x="625" y="188"/>
                    <a:pt x="683" y="251"/>
                  </a:cubicBezTo>
                  <a:cubicBezTo>
                    <a:pt x="798" y="373"/>
                    <a:pt x="774" y="543"/>
                    <a:pt x="658" y="653"/>
                  </a:cubicBezTo>
                  <a:cubicBezTo>
                    <a:pt x="597" y="706"/>
                    <a:pt x="523" y="733"/>
                    <a:pt x="450" y="733"/>
                  </a:cubicBezTo>
                  <a:cubicBezTo>
                    <a:pt x="372" y="733"/>
                    <a:pt x="295" y="701"/>
                    <a:pt x="238" y="635"/>
                  </a:cubicBezTo>
                  <a:cubicBezTo>
                    <a:pt x="128" y="501"/>
                    <a:pt x="171" y="287"/>
                    <a:pt x="336" y="214"/>
                  </a:cubicBezTo>
                  <a:cubicBezTo>
                    <a:pt x="360" y="208"/>
                    <a:pt x="378" y="184"/>
                    <a:pt x="384" y="159"/>
                  </a:cubicBezTo>
                  <a:cubicBezTo>
                    <a:pt x="406" y="154"/>
                    <a:pt x="428" y="152"/>
                    <a:pt x="450" y="152"/>
                  </a:cubicBezTo>
                  <a:close/>
                  <a:moveTo>
                    <a:pt x="448" y="1"/>
                  </a:moveTo>
                  <a:cubicBezTo>
                    <a:pt x="374" y="1"/>
                    <a:pt x="300" y="19"/>
                    <a:pt x="232" y="56"/>
                  </a:cubicBezTo>
                  <a:cubicBezTo>
                    <a:pt x="202" y="68"/>
                    <a:pt x="195" y="99"/>
                    <a:pt x="195" y="123"/>
                  </a:cubicBezTo>
                  <a:cubicBezTo>
                    <a:pt x="74" y="214"/>
                    <a:pt x="1" y="373"/>
                    <a:pt x="31" y="531"/>
                  </a:cubicBezTo>
                  <a:cubicBezTo>
                    <a:pt x="61" y="720"/>
                    <a:pt x="226" y="872"/>
                    <a:pt x="415" y="884"/>
                  </a:cubicBezTo>
                  <a:cubicBezTo>
                    <a:pt x="427" y="886"/>
                    <a:pt x="440" y="886"/>
                    <a:pt x="452" y="886"/>
                  </a:cubicBezTo>
                  <a:cubicBezTo>
                    <a:pt x="628" y="886"/>
                    <a:pt x="798" y="769"/>
                    <a:pt x="872" y="610"/>
                  </a:cubicBezTo>
                  <a:cubicBezTo>
                    <a:pt x="951" y="446"/>
                    <a:pt x="908" y="251"/>
                    <a:pt x="774" y="129"/>
                  </a:cubicBezTo>
                  <a:cubicBezTo>
                    <a:pt x="684" y="46"/>
                    <a:pt x="566" y="1"/>
                    <a:pt x="44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6" name="Google Shape;835;p39">
              <a:extLst>
                <a:ext uri="{FF2B5EF4-FFF2-40B4-BE49-F238E27FC236}">
                  <a16:creationId xmlns:a16="http://schemas.microsoft.com/office/drawing/2014/main" id="{92175FBF-8730-4249-95F0-BBE80F628D77}"/>
                </a:ext>
              </a:extLst>
            </p:cNvPr>
            <p:cNvSpPr/>
            <p:nvPr/>
          </p:nvSpPr>
          <p:spPr>
            <a:xfrm>
              <a:off x="6610755" y="3816630"/>
              <a:ext cx="114168" cy="106844"/>
            </a:xfrm>
            <a:custGeom>
              <a:avLst/>
              <a:gdLst/>
              <a:ahLst/>
              <a:cxnLst/>
              <a:rect l="l" t="t" r="r" b="b"/>
              <a:pathLst>
                <a:path w="951" h="890" extrusionOk="0">
                  <a:moveTo>
                    <a:pt x="444" y="150"/>
                  </a:moveTo>
                  <a:cubicBezTo>
                    <a:pt x="531" y="150"/>
                    <a:pt x="619" y="190"/>
                    <a:pt x="683" y="254"/>
                  </a:cubicBezTo>
                  <a:cubicBezTo>
                    <a:pt x="799" y="370"/>
                    <a:pt x="774" y="541"/>
                    <a:pt x="659" y="650"/>
                  </a:cubicBezTo>
                  <a:cubicBezTo>
                    <a:pt x="597" y="706"/>
                    <a:pt x="523" y="735"/>
                    <a:pt x="450" y="735"/>
                  </a:cubicBezTo>
                  <a:cubicBezTo>
                    <a:pt x="372" y="735"/>
                    <a:pt x="295" y="702"/>
                    <a:pt x="238" y="632"/>
                  </a:cubicBezTo>
                  <a:cubicBezTo>
                    <a:pt x="129" y="504"/>
                    <a:pt x="165" y="285"/>
                    <a:pt x="336" y="218"/>
                  </a:cubicBezTo>
                  <a:cubicBezTo>
                    <a:pt x="360" y="206"/>
                    <a:pt x="378" y="181"/>
                    <a:pt x="384" y="157"/>
                  </a:cubicBezTo>
                  <a:cubicBezTo>
                    <a:pt x="404" y="152"/>
                    <a:pt x="424" y="150"/>
                    <a:pt x="444" y="150"/>
                  </a:cubicBezTo>
                  <a:close/>
                  <a:moveTo>
                    <a:pt x="441" y="0"/>
                  </a:moveTo>
                  <a:cubicBezTo>
                    <a:pt x="370" y="0"/>
                    <a:pt x="298" y="17"/>
                    <a:pt x="232" y="53"/>
                  </a:cubicBezTo>
                  <a:cubicBezTo>
                    <a:pt x="202" y="72"/>
                    <a:pt x="196" y="102"/>
                    <a:pt x="196" y="127"/>
                  </a:cubicBezTo>
                  <a:cubicBezTo>
                    <a:pt x="74" y="218"/>
                    <a:pt x="1" y="370"/>
                    <a:pt x="31" y="535"/>
                  </a:cubicBezTo>
                  <a:cubicBezTo>
                    <a:pt x="62" y="717"/>
                    <a:pt x="226" y="870"/>
                    <a:pt x="415" y="888"/>
                  </a:cubicBezTo>
                  <a:cubicBezTo>
                    <a:pt x="427" y="889"/>
                    <a:pt x="439" y="890"/>
                    <a:pt x="451" y="890"/>
                  </a:cubicBezTo>
                  <a:cubicBezTo>
                    <a:pt x="627" y="890"/>
                    <a:pt x="798" y="768"/>
                    <a:pt x="872" y="614"/>
                  </a:cubicBezTo>
                  <a:cubicBezTo>
                    <a:pt x="951" y="443"/>
                    <a:pt x="908" y="254"/>
                    <a:pt x="768" y="127"/>
                  </a:cubicBezTo>
                  <a:cubicBezTo>
                    <a:pt x="677" y="47"/>
                    <a:pt x="559" y="0"/>
                    <a:pt x="44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7" name="Google Shape;836;p39">
              <a:extLst>
                <a:ext uri="{FF2B5EF4-FFF2-40B4-BE49-F238E27FC236}">
                  <a16:creationId xmlns:a16="http://schemas.microsoft.com/office/drawing/2014/main" id="{9F84DA81-C4D2-CC4C-97F2-7706A6B23586}"/>
                </a:ext>
              </a:extLst>
            </p:cNvPr>
            <p:cNvSpPr/>
            <p:nvPr/>
          </p:nvSpPr>
          <p:spPr>
            <a:xfrm>
              <a:off x="6472581" y="1710413"/>
              <a:ext cx="211408" cy="214529"/>
            </a:xfrm>
            <a:custGeom>
              <a:avLst/>
              <a:gdLst/>
              <a:ahLst/>
              <a:cxnLst/>
              <a:rect l="l" t="t" r="r" b="b"/>
              <a:pathLst>
                <a:path w="1761" h="1787" extrusionOk="0">
                  <a:moveTo>
                    <a:pt x="308" y="146"/>
                  </a:moveTo>
                  <a:cubicBezTo>
                    <a:pt x="422" y="146"/>
                    <a:pt x="563" y="274"/>
                    <a:pt x="616" y="349"/>
                  </a:cubicBezTo>
                  <a:cubicBezTo>
                    <a:pt x="683" y="453"/>
                    <a:pt x="756" y="587"/>
                    <a:pt x="884" y="623"/>
                  </a:cubicBezTo>
                  <a:cubicBezTo>
                    <a:pt x="903" y="628"/>
                    <a:pt x="921" y="630"/>
                    <a:pt x="938" y="630"/>
                  </a:cubicBezTo>
                  <a:cubicBezTo>
                    <a:pt x="1040" y="630"/>
                    <a:pt x="1118" y="559"/>
                    <a:pt x="1170" y="471"/>
                  </a:cubicBezTo>
                  <a:cubicBezTo>
                    <a:pt x="1223" y="385"/>
                    <a:pt x="1263" y="249"/>
                    <a:pt x="1374" y="249"/>
                  </a:cubicBezTo>
                  <a:cubicBezTo>
                    <a:pt x="1390" y="249"/>
                    <a:pt x="1407" y="252"/>
                    <a:pt x="1426" y="258"/>
                  </a:cubicBezTo>
                  <a:cubicBezTo>
                    <a:pt x="1596" y="319"/>
                    <a:pt x="1609" y="513"/>
                    <a:pt x="1578" y="660"/>
                  </a:cubicBezTo>
                  <a:cubicBezTo>
                    <a:pt x="1535" y="861"/>
                    <a:pt x="1450" y="1056"/>
                    <a:pt x="1359" y="1238"/>
                  </a:cubicBezTo>
                  <a:cubicBezTo>
                    <a:pt x="1316" y="1324"/>
                    <a:pt x="1267" y="1409"/>
                    <a:pt x="1213" y="1494"/>
                  </a:cubicBezTo>
                  <a:cubicBezTo>
                    <a:pt x="1203" y="1514"/>
                    <a:pt x="1110" y="1641"/>
                    <a:pt x="1061" y="1641"/>
                  </a:cubicBezTo>
                  <a:cubicBezTo>
                    <a:pt x="1050" y="1641"/>
                    <a:pt x="1041" y="1633"/>
                    <a:pt x="1036" y="1616"/>
                  </a:cubicBezTo>
                  <a:cubicBezTo>
                    <a:pt x="1024" y="1573"/>
                    <a:pt x="993" y="1561"/>
                    <a:pt x="963" y="1561"/>
                  </a:cubicBezTo>
                  <a:cubicBezTo>
                    <a:pt x="756" y="1257"/>
                    <a:pt x="543" y="958"/>
                    <a:pt x="329" y="654"/>
                  </a:cubicBezTo>
                  <a:cubicBezTo>
                    <a:pt x="244" y="538"/>
                    <a:pt x="110" y="367"/>
                    <a:pt x="195" y="215"/>
                  </a:cubicBezTo>
                  <a:cubicBezTo>
                    <a:pt x="224" y="166"/>
                    <a:pt x="264" y="146"/>
                    <a:pt x="308" y="146"/>
                  </a:cubicBezTo>
                  <a:close/>
                  <a:moveTo>
                    <a:pt x="319" y="0"/>
                  </a:moveTo>
                  <a:cubicBezTo>
                    <a:pt x="309" y="0"/>
                    <a:pt x="298" y="1"/>
                    <a:pt x="287" y="2"/>
                  </a:cubicBezTo>
                  <a:cubicBezTo>
                    <a:pt x="98" y="14"/>
                    <a:pt x="1" y="197"/>
                    <a:pt x="25" y="373"/>
                  </a:cubicBezTo>
                  <a:cubicBezTo>
                    <a:pt x="37" y="489"/>
                    <a:pt x="98" y="587"/>
                    <a:pt x="165" y="684"/>
                  </a:cubicBezTo>
                  <a:cubicBezTo>
                    <a:pt x="244" y="800"/>
                    <a:pt x="323" y="909"/>
                    <a:pt x="403" y="1025"/>
                  </a:cubicBezTo>
                  <a:cubicBezTo>
                    <a:pt x="573" y="1263"/>
                    <a:pt x="738" y="1500"/>
                    <a:pt x="902" y="1738"/>
                  </a:cubicBezTo>
                  <a:cubicBezTo>
                    <a:pt x="921" y="1761"/>
                    <a:pt x="943" y="1770"/>
                    <a:pt x="967" y="1770"/>
                  </a:cubicBezTo>
                  <a:cubicBezTo>
                    <a:pt x="974" y="1770"/>
                    <a:pt x="980" y="1770"/>
                    <a:pt x="987" y="1768"/>
                  </a:cubicBezTo>
                  <a:cubicBezTo>
                    <a:pt x="1006" y="1774"/>
                    <a:pt x="1030" y="1780"/>
                    <a:pt x="1054" y="1786"/>
                  </a:cubicBezTo>
                  <a:cubicBezTo>
                    <a:pt x="1059" y="1787"/>
                    <a:pt x="1063" y="1787"/>
                    <a:pt x="1068" y="1787"/>
                  </a:cubicBezTo>
                  <a:cubicBezTo>
                    <a:pt x="1153" y="1787"/>
                    <a:pt x="1221" y="1734"/>
                    <a:pt x="1274" y="1665"/>
                  </a:cubicBezTo>
                  <a:cubicBezTo>
                    <a:pt x="1414" y="1494"/>
                    <a:pt x="1511" y="1293"/>
                    <a:pt x="1596" y="1092"/>
                  </a:cubicBezTo>
                  <a:cubicBezTo>
                    <a:pt x="1676" y="897"/>
                    <a:pt x="1761" y="672"/>
                    <a:pt x="1736" y="465"/>
                  </a:cubicBezTo>
                  <a:cubicBezTo>
                    <a:pt x="1718" y="282"/>
                    <a:pt x="1596" y="130"/>
                    <a:pt x="1408" y="99"/>
                  </a:cubicBezTo>
                  <a:cubicBezTo>
                    <a:pt x="1393" y="97"/>
                    <a:pt x="1380" y="96"/>
                    <a:pt x="1367" y="96"/>
                  </a:cubicBezTo>
                  <a:cubicBezTo>
                    <a:pt x="1216" y="96"/>
                    <a:pt x="1134" y="220"/>
                    <a:pt x="1066" y="349"/>
                  </a:cubicBezTo>
                  <a:cubicBezTo>
                    <a:pt x="1039" y="399"/>
                    <a:pt x="1006" y="479"/>
                    <a:pt x="945" y="479"/>
                  </a:cubicBezTo>
                  <a:cubicBezTo>
                    <a:pt x="939" y="479"/>
                    <a:pt x="933" y="478"/>
                    <a:pt x="926" y="477"/>
                  </a:cubicBezTo>
                  <a:cubicBezTo>
                    <a:pt x="853" y="459"/>
                    <a:pt x="798" y="355"/>
                    <a:pt x="762" y="300"/>
                  </a:cubicBezTo>
                  <a:cubicBezTo>
                    <a:pt x="664" y="150"/>
                    <a:pt x="511" y="0"/>
                    <a:pt x="31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8" name="Google Shape;837;p39">
              <a:extLst>
                <a:ext uri="{FF2B5EF4-FFF2-40B4-BE49-F238E27FC236}">
                  <a16:creationId xmlns:a16="http://schemas.microsoft.com/office/drawing/2014/main" id="{5FAFD5EE-9AF3-874F-A331-0E275F0D73A2}"/>
                </a:ext>
              </a:extLst>
            </p:cNvPr>
            <p:cNvSpPr/>
            <p:nvPr/>
          </p:nvSpPr>
          <p:spPr>
            <a:xfrm>
              <a:off x="4746906" y="3316996"/>
              <a:ext cx="27251" cy="1265807"/>
            </a:xfrm>
            <a:custGeom>
              <a:avLst/>
              <a:gdLst/>
              <a:ahLst/>
              <a:cxnLst/>
              <a:rect l="l" t="t" r="r" b="b"/>
              <a:pathLst>
                <a:path w="227" h="10544" extrusionOk="0">
                  <a:moveTo>
                    <a:pt x="152" y="1"/>
                  </a:moveTo>
                  <a:cubicBezTo>
                    <a:pt x="115" y="1"/>
                    <a:pt x="77" y="25"/>
                    <a:pt x="74" y="74"/>
                  </a:cubicBezTo>
                  <a:cubicBezTo>
                    <a:pt x="44" y="1420"/>
                    <a:pt x="25" y="2772"/>
                    <a:pt x="13" y="4124"/>
                  </a:cubicBezTo>
                  <a:cubicBezTo>
                    <a:pt x="1" y="5476"/>
                    <a:pt x="1" y="6835"/>
                    <a:pt x="7" y="8193"/>
                  </a:cubicBezTo>
                  <a:cubicBezTo>
                    <a:pt x="13" y="8954"/>
                    <a:pt x="19" y="9709"/>
                    <a:pt x="31" y="10471"/>
                  </a:cubicBezTo>
                  <a:cubicBezTo>
                    <a:pt x="34" y="10520"/>
                    <a:pt x="74" y="10544"/>
                    <a:pt x="112" y="10544"/>
                  </a:cubicBezTo>
                  <a:cubicBezTo>
                    <a:pt x="150" y="10544"/>
                    <a:pt x="187" y="10520"/>
                    <a:pt x="184" y="10471"/>
                  </a:cubicBezTo>
                  <a:cubicBezTo>
                    <a:pt x="165" y="9125"/>
                    <a:pt x="153" y="7773"/>
                    <a:pt x="153" y="6420"/>
                  </a:cubicBezTo>
                  <a:cubicBezTo>
                    <a:pt x="153" y="5068"/>
                    <a:pt x="165" y="3710"/>
                    <a:pt x="184" y="2352"/>
                  </a:cubicBezTo>
                  <a:cubicBezTo>
                    <a:pt x="196" y="1590"/>
                    <a:pt x="208" y="829"/>
                    <a:pt x="226" y="74"/>
                  </a:cubicBezTo>
                  <a:cubicBezTo>
                    <a:pt x="226" y="25"/>
                    <a:pt x="190" y="1"/>
                    <a:pt x="15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9" name="Google Shape;838;p39">
              <a:extLst>
                <a:ext uri="{FF2B5EF4-FFF2-40B4-BE49-F238E27FC236}">
                  <a16:creationId xmlns:a16="http://schemas.microsoft.com/office/drawing/2014/main" id="{AA69F16A-02E8-5C4E-AD00-7B11E2836169}"/>
                </a:ext>
              </a:extLst>
            </p:cNvPr>
            <p:cNvSpPr/>
            <p:nvPr/>
          </p:nvSpPr>
          <p:spPr>
            <a:xfrm>
              <a:off x="7447242" y="3287345"/>
              <a:ext cx="171551" cy="1286216"/>
            </a:xfrm>
            <a:custGeom>
              <a:avLst/>
              <a:gdLst/>
              <a:ahLst/>
              <a:cxnLst/>
              <a:rect l="l" t="t" r="r" b="b"/>
              <a:pathLst>
                <a:path w="1429" h="10714" extrusionOk="0">
                  <a:moveTo>
                    <a:pt x="953" y="2179"/>
                  </a:moveTo>
                  <a:cubicBezTo>
                    <a:pt x="1031" y="2179"/>
                    <a:pt x="1109" y="2215"/>
                    <a:pt x="1146" y="2288"/>
                  </a:cubicBezTo>
                  <a:cubicBezTo>
                    <a:pt x="1201" y="2404"/>
                    <a:pt x="1067" y="2495"/>
                    <a:pt x="975" y="2532"/>
                  </a:cubicBezTo>
                  <a:cubicBezTo>
                    <a:pt x="931" y="2545"/>
                    <a:pt x="886" y="2552"/>
                    <a:pt x="841" y="2552"/>
                  </a:cubicBezTo>
                  <a:cubicBezTo>
                    <a:pt x="786" y="2552"/>
                    <a:pt x="730" y="2542"/>
                    <a:pt x="677" y="2526"/>
                  </a:cubicBezTo>
                  <a:cubicBezTo>
                    <a:pt x="634" y="2513"/>
                    <a:pt x="598" y="2501"/>
                    <a:pt x="561" y="2483"/>
                  </a:cubicBezTo>
                  <a:cubicBezTo>
                    <a:pt x="573" y="2465"/>
                    <a:pt x="585" y="2446"/>
                    <a:pt x="598" y="2434"/>
                  </a:cubicBezTo>
                  <a:cubicBezTo>
                    <a:pt x="665" y="2337"/>
                    <a:pt x="756" y="2233"/>
                    <a:pt x="878" y="2191"/>
                  </a:cubicBezTo>
                  <a:cubicBezTo>
                    <a:pt x="902" y="2183"/>
                    <a:pt x="927" y="2179"/>
                    <a:pt x="953" y="2179"/>
                  </a:cubicBezTo>
                  <a:close/>
                  <a:moveTo>
                    <a:pt x="797" y="5527"/>
                  </a:moveTo>
                  <a:cubicBezTo>
                    <a:pt x="841" y="5527"/>
                    <a:pt x="865" y="5549"/>
                    <a:pt x="908" y="5565"/>
                  </a:cubicBezTo>
                  <a:cubicBezTo>
                    <a:pt x="908" y="5565"/>
                    <a:pt x="914" y="5571"/>
                    <a:pt x="920" y="5571"/>
                  </a:cubicBezTo>
                  <a:cubicBezTo>
                    <a:pt x="920" y="5577"/>
                    <a:pt x="920" y="5583"/>
                    <a:pt x="920" y="5583"/>
                  </a:cubicBezTo>
                  <a:cubicBezTo>
                    <a:pt x="908" y="5601"/>
                    <a:pt x="902" y="5620"/>
                    <a:pt x="890" y="5638"/>
                  </a:cubicBezTo>
                  <a:cubicBezTo>
                    <a:pt x="847" y="5699"/>
                    <a:pt x="762" y="5723"/>
                    <a:pt x="689" y="5729"/>
                  </a:cubicBezTo>
                  <a:cubicBezTo>
                    <a:pt x="628" y="5729"/>
                    <a:pt x="573" y="5717"/>
                    <a:pt x="525" y="5693"/>
                  </a:cubicBezTo>
                  <a:cubicBezTo>
                    <a:pt x="585" y="5601"/>
                    <a:pt x="671" y="5534"/>
                    <a:pt x="780" y="5528"/>
                  </a:cubicBezTo>
                  <a:cubicBezTo>
                    <a:pt x="786" y="5528"/>
                    <a:pt x="792" y="5527"/>
                    <a:pt x="797" y="5527"/>
                  </a:cubicBezTo>
                  <a:close/>
                  <a:moveTo>
                    <a:pt x="884" y="7861"/>
                  </a:moveTo>
                  <a:cubicBezTo>
                    <a:pt x="890" y="7861"/>
                    <a:pt x="896" y="7861"/>
                    <a:pt x="902" y="7861"/>
                  </a:cubicBezTo>
                  <a:cubicBezTo>
                    <a:pt x="1018" y="7867"/>
                    <a:pt x="1079" y="7965"/>
                    <a:pt x="987" y="8050"/>
                  </a:cubicBezTo>
                  <a:cubicBezTo>
                    <a:pt x="953" y="8084"/>
                    <a:pt x="913" y="8098"/>
                    <a:pt x="871" y="8098"/>
                  </a:cubicBezTo>
                  <a:cubicBezTo>
                    <a:pt x="810" y="8098"/>
                    <a:pt x="746" y="8068"/>
                    <a:pt x="695" y="8032"/>
                  </a:cubicBezTo>
                  <a:cubicBezTo>
                    <a:pt x="671" y="8013"/>
                    <a:pt x="646" y="7995"/>
                    <a:pt x="628" y="7977"/>
                  </a:cubicBezTo>
                  <a:cubicBezTo>
                    <a:pt x="697" y="7908"/>
                    <a:pt x="782" y="7861"/>
                    <a:pt x="884" y="7861"/>
                  </a:cubicBezTo>
                  <a:close/>
                  <a:moveTo>
                    <a:pt x="606" y="0"/>
                  </a:moveTo>
                  <a:cubicBezTo>
                    <a:pt x="583" y="0"/>
                    <a:pt x="559" y="10"/>
                    <a:pt x="543" y="34"/>
                  </a:cubicBezTo>
                  <a:cubicBezTo>
                    <a:pt x="360" y="315"/>
                    <a:pt x="226" y="625"/>
                    <a:pt x="141" y="954"/>
                  </a:cubicBezTo>
                  <a:cubicBezTo>
                    <a:pt x="56" y="1265"/>
                    <a:pt x="7" y="1600"/>
                    <a:pt x="56" y="1923"/>
                  </a:cubicBezTo>
                  <a:cubicBezTo>
                    <a:pt x="86" y="2148"/>
                    <a:pt x="183" y="2373"/>
                    <a:pt x="360" y="2526"/>
                  </a:cubicBezTo>
                  <a:cubicBezTo>
                    <a:pt x="348" y="2544"/>
                    <a:pt x="330" y="2568"/>
                    <a:pt x="317" y="2593"/>
                  </a:cubicBezTo>
                  <a:cubicBezTo>
                    <a:pt x="31" y="3147"/>
                    <a:pt x="1" y="3786"/>
                    <a:pt x="31" y="4395"/>
                  </a:cubicBezTo>
                  <a:cubicBezTo>
                    <a:pt x="43" y="4700"/>
                    <a:pt x="56" y="5023"/>
                    <a:pt x="123" y="5321"/>
                  </a:cubicBezTo>
                  <a:cubicBezTo>
                    <a:pt x="153" y="5474"/>
                    <a:pt x="220" y="5632"/>
                    <a:pt x="330" y="5742"/>
                  </a:cubicBezTo>
                  <a:cubicBezTo>
                    <a:pt x="305" y="5790"/>
                    <a:pt x="287" y="5845"/>
                    <a:pt x="263" y="5894"/>
                  </a:cubicBezTo>
                  <a:cubicBezTo>
                    <a:pt x="208" y="6028"/>
                    <a:pt x="165" y="6168"/>
                    <a:pt x="135" y="6308"/>
                  </a:cubicBezTo>
                  <a:cubicBezTo>
                    <a:pt x="68" y="6588"/>
                    <a:pt x="49" y="6881"/>
                    <a:pt x="92" y="7161"/>
                  </a:cubicBezTo>
                  <a:cubicBezTo>
                    <a:pt x="129" y="7447"/>
                    <a:pt x="232" y="7721"/>
                    <a:pt x="409" y="7953"/>
                  </a:cubicBezTo>
                  <a:cubicBezTo>
                    <a:pt x="415" y="7959"/>
                    <a:pt x="421" y="7971"/>
                    <a:pt x="427" y="7977"/>
                  </a:cubicBezTo>
                  <a:cubicBezTo>
                    <a:pt x="378" y="8056"/>
                    <a:pt x="336" y="8135"/>
                    <a:pt x="299" y="8221"/>
                  </a:cubicBezTo>
                  <a:cubicBezTo>
                    <a:pt x="183" y="8513"/>
                    <a:pt x="147" y="8854"/>
                    <a:pt x="141" y="9171"/>
                  </a:cubicBezTo>
                  <a:cubicBezTo>
                    <a:pt x="129" y="9506"/>
                    <a:pt x="171" y="9847"/>
                    <a:pt x="250" y="10176"/>
                  </a:cubicBezTo>
                  <a:cubicBezTo>
                    <a:pt x="293" y="10340"/>
                    <a:pt x="348" y="10505"/>
                    <a:pt x="415" y="10663"/>
                  </a:cubicBezTo>
                  <a:cubicBezTo>
                    <a:pt x="429" y="10699"/>
                    <a:pt x="460" y="10714"/>
                    <a:pt x="490" y="10714"/>
                  </a:cubicBezTo>
                  <a:cubicBezTo>
                    <a:pt x="538" y="10714"/>
                    <a:pt x="583" y="10676"/>
                    <a:pt x="561" y="10620"/>
                  </a:cubicBezTo>
                  <a:cubicBezTo>
                    <a:pt x="348" y="10103"/>
                    <a:pt x="257" y="9542"/>
                    <a:pt x="299" y="8982"/>
                  </a:cubicBezTo>
                  <a:cubicBezTo>
                    <a:pt x="317" y="8732"/>
                    <a:pt x="354" y="8458"/>
                    <a:pt x="464" y="8227"/>
                  </a:cubicBezTo>
                  <a:cubicBezTo>
                    <a:pt x="482" y="8184"/>
                    <a:pt x="506" y="8135"/>
                    <a:pt x="537" y="8093"/>
                  </a:cubicBezTo>
                  <a:cubicBezTo>
                    <a:pt x="635" y="8183"/>
                    <a:pt x="756" y="8255"/>
                    <a:pt x="877" y="8255"/>
                  </a:cubicBezTo>
                  <a:cubicBezTo>
                    <a:pt x="952" y="8255"/>
                    <a:pt x="1027" y="8227"/>
                    <a:pt x="1097" y="8160"/>
                  </a:cubicBezTo>
                  <a:cubicBezTo>
                    <a:pt x="1176" y="8080"/>
                    <a:pt x="1219" y="7946"/>
                    <a:pt x="1158" y="7843"/>
                  </a:cubicBezTo>
                  <a:cubicBezTo>
                    <a:pt x="1103" y="7748"/>
                    <a:pt x="994" y="7710"/>
                    <a:pt x="889" y="7710"/>
                  </a:cubicBezTo>
                  <a:cubicBezTo>
                    <a:pt x="867" y="7710"/>
                    <a:pt x="844" y="7712"/>
                    <a:pt x="823" y="7715"/>
                  </a:cubicBezTo>
                  <a:cubicBezTo>
                    <a:pt x="707" y="7727"/>
                    <a:pt x="610" y="7788"/>
                    <a:pt x="525" y="7867"/>
                  </a:cubicBezTo>
                  <a:cubicBezTo>
                    <a:pt x="427" y="7739"/>
                    <a:pt x="360" y="7587"/>
                    <a:pt x="311" y="7447"/>
                  </a:cubicBezTo>
                  <a:cubicBezTo>
                    <a:pt x="159" y="6996"/>
                    <a:pt x="208" y="6497"/>
                    <a:pt x="366" y="6052"/>
                  </a:cubicBezTo>
                  <a:cubicBezTo>
                    <a:pt x="391" y="5985"/>
                    <a:pt x="415" y="5906"/>
                    <a:pt x="451" y="5827"/>
                  </a:cubicBezTo>
                  <a:cubicBezTo>
                    <a:pt x="488" y="5851"/>
                    <a:pt x="531" y="5863"/>
                    <a:pt x="579" y="5869"/>
                  </a:cubicBezTo>
                  <a:cubicBezTo>
                    <a:pt x="608" y="5875"/>
                    <a:pt x="639" y="5878"/>
                    <a:pt x="669" y="5878"/>
                  </a:cubicBezTo>
                  <a:cubicBezTo>
                    <a:pt x="845" y="5878"/>
                    <a:pt x="1036" y="5787"/>
                    <a:pt x="1073" y="5595"/>
                  </a:cubicBezTo>
                  <a:cubicBezTo>
                    <a:pt x="1091" y="5461"/>
                    <a:pt x="939" y="5388"/>
                    <a:pt x="829" y="5376"/>
                  </a:cubicBezTo>
                  <a:cubicBezTo>
                    <a:pt x="817" y="5375"/>
                    <a:pt x="804" y="5374"/>
                    <a:pt x="792" y="5374"/>
                  </a:cubicBezTo>
                  <a:cubicBezTo>
                    <a:pt x="672" y="5374"/>
                    <a:pt x="559" y="5428"/>
                    <a:pt x="476" y="5516"/>
                  </a:cubicBezTo>
                  <a:cubicBezTo>
                    <a:pt x="451" y="5547"/>
                    <a:pt x="427" y="5571"/>
                    <a:pt x="409" y="5601"/>
                  </a:cubicBezTo>
                  <a:cubicBezTo>
                    <a:pt x="354" y="5534"/>
                    <a:pt x="311" y="5449"/>
                    <a:pt x="287" y="5358"/>
                  </a:cubicBezTo>
                  <a:cubicBezTo>
                    <a:pt x="220" y="5120"/>
                    <a:pt x="214" y="4864"/>
                    <a:pt x="196" y="4621"/>
                  </a:cubicBezTo>
                  <a:cubicBezTo>
                    <a:pt x="159" y="4115"/>
                    <a:pt x="147" y="3598"/>
                    <a:pt x="281" y="3104"/>
                  </a:cubicBezTo>
                  <a:cubicBezTo>
                    <a:pt x="330" y="2934"/>
                    <a:pt x="397" y="2763"/>
                    <a:pt x="482" y="2611"/>
                  </a:cubicBezTo>
                  <a:cubicBezTo>
                    <a:pt x="488" y="2611"/>
                    <a:pt x="488" y="2617"/>
                    <a:pt x="494" y="2617"/>
                  </a:cubicBezTo>
                  <a:cubicBezTo>
                    <a:pt x="597" y="2673"/>
                    <a:pt x="718" y="2705"/>
                    <a:pt x="837" y="2705"/>
                  </a:cubicBezTo>
                  <a:cubicBezTo>
                    <a:pt x="978" y="2705"/>
                    <a:pt x="1116" y="2659"/>
                    <a:pt x="1219" y="2550"/>
                  </a:cubicBezTo>
                  <a:cubicBezTo>
                    <a:pt x="1428" y="2335"/>
                    <a:pt x="1227" y="2026"/>
                    <a:pt x="960" y="2026"/>
                  </a:cubicBezTo>
                  <a:cubicBezTo>
                    <a:pt x="955" y="2026"/>
                    <a:pt x="950" y="2026"/>
                    <a:pt x="945" y="2026"/>
                  </a:cubicBezTo>
                  <a:cubicBezTo>
                    <a:pt x="726" y="2038"/>
                    <a:pt x="561" y="2209"/>
                    <a:pt x="439" y="2392"/>
                  </a:cubicBezTo>
                  <a:cubicBezTo>
                    <a:pt x="342" y="2294"/>
                    <a:pt x="269" y="2172"/>
                    <a:pt x="232" y="2038"/>
                  </a:cubicBezTo>
                  <a:cubicBezTo>
                    <a:pt x="165" y="1782"/>
                    <a:pt x="183" y="1508"/>
                    <a:pt x="226" y="1253"/>
                  </a:cubicBezTo>
                  <a:cubicBezTo>
                    <a:pt x="275" y="978"/>
                    <a:pt x="360" y="717"/>
                    <a:pt x="476" y="467"/>
                  </a:cubicBezTo>
                  <a:cubicBezTo>
                    <a:pt x="537" y="345"/>
                    <a:pt x="604" y="223"/>
                    <a:pt x="677" y="114"/>
                  </a:cubicBezTo>
                  <a:cubicBezTo>
                    <a:pt x="711" y="54"/>
                    <a:pt x="659" y="0"/>
                    <a:pt x="60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0" name="Google Shape;839;p39">
              <a:extLst>
                <a:ext uri="{FF2B5EF4-FFF2-40B4-BE49-F238E27FC236}">
                  <a16:creationId xmlns:a16="http://schemas.microsoft.com/office/drawing/2014/main" id="{E9FA1917-E7CC-1C40-9427-232333B1092C}"/>
                </a:ext>
              </a:extLst>
            </p:cNvPr>
            <p:cNvSpPr/>
            <p:nvPr/>
          </p:nvSpPr>
          <p:spPr>
            <a:xfrm>
              <a:off x="5073794" y="2137299"/>
              <a:ext cx="414773" cy="333979"/>
            </a:xfrm>
            <a:custGeom>
              <a:avLst/>
              <a:gdLst/>
              <a:ahLst/>
              <a:cxnLst/>
              <a:rect l="l" t="t" r="r" b="b"/>
              <a:pathLst>
                <a:path w="3455" h="2782" extrusionOk="0">
                  <a:moveTo>
                    <a:pt x="2193" y="557"/>
                  </a:moveTo>
                  <a:cubicBezTo>
                    <a:pt x="2193" y="569"/>
                    <a:pt x="2199" y="588"/>
                    <a:pt x="2205" y="600"/>
                  </a:cubicBezTo>
                  <a:cubicBezTo>
                    <a:pt x="2218" y="649"/>
                    <a:pt x="2224" y="703"/>
                    <a:pt x="2212" y="758"/>
                  </a:cubicBezTo>
                  <a:cubicBezTo>
                    <a:pt x="2202" y="778"/>
                    <a:pt x="2184" y="821"/>
                    <a:pt x="2158" y="821"/>
                  </a:cubicBezTo>
                  <a:cubicBezTo>
                    <a:pt x="2152" y="821"/>
                    <a:pt x="2146" y="819"/>
                    <a:pt x="2138" y="813"/>
                  </a:cubicBezTo>
                  <a:cubicBezTo>
                    <a:pt x="2108" y="795"/>
                    <a:pt x="2120" y="728"/>
                    <a:pt x="2126" y="697"/>
                  </a:cubicBezTo>
                  <a:cubicBezTo>
                    <a:pt x="2138" y="649"/>
                    <a:pt x="2163" y="600"/>
                    <a:pt x="2193" y="557"/>
                  </a:cubicBezTo>
                  <a:close/>
                  <a:moveTo>
                    <a:pt x="1133" y="667"/>
                  </a:moveTo>
                  <a:lnTo>
                    <a:pt x="1133" y="667"/>
                  </a:lnTo>
                  <a:cubicBezTo>
                    <a:pt x="1140" y="673"/>
                    <a:pt x="1146" y="673"/>
                    <a:pt x="1152" y="679"/>
                  </a:cubicBezTo>
                  <a:cubicBezTo>
                    <a:pt x="1207" y="716"/>
                    <a:pt x="1255" y="764"/>
                    <a:pt x="1292" y="819"/>
                  </a:cubicBezTo>
                  <a:cubicBezTo>
                    <a:pt x="1310" y="843"/>
                    <a:pt x="1328" y="874"/>
                    <a:pt x="1328" y="904"/>
                  </a:cubicBezTo>
                  <a:cubicBezTo>
                    <a:pt x="1328" y="929"/>
                    <a:pt x="1310" y="971"/>
                    <a:pt x="1280" y="971"/>
                  </a:cubicBezTo>
                  <a:cubicBezTo>
                    <a:pt x="1231" y="965"/>
                    <a:pt x="1176" y="850"/>
                    <a:pt x="1164" y="813"/>
                  </a:cubicBezTo>
                  <a:cubicBezTo>
                    <a:pt x="1146" y="764"/>
                    <a:pt x="1133" y="716"/>
                    <a:pt x="1133" y="667"/>
                  </a:cubicBezTo>
                  <a:close/>
                  <a:moveTo>
                    <a:pt x="626" y="1366"/>
                  </a:moveTo>
                  <a:cubicBezTo>
                    <a:pt x="636" y="1366"/>
                    <a:pt x="647" y="1366"/>
                    <a:pt x="658" y="1367"/>
                  </a:cubicBezTo>
                  <a:cubicBezTo>
                    <a:pt x="738" y="1367"/>
                    <a:pt x="817" y="1392"/>
                    <a:pt x="872" y="1446"/>
                  </a:cubicBezTo>
                  <a:cubicBezTo>
                    <a:pt x="816" y="1462"/>
                    <a:pt x="761" y="1472"/>
                    <a:pt x="707" y="1472"/>
                  </a:cubicBezTo>
                  <a:cubicBezTo>
                    <a:pt x="635" y="1472"/>
                    <a:pt x="566" y="1455"/>
                    <a:pt x="500" y="1410"/>
                  </a:cubicBezTo>
                  <a:cubicBezTo>
                    <a:pt x="494" y="1410"/>
                    <a:pt x="488" y="1404"/>
                    <a:pt x="482" y="1404"/>
                  </a:cubicBezTo>
                  <a:cubicBezTo>
                    <a:pt x="527" y="1378"/>
                    <a:pt x="573" y="1366"/>
                    <a:pt x="626" y="1366"/>
                  </a:cubicBezTo>
                  <a:close/>
                  <a:moveTo>
                    <a:pt x="2637" y="1341"/>
                  </a:moveTo>
                  <a:cubicBezTo>
                    <a:pt x="2760" y="1341"/>
                    <a:pt x="2858" y="1472"/>
                    <a:pt x="2869" y="1587"/>
                  </a:cubicBezTo>
                  <a:cubicBezTo>
                    <a:pt x="2875" y="1605"/>
                    <a:pt x="2875" y="1629"/>
                    <a:pt x="2869" y="1647"/>
                  </a:cubicBezTo>
                  <a:cubicBezTo>
                    <a:pt x="2857" y="1654"/>
                    <a:pt x="2845" y="1654"/>
                    <a:pt x="2827" y="1660"/>
                  </a:cubicBezTo>
                  <a:cubicBezTo>
                    <a:pt x="2785" y="1674"/>
                    <a:pt x="2734" y="1684"/>
                    <a:pt x="2683" y="1684"/>
                  </a:cubicBezTo>
                  <a:cubicBezTo>
                    <a:pt x="2608" y="1684"/>
                    <a:pt x="2533" y="1663"/>
                    <a:pt x="2486" y="1605"/>
                  </a:cubicBezTo>
                  <a:cubicBezTo>
                    <a:pt x="2406" y="1507"/>
                    <a:pt x="2498" y="1361"/>
                    <a:pt x="2614" y="1343"/>
                  </a:cubicBezTo>
                  <a:cubicBezTo>
                    <a:pt x="2622" y="1342"/>
                    <a:pt x="2629" y="1341"/>
                    <a:pt x="2637" y="1341"/>
                  </a:cubicBezTo>
                  <a:close/>
                  <a:moveTo>
                    <a:pt x="1661" y="1695"/>
                  </a:moveTo>
                  <a:cubicBezTo>
                    <a:pt x="1724" y="1695"/>
                    <a:pt x="1804" y="1742"/>
                    <a:pt x="1846" y="1788"/>
                  </a:cubicBezTo>
                  <a:cubicBezTo>
                    <a:pt x="1925" y="1873"/>
                    <a:pt x="1956" y="2007"/>
                    <a:pt x="1944" y="2123"/>
                  </a:cubicBezTo>
                  <a:cubicBezTo>
                    <a:pt x="1944" y="2135"/>
                    <a:pt x="1937" y="2147"/>
                    <a:pt x="1937" y="2159"/>
                  </a:cubicBezTo>
                  <a:cubicBezTo>
                    <a:pt x="1883" y="2147"/>
                    <a:pt x="1834" y="2135"/>
                    <a:pt x="1785" y="2110"/>
                  </a:cubicBezTo>
                  <a:cubicBezTo>
                    <a:pt x="1669" y="2049"/>
                    <a:pt x="1566" y="1928"/>
                    <a:pt x="1572" y="1794"/>
                  </a:cubicBezTo>
                  <a:cubicBezTo>
                    <a:pt x="1577" y="1721"/>
                    <a:pt x="1615" y="1695"/>
                    <a:pt x="1661" y="1695"/>
                  </a:cubicBezTo>
                  <a:close/>
                  <a:moveTo>
                    <a:pt x="1012" y="2031"/>
                  </a:moveTo>
                  <a:cubicBezTo>
                    <a:pt x="1091" y="2031"/>
                    <a:pt x="1194" y="2068"/>
                    <a:pt x="1213" y="2159"/>
                  </a:cubicBezTo>
                  <a:cubicBezTo>
                    <a:pt x="1243" y="2287"/>
                    <a:pt x="1097" y="2391"/>
                    <a:pt x="987" y="2427"/>
                  </a:cubicBezTo>
                  <a:cubicBezTo>
                    <a:pt x="951" y="2433"/>
                    <a:pt x="908" y="2439"/>
                    <a:pt x="872" y="2445"/>
                  </a:cubicBezTo>
                  <a:cubicBezTo>
                    <a:pt x="829" y="2384"/>
                    <a:pt x="811" y="2317"/>
                    <a:pt x="817" y="2232"/>
                  </a:cubicBezTo>
                  <a:cubicBezTo>
                    <a:pt x="829" y="2123"/>
                    <a:pt x="896" y="2037"/>
                    <a:pt x="1012" y="2031"/>
                  </a:cubicBezTo>
                  <a:close/>
                  <a:moveTo>
                    <a:pt x="1640" y="151"/>
                  </a:moveTo>
                  <a:cubicBezTo>
                    <a:pt x="1766" y="151"/>
                    <a:pt x="1891" y="194"/>
                    <a:pt x="1992" y="277"/>
                  </a:cubicBezTo>
                  <a:cubicBezTo>
                    <a:pt x="2041" y="314"/>
                    <a:pt x="2078" y="356"/>
                    <a:pt x="2114" y="405"/>
                  </a:cubicBezTo>
                  <a:cubicBezTo>
                    <a:pt x="2047" y="484"/>
                    <a:pt x="1992" y="575"/>
                    <a:pt x="1974" y="673"/>
                  </a:cubicBezTo>
                  <a:cubicBezTo>
                    <a:pt x="1952" y="801"/>
                    <a:pt x="2001" y="976"/>
                    <a:pt x="2150" y="976"/>
                  </a:cubicBezTo>
                  <a:cubicBezTo>
                    <a:pt x="2164" y="976"/>
                    <a:pt x="2178" y="974"/>
                    <a:pt x="2193" y="971"/>
                  </a:cubicBezTo>
                  <a:cubicBezTo>
                    <a:pt x="2352" y="941"/>
                    <a:pt x="2388" y="734"/>
                    <a:pt x="2358" y="600"/>
                  </a:cubicBezTo>
                  <a:cubicBezTo>
                    <a:pt x="2346" y="539"/>
                    <a:pt x="2327" y="484"/>
                    <a:pt x="2303" y="429"/>
                  </a:cubicBezTo>
                  <a:cubicBezTo>
                    <a:pt x="2370" y="362"/>
                    <a:pt x="2443" y="314"/>
                    <a:pt x="2528" y="277"/>
                  </a:cubicBezTo>
                  <a:cubicBezTo>
                    <a:pt x="2595" y="251"/>
                    <a:pt x="2667" y="239"/>
                    <a:pt x="2738" y="239"/>
                  </a:cubicBezTo>
                  <a:cubicBezTo>
                    <a:pt x="2937" y="239"/>
                    <a:pt x="3134" y="338"/>
                    <a:pt x="3229" y="527"/>
                  </a:cubicBezTo>
                  <a:cubicBezTo>
                    <a:pt x="3351" y="789"/>
                    <a:pt x="3320" y="1166"/>
                    <a:pt x="3162" y="1410"/>
                  </a:cubicBezTo>
                  <a:cubicBezTo>
                    <a:pt x="3119" y="1465"/>
                    <a:pt x="3076" y="1520"/>
                    <a:pt x="3022" y="1562"/>
                  </a:cubicBezTo>
                  <a:cubicBezTo>
                    <a:pt x="3009" y="1501"/>
                    <a:pt x="2997" y="1446"/>
                    <a:pt x="2961" y="1392"/>
                  </a:cubicBezTo>
                  <a:cubicBezTo>
                    <a:pt x="2892" y="1277"/>
                    <a:pt x="2767" y="1193"/>
                    <a:pt x="2634" y="1193"/>
                  </a:cubicBezTo>
                  <a:cubicBezTo>
                    <a:pt x="2591" y="1193"/>
                    <a:pt x="2547" y="1202"/>
                    <a:pt x="2504" y="1221"/>
                  </a:cubicBezTo>
                  <a:cubicBezTo>
                    <a:pt x="2358" y="1288"/>
                    <a:pt x="2254" y="1471"/>
                    <a:pt x="2327" y="1629"/>
                  </a:cubicBezTo>
                  <a:cubicBezTo>
                    <a:pt x="2392" y="1774"/>
                    <a:pt x="2554" y="1834"/>
                    <a:pt x="2709" y="1834"/>
                  </a:cubicBezTo>
                  <a:cubicBezTo>
                    <a:pt x="2730" y="1834"/>
                    <a:pt x="2751" y="1832"/>
                    <a:pt x="2772" y="1830"/>
                  </a:cubicBezTo>
                  <a:cubicBezTo>
                    <a:pt x="2784" y="1824"/>
                    <a:pt x="2802" y="1824"/>
                    <a:pt x="2815" y="1818"/>
                  </a:cubicBezTo>
                  <a:lnTo>
                    <a:pt x="2815" y="1818"/>
                  </a:lnTo>
                  <a:cubicBezTo>
                    <a:pt x="2705" y="2001"/>
                    <a:pt x="2449" y="2098"/>
                    <a:pt x="2254" y="2141"/>
                  </a:cubicBezTo>
                  <a:cubicBezTo>
                    <a:pt x="2199" y="2153"/>
                    <a:pt x="2145" y="2159"/>
                    <a:pt x="2084" y="2165"/>
                  </a:cubicBezTo>
                  <a:cubicBezTo>
                    <a:pt x="2120" y="1909"/>
                    <a:pt x="2023" y="1623"/>
                    <a:pt x="1749" y="1556"/>
                  </a:cubicBezTo>
                  <a:cubicBezTo>
                    <a:pt x="1721" y="1548"/>
                    <a:pt x="1693" y="1544"/>
                    <a:pt x="1668" y="1544"/>
                  </a:cubicBezTo>
                  <a:cubicBezTo>
                    <a:pt x="1514" y="1544"/>
                    <a:pt x="1405" y="1676"/>
                    <a:pt x="1426" y="1848"/>
                  </a:cubicBezTo>
                  <a:cubicBezTo>
                    <a:pt x="1444" y="2031"/>
                    <a:pt x="1578" y="2183"/>
                    <a:pt x="1749" y="2257"/>
                  </a:cubicBezTo>
                  <a:cubicBezTo>
                    <a:pt x="1791" y="2275"/>
                    <a:pt x="1834" y="2293"/>
                    <a:pt x="1883" y="2299"/>
                  </a:cubicBezTo>
                  <a:cubicBezTo>
                    <a:pt x="1785" y="2476"/>
                    <a:pt x="1578" y="2585"/>
                    <a:pt x="1383" y="2616"/>
                  </a:cubicBezTo>
                  <a:cubicBezTo>
                    <a:pt x="1351" y="2621"/>
                    <a:pt x="1317" y="2624"/>
                    <a:pt x="1282" y="2624"/>
                  </a:cubicBezTo>
                  <a:cubicBezTo>
                    <a:pt x="1198" y="2624"/>
                    <a:pt x="1108" y="2608"/>
                    <a:pt x="1030" y="2573"/>
                  </a:cubicBezTo>
                  <a:cubicBezTo>
                    <a:pt x="1115" y="2549"/>
                    <a:pt x="1200" y="2500"/>
                    <a:pt x="1267" y="2427"/>
                  </a:cubicBezTo>
                  <a:cubicBezTo>
                    <a:pt x="1377" y="2305"/>
                    <a:pt x="1408" y="2116"/>
                    <a:pt x="1292" y="1989"/>
                  </a:cubicBezTo>
                  <a:cubicBezTo>
                    <a:pt x="1221" y="1917"/>
                    <a:pt x="1120" y="1881"/>
                    <a:pt x="1021" y="1881"/>
                  </a:cubicBezTo>
                  <a:cubicBezTo>
                    <a:pt x="976" y="1881"/>
                    <a:pt x="932" y="1888"/>
                    <a:pt x="890" y="1903"/>
                  </a:cubicBezTo>
                  <a:cubicBezTo>
                    <a:pt x="731" y="1964"/>
                    <a:pt x="652" y="2129"/>
                    <a:pt x="664" y="2293"/>
                  </a:cubicBezTo>
                  <a:cubicBezTo>
                    <a:pt x="671" y="2336"/>
                    <a:pt x="683" y="2378"/>
                    <a:pt x="695" y="2421"/>
                  </a:cubicBezTo>
                  <a:cubicBezTo>
                    <a:pt x="677" y="2415"/>
                    <a:pt x="664" y="2409"/>
                    <a:pt x="646" y="2403"/>
                  </a:cubicBezTo>
                  <a:cubicBezTo>
                    <a:pt x="415" y="2317"/>
                    <a:pt x="250" y="2098"/>
                    <a:pt x="244" y="1848"/>
                  </a:cubicBezTo>
                  <a:cubicBezTo>
                    <a:pt x="244" y="1721"/>
                    <a:pt x="281" y="1587"/>
                    <a:pt x="360" y="1495"/>
                  </a:cubicBezTo>
                  <a:cubicBezTo>
                    <a:pt x="372" y="1507"/>
                    <a:pt x="390" y="1520"/>
                    <a:pt x="403" y="1532"/>
                  </a:cubicBezTo>
                  <a:cubicBezTo>
                    <a:pt x="493" y="1596"/>
                    <a:pt x="598" y="1623"/>
                    <a:pt x="704" y="1623"/>
                  </a:cubicBezTo>
                  <a:cubicBezTo>
                    <a:pt x="798" y="1623"/>
                    <a:pt x="893" y="1602"/>
                    <a:pt x="981" y="1568"/>
                  </a:cubicBezTo>
                  <a:cubicBezTo>
                    <a:pt x="993" y="1562"/>
                    <a:pt x="1006" y="1556"/>
                    <a:pt x="1012" y="1544"/>
                  </a:cubicBezTo>
                  <a:cubicBezTo>
                    <a:pt x="1054" y="1526"/>
                    <a:pt x="1085" y="1483"/>
                    <a:pt x="1060" y="1434"/>
                  </a:cubicBezTo>
                  <a:cubicBezTo>
                    <a:pt x="970" y="1283"/>
                    <a:pt x="813" y="1214"/>
                    <a:pt x="655" y="1214"/>
                  </a:cubicBezTo>
                  <a:cubicBezTo>
                    <a:pt x="558" y="1214"/>
                    <a:pt x="461" y="1240"/>
                    <a:pt x="378" y="1288"/>
                  </a:cubicBezTo>
                  <a:cubicBezTo>
                    <a:pt x="336" y="1227"/>
                    <a:pt x="311" y="1160"/>
                    <a:pt x="299" y="1093"/>
                  </a:cubicBezTo>
                  <a:cubicBezTo>
                    <a:pt x="275" y="825"/>
                    <a:pt x="506" y="594"/>
                    <a:pt x="762" y="569"/>
                  </a:cubicBezTo>
                  <a:cubicBezTo>
                    <a:pt x="774" y="568"/>
                    <a:pt x="787" y="568"/>
                    <a:pt x="800" y="568"/>
                  </a:cubicBezTo>
                  <a:cubicBezTo>
                    <a:pt x="860" y="568"/>
                    <a:pt x="921" y="580"/>
                    <a:pt x="981" y="600"/>
                  </a:cubicBezTo>
                  <a:cubicBezTo>
                    <a:pt x="975" y="661"/>
                    <a:pt x="981" y="722"/>
                    <a:pt x="999" y="783"/>
                  </a:cubicBezTo>
                  <a:cubicBezTo>
                    <a:pt x="1027" y="909"/>
                    <a:pt x="1129" y="1119"/>
                    <a:pt x="1282" y="1119"/>
                  </a:cubicBezTo>
                  <a:cubicBezTo>
                    <a:pt x="1299" y="1119"/>
                    <a:pt x="1316" y="1117"/>
                    <a:pt x="1334" y="1111"/>
                  </a:cubicBezTo>
                  <a:cubicBezTo>
                    <a:pt x="1414" y="1087"/>
                    <a:pt x="1475" y="1008"/>
                    <a:pt x="1481" y="929"/>
                  </a:cubicBezTo>
                  <a:cubicBezTo>
                    <a:pt x="1487" y="831"/>
                    <a:pt x="1432" y="740"/>
                    <a:pt x="1371" y="667"/>
                  </a:cubicBezTo>
                  <a:cubicBezTo>
                    <a:pt x="1304" y="600"/>
                    <a:pt x="1231" y="545"/>
                    <a:pt x="1152" y="502"/>
                  </a:cubicBezTo>
                  <a:cubicBezTo>
                    <a:pt x="1170" y="423"/>
                    <a:pt x="1213" y="350"/>
                    <a:pt x="1274" y="295"/>
                  </a:cubicBezTo>
                  <a:cubicBezTo>
                    <a:pt x="1377" y="198"/>
                    <a:pt x="1508" y="151"/>
                    <a:pt x="1640" y="151"/>
                  </a:cubicBezTo>
                  <a:close/>
                  <a:moveTo>
                    <a:pt x="1645" y="1"/>
                  </a:moveTo>
                  <a:cubicBezTo>
                    <a:pt x="1611" y="1"/>
                    <a:pt x="1576" y="3"/>
                    <a:pt x="1542" y="9"/>
                  </a:cubicBezTo>
                  <a:cubicBezTo>
                    <a:pt x="1286" y="46"/>
                    <a:pt x="1085" y="222"/>
                    <a:pt x="1012" y="448"/>
                  </a:cubicBezTo>
                  <a:cubicBezTo>
                    <a:pt x="947" y="430"/>
                    <a:pt x="880" y="421"/>
                    <a:pt x="814" y="421"/>
                  </a:cubicBezTo>
                  <a:cubicBezTo>
                    <a:pt x="649" y="421"/>
                    <a:pt x="486" y="476"/>
                    <a:pt x="360" y="594"/>
                  </a:cubicBezTo>
                  <a:cubicBezTo>
                    <a:pt x="128" y="807"/>
                    <a:pt x="92" y="1142"/>
                    <a:pt x="256" y="1386"/>
                  </a:cubicBezTo>
                  <a:cubicBezTo>
                    <a:pt x="244" y="1398"/>
                    <a:pt x="232" y="1410"/>
                    <a:pt x="220" y="1422"/>
                  </a:cubicBezTo>
                  <a:cubicBezTo>
                    <a:pt x="1" y="1714"/>
                    <a:pt x="74" y="2147"/>
                    <a:pt x="336" y="2384"/>
                  </a:cubicBezTo>
                  <a:cubicBezTo>
                    <a:pt x="457" y="2494"/>
                    <a:pt x="628" y="2573"/>
                    <a:pt x="798" y="2592"/>
                  </a:cubicBezTo>
                  <a:cubicBezTo>
                    <a:pt x="841" y="2640"/>
                    <a:pt x="896" y="2683"/>
                    <a:pt x="957" y="2713"/>
                  </a:cubicBezTo>
                  <a:cubicBezTo>
                    <a:pt x="1055" y="2760"/>
                    <a:pt x="1163" y="2782"/>
                    <a:pt x="1272" y="2782"/>
                  </a:cubicBezTo>
                  <a:cubicBezTo>
                    <a:pt x="1547" y="2782"/>
                    <a:pt x="1829" y="2644"/>
                    <a:pt x="1986" y="2421"/>
                  </a:cubicBezTo>
                  <a:cubicBezTo>
                    <a:pt x="2004" y="2391"/>
                    <a:pt x="2029" y="2354"/>
                    <a:pt x="2041" y="2317"/>
                  </a:cubicBezTo>
                  <a:cubicBezTo>
                    <a:pt x="2163" y="2311"/>
                    <a:pt x="2285" y="2293"/>
                    <a:pt x="2400" y="2257"/>
                  </a:cubicBezTo>
                  <a:cubicBezTo>
                    <a:pt x="2595" y="2202"/>
                    <a:pt x="2796" y="2104"/>
                    <a:pt x="2918" y="1934"/>
                  </a:cubicBezTo>
                  <a:cubicBezTo>
                    <a:pt x="2955" y="1879"/>
                    <a:pt x="2985" y="1818"/>
                    <a:pt x="3003" y="1751"/>
                  </a:cubicBezTo>
                  <a:cubicBezTo>
                    <a:pt x="3284" y="1599"/>
                    <a:pt x="3442" y="1264"/>
                    <a:pt x="3448" y="941"/>
                  </a:cubicBezTo>
                  <a:cubicBezTo>
                    <a:pt x="3454" y="734"/>
                    <a:pt x="3418" y="515"/>
                    <a:pt x="3296" y="344"/>
                  </a:cubicBezTo>
                  <a:cubicBezTo>
                    <a:pt x="3180" y="198"/>
                    <a:pt x="3009" y="113"/>
                    <a:pt x="2827" y="94"/>
                  </a:cubicBezTo>
                  <a:cubicBezTo>
                    <a:pt x="2798" y="91"/>
                    <a:pt x="2770" y="89"/>
                    <a:pt x="2741" y="89"/>
                  </a:cubicBezTo>
                  <a:cubicBezTo>
                    <a:pt x="2576" y="89"/>
                    <a:pt x="2415" y="148"/>
                    <a:pt x="2285" y="247"/>
                  </a:cubicBezTo>
                  <a:cubicBezTo>
                    <a:pt x="2266" y="259"/>
                    <a:pt x="2242" y="277"/>
                    <a:pt x="2224" y="295"/>
                  </a:cubicBezTo>
                  <a:cubicBezTo>
                    <a:pt x="2086" y="120"/>
                    <a:pt x="1874" y="1"/>
                    <a:pt x="164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1" name="Google Shape;840;p39">
              <a:extLst>
                <a:ext uri="{FF2B5EF4-FFF2-40B4-BE49-F238E27FC236}">
                  <a16:creationId xmlns:a16="http://schemas.microsoft.com/office/drawing/2014/main" id="{4AD58398-2F67-9D4D-A45D-52E15DB516B9}"/>
                </a:ext>
              </a:extLst>
            </p:cNvPr>
            <p:cNvSpPr/>
            <p:nvPr/>
          </p:nvSpPr>
          <p:spPr>
            <a:xfrm>
              <a:off x="6648090" y="4176770"/>
              <a:ext cx="259668" cy="375396"/>
            </a:xfrm>
            <a:custGeom>
              <a:avLst/>
              <a:gdLst/>
              <a:ahLst/>
              <a:cxnLst/>
              <a:rect l="l" t="t" r="r" b="b"/>
              <a:pathLst>
                <a:path w="2163" h="3127" extrusionOk="0">
                  <a:moveTo>
                    <a:pt x="943" y="152"/>
                  </a:moveTo>
                  <a:cubicBezTo>
                    <a:pt x="1086" y="152"/>
                    <a:pt x="1228" y="172"/>
                    <a:pt x="1365" y="221"/>
                  </a:cubicBezTo>
                  <a:cubicBezTo>
                    <a:pt x="1755" y="361"/>
                    <a:pt x="1974" y="781"/>
                    <a:pt x="1913" y="1183"/>
                  </a:cubicBezTo>
                  <a:cubicBezTo>
                    <a:pt x="1876" y="1415"/>
                    <a:pt x="1755" y="1628"/>
                    <a:pt x="1584" y="1786"/>
                  </a:cubicBezTo>
                  <a:cubicBezTo>
                    <a:pt x="1547" y="1823"/>
                    <a:pt x="1566" y="1877"/>
                    <a:pt x="1602" y="1908"/>
                  </a:cubicBezTo>
                  <a:cubicBezTo>
                    <a:pt x="1901" y="2133"/>
                    <a:pt x="1901" y="2584"/>
                    <a:pt x="1621" y="2828"/>
                  </a:cubicBezTo>
                  <a:cubicBezTo>
                    <a:pt x="1494" y="2939"/>
                    <a:pt x="1330" y="2976"/>
                    <a:pt x="1165" y="2976"/>
                  </a:cubicBezTo>
                  <a:cubicBezTo>
                    <a:pt x="1140" y="2976"/>
                    <a:pt x="1115" y="2975"/>
                    <a:pt x="1091" y="2974"/>
                  </a:cubicBezTo>
                  <a:cubicBezTo>
                    <a:pt x="993" y="2968"/>
                    <a:pt x="902" y="2949"/>
                    <a:pt x="810" y="2925"/>
                  </a:cubicBezTo>
                  <a:cubicBezTo>
                    <a:pt x="719" y="2901"/>
                    <a:pt x="622" y="2876"/>
                    <a:pt x="542" y="2822"/>
                  </a:cubicBezTo>
                  <a:cubicBezTo>
                    <a:pt x="482" y="2779"/>
                    <a:pt x="427" y="2712"/>
                    <a:pt x="439" y="2633"/>
                  </a:cubicBezTo>
                  <a:cubicBezTo>
                    <a:pt x="447" y="2565"/>
                    <a:pt x="497" y="2544"/>
                    <a:pt x="552" y="2544"/>
                  </a:cubicBezTo>
                  <a:cubicBezTo>
                    <a:pt x="575" y="2544"/>
                    <a:pt x="600" y="2548"/>
                    <a:pt x="622" y="2554"/>
                  </a:cubicBezTo>
                  <a:cubicBezTo>
                    <a:pt x="748" y="2593"/>
                    <a:pt x="863" y="2659"/>
                    <a:pt x="995" y="2659"/>
                  </a:cubicBezTo>
                  <a:cubicBezTo>
                    <a:pt x="1028" y="2659"/>
                    <a:pt x="1061" y="2655"/>
                    <a:pt x="1097" y="2645"/>
                  </a:cubicBezTo>
                  <a:cubicBezTo>
                    <a:pt x="1420" y="2554"/>
                    <a:pt x="1547" y="2158"/>
                    <a:pt x="1316" y="1902"/>
                  </a:cubicBezTo>
                  <a:cubicBezTo>
                    <a:pt x="1221" y="1802"/>
                    <a:pt x="1091" y="1749"/>
                    <a:pt x="958" y="1749"/>
                  </a:cubicBezTo>
                  <a:cubicBezTo>
                    <a:pt x="913" y="1749"/>
                    <a:pt x="867" y="1755"/>
                    <a:pt x="823" y="1768"/>
                  </a:cubicBezTo>
                  <a:cubicBezTo>
                    <a:pt x="779" y="1780"/>
                    <a:pt x="735" y="1795"/>
                    <a:pt x="694" y="1795"/>
                  </a:cubicBezTo>
                  <a:cubicBezTo>
                    <a:pt x="656" y="1795"/>
                    <a:pt x="621" y="1782"/>
                    <a:pt x="591" y="1743"/>
                  </a:cubicBezTo>
                  <a:cubicBezTo>
                    <a:pt x="555" y="1695"/>
                    <a:pt x="542" y="1634"/>
                    <a:pt x="567" y="1579"/>
                  </a:cubicBezTo>
                  <a:cubicBezTo>
                    <a:pt x="579" y="1578"/>
                    <a:pt x="592" y="1577"/>
                    <a:pt x="604" y="1577"/>
                  </a:cubicBezTo>
                  <a:cubicBezTo>
                    <a:pt x="706" y="1577"/>
                    <a:pt x="804" y="1618"/>
                    <a:pt x="902" y="1634"/>
                  </a:cubicBezTo>
                  <a:cubicBezTo>
                    <a:pt x="922" y="1636"/>
                    <a:pt x="942" y="1638"/>
                    <a:pt x="961" y="1638"/>
                  </a:cubicBezTo>
                  <a:cubicBezTo>
                    <a:pt x="1039" y="1638"/>
                    <a:pt x="1115" y="1619"/>
                    <a:pt x="1188" y="1585"/>
                  </a:cubicBezTo>
                  <a:cubicBezTo>
                    <a:pt x="1359" y="1500"/>
                    <a:pt x="1487" y="1317"/>
                    <a:pt x="1511" y="1128"/>
                  </a:cubicBezTo>
                  <a:cubicBezTo>
                    <a:pt x="1564" y="729"/>
                    <a:pt x="1174" y="408"/>
                    <a:pt x="797" y="408"/>
                  </a:cubicBezTo>
                  <a:cubicBezTo>
                    <a:pt x="783" y="408"/>
                    <a:pt x="769" y="409"/>
                    <a:pt x="756" y="410"/>
                  </a:cubicBezTo>
                  <a:cubicBezTo>
                    <a:pt x="555" y="422"/>
                    <a:pt x="366" y="507"/>
                    <a:pt x="214" y="635"/>
                  </a:cubicBezTo>
                  <a:cubicBezTo>
                    <a:pt x="195" y="519"/>
                    <a:pt x="177" y="397"/>
                    <a:pt x="159" y="282"/>
                  </a:cubicBezTo>
                  <a:cubicBezTo>
                    <a:pt x="408" y="218"/>
                    <a:pt x="678" y="152"/>
                    <a:pt x="943" y="152"/>
                  </a:cubicBezTo>
                  <a:close/>
                  <a:moveTo>
                    <a:pt x="956" y="1"/>
                  </a:moveTo>
                  <a:cubicBezTo>
                    <a:pt x="940" y="1"/>
                    <a:pt x="924" y="1"/>
                    <a:pt x="908" y="1"/>
                  </a:cubicBezTo>
                  <a:cubicBezTo>
                    <a:pt x="640" y="8"/>
                    <a:pt x="378" y="68"/>
                    <a:pt x="116" y="135"/>
                  </a:cubicBezTo>
                  <a:cubicBezTo>
                    <a:pt x="92" y="142"/>
                    <a:pt x="73" y="160"/>
                    <a:pt x="67" y="178"/>
                  </a:cubicBezTo>
                  <a:cubicBezTo>
                    <a:pt x="31" y="190"/>
                    <a:pt x="0" y="221"/>
                    <a:pt x="6" y="269"/>
                  </a:cubicBezTo>
                  <a:lnTo>
                    <a:pt x="92" y="812"/>
                  </a:lnTo>
                  <a:cubicBezTo>
                    <a:pt x="96" y="847"/>
                    <a:pt x="133" y="867"/>
                    <a:pt x="166" y="867"/>
                  </a:cubicBezTo>
                  <a:cubicBezTo>
                    <a:pt x="185" y="867"/>
                    <a:pt x="203" y="861"/>
                    <a:pt x="214" y="848"/>
                  </a:cubicBezTo>
                  <a:cubicBezTo>
                    <a:pt x="361" y="682"/>
                    <a:pt x="579" y="558"/>
                    <a:pt x="803" y="558"/>
                  </a:cubicBezTo>
                  <a:cubicBezTo>
                    <a:pt x="875" y="558"/>
                    <a:pt x="947" y="570"/>
                    <a:pt x="1018" y="598"/>
                  </a:cubicBezTo>
                  <a:cubicBezTo>
                    <a:pt x="1273" y="702"/>
                    <a:pt x="1456" y="994"/>
                    <a:pt x="1310" y="1262"/>
                  </a:cubicBezTo>
                  <a:cubicBezTo>
                    <a:pt x="1249" y="1378"/>
                    <a:pt x="1133" y="1469"/>
                    <a:pt x="999" y="1482"/>
                  </a:cubicBezTo>
                  <a:cubicBezTo>
                    <a:pt x="985" y="1483"/>
                    <a:pt x="972" y="1484"/>
                    <a:pt x="958" y="1484"/>
                  </a:cubicBezTo>
                  <a:cubicBezTo>
                    <a:pt x="837" y="1484"/>
                    <a:pt x="721" y="1427"/>
                    <a:pt x="601" y="1427"/>
                  </a:cubicBezTo>
                  <a:cubicBezTo>
                    <a:pt x="579" y="1427"/>
                    <a:pt x="558" y="1429"/>
                    <a:pt x="536" y="1433"/>
                  </a:cubicBezTo>
                  <a:cubicBezTo>
                    <a:pt x="408" y="1451"/>
                    <a:pt x="384" y="1616"/>
                    <a:pt x="415" y="1725"/>
                  </a:cubicBezTo>
                  <a:cubicBezTo>
                    <a:pt x="445" y="1829"/>
                    <a:pt x="530" y="1920"/>
                    <a:pt x="640" y="1944"/>
                  </a:cubicBezTo>
                  <a:cubicBezTo>
                    <a:pt x="657" y="1948"/>
                    <a:pt x="675" y="1950"/>
                    <a:pt x="692" y="1950"/>
                  </a:cubicBezTo>
                  <a:cubicBezTo>
                    <a:pt x="787" y="1950"/>
                    <a:pt x="877" y="1901"/>
                    <a:pt x="974" y="1901"/>
                  </a:cubicBezTo>
                  <a:cubicBezTo>
                    <a:pt x="1000" y="1901"/>
                    <a:pt x="1027" y="1905"/>
                    <a:pt x="1054" y="1914"/>
                  </a:cubicBezTo>
                  <a:cubicBezTo>
                    <a:pt x="1176" y="1951"/>
                    <a:pt x="1286" y="2060"/>
                    <a:pt x="1292" y="2194"/>
                  </a:cubicBezTo>
                  <a:cubicBezTo>
                    <a:pt x="1298" y="2328"/>
                    <a:pt x="1194" y="2450"/>
                    <a:pt x="1078" y="2493"/>
                  </a:cubicBezTo>
                  <a:cubicBezTo>
                    <a:pt x="1049" y="2503"/>
                    <a:pt x="1020" y="2507"/>
                    <a:pt x="991" y="2507"/>
                  </a:cubicBezTo>
                  <a:cubicBezTo>
                    <a:pt x="884" y="2507"/>
                    <a:pt x="783" y="2447"/>
                    <a:pt x="683" y="2413"/>
                  </a:cubicBezTo>
                  <a:cubicBezTo>
                    <a:pt x="639" y="2400"/>
                    <a:pt x="592" y="2392"/>
                    <a:pt x="547" y="2392"/>
                  </a:cubicBezTo>
                  <a:cubicBezTo>
                    <a:pt x="467" y="2392"/>
                    <a:pt x="390" y="2419"/>
                    <a:pt x="335" y="2493"/>
                  </a:cubicBezTo>
                  <a:cubicBezTo>
                    <a:pt x="262" y="2590"/>
                    <a:pt x="274" y="2736"/>
                    <a:pt x="341" y="2834"/>
                  </a:cubicBezTo>
                  <a:cubicBezTo>
                    <a:pt x="421" y="2956"/>
                    <a:pt x="561" y="3010"/>
                    <a:pt x="695" y="3047"/>
                  </a:cubicBezTo>
                  <a:cubicBezTo>
                    <a:pt x="847" y="3096"/>
                    <a:pt x="1005" y="3126"/>
                    <a:pt x="1164" y="3126"/>
                  </a:cubicBezTo>
                  <a:cubicBezTo>
                    <a:pt x="1169" y="3126"/>
                    <a:pt x="1175" y="3126"/>
                    <a:pt x="1181" y="3126"/>
                  </a:cubicBezTo>
                  <a:cubicBezTo>
                    <a:pt x="1515" y="3126"/>
                    <a:pt x="1817" y="2950"/>
                    <a:pt x="1937" y="2633"/>
                  </a:cubicBezTo>
                  <a:cubicBezTo>
                    <a:pt x="2047" y="2353"/>
                    <a:pt x="1956" y="2042"/>
                    <a:pt x="1748" y="1841"/>
                  </a:cubicBezTo>
                  <a:cubicBezTo>
                    <a:pt x="2041" y="1518"/>
                    <a:pt x="2163" y="1055"/>
                    <a:pt x="1998" y="641"/>
                  </a:cubicBezTo>
                  <a:cubicBezTo>
                    <a:pt x="1913" y="434"/>
                    <a:pt x="1767" y="257"/>
                    <a:pt x="1572" y="148"/>
                  </a:cubicBezTo>
                  <a:cubicBezTo>
                    <a:pt x="1385" y="40"/>
                    <a:pt x="1171" y="1"/>
                    <a:pt x="95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2" name="Google Shape;841;p39">
              <a:extLst>
                <a:ext uri="{FF2B5EF4-FFF2-40B4-BE49-F238E27FC236}">
                  <a16:creationId xmlns:a16="http://schemas.microsoft.com/office/drawing/2014/main" id="{18271135-C12F-1840-9D42-6528425DFB4D}"/>
                </a:ext>
              </a:extLst>
            </p:cNvPr>
            <p:cNvSpPr/>
            <p:nvPr/>
          </p:nvSpPr>
          <p:spPr>
            <a:xfrm>
              <a:off x="5342099" y="2775226"/>
              <a:ext cx="1136513" cy="945514"/>
            </a:xfrm>
            <a:custGeom>
              <a:avLst/>
              <a:gdLst/>
              <a:ahLst/>
              <a:cxnLst/>
              <a:rect l="l" t="t" r="r" b="b"/>
              <a:pathLst>
                <a:path w="9467" h="7876" extrusionOk="0">
                  <a:moveTo>
                    <a:pt x="4606" y="0"/>
                  </a:moveTo>
                  <a:cubicBezTo>
                    <a:pt x="2431" y="0"/>
                    <a:pt x="665" y="1767"/>
                    <a:pt x="665" y="3941"/>
                  </a:cubicBezTo>
                  <a:cubicBezTo>
                    <a:pt x="665" y="3990"/>
                    <a:pt x="671" y="4038"/>
                    <a:pt x="671" y="4087"/>
                  </a:cubicBezTo>
                  <a:cubicBezTo>
                    <a:pt x="640" y="4081"/>
                    <a:pt x="610" y="4078"/>
                    <a:pt x="579" y="4078"/>
                  </a:cubicBezTo>
                  <a:cubicBezTo>
                    <a:pt x="409" y="4078"/>
                    <a:pt x="246" y="4175"/>
                    <a:pt x="153" y="4325"/>
                  </a:cubicBezTo>
                  <a:cubicBezTo>
                    <a:pt x="13" y="4538"/>
                    <a:pt x="1" y="4830"/>
                    <a:pt x="25" y="5080"/>
                  </a:cubicBezTo>
                  <a:cubicBezTo>
                    <a:pt x="86" y="5579"/>
                    <a:pt x="379" y="6055"/>
                    <a:pt x="884" y="6201"/>
                  </a:cubicBezTo>
                  <a:cubicBezTo>
                    <a:pt x="980" y="6229"/>
                    <a:pt x="1080" y="6245"/>
                    <a:pt x="1180" y="6245"/>
                  </a:cubicBezTo>
                  <a:cubicBezTo>
                    <a:pt x="1252" y="6245"/>
                    <a:pt x="1324" y="6237"/>
                    <a:pt x="1396" y="6219"/>
                  </a:cubicBezTo>
                  <a:cubicBezTo>
                    <a:pt x="2108" y="7224"/>
                    <a:pt x="3278" y="7876"/>
                    <a:pt x="4606" y="7876"/>
                  </a:cubicBezTo>
                  <a:cubicBezTo>
                    <a:pt x="6774" y="7876"/>
                    <a:pt x="8540" y="6115"/>
                    <a:pt x="8540" y="3941"/>
                  </a:cubicBezTo>
                  <a:cubicBezTo>
                    <a:pt x="8540" y="3904"/>
                    <a:pt x="8540" y="3874"/>
                    <a:pt x="8540" y="3844"/>
                  </a:cubicBezTo>
                  <a:cubicBezTo>
                    <a:pt x="8985" y="3752"/>
                    <a:pt x="9351" y="3405"/>
                    <a:pt x="9424" y="2930"/>
                  </a:cubicBezTo>
                  <a:cubicBezTo>
                    <a:pt x="9466" y="2650"/>
                    <a:pt x="9405" y="2363"/>
                    <a:pt x="9241" y="2138"/>
                  </a:cubicBezTo>
                  <a:cubicBezTo>
                    <a:pt x="9076" y="1919"/>
                    <a:pt x="8833" y="1767"/>
                    <a:pt x="8559" y="1767"/>
                  </a:cubicBezTo>
                  <a:cubicBezTo>
                    <a:pt x="8358" y="1767"/>
                    <a:pt x="8157" y="1840"/>
                    <a:pt x="8017" y="1974"/>
                  </a:cubicBezTo>
                  <a:cubicBezTo>
                    <a:pt x="7334" y="798"/>
                    <a:pt x="6061" y="0"/>
                    <a:pt x="4606"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63" name="Google Shape;842;p39">
              <a:extLst>
                <a:ext uri="{FF2B5EF4-FFF2-40B4-BE49-F238E27FC236}">
                  <a16:creationId xmlns:a16="http://schemas.microsoft.com/office/drawing/2014/main" id="{85A3FBE3-CBA4-2B46-99E1-C2ABA843563F}"/>
                </a:ext>
              </a:extLst>
            </p:cNvPr>
            <p:cNvSpPr/>
            <p:nvPr/>
          </p:nvSpPr>
          <p:spPr>
            <a:xfrm>
              <a:off x="5469349" y="3099112"/>
              <a:ext cx="159546" cy="327016"/>
            </a:xfrm>
            <a:custGeom>
              <a:avLst/>
              <a:gdLst/>
              <a:ahLst/>
              <a:cxnLst/>
              <a:rect l="l" t="t" r="r" b="b"/>
              <a:pathLst>
                <a:path w="1329" h="2724" extrusionOk="0">
                  <a:moveTo>
                    <a:pt x="1024" y="0"/>
                  </a:moveTo>
                  <a:cubicBezTo>
                    <a:pt x="939" y="31"/>
                    <a:pt x="860" y="67"/>
                    <a:pt x="780" y="104"/>
                  </a:cubicBezTo>
                  <a:cubicBezTo>
                    <a:pt x="317" y="360"/>
                    <a:pt x="1" y="853"/>
                    <a:pt x="1" y="1426"/>
                  </a:cubicBezTo>
                  <a:cubicBezTo>
                    <a:pt x="1" y="1889"/>
                    <a:pt x="214" y="2303"/>
                    <a:pt x="543" y="2577"/>
                  </a:cubicBezTo>
                  <a:cubicBezTo>
                    <a:pt x="610" y="2632"/>
                    <a:pt x="677" y="2680"/>
                    <a:pt x="750" y="2723"/>
                  </a:cubicBezTo>
                  <a:cubicBezTo>
                    <a:pt x="847" y="2589"/>
                    <a:pt x="914" y="2443"/>
                    <a:pt x="963" y="2278"/>
                  </a:cubicBezTo>
                  <a:cubicBezTo>
                    <a:pt x="1195" y="1535"/>
                    <a:pt x="1329" y="725"/>
                    <a:pt x="102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4" name="Google Shape;843;p39">
              <a:extLst>
                <a:ext uri="{FF2B5EF4-FFF2-40B4-BE49-F238E27FC236}">
                  <a16:creationId xmlns:a16="http://schemas.microsoft.com/office/drawing/2014/main" id="{E5C2D999-139A-7949-B36F-8BF7340D59A9}"/>
                </a:ext>
              </a:extLst>
            </p:cNvPr>
            <p:cNvSpPr/>
            <p:nvPr/>
          </p:nvSpPr>
          <p:spPr>
            <a:xfrm>
              <a:off x="5559264" y="3089628"/>
              <a:ext cx="270713" cy="360630"/>
            </a:xfrm>
            <a:custGeom>
              <a:avLst/>
              <a:gdLst/>
              <a:ahLst/>
              <a:cxnLst/>
              <a:rect l="l" t="t" r="r" b="b"/>
              <a:pathLst>
                <a:path w="2255" h="3004" extrusionOk="0">
                  <a:moveTo>
                    <a:pt x="750" y="0"/>
                  </a:moveTo>
                  <a:cubicBezTo>
                    <a:pt x="586" y="0"/>
                    <a:pt x="427" y="31"/>
                    <a:pt x="275" y="79"/>
                  </a:cubicBezTo>
                  <a:cubicBezTo>
                    <a:pt x="580" y="804"/>
                    <a:pt x="446" y="1614"/>
                    <a:pt x="214" y="2357"/>
                  </a:cubicBezTo>
                  <a:cubicBezTo>
                    <a:pt x="165" y="2522"/>
                    <a:pt x="98" y="2668"/>
                    <a:pt x="1" y="2802"/>
                  </a:cubicBezTo>
                  <a:cubicBezTo>
                    <a:pt x="220" y="2930"/>
                    <a:pt x="476" y="3003"/>
                    <a:pt x="750" y="3003"/>
                  </a:cubicBezTo>
                  <a:cubicBezTo>
                    <a:pt x="1578" y="3003"/>
                    <a:pt x="2255" y="2333"/>
                    <a:pt x="2255" y="1505"/>
                  </a:cubicBezTo>
                  <a:cubicBezTo>
                    <a:pt x="2255" y="676"/>
                    <a:pt x="1578" y="0"/>
                    <a:pt x="75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5" name="Google Shape;844;p39">
              <a:extLst>
                <a:ext uri="{FF2B5EF4-FFF2-40B4-BE49-F238E27FC236}">
                  <a16:creationId xmlns:a16="http://schemas.microsoft.com/office/drawing/2014/main" id="{63351263-FF07-544F-A081-AE73FF448FB9}"/>
                </a:ext>
              </a:extLst>
            </p:cNvPr>
            <p:cNvSpPr/>
            <p:nvPr/>
          </p:nvSpPr>
          <p:spPr>
            <a:xfrm>
              <a:off x="5889873" y="3002594"/>
              <a:ext cx="160987" cy="305047"/>
            </a:xfrm>
            <a:custGeom>
              <a:avLst/>
              <a:gdLst/>
              <a:ahLst/>
              <a:cxnLst/>
              <a:rect l="l" t="t" r="r" b="b"/>
              <a:pathLst>
                <a:path w="1341" h="2541" extrusionOk="0">
                  <a:moveTo>
                    <a:pt x="786" y="0"/>
                  </a:moveTo>
                  <a:lnTo>
                    <a:pt x="786" y="0"/>
                  </a:lnTo>
                  <a:cubicBezTo>
                    <a:pt x="317" y="256"/>
                    <a:pt x="0" y="750"/>
                    <a:pt x="0" y="1322"/>
                  </a:cubicBezTo>
                  <a:cubicBezTo>
                    <a:pt x="0" y="1822"/>
                    <a:pt x="250" y="2266"/>
                    <a:pt x="627" y="2540"/>
                  </a:cubicBezTo>
                  <a:cubicBezTo>
                    <a:pt x="1218" y="1840"/>
                    <a:pt x="1340" y="737"/>
                    <a:pt x="78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6" name="Google Shape;845;p39">
              <a:extLst>
                <a:ext uri="{FF2B5EF4-FFF2-40B4-BE49-F238E27FC236}">
                  <a16:creationId xmlns:a16="http://schemas.microsoft.com/office/drawing/2014/main" id="{A6C4EC72-5D91-F944-8A2F-4229E751C5C7}"/>
                </a:ext>
              </a:extLst>
            </p:cNvPr>
            <p:cNvSpPr/>
            <p:nvPr/>
          </p:nvSpPr>
          <p:spPr>
            <a:xfrm>
              <a:off x="5965143" y="2980626"/>
              <a:ext cx="285239" cy="360630"/>
            </a:xfrm>
            <a:custGeom>
              <a:avLst/>
              <a:gdLst/>
              <a:ahLst/>
              <a:cxnLst/>
              <a:rect l="l" t="t" r="r" b="b"/>
              <a:pathLst>
                <a:path w="2376" h="3004" extrusionOk="0">
                  <a:moveTo>
                    <a:pt x="877" y="1"/>
                  </a:moveTo>
                  <a:cubicBezTo>
                    <a:pt x="616" y="1"/>
                    <a:pt x="372" y="68"/>
                    <a:pt x="159" y="183"/>
                  </a:cubicBezTo>
                  <a:cubicBezTo>
                    <a:pt x="713" y="920"/>
                    <a:pt x="591" y="2023"/>
                    <a:pt x="0" y="2723"/>
                  </a:cubicBezTo>
                  <a:cubicBezTo>
                    <a:pt x="244" y="2900"/>
                    <a:pt x="549" y="3004"/>
                    <a:pt x="877" y="3004"/>
                  </a:cubicBezTo>
                  <a:cubicBezTo>
                    <a:pt x="1706" y="3004"/>
                    <a:pt x="2376" y="2334"/>
                    <a:pt x="2376" y="1505"/>
                  </a:cubicBezTo>
                  <a:cubicBezTo>
                    <a:pt x="2376" y="677"/>
                    <a:pt x="1706" y="1"/>
                    <a:pt x="87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7" name="Google Shape;846;p39">
              <a:extLst>
                <a:ext uri="{FF2B5EF4-FFF2-40B4-BE49-F238E27FC236}">
                  <a16:creationId xmlns:a16="http://schemas.microsoft.com/office/drawing/2014/main" id="{6BAF8AD2-0CB2-F04A-8B2C-AECD2FB3AFB8}"/>
                </a:ext>
              </a:extLst>
            </p:cNvPr>
            <p:cNvSpPr/>
            <p:nvPr/>
          </p:nvSpPr>
          <p:spPr>
            <a:xfrm>
              <a:off x="5867426" y="3399955"/>
              <a:ext cx="117289" cy="90158"/>
            </a:xfrm>
            <a:custGeom>
              <a:avLst/>
              <a:gdLst/>
              <a:ahLst/>
              <a:cxnLst/>
              <a:rect l="l" t="t" r="r" b="b"/>
              <a:pathLst>
                <a:path w="977" h="751" extrusionOk="0">
                  <a:moveTo>
                    <a:pt x="893" y="0"/>
                  </a:moveTo>
                  <a:cubicBezTo>
                    <a:pt x="849" y="0"/>
                    <a:pt x="798" y="39"/>
                    <a:pt x="806" y="98"/>
                  </a:cubicBezTo>
                  <a:cubicBezTo>
                    <a:pt x="824" y="208"/>
                    <a:pt x="818" y="323"/>
                    <a:pt x="794" y="427"/>
                  </a:cubicBezTo>
                  <a:cubicBezTo>
                    <a:pt x="781" y="476"/>
                    <a:pt x="769" y="537"/>
                    <a:pt x="739" y="573"/>
                  </a:cubicBezTo>
                  <a:cubicBezTo>
                    <a:pt x="726" y="591"/>
                    <a:pt x="709" y="597"/>
                    <a:pt x="692" y="597"/>
                  </a:cubicBezTo>
                  <a:cubicBezTo>
                    <a:pt x="660" y="597"/>
                    <a:pt x="624" y="577"/>
                    <a:pt x="593" y="561"/>
                  </a:cubicBezTo>
                  <a:cubicBezTo>
                    <a:pt x="422" y="457"/>
                    <a:pt x="276" y="311"/>
                    <a:pt x="166" y="147"/>
                  </a:cubicBezTo>
                  <a:cubicBezTo>
                    <a:pt x="150" y="123"/>
                    <a:pt x="126" y="113"/>
                    <a:pt x="104" y="113"/>
                  </a:cubicBezTo>
                  <a:cubicBezTo>
                    <a:pt x="51" y="113"/>
                    <a:pt x="0" y="166"/>
                    <a:pt x="38" y="226"/>
                  </a:cubicBezTo>
                  <a:cubicBezTo>
                    <a:pt x="117" y="342"/>
                    <a:pt x="209" y="445"/>
                    <a:pt x="312" y="543"/>
                  </a:cubicBezTo>
                  <a:cubicBezTo>
                    <a:pt x="416" y="622"/>
                    <a:pt x="538" y="731"/>
                    <a:pt x="672" y="750"/>
                  </a:cubicBezTo>
                  <a:cubicBezTo>
                    <a:pt x="679" y="750"/>
                    <a:pt x="686" y="751"/>
                    <a:pt x="693" y="751"/>
                  </a:cubicBezTo>
                  <a:cubicBezTo>
                    <a:pt x="824" y="751"/>
                    <a:pt x="887" y="640"/>
                    <a:pt x="921" y="518"/>
                  </a:cubicBezTo>
                  <a:cubicBezTo>
                    <a:pt x="970" y="372"/>
                    <a:pt x="976" y="214"/>
                    <a:pt x="952" y="55"/>
                  </a:cubicBezTo>
                  <a:cubicBezTo>
                    <a:pt x="947" y="17"/>
                    <a:pt x="921" y="0"/>
                    <a:pt x="893"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8" name="Google Shape;847;p39">
              <a:extLst>
                <a:ext uri="{FF2B5EF4-FFF2-40B4-BE49-F238E27FC236}">
                  <a16:creationId xmlns:a16="http://schemas.microsoft.com/office/drawing/2014/main" id="{4FE4AA6D-7D70-E340-9BDC-2C705E97AB1E}"/>
                </a:ext>
              </a:extLst>
            </p:cNvPr>
            <p:cNvSpPr/>
            <p:nvPr/>
          </p:nvSpPr>
          <p:spPr>
            <a:xfrm>
              <a:off x="5135979" y="2448220"/>
              <a:ext cx="1243838" cy="811178"/>
            </a:xfrm>
            <a:custGeom>
              <a:avLst/>
              <a:gdLst/>
              <a:ahLst/>
              <a:cxnLst/>
              <a:rect l="l" t="t" r="r" b="b"/>
              <a:pathLst>
                <a:path w="10361" h="6757" extrusionOk="0">
                  <a:moveTo>
                    <a:pt x="8419" y="1"/>
                  </a:moveTo>
                  <a:cubicBezTo>
                    <a:pt x="8116" y="1"/>
                    <a:pt x="7822" y="153"/>
                    <a:pt x="7644" y="404"/>
                  </a:cubicBezTo>
                  <a:cubicBezTo>
                    <a:pt x="7606" y="398"/>
                    <a:pt x="7567" y="395"/>
                    <a:pt x="7528" y="395"/>
                  </a:cubicBezTo>
                  <a:cubicBezTo>
                    <a:pt x="7262" y="395"/>
                    <a:pt x="7001" y="521"/>
                    <a:pt x="6846" y="745"/>
                  </a:cubicBezTo>
                  <a:cubicBezTo>
                    <a:pt x="6670" y="994"/>
                    <a:pt x="6670" y="1348"/>
                    <a:pt x="6822" y="1610"/>
                  </a:cubicBezTo>
                  <a:cubicBezTo>
                    <a:pt x="6627" y="1707"/>
                    <a:pt x="6469" y="1871"/>
                    <a:pt x="6432" y="2097"/>
                  </a:cubicBezTo>
                  <a:cubicBezTo>
                    <a:pt x="6408" y="2273"/>
                    <a:pt x="6481" y="2462"/>
                    <a:pt x="6621" y="2566"/>
                  </a:cubicBezTo>
                  <a:cubicBezTo>
                    <a:pt x="6256" y="2572"/>
                    <a:pt x="5890" y="2596"/>
                    <a:pt x="5531" y="2651"/>
                  </a:cubicBezTo>
                  <a:cubicBezTo>
                    <a:pt x="5123" y="2712"/>
                    <a:pt x="4721" y="2816"/>
                    <a:pt x="4349" y="2992"/>
                  </a:cubicBezTo>
                  <a:cubicBezTo>
                    <a:pt x="4337" y="2998"/>
                    <a:pt x="4331" y="3004"/>
                    <a:pt x="4325" y="3017"/>
                  </a:cubicBezTo>
                  <a:lnTo>
                    <a:pt x="4313" y="3017"/>
                  </a:lnTo>
                  <a:cubicBezTo>
                    <a:pt x="4081" y="3071"/>
                    <a:pt x="3868" y="3163"/>
                    <a:pt x="3667" y="3285"/>
                  </a:cubicBezTo>
                  <a:cubicBezTo>
                    <a:pt x="3685" y="3218"/>
                    <a:pt x="3691" y="3151"/>
                    <a:pt x="3679" y="3077"/>
                  </a:cubicBezTo>
                  <a:cubicBezTo>
                    <a:pt x="3661" y="2883"/>
                    <a:pt x="3527" y="2694"/>
                    <a:pt x="3344" y="2645"/>
                  </a:cubicBezTo>
                  <a:cubicBezTo>
                    <a:pt x="3436" y="2420"/>
                    <a:pt x="3442" y="2139"/>
                    <a:pt x="3271" y="1951"/>
                  </a:cubicBezTo>
                  <a:cubicBezTo>
                    <a:pt x="3176" y="1852"/>
                    <a:pt x="3042" y="1794"/>
                    <a:pt x="2909" y="1794"/>
                  </a:cubicBezTo>
                  <a:cubicBezTo>
                    <a:pt x="2845" y="1794"/>
                    <a:pt x="2782" y="1807"/>
                    <a:pt x="2723" y="1835"/>
                  </a:cubicBezTo>
                  <a:cubicBezTo>
                    <a:pt x="2594" y="1572"/>
                    <a:pt x="2323" y="1392"/>
                    <a:pt x="2034" y="1392"/>
                  </a:cubicBezTo>
                  <a:cubicBezTo>
                    <a:pt x="2008" y="1392"/>
                    <a:pt x="1982" y="1393"/>
                    <a:pt x="1955" y="1396"/>
                  </a:cubicBezTo>
                  <a:cubicBezTo>
                    <a:pt x="1633" y="1433"/>
                    <a:pt x="1377" y="1689"/>
                    <a:pt x="1304" y="1993"/>
                  </a:cubicBezTo>
                  <a:cubicBezTo>
                    <a:pt x="1261" y="1985"/>
                    <a:pt x="1218" y="1981"/>
                    <a:pt x="1175" y="1981"/>
                  </a:cubicBezTo>
                  <a:cubicBezTo>
                    <a:pt x="940" y="1981"/>
                    <a:pt x="705" y="2101"/>
                    <a:pt x="561" y="2292"/>
                  </a:cubicBezTo>
                  <a:cubicBezTo>
                    <a:pt x="378" y="2548"/>
                    <a:pt x="378" y="2895"/>
                    <a:pt x="518" y="3169"/>
                  </a:cubicBezTo>
                  <a:cubicBezTo>
                    <a:pt x="220" y="3278"/>
                    <a:pt x="19" y="3583"/>
                    <a:pt x="6" y="3900"/>
                  </a:cubicBezTo>
                  <a:cubicBezTo>
                    <a:pt x="0" y="4259"/>
                    <a:pt x="274" y="4545"/>
                    <a:pt x="609" y="4618"/>
                  </a:cubicBezTo>
                  <a:cubicBezTo>
                    <a:pt x="667" y="4630"/>
                    <a:pt x="724" y="4636"/>
                    <a:pt x="782" y="4636"/>
                  </a:cubicBezTo>
                  <a:cubicBezTo>
                    <a:pt x="846" y="4636"/>
                    <a:pt x="911" y="4628"/>
                    <a:pt x="975" y="4612"/>
                  </a:cubicBezTo>
                  <a:lnTo>
                    <a:pt x="975" y="4612"/>
                  </a:lnTo>
                  <a:cubicBezTo>
                    <a:pt x="908" y="4893"/>
                    <a:pt x="1121" y="5209"/>
                    <a:pt x="1377" y="5337"/>
                  </a:cubicBezTo>
                  <a:cubicBezTo>
                    <a:pt x="1514" y="5404"/>
                    <a:pt x="1663" y="5437"/>
                    <a:pt x="1811" y="5437"/>
                  </a:cubicBezTo>
                  <a:cubicBezTo>
                    <a:pt x="1999" y="5437"/>
                    <a:pt x="2185" y="5384"/>
                    <a:pt x="2345" y="5282"/>
                  </a:cubicBezTo>
                  <a:lnTo>
                    <a:pt x="2345" y="5282"/>
                  </a:lnTo>
                  <a:cubicBezTo>
                    <a:pt x="2327" y="5380"/>
                    <a:pt x="2309" y="5477"/>
                    <a:pt x="2297" y="5581"/>
                  </a:cubicBezTo>
                  <a:cubicBezTo>
                    <a:pt x="2248" y="5946"/>
                    <a:pt x="2242" y="6318"/>
                    <a:pt x="2272" y="6683"/>
                  </a:cubicBezTo>
                  <a:cubicBezTo>
                    <a:pt x="2278" y="6732"/>
                    <a:pt x="2315" y="6756"/>
                    <a:pt x="2351" y="6756"/>
                  </a:cubicBezTo>
                  <a:cubicBezTo>
                    <a:pt x="2386" y="6756"/>
                    <a:pt x="2421" y="6732"/>
                    <a:pt x="2424" y="6683"/>
                  </a:cubicBezTo>
                  <a:cubicBezTo>
                    <a:pt x="2479" y="6202"/>
                    <a:pt x="2759" y="5782"/>
                    <a:pt x="3070" y="5416"/>
                  </a:cubicBezTo>
                  <a:cubicBezTo>
                    <a:pt x="3381" y="5057"/>
                    <a:pt x="3734" y="4722"/>
                    <a:pt x="4002" y="4326"/>
                  </a:cubicBezTo>
                  <a:cubicBezTo>
                    <a:pt x="4099" y="4180"/>
                    <a:pt x="4191" y="4015"/>
                    <a:pt x="4258" y="3845"/>
                  </a:cubicBezTo>
                  <a:cubicBezTo>
                    <a:pt x="4553" y="4412"/>
                    <a:pt x="5169" y="4783"/>
                    <a:pt x="5807" y="4783"/>
                  </a:cubicBezTo>
                  <a:cubicBezTo>
                    <a:pt x="5855" y="4783"/>
                    <a:pt x="5903" y="4781"/>
                    <a:pt x="5951" y="4777"/>
                  </a:cubicBezTo>
                  <a:cubicBezTo>
                    <a:pt x="6041" y="4771"/>
                    <a:pt x="6042" y="4624"/>
                    <a:pt x="5956" y="4624"/>
                  </a:cubicBezTo>
                  <a:cubicBezTo>
                    <a:pt x="5955" y="4624"/>
                    <a:pt x="5953" y="4624"/>
                    <a:pt x="5951" y="4625"/>
                  </a:cubicBezTo>
                  <a:cubicBezTo>
                    <a:pt x="5903" y="4629"/>
                    <a:pt x="5856" y="4631"/>
                    <a:pt x="5809" y="4631"/>
                  </a:cubicBezTo>
                  <a:cubicBezTo>
                    <a:pt x="5214" y="4631"/>
                    <a:pt x="4650" y="4284"/>
                    <a:pt x="4380" y="3754"/>
                  </a:cubicBezTo>
                  <a:lnTo>
                    <a:pt x="4380" y="3754"/>
                  </a:lnTo>
                  <a:cubicBezTo>
                    <a:pt x="4893" y="3888"/>
                    <a:pt x="5418" y="3955"/>
                    <a:pt x="5949" y="3955"/>
                  </a:cubicBezTo>
                  <a:cubicBezTo>
                    <a:pt x="5972" y="3955"/>
                    <a:pt x="5995" y="3955"/>
                    <a:pt x="6018" y="3955"/>
                  </a:cubicBezTo>
                  <a:cubicBezTo>
                    <a:pt x="6317" y="3955"/>
                    <a:pt x="6609" y="3930"/>
                    <a:pt x="6901" y="3888"/>
                  </a:cubicBezTo>
                  <a:cubicBezTo>
                    <a:pt x="7194" y="3845"/>
                    <a:pt x="7480" y="3772"/>
                    <a:pt x="7772" y="3723"/>
                  </a:cubicBezTo>
                  <a:cubicBezTo>
                    <a:pt x="7913" y="3701"/>
                    <a:pt x="8057" y="3686"/>
                    <a:pt x="8201" y="3686"/>
                  </a:cubicBezTo>
                  <a:cubicBezTo>
                    <a:pt x="8381" y="3686"/>
                    <a:pt x="8559" y="3710"/>
                    <a:pt x="8729" y="3778"/>
                  </a:cubicBezTo>
                  <a:cubicBezTo>
                    <a:pt x="8737" y="3781"/>
                    <a:pt x="8745" y="3783"/>
                    <a:pt x="8753" y="3783"/>
                  </a:cubicBezTo>
                  <a:cubicBezTo>
                    <a:pt x="8772" y="3783"/>
                    <a:pt x="8789" y="3773"/>
                    <a:pt x="8802" y="3760"/>
                  </a:cubicBezTo>
                  <a:cubicBezTo>
                    <a:pt x="8863" y="3839"/>
                    <a:pt x="8936" y="3900"/>
                    <a:pt x="9027" y="3948"/>
                  </a:cubicBezTo>
                  <a:cubicBezTo>
                    <a:pt x="9038" y="3952"/>
                    <a:pt x="9050" y="3954"/>
                    <a:pt x="9061" y="3954"/>
                  </a:cubicBezTo>
                  <a:cubicBezTo>
                    <a:pt x="9088" y="3954"/>
                    <a:pt x="9114" y="3943"/>
                    <a:pt x="9131" y="3918"/>
                  </a:cubicBezTo>
                  <a:cubicBezTo>
                    <a:pt x="9137" y="3906"/>
                    <a:pt x="9143" y="3894"/>
                    <a:pt x="9143" y="3881"/>
                  </a:cubicBezTo>
                  <a:cubicBezTo>
                    <a:pt x="9143" y="3863"/>
                    <a:pt x="9143" y="3845"/>
                    <a:pt x="9131" y="3827"/>
                  </a:cubicBezTo>
                  <a:cubicBezTo>
                    <a:pt x="9009" y="3620"/>
                    <a:pt x="8863" y="3437"/>
                    <a:pt x="8692" y="3278"/>
                  </a:cubicBezTo>
                  <a:lnTo>
                    <a:pt x="8692" y="3278"/>
                  </a:lnTo>
                  <a:cubicBezTo>
                    <a:pt x="8771" y="3299"/>
                    <a:pt x="8854" y="3309"/>
                    <a:pt x="8937" y="3309"/>
                  </a:cubicBezTo>
                  <a:cubicBezTo>
                    <a:pt x="9129" y="3309"/>
                    <a:pt x="9323" y="3255"/>
                    <a:pt x="9484" y="3144"/>
                  </a:cubicBezTo>
                  <a:cubicBezTo>
                    <a:pt x="9563" y="3096"/>
                    <a:pt x="9630" y="3035"/>
                    <a:pt x="9691" y="2962"/>
                  </a:cubicBezTo>
                  <a:cubicBezTo>
                    <a:pt x="9758" y="2883"/>
                    <a:pt x="9795" y="2767"/>
                    <a:pt x="9904" y="2730"/>
                  </a:cubicBezTo>
                  <a:cubicBezTo>
                    <a:pt x="10002" y="2694"/>
                    <a:pt x="10093" y="2657"/>
                    <a:pt x="10172" y="2584"/>
                  </a:cubicBezTo>
                  <a:cubicBezTo>
                    <a:pt x="10239" y="2511"/>
                    <a:pt x="10294" y="2420"/>
                    <a:pt x="10318" y="2322"/>
                  </a:cubicBezTo>
                  <a:cubicBezTo>
                    <a:pt x="10361" y="2121"/>
                    <a:pt x="10282" y="1920"/>
                    <a:pt x="10130" y="1786"/>
                  </a:cubicBezTo>
                  <a:cubicBezTo>
                    <a:pt x="10312" y="1555"/>
                    <a:pt x="10312" y="1208"/>
                    <a:pt x="10136" y="970"/>
                  </a:cubicBezTo>
                  <a:cubicBezTo>
                    <a:pt x="9983" y="753"/>
                    <a:pt x="9726" y="648"/>
                    <a:pt x="9466" y="648"/>
                  </a:cubicBezTo>
                  <a:cubicBezTo>
                    <a:pt x="9405" y="648"/>
                    <a:pt x="9343" y="654"/>
                    <a:pt x="9283" y="665"/>
                  </a:cubicBezTo>
                  <a:cubicBezTo>
                    <a:pt x="9185" y="343"/>
                    <a:pt x="8905" y="75"/>
                    <a:pt x="8570" y="14"/>
                  </a:cubicBezTo>
                  <a:cubicBezTo>
                    <a:pt x="8520" y="5"/>
                    <a:pt x="8469" y="1"/>
                    <a:pt x="8419"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69" name="Google Shape;848;p39">
              <a:extLst>
                <a:ext uri="{FF2B5EF4-FFF2-40B4-BE49-F238E27FC236}">
                  <a16:creationId xmlns:a16="http://schemas.microsoft.com/office/drawing/2014/main" id="{3ED3BF3F-7E87-2840-BC93-AB2123D3CAAF}"/>
                </a:ext>
              </a:extLst>
            </p:cNvPr>
            <p:cNvSpPr/>
            <p:nvPr/>
          </p:nvSpPr>
          <p:spPr>
            <a:xfrm>
              <a:off x="6324443" y="3040289"/>
              <a:ext cx="105884" cy="139258"/>
            </a:xfrm>
            <a:custGeom>
              <a:avLst/>
              <a:gdLst/>
              <a:ahLst/>
              <a:cxnLst/>
              <a:rect l="l" t="t" r="r" b="b"/>
              <a:pathLst>
                <a:path w="882" h="1160" extrusionOk="0">
                  <a:moveTo>
                    <a:pt x="645" y="1"/>
                  </a:moveTo>
                  <a:cubicBezTo>
                    <a:pt x="377" y="1"/>
                    <a:pt x="126" y="162"/>
                    <a:pt x="22" y="417"/>
                  </a:cubicBezTo>
                  <a:cubicBezTo>
                    <a:pt x="0" y="473"/>
                    <a:pt x="46" y="511"/>
                    <a:pt x="93" y="511"/>
                  </a:cubicBezTo>
                  <a:cubicBezTo>
                    <a:pt x="124" y="511"/>
                    <a:pt x="154" y="496"/>
                    <a:pt x="169" y="460"/>
                  </a:cubicBezTo>
                  <a:cubicBezTo>
                    <a:pt x="230" y="320"/>
                    <a:pt x="351" y="216"/>
                    <a:pt x="498" y="174"/>
                  </a:cubicBezTo>
                  <a:lnTo>
                    <a:pt x="498" y="174"/>
                  </a:lnTo>
                  <a:cubicBezTo>
                    <a:pt x="723" y="436"/>
                    <a:pt x="662" y="832"/>
                    <a:pt x="370" y="1014"/>
                  </a:cubicBezTo>
                  <a:cubicBezTo>
                    <a:pt x="298" y="1061"/>
                    <a:pt x="343" y="1159"/>
                    <a:pt x="407" y="1159"/>
                  </a:cubicBezTo>
                  <a:cubicBezTo>
                    <a:pt x="418" y="1159"/>
                    <a:pt x="430" y="1156"/>
                    <a:pt x="443" y="1148"/>
                  </a:cubicBezTo>
                  <a:cubicBezTo>
                    <a:pt x="790" y="929"/>
                    <a:pt x="881" y="484"/>
                    <a:pt x="668" y="149"/>
                  </a:cubicBezTo>
                  <a:lnTo>
                    <a:pt x="668" y="149"/>
                  </a:lnTo>
                  <a:cubicBezTo>
                    <a:pt x="692" y="155"/>
                    <a:pt x="717" y="155"/>
                    <a:pt x="741" y="162"/>
                  </a:cubicBezTo>
                  <a:cubicBezTo>
                    <a:pt x="747" y="163"/>
                    <a:pt x="752" y="163"/>
                    <a:pt x="758" y="163"/>
                  </a:cubicBezTo>
                  <a:cubicBezTo>
                    <a:pt x="842" y="163"/>
                    <a:pt x="870" y="33"/>
                    <a:pt x="784" y="15"/>
                  </a:cubicBezTo>
                  <a:cubicBezTo>
                    <a:pt x="738" y="6"/>
                    <a:pt x="691" y="1"/>
                    <a:pt x="64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0" name="Google Shape;849;p39">
              <a:extLst>
                <a:ext uri="{FF2B5EF4-FFF2-40B4-BE49-F238E27FC236}">
                  <a16:creationId xmlns:a16="http://schemas.microsoft.com/office/drawing/2014/main" id="{76CF962D-1639-F24E-9EA2-006B8D2D22ED}"/>
                </a:ext>
              </a:extLst>
            </p:cNvPr>
            <p:cNvSpPr/>
            <p:nvPr/>
          </p:nvSpPr>
          <p:spPr>
            <a:xfrm>
              <a:off x="5362147" y="3338965"/>
              <a:ext cx="105884" cy="126893"/>
            </a:xfrm>
            <a:custGeom>
              <a:avLst/>
              <a:gdLst/>
              <a:ahLst/>
              <a:cxnLst/>
              <a:rect l="l" t="t" r="r" b="b"/>
              <a:pathLst>
                <a:path w="882" h="1057" extrusionOk="0">
                  <a:moveTo>
                    <a:pt x="431" y="1"/>
                  </a:moveTo>
                  <a:cubicBezTo>
                    <a:pt x="275" y="1"/>
                    <a:pt x="123" y="79"/>
                    <a:pt x="35" y="213"/>
                  </a:cubicBezTo>
                  <a:cubicBezTo>
                    <a:pt x="0" y="269"/>
                    <a:pt x="54" y="325"/>
                    <a:pt x="108" y="325"/>
                  </a:cubicBezTo>
                  <a:cubicBezTo>
                    <a:pt x="131" y="325"/>
                    <a:pt x="153" y="316"/>
                    <a:pt x="169" y="293"/>
                  </a:cubicBezTo>
                  <a:cubicBezTo>
                    <a:pt x="187" y="262"/>
                    <a:pt x="212" y="238"/>
                    <a:pt x="236" y="220"/>
                  </a:cubicBezTo>
                  <a:lnTo>
                    <a:pt x="236" y="220"/>
                  </a:lnTo>
                  <a:cubicBezTo>
                    <a:pt x="224" y="561"/>
                    <a:pt x="419" y="896"/>
                    <a:pt x="729" y="1048"/>
                  </a:cubicBezTo>
                  <a:cubicBezTo>
                    <a:pt x="741" y="1054"/>
                    <a:pt x="752" y="1056"/>
                    <a:pt x="763" y="1056"/>
                  </a:cubicBezTo>
                  <a:cubicBezTo>
                    <a:pt x="833" y="1056"/>
                    <a:pt x="881" y="951"/>
                    <a:pt x="802" y="914"/>
                  </a:cubicBezTo>
                  <a:cubicBezTo>
                    <a:pt x="522" y="774"/>
                    <a:pt x="358" y="475"/>
                    <a:pt x="388" y="159"/>
                  </a:cubicBezTo>
                  <a:cubicBezTo>
                    <a:pt x="388" y="159"/>
                    <a:pt x="388" y="159"/>
                    <a:pt x="388" y="153"/>
                  </a:cubicBezTo>
                  <a:cubicBezTo>
                    <a:pt x="437" y="153"/>
                    <a:pt x="492" y="153"/>
                    <a:pt x="534" y="171"/>
                  </a:cubicBezTo>
                  <a:cubicBezTo>
                    <a:pt x="543" y="174"/>
                    <a:pt x="551" y="175"/>
                    <a:pt x="559" y="175"/>
                  </a:cubicBezTo>
                  <a:cubicBezTo>
                    <a:pt x="633" y="175"/>
                    <a:pt x="660" y="52"/>
                    <a:pt x="577" y="25"/>
                  </a:cubicBezTo>
                  <a:cubicBezTo>
                    <a:pt x="529" y="9"/>
                    <a:pt x="480" y="1"/>
                    <a:pt x="43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1" name="Google Shape;850;p39">
              <a:extLst>
                <a:ext uri="{FF2B5EF4-FFF2-40B4-BE49-F238E27FC236}">
                  <a16:creationId xmlns:a16="http://schemas.microsoft.com/office/drawing/2014/main" id="{8D026813-AFCF-C040-99D3-87D82E218801}"/>
                </a:ext>
              </a:extLst>
            </p:cNvPr>
            <p:cNvSpPr/>
            <p:nvPr/>
          </p:nvSpPr>
          <p:spPr>
            <a:xfrm>
              <a:off x="5643417" y="3459612"/>
              <a:ext cx="155825" cy="127733"/>
            </a:xfrm>
            <a:custGeom>
              <a:avLst/>
              <a:gdLst/>
              <a:ahLst/>
              <a:cxnLst/>
              <a:rect l="l" t="t" r="r" b="b"/>
              <a:pathLst>
                <a:path w="1298" h="1064" extrusionOk="0">
                  <a:moveTo>
                    <a:pt x="759" y="0"/>
                  </a:moveTo>
                  <a:cubicBezTo>
                    <a:pt x="568" y="0"/>
                    <a:pt x="369" y="80"/>
                    <a:pt x="226" y="195"/>
                  </a:cubicBezTo>
                  <a:cubicBezTo>
                    <a:pt x="80" y="311"/>
                    <a:pt x="0" y="500"/>
                    <a:pt x="37" y="689"/>
                  </a:cubicBezTo>
                  <a:cubicBezTo>
                    <a:pt x="80" y="871"/>
                    <a:pt x="232" y="1017"/>
                    <a:pt x="415" y="1048"/>
                  </a:cubicBezTo>
                  <a:lnTo>
                    <a:pt x="433" y="1048"/>
                  </a:lnTo>
                  <a:cubicBezTo>
                    <a:pt x="476" y="1059"/>
                    <a:pt x="521" y="1064"/>
                    <a:pt x="565" y="1064"/>
                  </a:cubicBezTo>
                  <a:cubicBezTo>
                    <a:pt x="671" y="1064"/>
                    <a:pt x="779" y="1036"/>
                    <a:pt x="877" y="993"/>
                  </a:cubicBezTo>
                  <a:cubicBezTo>
                    <a:pt x="1036" y="920"/>
                    <a:pt x="1176" y="804"/>
                    <a:pt x="1237" y="640"/>
                  </a:cubicBezTo>
                  <a:cubicBezTo>
                    <a:pt x="1298" y="481"/>
                    <a:pt x="1273" y="299"/>
                    <a:pt x="1164" y="171"/>
                  </a:cubicBezTo>
                  <a:cubicBezTo>
                    <a:pt x="1056" y="50"/>
                    <a:pt x="911" y="0"/>
                    <a:pt x="75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2" name="Google Shape;851;p39">
              <a:extLst>
                <a:ext uri="{FF2B5EF4-FFF2-40B4-BE49-F238E27FC236}">
                  <a16:creationId xmlns:a16="http://schemas.microsoft.com/office/drawing/2014/main" id="{836A9C53-093C-0E4B-ABE9-C34220E197DA}"/>
                </a:ext>
              </a:extLst>
            </p:cNvPr>
            <p:cNvSpPr/>
            <p:nvPr/>
          </p:nvSpPr>
          <p:spPr>
            <a:xfrm>
              <a:off x="6052897" y="3353130"/>
              <a:ext cx="155825" cy="127733"/>
            </a:xfrm>
            <a:custGeom>
              <a:avLst/>
              <a:gdLst/>
              <a:ahLst/>
              <a:cxnLst/>
              <a:rect l="l" t="t" r="r" b="b"/>
              <a:pathLst>
                <a:path w="1298" h="1064" extrusionOk="0">
                  <a:moveTo>
                    <a:pt x="757" y="0"/>
                  </a:moveTo>
                  <a:cubicBezTo>
                    <a:pt x="567" y="0"/>
                    <a:pt x="368" y="78"/>
                    <a:pt x="226" y="193"/>
                  </a:cubicBezTo>
                  <a:cubicBezTo>
                    <a:pt x="79" y="315"/>
                    <a:pt x="0" y="497"/>
                    <a:pt x="37" y="686"/>
                  </a:cubicBezTo>
                  <a:cubicBezTo>
                    <a:pt x="79" y="875"/>
                    <a:pt x="232" y="1015"/>
                    <a:pt x="421" y="1046"/>
                  </a:cubicBezTo>
                  <a:cubicBezTo>
                    <a:pt x="421" y="1052"/>
                    <a:pt x="427" y="1052"/>
                    <a:pt x="433" y="1052"/>
                  </a:cubicBezTo>
                  <a:cubicBezTo>
                    <a:pt x="474" y="1060"/>
                    <a:pt x="514" y="1064"/>
                    <a:pt x="555" y="1064"/>
                  </a:cubicBezTo>
                  <a:cubicBezTo>
                    <a:pt x="666" y="1064"/>
                    <a:pt x="775" y="1035"/>
                    <a:pt x="877" y="991"/>
                  </a:cubicBezTo>
                  <a:cubicBezTo>
                    <a:pt x="1036" y="918"/>
                    <a:pt x="1176" y="802"/>
                    <a:pt x="1237" y="638"/>
                  </a:cubicBezTo>
                  <a:cubicBezTo>
                    <a:pt x="1298" y="479"/>
                    <a:pt x="1273" y="296"/>
                    <a:pt x="1164" y="169"/>
                  </a:cubicBezTo>
                  <a:cubicBezTo>
                    <a:pt x="1056" y="50"/>
                    <a:pt x="909" y="0"/>
                    <a:pt x="75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3" name="Google Shape;852;p39">
              <a:extLst>
                <a:ext uri="{FF2B5EF4-FFF2-40B4-BE49-F238E27FC236}">
                  <a16:creationId xmlns:a16="http://schemas.microsoft.com/office/drawing/2014/main" id="{78CB09E4-DC11-C341-83DF-F026E561234B}"/>
                </a:ext>
              </a:extLst>
            </p:cNvPr>
            <p:cNvSpPr/>
            <p:nvPr/>
          </p:nvSpPr>
          <p:spPr>
            <a:xfrm>
              <a:off x="5411366" y="2838491"/>
              <a:ext cx="174433" cy="244662"/>
            </a:xfrm>
            <a:custGeom>
              <a:avLst/>
              <a:gdLst/>
              <a:ahLst/>
              <a:cxnLst/>
              <a:rect l="l" t="t" r="r" b="b"/>
              <a:pathLst>
                <a:path w="1453" h="2038" extrusionOk="0">
                  <a:moveTo>
                    <a:pt x="1381" y="1"/>
                  </a:moveTo>
                  <a:cubicBezTo>
                    <a:pt x="1364" y="1"/>
                    <a:pt x="1346" y="9"/>
                    <a:pt x="1330" y="21"/>
                  </a:cubicBezTo>
                  <a:cubicBezTo>
                    <a:pt x="849" y="399"/>
                    <a:pt x="459" y="898"/>
                    <a:pt x="204" y="1459"/>
                  </a:cubicBezTo>
                  <a:cubicBezTo>
                    <a:pt x="130" y="1623"/>
                    <a:pt x="70" y="1788"/>
                    <a:pt x="15" y="1958"/>
                  </a:cubicBezTo>
                  <a:cubicBezTo>
                    <a:pt x="0" y="2006"/>
                    <a:pt x="40" y="2038"/>
                    <a:pt x="80" y="2038"/>
                  </a:cubicBezTo>
                  <a:cubicBezTo>
                    <a:pt x="106" y="2038"/>
                    <a:pt x="133" y="2023"/>
                    <a:pt x="143" y="1989"/>
                  </a:cubicBezTo>
                  <a:cubicBezTo>
                    <a:pt x="319" y="1416"/>
                    <a:pt x="630" y="886"/>
                    <a:pt x="1044" y="460"/>
                  </a:cubicBezTo>
                  <a:cubicBezTo>
                    <a:pt x="1160" y="332"/>
                    <a:pt x="1288" y="222"/>
                    <a:pt x="1422" y="113"/>
                  </a:cubicBezTo>
                  <a:cubicBezTo>
                    <a:pt x="1452" y="88"/>
                    <a:pt x="1446" y="46"/>
                    <a:pt x="1422" y="21"/>
                  </a:cubicBezTo>
                  <a:cubicBezTo>
                    <a:pt x="1410" y="7"/>
                    <a:pt x="1396" y="1"/>
                    <a:pt x="138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4" name="Google Shape;853;p39">
              <a:extLst>
                <a:ext uri="{FF2B5EF4-FFF2-40B4-BE49-F238E27FC236}">
                  <a16:creationId xmlns:a16="http://schemas.microsoft.com/office/drawing/2014/main" id="{93986833-69CB-5C4F-BBD8-83CA5175680E}"/>
                </a:ext>
              </a:extLst>
            </p:cNvPr>
            <p:cNvSpPr/>
            <p:nvPr/>
          </p:nvSpPr>
          <p:spPr>
            <a:xfrm>
              <a:off x="5925647" y="2743054"/>
              <a:ext cx="266991" cy="96520"/>
            </a:xfrm>
            <a:custGeom>
              <a:avLst/>
              <a:gdLst/>
              <a:ahLst/>
              <a:cxnLst/>
              <a:rect l="l" t="t" r="r" b="b"/>
              <a:pathLst>
                <a:path w="2224" h="804" extrusionOk="0">
                  <a:moveTo>
                    <a:pt x="86" y="0"/>
                  </a:moveTo>
                  <a:cubicBezTo>
                    <a:pt x="0" y="6"/>
                    <a:pt x="0" y="134"/>
                    <a:pt x="86" y="134"/>
                  </a:cubicBezTo>
                  <a:cubicBezTo>
                    <a:pt x="108" y="134"/>
                    <a:pt x="131" y="133"/>
                    <a:pt x="154" y="133"/>
                  </a:cubicBezTo>
                  <a:cubicBezTo>
                    <a:pt x="697" y="133"/>
                    <a:pt x="1232" y="273"/>
                    <a:pt x="1706" y="530"/>
                  </a:cubicBezTo>
                  <a:cubicBezTo>
                    <a:pt x="1852" y="609"/>
                    <a:pt x="1986" y="695"/>
                    <a:pt x="2114" y="792"/>
                  </a:cubicBezTo>
                  <a:cubicBezTo>
                    <a:pt x="2122" y="800"/>
                    <a:pt x="2132" y="803"/>
                    <a:pt x="2143" y="803"/>
                  </a:cubicBezTo>
                  <a:cubicBezTo>
                    <a:pt x="2167" y="803"/>
                    <a:pt x="2193" y="788"/>
                    <a:pt x="2205" y="768"/>
                  </a:cubicBezTo>
                  <a:cubicBezTo>
                    <a:pt x="2224" y="737"/>
                    <a:pt x="2205" y="701"/>
                    <a:pt x="2181" y="676"/>
                  </a:cubicBezTo>
                  <a:cubicBezTo>
                    <a:pt x="1712" y="323"/>
                    <a:pt x="1158" y="104"/>
                    <a:pt x="579" y="31"/>
                  </a:cubicBezTo>
                  <a:cubicBezTo>
                    <a:pt x="415" y="6"/>
                    <a:pt x="250" y="0"/>
                    <a:pt x="8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5" name="Google Shape;854;p39">
              <a:extLst>
                <a:ext uri="{FF2B5EF4-FFF2-40B4-BE49-F238E27FC236}">
                  <a16:creationId xmlns:a16="http://schemas.microsoft.com/office/drawing/2014/main" id="{AB66B94E-2A95-8E41-AEA6-5F57F5361C0E}"/>
                </a:ext>
              </a:extLst>
            </p:cNvPr>
            <p:cNvSpPr/>
            <p:nvPr/>
          </p:nvSpPr>
          <p:spPr>
            <a:xfrm>
              <a:off x="5304885" y="3002594"/>
              <a:ext cx="132415" cy="132415"/>
            </a:xfrm>
            <a:custGeom>
              <a:avLst/>
              <a:gdLst/>
              <a:ahLst/>
              <a:cxnLst/>
              <a:rect l="l" t="t" r="r" b="b"/>
              <a:pathLst>
                <a:path w="1103" h="1103" extrusionOk="0">
                  <a:moveTo>
                    <a:pt x="555" y="0"/>
                  </a:moveTo>
                  <a:cubicBezTo>
                    <a:pt x="250" y="0"/>
                    <a:pt x="0" y="250"/>
                    <a:pt x="0" y="549"/>
                  </a:cubicBezTo>
                  <a:cubicBezTo>
                    <a:pt x="0" y="853"/>
                    <a:pt x="250" y="1103"/>
                    <a:pt x="555" y="1103"/>
                  </a:cubicBezTo>
                  <a:cubicBezTo>
                    <a:pt x="853" y="1103"/>
                    <a:pt x="1103" y="853"/>
                    <a:pt x="1103" y="549"/>
                  </a:cubicBezTo>
                  <a:cubicBezTo>
                    <a:pt x="1103" y="250"/>
                    <a:pt x="853" y="0"/>
                    <a:pt x="55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6" name="Google Shape;855;p39">
              <a:extLst>
                <a:ext uri="{FF2B5EF4-FFF2-40B4-BE49-F238E27FC236}">
                  <a16:creationId xmlns:a16="http://schemas.microsoft.com/office/drawing/2014/main" id="{A6A02EBD-1B14-8047-BF59-78ABEEE65541}"/>
                </a:ext>
              </a:extLst>
            </p:cNvPr>
            <p:cNvSpPr/>
            <p:nvPr/>
          </p:nvSpPr>
          <p:spPr>
            <a:xfrm>
              <a:off x="6041853" y="2669945"/>
              <a:ext cx="131815" cy="131695"/>
            </a:xfrm>
            <a:custGeom>
              <a:avLst/>
              <a:gdLst/>
              <a:ahLst/>
              <a:cxnLst/>
              <a:rect l="l" t="t" r="r" b="b"/>
              <a:pathLst>
                <a:path w="1098" h="1097" extrusionOk="0">
                  <a:moveTo>
                    <a:pt x="549" y="0"/>
                  </a:moveTo>
                  <a:cubicBezTo>
                    <a:pt x="245" y="0"/>
                    <a:pt x="1" y="244"/>
                    <a:pt x="1" y="548"/>
                  </a:cubicBezTo>
                  <a:cubicBezTo>
                    <a:pt x="1" y="853"/>
                    <a:pt x="245" y="1096"/>
                    <a:pt x="549" y="1096"/>
                  </a:cubicBezTo>
                  <a:cubicBezTo>
                    <a:pt x="854" y="1096"/>
                    <a:pt x="1097" y="853"/>
                    <a:pt x="1097" y="548"/>
                  </a:cubicBezTo>
                  <a:cubicBezTo>
                    <a:pt x="1097" y="244"/>
                    <a:pt x="854" y="0"/>
                    <a:pt x="54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7" name="Google Shape;856;p39">
              <a:extLst>
                <a:ext uri="{FF2B5EF4-FFF2-40B4-BE49-F238E27FC236}">
                  <a16:creationId xmlns:a16="http://schemas.microsoft.com/office/drawing/2014/main" id="{EE7DECE5-2C24-A045-8164-542591A5C6C5}"/>
                </a:ext>
              </a:extLst>
            </p:cNvPr>
            <p:cNvSpPr/>
            <p:nvPr/>
          </p:nvSpPr>
          <p:spPr>
            <a:xfrm>
              <a:off x="6123125" y="2726968"/>
              <a:ext cx="132415" cy="131695"/>
            </a:xfrm>
            <a:custGeom>
              <a:avLst/>
              <a:gdLst/>
              <a:ahLst/>
              <a:cxnLst/>
              <a:rect l="l" t="t" r="r" b="b"/>
              <a:pathLst>
                <a:path w="1103" h="1097" extrusionOk="0">
                  <a:moveTo>
                    <a:pt x="548" y="0"/>
                  </a:moveTo>
                  <a:cubicBezTo>
                    <a:pt x="250" y="0"/>
                    <a:pt x="0" y="244"/>
                    <a:pt x="0" y="548"/>
                  </a:cubicBezTo>
                  <a:cubicBezTo>
                    <a:pt x="0" y="853"/>
                    <a:pt x="250" y="1097"/>
                    <a:pt x="548" y="1097"/>
                  </a:cubicBezTo>
                  <a:cubicBezTo>
                    <a:pt x="853" y="1097"/>
                    <a:pt x="1103" y="853"/>
                    <a:pt x="1103" y="548"/>
                  </a:cubicBezTo>
                  <a:cubicBezTo>
                    <a:pt x="1103" y="244"/>
                    <a:pt x="853" y="0"/>
                    <a:pt x="54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8" name="Google Shape;857;p39">
              <a:extLst>
                <a:ext uri="{FF2B5EF4-FFF2-40B4-BE49-F238E27FC236}">
                  <a16:creationId xmlns:a16="http://schemas.microsoft.com/office/drawing/2014/main" id="{905D74BF-7287-9F4F-B40A-2F6E2145C80F}"/>
                </a:ext>
              </a:extLst>
            </p:cNvPr>
            <p:cNvSpPr/>
            <p:nvPr/>
          </p:nvSpPr>
          <p:spPr>
            <a:xfrm>
              <a:off x="5336337" y="2895153"/>
              <a:ext cx="131695" cy="131695"/>
            </a:xfrm>
            <a:custGeom>
              <a:avLst/>
              <a:gdLst/>
              <a:ahLst/>
              <a:cxnLst/>
              <a:rect l="l" t="t" r="r" b="b"/>
              <a:pathLst>
                <a:path w="1097" h="1097" extrusionOk="0">
                  <a:moveTo>
                    <a:pt x="548" y="0"/>
                  </a:moveTo>
                  <a:cubicBezTo>
                    <a:pt x="244" y="0"/>
                    <a:pt x="0" y="244"/>
                    <a:pt x="0" y="548"/>
                  </a:cubicBezTo>
                  <a:cubicBezTo>
                    <a:pt x="0" y="853"/>
                    <a:pt x="244" y="1096"/>
                    <a:pt x="548" y="1096"/>
                  </a:cubicBezTo>
                  <a:cubicBezTo>
                    <a:pt x="853" y="1096"/>
                    <a:pt x="1097" y="853"/>
                    <a:pt x="1097" y="548"/>
                  </a:cubicBezTo>
                  <a:cubicBezTo>
                    <a:pt x="1097" y="244"/>
                    <a:pt x="853" y="0"/>
                    <a:pt x="54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9" name="Google Shape;858;p39">
              <a:extLst>
                <a:ext uri="{FF2B5EF4-FFF2-40B4-BE49-F238E27FC236}">
                  <a16:creationId xmlns:a16="http://schemas.microsoft.com/office/drawing/2014/main" id="{9B40EFCE-2557-714C-BD35-4E5F80A16B5D}"/>
                </a:ext>
              </a:extLst>
            </p:cNvPr>
            <p:cNvSpPr/>
            <p:nvPr/>
          </p:nvSpPr>
          <p:spPr>
            <a:xfrm>
              <a:off x="5979068" y="3630678"/>
              <a:ext cx="174072" cy="140458"/>
            </a:xfrm>
            <a:custGeom>
              <a:avLst/>
              <a:gdLst/>
              <a:ahLst/>
              <a:cxnLst/>
              <a:rect l="l" t="t" r="r" b="b"/>
              <a:pathLst>
                <a:path w="1450" h="1170" extrusionOk="0">
                  <a:moveTo>
                    <a:pt x="1121" y="1"/>
                  </a:moveTo>
                  <a:lnTo>
                    <a:pt x="0" y="488"/>
                  </a:lnTo>
                  <a:lnTo>
                    <a:pt x="274" y="1121"/>
                  </a:lnTo>
                  <a:cubicBezTo>
                    <a:pt x="274" y="1121"/>
                    <a:pt x="416" y="1170"/>
                    <a:pt x="618" y="1170"/>
                  </a:cubicBezTo>
                  <a:cubicBezTo>
                    <a:pt x="856" y="1170"/>
                    <a:pt x="1179" y="1102"/>
                    <a:pt x="1450" y="805"/>
                  </a:cubicBezTo>
                  <a:lnTo>
                    <a:pt x="1121" y="1"/>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80" name="Google Shape;859;p39">
              <a:extLst>
                <a:ext uri="{FF2B5EF4-FFF2-40B4-BE49-F238E27FC236}">
                  <a16:creationId xmlns:a16="http://schemas.microsoft.com/office/drawing/2014/main" id="{DF62634B-E507-3349-AAA4-49710ECEC606}"/>
                </a:ext>
              </a:extLst>
            </p:cNvPr>
            <p:cNvSpPr/>
            <p:nvPr/>
          </p:nvSpPr>
          <p:spPr>
            <a:xfrm>
              <a:off x="5859862" y="3723714"/>
              <a:ext cx="566036" cy="308408"/>
            </a:xfrm>
            <a:custGeom>
              <a:avLst/>
              <a:gdLst/>
              <a:ahLst/>
              <a:cxnLst/>
              <a:rect l="l" t="t" r="r" b="b"/>
              <a:pathLst>
                <a:path w="4715" h="2569" extrusionOk="0">
                  <a:moveTo>
                    <a:pt x="2801" y="1"/>
                  </a:moveTo>
                  <a:cubicBezTo>
                    <a:pt x="2582" y="1"/>
                    <a:pt x="2443" y="30"/>
                    <a:pt x="2443" y="30"/>
                  </a:cubicBezTo>
                  <a:cubicBezTo>
                    <a:pt x="2091" y="312"/>
                    <a:pt x="1718" y="365"/>
                    <a:pt x="1489" y="365"/>
                  </a:cubicBezTo>
                  <a:cubicBezTo>
                    <a:pt x="1353" y="365"/>
                    <a:pt x="1267" y="346"/>
                    <a:pt x="1267" y="346"/>
                  </a:cubicBezTo>
                  <a:cubicBezTo>
                    <a:pt x="189" y="913"/>
                    <a:pt x="0" y="2484"/>
                    <a:pt x="0" y="2484"/>
                  </a:cubicBezTo>
                  <a:cubicBezTo>
                    <a:pt x="323" y="2543"/>
                    <a:pt x="634" y="2569"/>
                    <a:pt x="931" y="2569"/>
                  </a:cubicBezTo>
                  <a:cubicBezTo>
                    <a:pt x="3229" y="2569"/>
                    <a:pt x="4715" y="1016"/>
                    <a:pt x="4715" y="1016"/>
                  </a:cubicBezTo>
                  <a:cubicBezTo>
                    <a:pt x="4129" y="138"/>
                    <a:pt x="3277" y="1"/>
                    <a:pt x="280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grpSp>
      <p:pic>
        <p:nvPicPr>
          <p:cNvPr id="81" name="Picture 80">
            <a:extLst>
              <a:ext uri="{FF2B5EF4-FFF2-40B4-BE49-F238E27FC236}">
                <a16:creationId xmlns:a16="http://schemas.microsoft.com/office/drawing/2014/main" id="{99AEA8A8-A762-0643-83A8-B43C2B155E3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406" b="97351" l="10000" r="89111"/>
                    </a14:imgEffect>
                  </a14:imgLayer>
                </a14:imgProps>
              </a:ext>
            </a:extLst>
          </a:blip>
          <a:stretch>
            <a:fillRect/>
          </a:stretch>
        </p:blipFill>
        <p:spPr>
          <a:xfrm>
            <a:off x="1626134" y="1821527"/>
            <a:ext cx="1085850" cy="1122916"/>
          </a:xfrm>
          <a:prstGeom prst="rect">
            <a:avLst/>
          </a:prstGeom>
        </p:spPr>
      </p:pic>
      <p:pic>
        <p:nvPicPr>
          <p:cNvPr id="82" name="Picture 81">
            <a:extLst>
              <a:ext uri="{FF2B5EF4-FFF2-40B4-BE49-F238E27FC236}">
                <a16:creationId xmlns:a16="http://schemas.microsoft.com/office/drawing/2014/main" id="{CB922F24-D496-414C-9450-9997E635F334}"/>
              </a:ext>
            </a:extLst>
          </p:cNvPr>
          <p:cNvPicPr>
            <a:picLocks noChangeAspect="1"/>
          </p:cNvPicPr>
          <p:nvPr/>
        </p:nvPicPr>
        <p:blipFill>
          <a:blip r:embed="rId5">
            <a:extLst>
              <a:ext uri="{BEBA8EAE-BF5A-486C-A8C5-ECC9F3942E4B}">
                <a14:imgProps xmlns:a14="http://schemas.microsoft.com/office/drawing/2010/main">
                  <a14:imgLayer r:embed="rId7">
                    <a14:imgEffect>
                      <a14:backgroundRemoval t="3406" b="97351" l="10000" r="89111"/>
                    </a14:imgEffect>
                  </a14:imgLayer>
                </a14:imgProps>
              </a:ext>
            </a:extLst>
          </a:blip>
          <a:stretch>
            <a:fillRect/>
          </a:stretch>
        </p:blipFill>
        <p:spPr>
          <a:xfrm>
            <a:off x="2676254" y="1833597"/>
            <a:ext cx="1085850" cy="1122916"/>
          </a:xfrm>
          <a:prstGeom prst="rect">
            <a:avLst/>
          </a:prstGeom>
        </p:spPr>
      </p:pic>
      <p:pic>
        <p:nvPicPr>
          <p:cNvPr id="83" name="Picture 82">
            <a:extLst>
              <a:ext uri="{FF2B5EF4-FFF2-40B4-BE49-F238E27FC236}">
                <a16:creationId xmlns:a16="http://schemas.microsoft.com/office/drawing/2014/main" id="{C32E5478-2331-5D44-A9AB-3CB6891D4DEB}"/>
              </a:ext>
            </a:extLst>
          </p:cNvPr>
          <p:cNvPicPr>
            <a:picLocks noChangeAspect="1"/>
          </p:cNvPicPr>
          <p:nvPr/>
        </p:nvPicPr>
        <p:blipFill>
          <a:blip r:embed="rId5">
            <a:extLst>
              <a:ext uri="{BEBA8EAE-BF5A-486C-A8C5-ECC9F3942E4B}">
                <a14:imgProps xmlns:a14="http://schemas.microsoft.com/office/drawing/2010/main">
                  <a14:imgLayer r:embed="rId8">
                    <a14:imgEffect>
                      <a14:backgroundRemoval t="3406" b="97351" l="10000" r="89111"/>
                    </a14:imgEffect>
                  </a14:imgLayer>
                </a14:imgProps>
              </a:ext>
            </a:extLst>
          </a:blip>
          <a:stretch>
            <a:fillRect/>
          </a:stretch>
        </p:blipFill>
        <p:spPr>
          <a:xfrm>
            <a:off x="3802225" y="1871688"/>
            <a:ext cx="1085850" cy="1122916"/>
          </a:xfrm>
          <a:prstGeom prst="rect">
            <a:avLst/>
          </a:prstGeom>
        </p:spPr>
      </p:pic>
      <p:pic>
        <p:nvPicPr>
          <p:cNvPr id="84" name="Picture 83">
            <a:extLst>
              <a:ext uri="{FF2B5EF4-FFF2-40B4-BE49-F238E27FC236}">
                <a16:creationId xmlns:a16="http://schemas.microsoft.com/office/drawing/2014/main" id="{68A7818D-F8F0-5649-BA24-A5BAB15F48FC}"/>
              </a:ext>
            </a:extLst>
          </p:cNvPr>
          <p:cNvPicPr>
            <a:picLocks noChangeAspect="1"/>
          </p:cNvPicPr>
          <p:nvPr/>
        </p:nvPicPr>
        <p:blipFill>
          <a:blip r:embed="rId5">
            <a:extLst>
              <a:ext uri="{BEBA8EAE-BF5A-486C-A8C5-ECC9F3942E4B}">
                <a14:imgProps xmlns:a14="http://schemas.microsoft.com/office/drawing/2010/main">
                  <a14:imgLayer r:embed="rId9">
                    <a14:imgEffect>
                      <a14:backgroundRemoval t="3406" b="97351" l="10000" r="89111"/>
                    </a14:imgEffect>
                  </a14:imgLayer>
                </a14:imgProps>
              </a:ext>
            </a:extLst>
          </a:blip>
          <a:stretch>
            <a:fillRect/>
          </a:stretch>
        </p:blipFill>
        <p:spPr>
          <a:xfrm>
            <a:off x="4791140" y="1878486"/>
            <a:ext cx="1085850" cy="1122916"/>
          </a:xfrm>
          <a:prstGeom prst="rect">
            <a:avLst/>
          </a:prstGeom>
        </p:spPr>
      </p:pic>
      <p:pic>
        <p:nvPicPr>
          <p:cNvPr id="85" name="Picture 84">
            <a:extLst>
              <a:ext uri="{FF2B5EF4-FFF2-40B4-BE49-F238E27FC236}">
                <a16:creationId xmlns:a16="http://schemas.microsoft.com/office/drawing/2014/main" id="{447AE5C6-8035-3A43-BECA-11F539476C16}"/>
              </a:ext>
            </a:extLst>
          </p:cNvPr>
          <p:cNvPicPr>
            <a:picLocks noChangeAspect="1"/>
          </p:cNvPicPr>
          <p:nvPr/>
        </p:nvPicPr>
        <p:blipFill>
          <a:blip r:embed="rId5">
            <a:extLst>
              <a:ext uri="{BEBA8EAE-BF5A-486C-A8C5-ECC9F3942E4B}">
                <a14:imgProps xmlns:a14="http://schemas.microsoft.com/office/drawing/2010/main">
                  <a14:imgLayer r:embed="rId10">
                    <a14:imgEffect>
                      <a14:backgroundRemoval t="3406" b="97351" l="10000" r="89111"/>
                    </a14:imgEffect>
                  </a14:imgLayer>
                </a14:imgProps>
              </a:ext>
            </a:extLst>
          </a:blip>
          <a:stretch>
            <a:fillRect/>
          </a:stretch>
        </p:blipFill>
        <p:spPr>
          <a:xfrm>
            <a:off x="5767746" y="1838277"/>
            <a:ext cx="1118158" cy="1156327"/>
          </a:xfrm>
          <a:prstGeom prst="rect">
            <a:avLst/>
          </a:prstGeom>
        </p:spPr>
      </p:pic>
      <p:grpSp>
        <p:nvGrpSpPr>
          <p:cNvPr id="5" name="Group 4">
            <a:extLst>
              <a:ext uri="{FF2B5EF4-FFF2-40B4-BE49-F238E27FC236}">
                <a16:creationId xmlns:a16="http://schemas.microsoft.com/office/drawing/2014/main" id="{A4A12E6C-7919-6942-8779-8922B41988E3}"/>
              </a:ext>
            </a:extLst>
          </p:cNvPr>
          <p:cNvGrpSpPr/>
          <p:nvPr/>
        </p:nvGrpSpPr>
        <p:grpSpPr>
          <a:xfrm>
            <a:off x="639902" y="1811533"/>
            <a:ext cx="1085850" cy="1122916"/>
            <a:chOff x="617220" y="1834624"/>
            <a:chExt cx="1085850" cy="1122916"/>
          </a:xfrm>
        </p:grpSpPr>
        <p:pic>
          <p:nvPicPr>
            <p:cNvPr id="14" name="Picture 13">
              <a:extLst>
                <a:ext uri="{FF2B5EF4-FFF2-40B4-BE49-F238E27FC236}">
                  <a16:creationId xmlns:a16="http://schemas.microsoft.com/office/drawing/2014/main" id="{18FDC4C9-742C-0648-BA1D-3600D779A77B}"/>
                </a:ext>
              </a:extLst>
            </p:cNvPr>
            <p:cNvPicPr>
              <a:picLocks noChangeAspect="1"/>
            </p:cNvPicPr>
            <p:nvPr/>
          </p:nvPicPr>
          <p:blipFill>
            <a:blip r:embed="rId5">
              <a:extLst>
                <a:ext uri="{BEBA8EAE-BF5A-486C-A8C5-ECC9F3942E4B}">
                  <a14:imgProps xmlns:a14="http://schemas.microsoft.com/office/drawing/2010/main">
                    <a14:imgLayer r:embed="rId11">
                      <a14:imgEffect>
                        <a14:backgroundRemoval t="3406" b="97351" l="10000" r="89111"/>
                      </a14:imgEffect>
                    </a14:imgLayer>
                  </a14:imgProps>
                </a:ext>
              </a:extLst>
            </a:blip>
            <a:stretch>
              <a:fillRect/>
            </a:stretch>
          </p:blipFill>
          <p:spPr>
            <a:xfrm>
              <a:off x="617220" y="1834624"/>
              <a:ext cx="1085850" cy="1122916"/>
            </a:xfrm>
            <a:prstGeom prst="rect">
              <a:avLst/>
            </a:prstGeom>
          </p:spPr>
        </p:pic>
        <p:sp>
          <p:nvSpPr>
            <p:cNvPr id="2" name="Rectangle 1">
              <a:extLst>
                <a:ext uri="{FF2B5EF4-FFF2-40B4-BE49-F238E27FC236}">
                  <a16:creationId xmlns:a16="http://schemas.microsoft.com/office/drawing/2014/main" id="{CBF08198-59B3-2E48-93E1-8F88E4E71799}"/>
                </a:ext>
              </a:extLst>
            </p:cNvPr>
            <p:cNvSpPr/>
            <p:nvPr/>
          </p:nvSpPr>
          <p:spPr>
            <a:xfrm>
              <a:off x="978823" y="2414728"/>
              <a:ext cx="340886" cy="315766"/>
            </a:xfrm>
            <a:prstGeom prst="rect">
              <a:avLst/>
            </a:prstGeom>
          </p:spPr>
          <p:txBody>
            <a:bodyPr wrap="square">
              <a:spAutoFit/>
            </a:bodyPr>
            <a:lstStyle/>
            <a:p>
              <a:pPr algn="ctr"/>
              <a:endParaRPr lang="en-US" dirty="0">
                <a:solidFill>
                  <a:srgbClr val="FFFFFF"/>
                </a:solidFill>
              </a:endParaRPr>
            </a:p>
          </p:txBody>
        </p:sp>
      </p:grpSp>
      <p:pic>
        <p:nvPicPr>
          <p:cNvPr id="88" name="Picture 87">
            <a:extLst>
              <a:ext uri="{FF2B5EF4-FFF2-40B4-BE49-F238E27FC236}">
                <a16:creationId xmlns:a16="http://schemas.microsoft.com/office/drawing/2014/main" id="{AA142097-5D45-4F5A-9110-59C6D4339690}"/>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3233" b="95843" l="2500" r="98000">
                        <a14:foregroundMark x1="8500" y1="38337" x2="9000" y2="45266"/>
                        <a14:foregroundMark x1="10167" y1="62356" x2="6000" y2="70670"/>
                        <a14:foregroundMark x1="13500" y1="82217" x2="4167" y2="86836"/>
                        <a14:foregroundMark x1="4167" y1="86836" x2="3833" y2="87529"/>
                        <a14:foregroundMark x1="26167" y1="82217" x2="31167" y2="93533"/>
                        <a14:foregroundMark x1="31167" y1="93533" x2="35333" y2="95843"/>
                        <a14:foregroundMark x1="2500" y1="70670" x2="3167" y2="74365"/>
                        <a14:foregroundMark x1="71667" y1="3695" x2="62833" y2="18245"/>
                        <a14:foregroundMark x1="62833" y1="18245" x2="58167" y2="67206"/>
                        <a14:foregroundMark x1="53333" y1="43187" x2="52667" y2="54273"/>
                        <a14:foregroundMark x1="67833" y1="61201" x2="73000" y2="72055"/>
                        <a14:foregroundMark x1="60667" y1="62356" x2="60167" y2="64896"/>
                        <a14:foregroundMark x1="52167" y1="73441" x2="54167" y2="76905"/>
                        <a14:foregroundMark x1="95500" y1="57506" x2="91167" y2="67436"/>
                        <a14:foregroundMark x1="91167" y1="67436" x2="87833" y2="71363"/>
                        <a14:foregroundMark x1="97000" y1="55658" x2="98000" y2="64203"/>
                        <a14:foregroundMark x1="44445" y1="21776" x2="45500" y2="22633"/>
                        <a14:backgroundMark x1="44000" y1="12933" x2="42667" y2="20323"/>
                        <a14:backgroundMark x1="45500" y1="15704" x2="43833" y2="21016"/>
                        <a14:backgroundMark x1="44500" y1="21940" x2="42167" y2="19861"/>
                      </a14:backgroundRemoval>
                    </a14:imgEffect>
                    <a14:imgEffect>
                      <a14:saturation sat="400000"/>
                    </a14:imgEffect>
                  </a14:imgLayer>
                </a14:imgProps>
              </a:ext>
            </a:extLst>
          </a:blip>
          <a:stretch>
            <a:fillRect/>
          </a:stretch>
        </p:blipFill>
        <p:spPr>
          <a:xfrm rot="535506">
            <a:off x="467869" y="3444229"/>
            <a:ext cx="2669893" cy="1926773"/>
          </a:xfrm>
          <a:prstGeom prst="rect">
            <a:avLst/>
          </a:prstGeom>
          <a:ln>
            <a:noFill/>
          </a:ln>
          <a:effectLst>
            <a:outerShdw blurRad="292100" dist="139700" dir="2700000" algn="tl" rotWithShape="0">
              <a:srgbClr val="333333">
                <a:alpha val="65000"/>
              </a:srgbClr>
            </a:outerShdw>
          </a:effectLst>
        </p:spPr>
      </p:pic>
      <p:grpSp>
        <p:nvGrpSpPr>
          <p:cNvPr id="10" name="Group 9"/>
          <p:cNvGrpSpPr/>
          <p:nvPr/>
        </p:nvGrpSpPr>
        <p:grpSpPr>
          <a:xfrm>
            <a:off x="5303644" y="3274285"/>
            <a:ext cx="1800627" cy="1301265"/>
            <a:chOff x="5290168" y="3269814"/>
            <a:chExt cx="1933179" cy="1364149"/>
          </a:xfrm>
        </p:grpSpPr>
        <p:sp>
          <p:nvSpPr>
            <p:cNvPr id="8" name="Heart 7"/>
            <p:cNvSpPr/>
            <p:nvPr/>
          </p:nvSpPr>
          <p:spPr>
            <a:xfrm>
              <a:off x="5428471" y="3269814"/>
              <a:ext cx="1590267" cy="1364149"/>
            </a:xfrm>
            <a:prstGeom prst="hear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TextBox 8"/>
            <p:cNvSpPr txBox="1"/>
            <p:nvPr/>
          </p:nvSpPr>
          <p:spPr>
            <a:xfrm>
              <a:off x="5290168" y="3499305"/>
              <a:ext cx="1933179" cy="548505"/>
            </a:xfrm>
            <a:prstGeom prst="rect">
              <a:avLst/>
            </a:prstGeom>
            <a:noFill/>
          </p:spPr>
          <p:txBody>
            <a:bodyPr wrap="square" rtlCol="0">
              <a:spAutoFit/>
            </a:bodyPr>
            <a:lstStyle/>
            <a:p>
              <a:pPr algn="ctr"/>
              <a:r>
                <a:rPr lang="en-US" sz="2800" b="1" dirty="0">
                  <a:solidFill>
                    <a:srgbClr val="FF0000"/>
                  </a:solidFill>
                  <a:latin typeface="Comic Sans MS" panose="030F0702030302020204" pitchFamily="66" charset="0"/>
                </a:rPr>
                <a:t>3 stars</a:t>
              </a:r>
            </a:p>
          </p:txBody>
        </p:sp>
      </p:grpSp>
      <p:grpSp>
        <p:nvGrpSpPr>
          <p:cNvPr id="13" name="Group 12"/>
          <p:cNvGrpSpPr/>
          <p:nvPr/>
        </p:nvGrpSpPr>
        <p:grpSpPr>
          <a:xfrm>
            <a:off x="452091" y="519832"/>
            <a:ext cx="1191476" cy="1146739"/>
            <a:chOff x="2165854" y="622654"/>
            <a:chExt cx="1191476" cy="1146739"/>
          </a:xfrm>
        </p:grpSpPr>
        <p:pic>
          <p:nvPicPr>
            <p:cNvPr id="12" name="Picture 11"/>
            <p:cNvPicPr>
              <a:picLocks noChangeAspect="1"/>
            </p:cNvPicPr>
            <p:nvPr/>
          </p:nvPicPr>
          <p:blipFill rotWithShape="1">
            <a:blip r:embed="rId14">
              <a:extLst>
                <a:ext uri="{BEBA8EAE-BF5A-486C-A8C5-ECC9F3942E4B}">
                  <a14:imgProps xmlns:a14="http://schemas.microsoft.com/office/drawing/2010/main">
                    <a14:imgLayer r:embed="rId15">
                      <a14:imgEffect>
                        <a14:backgroundRemoval t="0" b="100000" l="10000" r="90000"/>
                      </a14:imgEffect>
                    </a14:imgLayer>
                  </a14:imgProps>
                </a:ext>
                <a:ext uri="{28A0092B-C50C-407E-A947-70E740481C1C}">
                  <a14:useLocalDpi xmlns:a14="http://schemas.microsoft.com/office/drawing/2010/main" val="0"/>
                </a:ext>
              </a:extLst>
            </a:blip>
            <a:srcRect l="15713" r="15713"/>
            <a:stretch/>
          </p:blipFill>
          <p:spPr>
            <a:xfrm>
              <a:off x="2165854" y="622654"/>
              <a:ext cx="1191476" cy="1146739"/>
            </a:xfrm>
            <a:prstGeom prst="rect">
              <a:avLst/>
            </a:prstGeom>
          </p:spPr>
        </p:pic>
        <p:sp>
          <p:nvSpPr>
            <p:cNvPr id="11" name="TextBox 10"/>
            <p:cNvSpPr txBox="1"/>
            <p:nvPr/>
          </p:nvSpPr>
          <p:spPr>
            <a:xfrm>
              <a:off x="2506119" y="961031"/>
              <a:ext cx="724448" cy="400110"/>
            </a:xfrm>
            <a:prstGeom prst="rect">
              <a:avLst/>
            </a:prstGeom>
            <a:noFill/>
          </p:spPr>
          <p:txBody>
            <a:bodyPr wrap="square" rtlCol="0">
              <a:spAutoFit/>
            </a:bodyPr>
            <a:lstStyle/>
            <a:p>
              <a:r>
                <a:rPr lang="en-US" sz="2000" b="1">
                  <a:solidFill>
                    <a:srgbClr val="FF0000"/>
                  </a:solidFill>
                </a:rPr>
                <a:t>01</a:t>
              </a:r>
            </a:p>
          </p:txBody>
        </p:sp>
      </p:grpSp>
      <p:pic>
        <p:nvPicPr>
          <p:cNvPr id="87" name="Picture 86">
            <a:extLst>
              <a:ext uri="{FF2B5EF4-FFF2-40B4-BE49-F238E27FC236}">
                <a16:creationId xmlns:a16="http://schemas.microsoft.com/office/drawing/2014/main" id="{77288C4A-6247-4C91-B74B-A38CDBD71BEE}"/>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8102399" y="100021"/>
            <a:ext cx="977681" cy="468779"/>
          </a:xfrm>
          <a:prstGeom prst="rect">
            <a:avLst/>
          </a:prstGeom>
        </p:spPr>
      </p:pic>
    </p:spTree>
    <p:extLst>
      <p:ext uri="{BB962C8B-B14F-4D97-AF65-F5344CB8AC3E}">
        <p14:creationId xmlns:p14="http://schemas.microsoft.com/office/powerpoint/2010/main" val="497995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81"/>
                    </p:tgtEl>
                  </p:cond>
                </p:stCondLst>
                <p:endSync evt="end" delay="0">
                  <p:rtn val="all"/>
                </p:endSync>
                <p:childTnLst>
                  <p:par>
                    <p:cTn id="9" fill="hold">
                      <p:stCondLst>
                        <p:cond delay="0"/>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81"/>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81"/>
                  </p:tgtEl>
                </p:cond>
              </p:nextCondLst>
            </p:seq>
            <p:seq concurrent="1" nextAc="seek">
              <p:cTn id="13" restart="whenNotActive" fill="hold" evtFilter="cancelBubble" nodeType="interactiveSeq">
                <p:stCondLst>
                  <p:cond evt="onClick" delay="0">
                    <p:tgtEl>
                      <p:spTgt spid="82"/>
                    </p:tgtEl>
                  </p:cond>
                </p:stCondLst>
                <p:endSync evt="end" delay="0">
                  <p:rtn val="all"/>
                </p:endSync>
                <p:childTnLst>
                  <p:par>
                    <p:cTn id="14" fill="hold">
                      <p:stCondLst>
                        <p:cond delay="0"/>
                      </p:stCondLst>
                      <p:childTnLst>
                        <p:par>
                          <p:cTn id="15" fill="hold">
                            <p:stCondLst>
                              <p:cond delay="0"/>
                            </p:stCondLst>
                            <p:childTnLst>
                              <p:par>
                                <p:cTn id="16" presetID="1" presetClass="exit" presetSubtype="0" fill="hold" nodeType="clickEffect">
                                  <p:stCondLst>
                                    <p:cond delay="0"/>
                                  </p:stCondLst>
                                  <p:childTnLst>
                                    <p:set>
                                      <p:cBhvr>
                                        <p:cTn id="17" dur="1" fill="hold">
                                          <p:stCondLst>
                                            <p:cond delay="0"/>
                                          </p:stCondLst>
                                        </p:cTn>
                                        <p:tgtEl>
                                          <p:spTgt spid="82"/>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82"/>
                  </p:tgtEl>
                </p:cond>
              </p:nextCondLst>
            </p:seq>
            <p:seq concurrent="1" nextAc="seek">
              <p:cTn id="18" restart="whenNotActive" fill="hold" evtFilter="cancelBubble" nodeType="interactiveSeq">
                <p:stCondLst>
                  <p:cond evt="onClick" delay="0">
                    <p:tgtEl>
                      <p:spTgt spid="83"/>
                    </p:tgtEl>
                  </p:cond>
                </p:stCondLst>
                <p:endSync evt="end" delay="0">
                  <p:rtn val="all"/>
                </p:endSync>
                <p:childTnLst>
                  <p:par>
                    <p:cTn id="19" fill="hold">
                      <p:stCondLst>
                        <p:cond delay="0"/>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83"/>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83"/>
                  </p:tgtEl>
                </p:cond>
              </p:nextCondLst>
            </p:seq>
            <p:seq concurrent="1" nextAc="seek">
              <p:cTn id="23" restart="whenNotActive" fill="hold" evtFilter="cancelBubble" nodeType="interactiveSeq">
                <p:stCondLst>
                  <p:cond evt="onClick" delay="0">
                    <p:tgtEl>
                      <p:spTgt spid="84"/>
                    </p:tgtEl>
                  </p:cond>
                </p:stCondLst>
                <p:endSync evt="end" delay="0">
                  <p:rtn val="all"/>
                </p:endSync>
                <p:childTnLst>
                  <p:par>
                    <p:cTn id="24" fill="hold">
                      <p:stCondLst>
                        <p:cond delay="0"/>
                      </p:stCondLst>
                      <p:childTnLst>
                        <p:par>
                          <p:cTn id="25" fill="hold">
                            <p:stCondLst>
                              <p:cond delay="0"/>
                            </p:stCondLst>
                            <p:childTnLst>
                              <p:par>
                                <p:cTn id="26" presetID="1" presetClass="exit" presetSubtype="0" fill="hold" nodeType="clickEffect">
                                  <p:stCondLst>
                                    <p:cond delay="0"/>
                                  </p:stCondLst>
                                  <p:childTnLst>
                                    <p:set>
                                      <p:cBhvr>
                                        <p:cTn id="27" dur="1" fill="hold">
                                          <p:stCondLst>
                                            <p:cond delay="0"/>
                                          </p:stCondLst>
                                        </p:cTn>
                                        <p:tgtEl>
                                          <p:spTgt spid="84"/>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84"/>
                  </p:tgtEl>
                </p:cond>
              </p:nextCondLst>
            </p:seq>
            <p:seq concurrent="1" nextAc="seek">
              <p:cTn id="28" restart="whenNotActive" fill="hold" evtFilter="cancelBubble" nodeType="interactiveSeq">
                <p:stCondLst>
                  <p:cond evt="onClick" delay="0">
                    <p:tgtEl>
                      <p:spTgt spid="85"/>
                    </p:tgtEl>
                  </p:cond>
                </p:stCondLst>
                <p:endSync evt="end" delay="0">
                  <p:rtn val="all"/>
                </p:endSync>
                <p:childTnLst>
                  <p:par>
                    <p:cTn id="29" fill="hold">
                      <p:stCondLst>
                        <p:cond delay="0"/>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85"/>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85"/>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6" presetClass="exit" presetSubtype="21" fill="hold" nodeType="clickEffect">
                                  <p:stCondLst>
                                    <p:cond delay="0"/>
                                  </p:stCondLst>
                                  <p:childTnLst>
                                    <p:animEffect transition="out" filter="barn(inVertical)">
                                      <p:cBhvr>
                                        <p:cTn id="37" dur="500"/>
                                        <p:tgtEl>
                                          <p:spTgt spid="5"/>
                                        </p:tgtEl>
                                      </p:cBhvr>
                                    </p:animEffect>
                                    <p:set>
                                      <p:cBhvr>
                                        <p:cTn id="38"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56"/>
        <p:cNvGrpSpPr/>
        <p:nvPr/>
      </p:nvGrpSpPr>
      <p:grpSpPr>
        <a:xfrm>
          <a:off x="0" y="0"/>
          <a:ext cx="0" cy="0"/>
          <a:chOff x="0" y="0"/>
          <a:chExt cx="0" cy="0"/>
        </a:xfrm>
      </p:grpSpPr>
      <p:sp>
        <p:nvSpPr>
          <p:cNvPr id="4" name="Rounded Rectangle 3"/>
          <p:cNvSpPr/>
          <p:nvPr/>
        </p:nvSpPr>
        <p:spPr>
          <a:xfrm>
            <a:off x="617220" y="563672"/>
            <a:ext cx="6425489" cy="4026452"/>
          </a:xfrm>
          <a:prstGeom prst="roundRect">
            <a:avLst/>
          </a:prstGeom>
          <a:solidFill>
            <a:srgbClr val="99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Rectangle 6">
            <a:extLst>
              <a:ext uri="{FF2B5EF4-FFF2-40B4-BE49-F238E27FC236}">
                <a16:creationId xmlns:a16="http://schemas.microsoft.com/office/drawing/2014/main" id="{73DF42E0-9A31-3049-B76A-35B86816078C}"/>
              </a:ext>
            </a:extLst>
          </p:cNvPr>
          <p:cNvSpPr/>
          <p:nvPr/>
        </p:nvSpPr>
        <p:spPr>
          <a:xfrm>
            <a:off x="367732" y="2084416"/>
            <a:ext cx="7021244" cy="923330"/>
          </a:xfrm>
          <a:prstGeom prst="rect">
            <a:avLst/>
          </a:prstGeom>
          <a:noFill/>
        </p:spPr>
        <p:txBody>
          <a:bodyPr wrap="square" lIns="91440" tIns="45720" rIns="91440" bIns="45720">
            <a:spAutoFit/>
          </a:bodyPr>
          <a:lstStyle/>
          <a:p>
            <a:pPr algn="ctr"/>
            <a:r>
              <a:rPr lang="en-US" sz="5400" b="1" spc="50">
                <a:ln w="9525" cmpd="sng">
                  <a:solidFill>
                    <a:srgbClr val="F19E87"/>
                  </a:solidFill>
                  <a:prstDash val="solid"/>
                </a:ln>
                <a:solidFill>
                  <a:srgbClr val="002060"/>
                </a:solidFill>
                <a:effectLst>
                  <a:glow rad="38100">
                    <a:srgbClr val="F19E87">
                      <a:alpha val="40000"/>
                    </a:srgbClr>
                  </a:glow>
                </a:effectLst>
                <a:latin typeface="Comic Sans MS" panose="030F0702030302020204" pitchFamily="66" charset="0"/>
              </a:rPr>
              <a:t>s  p  r  i  n  </a:t>
            </a:r>
            <a:r>
              <a:rPr lang="en-US" sz="5400" b="1" spc="50" dirty="0">
                <a:ln w="9525" cmpd="sng">
                  <a:solidFill>
                    <a:srgbClr val="F19E87"/>
                  </a:solidFill>
                  <a:prstDash val="solid"/>
                </a:ln>
                <a:solidFill>
                  <a:srgbClr val="002060"/>
                </a:solidFill>
                <a:effectLst>
                  <a:glow rad="38100">
                    <a:srgbClr val="F19E87">
                      <a:alpha val="40000"/>
                    </a:srgbClr>
                  </a:glow>
                </a:effectLst>
                <a:latin typeface="Comic Sans MS" panose="030F0702030302020204" pitchFamily="66" charset="0"/>
              </a:rPr>
              <a:t>g</a:t>
            </a:r>
          </a:p>
        </p:txBody>
      </p:sp>
      <p:grpSp>
        <p:nvGrpSpPr>
          <p:cNvPr id="16" name="Google Shape;795;p39">
            <a:extLst>
              <a:ext uri="{FF2B5EF4-FFF2-40B4-BE49-F238E27FC236}">
                <a16:creationId xmlns:a16="http://schemas.microsoft.com/office/drawing/2014/main" id="{2205F883-D627-DE45-9438-73BD4C077ABC}"/>
              </a:ext>
            </a:extLst>
          </p:cNvPr>
          <p:cNvGrpSpPr/>
          <p:nvPr/>
        </p:nvGrpSpPr>
        <p:grpSpPr>
          <a:xfrm>
            <a:off x="6627860" y="2738211"/>
            <a:ext cx="3129999" cy="2347816"/>
            <a:chOff x="4079325" y="643800"/>
            <a:chExt cx="4562260" cy="3964771"/>
          </a:xfrm>
        </p:grpSpPr>
        <p:sp>
          <p:nvSpPr>
            <p:cNvPr id="17" name="Google Shape;796;p39">
              <a:extLst>
                <a:ext uri="{FF2B5EF4-FFF2-40B4-BE49-F238E27FC236}">
                  <a16:creationId xmlns:a16="http://schemas.microsoft.com/office/drawing/2014/main" id="{A50583DC-F83B-704F-BC29-2CB8CCC7C2C9}"/>
                </a:ext>
              </a:extLst>
            </p:cNvPr>
            <p:cNvSpPr/>
            <p:nvPr/>
          </p:nvSpPr>
          <p:spPr>
            <a:xfrm>
              <a:off x="4079325" y="643800"/>
              <a:ext cx="4562260" cy="3964771"/>
            </a:xfrm>
            <a:custGeom>
              <a:avLst/>
              <a:gdLst/>
              <a:ahLst/>
              <a:cxnLst/>
              <a:rect l="l" t="t" r="r" b="b"/>
              <a:pathLst>
                <a:path w="38003" h="33026" extrusionOk="0">
                  <a:moveTo>
                    <a:pt x="15941" y="0"/>
                  </a:moveTo>
                  <a:cubicBezTo>
                    <a:pt x="15539" y="0"/>
                    <a:pt x="15167" y="195"/>
                    <a:pt x="14930" y="518"/>
                  </a:cubicBezTo>
                  <a:lnTo>
                    <a:pt x="6926" y="11652"/>
                  </a:lnTo>
                  <a:cubicBezTo>
                    <a:pt x="6774" y="11865"/>
                    <a:pt x="6689" y="12115"/>
                    <a:pt x="6689" y="12377"/>
                  </a:cubicBezTo>
                  <a:lnTo>
                    <a:pt x="6689" y="21130"/>
                  </a:lnTo>
                  <a:cubicBezTo>
                    <a:pt x="6689" y="21130"/>
                    <a:pt x="5166" y="22524"/>
                    <a:pt x="3576" y="24303"/>
                  </a:cubicBezTo>
                  <a:cubicBezTo>
                    <a:pt x="3485" y="24735"/>
                    <a:pt x="3485" y="25204"/>
                    <a:pt x="3454" y="25619"/>
                  </a:cubicBezTo>
                  <a:cubicBezTo>
                    <a:pt x="3444" y="25615"/>
                    <a:pt x="3434" y="25614"/>
                    <a:pt x="3425" y="25614"/>
                  </a:cubicBezTo>
                  <a:cubicBezTo>
                    <a:pt x="3362" y="25614"/>
                    <a:pt x="3320" y="25677"/>
                    <a:pt x="3320" y="25704"/>
                  </a:cubicBezTo>
                  <a:cubicBezTo>
                    <a:pt x="3186" y="25887"/>
                    <a:pt x="2949" y="26021"/>
                    <a:pt x="2925" y="26179"/>
                  </a:cubicBezTo>
                  <a:cubicBezTo>
                    <a:pt x="2839" y="26496"/>
                    <a:pt x="2815" y="26873"/>
                    <a:pt x="2547" y="27056"/>
                  </a:cubicBezTo>
                  <a:cubicBezTo>
                    <a:pt x="2472" y="27117"/>
                    <a:pt x="2392" y="27137"/>
                    <a:pt x="2311" y="27137"/>
                  </a:cubicBezTo>
                  <a:cubicBezTo>
                    <a:pt x="2167" y="27137"/>
                    <a:pt x="2017" y="27074"/>
                    <a:pt x="1880" y="27074"/>
                  </a:cubicBezTo>
                  <a:cubicBezTo>
                    <a:pt x="1826" y="27074"/>
                    <a:pt x="1774" y="27084"/>
                    <a:pt x="1725" y="27111"/>
                  </a:cubicBezTo>
                  <a:cubicBezTo>
                    <a:pt x="1432" y="27294"/>
                    <a:pt x="1116" y="27537"/>
                    <a:pt x="982" y="27854"/>
                  </a:cubicBezTo>
                  <a:cubicBezTo>
                    <a:pt x="890" y="28104"/>
                    <a:pt x="726" y="28292"/>
                    <a:pt x="531" y="28451"/>
                  </a:cubicBezTo>
                  <a:cubicBezTo>
                    <a:pt x="202" y="29096"/>
                    <a:pt x="1" y="29693"/>
                    <a:pt x="1" y="30199"/>
                  </a:cubicBezTo>
                  <a:cubicBezTo>
                    <a:pt x="1" y="32922"/>
                    <a:pt x="2823" y="33026"/>
                    <a:pt x="3253" y="33026"/>
                  </a:cubicBezTo>
                  <a:cubicBezTo>
                    <a:pt x="3289" y="33026"/>
                    <a:pt x="3308" y="33025"/>
                    <a:pt x="3308" y="33025"/>
                  </a:cubicBezTo>
                  <a:lnTo>
                    <a:pt x="33227" y="33025"/>
                  </a:lnTo>
                  <a:cubicBezTo>
                    <a:pt x="38002" y="32367"/>
                    <a:pt x="36084" y="28091"/>
                    <a:pt x="35103" y="26873"/>
                  </a:cubicBezTo>
                  <a:cubicBezTo>
                    <a:pt x="34871" y="26593"/>
                    <a:pt x="34549" y="26264"/>
                    <a:pt x="34177" y="25917"/>
                  </a:cubicBezTo>
                  <a:cubicBezTo>
                    <a:pt x="33988" y="26088"/>
                    <a:pt x="33793" y="26258"/>
                    <a:pt x="33586" y="26416"/>
                  </a:cubicBezTo>
                  <a:cubicBezTo>
                    <a:pt x="33379" y="26039"/>
                    <a:pt x="33416" y="25631"/>
                    <a:pt x="33404" y="25229"/>
                  </a:cubicBezTo>
                  <a:cubicBezTo>
                    <a:pt x="33330" y="25168"/>
                    <a:pt x="33257" y="25107"/>
                    <a:pt x="33184" y="25046"/>
                  </a:cubicBezTo>
                  <a:cubicBezTo>
                    <a:pt x="32855" y="25704"/>
                    <a:pt x="32612" y="26404"/>
                    <a:pt x="32149" y="27001"/>
                  </a:cubicBezTo>
                  <a:cubicBezTo>
                    <a:pt x="32234" y="26337"/>
                    <a:pt x="32338" y="25673"/>
                    <a:pt x="32234" y="25009"/>
                  </a:cubicBezTo>
                  <a:cubicBezTo>
                    <a:pt x="32173" y="24699"/>
                    <a:pt x="32057" y="24388"/>
                    <a:pt x="31984" y="24071"/>
                  </a:cubicBezTo>
                  <a:cubicBezTo>
                    <a:pt x="30748" y="23097"/>
                    <a:pt x="29652" y="22311"/>
                    <a:pt x="29652" y="22311"/>
                  </a:cubicBezTo>
                  <a:lnTo>
                    <a:pt x="29591" y="12030"/>
                  </a:lnTo>
                  <a:cubicBezTo>
                    <a:pt x="29591" y="11762"/>
                    <a:pt x="29499" y="11500"/>
                    <a:pt x="29335" y="11281"/>
                  </a:cubicBezTo>
                  <a:lnTo>
                    <a:pt x="21112" y="542"/>
                  </a:lnTo>
                  <a:cubicBezTo>
                    <a:pt x="20856" y="201"/>
                    <a:pt x="20448" y="0"/>
                    <a:pt x="20022" y="0"/>
                  </a:cubicBezTo>
                  <a:close/>
                </a:path>
              </a:pathLst>
            </a:custGeom>
            <a:solidFill>
              <a:schemeClr val="accent5"/>
            </a:solidFill>
            <a:ln>
              <a:noFill/>
            </a:ln>
          </p:spPr>
          <p:txBody>
            <a:bodyPr spcFirstLastPara="1" wrap="square" lIns="91425" tIns="91425" rIns="91425" bIns="91425" anchor="ctr" anchorCtr="0">
              <a:noAutofit/>
            </a:bodyPr>
            <a:lstStyle/>
            <a:p>
              <a:endParaRPr dirty="0"/>
            </a:p>
          </p:txBody>
        </p:sp>
        <p:sp>
          <p:nvSpPr>
            <p:cNvPr id="18" name="Google Shape;797;p39">
              <a:extLst>
                <a:ext uri="{FF2B5EF4-FFF2-40B4-BE49-F238E27FC236}">
                  <a16:creationId xmlns:a16="http://schemas.microsoft.com/office/drawing/2014/main" id="{0B4FD19C-C281-DB45-BA3F-E29CA84501B0}"/>
                </a:ext>
              </a:extLst>
            </p:cNvPr>
            <p:cNvSpPr/>
            <p:nvPr/>
          </p:nvSpPr>
          <p:spPr>
            <a:xfrm>
              <a:off x="4924696" y="702623"/>
              <a:ext cx="2709889" cy="3880256"/>
            </a:xfrm>
            <a:custGeom>
              <a:avLst/>
              <a:gdLst/>
              <a:ahLst/>
              <a:cxnLst/>
              <a:rect l="l" t="t" r="r" b="b"/>
              <a:pathLst>
                <a:path w="22573" h="32322" extrusionOk="0">
                  <a:moveTo>
                    <a:pt x="8968" y="0"/>
                  </a:moveTo>
                  <a:cubicBezTo>
                    <a:pt x="8913" y="0"/>
                    <a:pt x="8865" y="76"/>
                    <a:pt x="8911" y="131"/>
                  </a:cubicBezTo>
                  <a:cubicBezTo>
                    <a:pt x="10135" y="1526"/>
                    <a:pt x="11317" y="2951"/>
                    <a:pt x="12456" y="4413"/>
                  </a:cubicBezTo>
                  <a:cubicBezTo>
                    <a:pt x="13601" y="5875"/>
                    <a:pt x="14704" y="7367"/>
                    <a:pt x="15763" y="8896"/>
                  </a:cubicBezTo>
                  <a:cubicBezTo>
                    <a:pt x="16336" y="9725"/>
                    <a:pt x="16902" y="10565"/>
                    <a:pt x="17451" y="11412"/>
                  </a:cubicBezTo>
                  <a:lnTo>
                    <a:pt x="97" y="11412"/>
                  </a:lnTo>
                  <a:cubicBezTo>
                    <a:pt x="0" y="11412"/>
                    <a:pt x="0" y="11564"/>
                    <a:pt x="97" y="11564"/>
                  </a:cubicBezTo>
                  <a:lnTo>
                    <a:pt x="17560" y="11564"/>
                  </a:lnTo>
                  <a:cubicBezTo>
                    <a:pt x="17560" y="11570"/>
                    <a:pt x="17560" y="11576"/>
                    <a:pt x="17560" y="11576"/>
                  </a:cubicBezTo>
                  <a:cubicBezTo>
                    <a:pt x="17560" y="11595"/>
                    <a:pt x="17560" y="11607"/>
                    <a:pt x="17566" y="11619"/>
                  </a:cubicBezTo>
                  <a:cubicBezTo>
                    <a:pt x="17560" y="11631"/>
                    <a:pt x="17560" y="11637"/>
                    <a:pt x="17560" y="11649"/>
                  </a:cubicBezTo>
                  <a:lnTo>
                    <a:pt x="17560" y="32249"/>
                  </a:lnTo>
                  <a:cubicBezTo>
                    <a:pt x="17560" y="32298"/>
                    <a:pt x="17598" y="32322"/>
                    <a:pt x="17636" y="32322"/>
                  </a:cubicBezTo>
                  <a:cubicBezTo>
                    <a:pt x="17674" y="32322"/>
                    <a:pt x="17712" y="32298"/>
                    <a:pt x="17712" y="32249"/>
                  </a:cubicBezTo>
                  <a:lnTo>
                    <a:pt x="17712" y="11649"/>
                  </a:lnTo>
                  <a:cubicBezTo>
                    <a:pt x="17712" y="11643"/>
                    <a:pt x="17712" y="11631"/>
                    <a:pt x="17706" y="11625"/>
                  </a:cubicBezTo>
                  <a:lnTo>
                    <a:pt x="17712" y="11619"/>
                  </a:lnTo>
                  <a:cubicBezTo>
                    <a:pt x="17712" y="11607"/>
                    <a:pt x="17712" y="11595"/>
                    <a:pt x="17712" y="11588"/>
                  </a:cubicBezTo>
                  <a:cubicBezTo>
                    <a:pt x="17712" y="11576"/>
                    <a:pt x="17712" y="11570"/>
                    <a:pt x="17712" y="11564"/>
                  </a:cubicBezTo>
                  <a:lnTo>
                    <a:pt x="22476" y="11564"/>
                  </a:lnTo>
                  <a:cubicBezTo>
                    <a:pt x="22573" y="11564"/>
                    <a:pt x="22573" y="11412"/>
                    <a:pt x="22476" y="11412"/>
                  </a:cubicBezTo>
                  <a:lnTo>
                    <a:pt x="17633" y="11412"/>
                  </a:lnTo>
                  <a:cubicBezTo>
                    <a:pt x="17633" y="11412"/>
                    <a:pt x="17627" y="11412"/>
                    <a:pt x="17627" y="11406"/>
                  </a:cubicBezTo>
                  <a:cubicBezTo>
                    <a:pt x="16616" y="9846"/>
                    <a:pt x="15562" y="8311"/>
                    <a:pt x="14460" y="6807"/>
                  </a:cubicBezTo>
                  <a:cubicBezTo>
                    <a:pt x="13370" y="5315"/>
                    <a:pt x="12231" y="3853"/>
                    <a:pt x="11061" y="2422"/>
                  </a:cubicBezTo>
                  <a:cubicBezTo>
                    <a:pt x="10391" y="1611"/>
                    <a:pt x="9715" y="814"/>
                    <a:pt x="9021" y="28"/>
                  </a:cubicBezTo>
                  <a:cubicBezTo>
                    <a:pt x="9004" y="8"/>
                    <a:pt x="8986" y="0"/>
                    <a:pt x="8968"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9" name="Google Shape;798;p39">
              <a:extLst>
                <a:ext uri="{FF2B5EF4-FFF2-40B4-BE49-F238E27FC236}">
                  <a16:creationId xmlns:a16="http://schemas.microsoft.com/office/drawing/2014/main" id="{07DAAD3D-6E33-5D45-B5DD-62A8590112DA}"/>
                </a:ext>
              </a:extLst>
            </p:cNvPr>
            <p:cNvSpPr/>
            <p:nvPr/>
          </p:nvSpPr>
          <p:spPr>
            <a:xfrm>
              <a:off x="7322994" y="3171260"/>
              <a:ext cx="353907" cy="1397742"/>
            </a:xfrm>
            <a:custGeom>
              <a:avLst/>
              <a:gdLst/>
              <a:ahLst/>
              <a:cxnLst/>
              <a:rect l="l" t="t" r="r" b="b"/>
              <a:pathLst>
                <a:path w="2948" h="11643" extrusionOk="0">
                  <a:moveTo>
                    <a:pt x="75" y="1"/>
                  </a:moveTo>
                  <a:cubicBezTo>
                    <a:pt x="38" y="1"/>
                    <a:pt x="0" y="26"/>
                    <a:pt x="0" y="76"/>
                  </a:cubicBezTo>
                  <a:lnTo>
                    <a:pt x="0" y="11569"/>
                  </a:lnTo>
                  <a:cubicBezTo>
                    <a:pt x="0" y="11618"/>
                    <a:pt x="38" y="11642"/>
                    <a:pt x="76" y="11642"/>
                  </a:cubicBezTo>
                  <a:cubicBezTo>
                    <a:pt x="114" y="11642"/>
                    <a:pt x="153" y="11618"/>
                    <a:pt x="153" y="11569"/>
                  </a:cubicBezTo>
                  <a:lnTo>
                    <a:pt x="153" y="155"/>
                  </a:lnTo>
                  <a:cubicBezTo>
                    <a:pt x="1048" y="581"/>
                    <a:pt x="1931" y="1038"/>
                    <a:pt x="2796" y="1525"/>
                  </a:cubicBezTo>
                  <a:cubicBezTo>
                    <a:pt x="2809" y="1532"/>
                    <a:pt x="2821" y="1536"/>
                    <a:pt x="2833" y="1536"/>
                  </a:cubicBezTo>
                  <a:cubicBezTo>
                    <a:pt x="2901" y="1536"/>
                    <a:pt x="2948" y="1433"/>
                    <a:pt x="2875" y="1391"/>
                  </a:cubicBezTo>
                  <a:cubicBezTo>
                    <a:pt x="2010" y="910"/>
                    <a:pt x="1127" y="453"/>
                    <a:pt x="232" y="27"/>
                  </a:cubicBezTo>
                  <a:cubicBezTo>
                    <a:pt x="219" y="20"/>
                    <a:pt x="207" y="18"/>
                    <a:pt x="196" y="18"/>
                  </a:cubicBezTo>
                  <a:cubicBezTo>
                    <a:pt x="175" y="18"/>
                    <a:pt x="156" y="27"/>
                    <a:pt x="140" y="39"/>
                  </a:cubicBezTo>
                  <a:cubicBezTo>
                    <a:pt x="128" y="14"/>
                    <a:pt x="101" y="1"/>
                    <a:pt x="75"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0" name="Google Shape;799;p39">
              <a:extLst>
                <a:ext uri="{FF2B5EF4-FFF2-40B4-BE49-F238E27FC236}">
                  <a16:creationId xmlns:a16="http://schemas.microsoft.com/office/drawing/2014/main" id="{FAC5E797-92BE-6542-AB8A-500F1A6CDDF5}"/>
                </a:ext>
              </a:extLst>
            </p:cNvPr>
            <p:cNvSpPr/>
            <p:nvPr/>
          </p:nvSpPr>
          <p:spPr>
            <a:xfrm>
              <a:off x="4864673" y="3171500"/>
              <a:ext cx="17647" cy="1416470"/>
            </a:xfrm>
            <a:custGeom>
              <a:avLst/>
              <a:gdLst/>
              <a:ahLst/>
              <a:cxnLst/>
              <a:rect l="l" t="t" r="r" b="b"/>
              <a:pathLst>
                <a:path w="147" h="11799" extrusionOk="0">
                  <a:moveTo>
                    <a:pt x="74" y="0"/>
                  </a:moveTo>
                  <a:cubicBezTo>
                    <a:pt x="37" y="0"/>
                    <a:pt x="1" y="25"/>
                    <a:pt x="1" y="74"/>
                  </a:cubicBezTo>
                  <a:lnTo>
                    <a:pt x="1" y="11725"/>
                  </a:lnTo>
                  <a:cubicBezTo>
                    <a:pt x="1" y="11774"/>
                    <a:pt x="37" y="11799"/>
                    <a:pt x="74" y="11799"/>
                  </a:cubicBezTo>
                  <a:cubicBezTo>
                    <a:pt x="110" y="11799"/>
                    <a:pt x="147" y="11774"/>
                    <a:pt x="147" y="11725"/>
                  </a:cubicBezTo>
                  <a:lnTo>
                    <a:pt x="147" y="74"/>
                  </a:lnTo>
                  <a:cubicBezTo>
                    <a:pt x="147" y="25"/>
                    <a:pt x="110" y="0"/>
                    <a:pt x="74"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1" name="Google Shape;800;p39">
              <a:extLst>
                <a:ext uri="{FF2B5EF4-FFF2-40B4-BE49-F238E27FC236}">
                  <a16:creationId xmlns:a16="http://schemas.microsoft.com/office/drawing/2014/main" id="{11BA21F7-06A1-FB45-B751-D970E65B5DC1}"/>
                </a:ext>
              </a:extLst>
            </p:cNvPr>
            <p:cNvSpPr/>
            <p:nvPr/>
          </p:nvSpPr>
          <p:spPr>
            <a:xfrm>
              <a:off x="5228775" y="2589514"/>
              <a:ext cx="1437719" cy="1437599"/>
            </a:xfrm>
            <a:custGeom>
              <a:avLst/>
              <a:gdLst/>
              <a:ahLst/>
              <a:cxnLst/>
              <a:rect l="l" t="t" r="r" b="b"/>
              <a:pathLst>
                <a:path w="11976" h="11975" extrusionOk="0">
                  <a:moveTo>
                    <a:pt x="5988" y="0"/>
                  </a:moveTo>
                  <a:cubicBezTo>
                    <a:pt x="2687" y="0"/>
                    <a:pt x="1" y="2686"/>
                    <a:pt x="1" y="5987"/>
                  </a:cubicBezTo>
                  <a:cubicBezTo>
                    <a:pt x="1" y="9295"/>
                    <a:pt x="2687" y="11975"/>
                    <a:pt x="5988" y="11975"/>
                  </a:cubicBezTo>
                  <a:cubicBezTo>
                    <a:pt x="9296" y="11975"/>
                    <a:pt x="11976" y="9295"/>
                    <a:pt x="11976" y="5987"/>
                  </a:cubicBezTo>
                  <a:cubicBezTo>
                    <a:pt x="11976" y="2686"/>
                    <a:pt x="9296" y="0"/>
                    <a:pt x="598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2" name="Google Shape;801;p39">
              <a:extLst>
                <a:ext uri="{FF2B5EF4-FFF2-40B4-BE49-F238E27FC236}">
                  <a16:creationId xmlns:a16="http://schemas.microsoft.com/office/drawing/2014/main" id="{5E27985E-D183-3C4A-A351-63FC2CF80618}"/>
                </a:ext>
              </a:extLst>
            </p:cNvPr>
            <p:cNvSpPr/>
            <p:nvPr/>
          </p:nvSpPr>
          <p:spPr>
            <a:xfrm>
              <a:off x="5644137" y="1198775"/>
              <a:ext cx="544907" cy="545507"/>
            </a:xfrm>
            <a:custGeom>
              <a:avLst/>
              <a:gdLst/>
              <a:ahLst/>
              <a:cxnLst/>
              <a:rect l="l" t="t" r="r" b="b"/>
              <a:pathLst>
                <a:path w="4539" h="4544" extrusionOk="0">
                  <a:moveTo>
                    <a:pt x="2266" y="0"/>
                  </a:moveTo>
                  <a:cubicBezTo>
                    <a:pt x="1018" y="0"/>
                    <a:pt x="0" y="1017"/>
                    <a:pt x="0" y="2272"/>
                  </a:cubicBezTo>
                  <a:cubicBezTo>
                    <a:pt x="0" y="3527"/>
                    <a:pt x="1018" y="4544"/>
                    <a:pt x="2266" y="4544"/>
                  </a:cubicBezTo>
                  <a:cubicBezTo>
                    <a:pt x="3521" y="4544"/>
                    <a:pt x="4538" y="3527"/>
                    <a:pt x="4538" y="2272"/>
                  </a:cubicBezTo>
                  <a:cubicBezTo>
                    <a:pt x="4538" y="1017"/>
                    <a:pt x="3521" y="0"/>
                    <a:pt x="226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3" name="Google Shape;802;p39">
              <a:extLst>
                <a:ext uri="{FF2B5EF4-FFF2-40B4-BE49-F238E27FC236}">
                  <a16:creationId xmlns:a16="http://schemas.microsoft.com/office/drawing/2014/main" id="{62BC20DF-ED8D-DA44-B588-C33F73EAE7E4}"/>
                </a:ext>
              </a:extLst>
            </p:cNvPr>
            <p:cNvSpPr/>
            <p:nvPr/>
          </p:nvSpPr>
          <p:spPr>
            <a:xfrm>
              <a:off x="7183979" y="2269230"/>
              <a:ext cx="321134" cy="454869"/>
            </a:xfrm>
            <a:custGeom>
              <a:avLst/>
              <a:gdLst/>
              <a:ahLst/>
              <a:cxnLst/>
              <a:rect l="l" t="t" r="r" b="b"/>
              <a:pathLst>
                <a:path w="2675" h="3789" extrusionOk="0">
                  <a:moveTo>
                    <a:pt x="1335" y="0"/>
                  </a:moveTo>
                  <a:cubicBezTo>
                    <a:pt x="598" y="0"/>
                    <a:pt x="1" y="853"/>
                    <a:pt x="1" y="1895"/>
                  </a:cubicBezTo>
                  <a:cubicBezTo>
                    <a:pt x="1" y="2942"/>
                    <a:pt x="598" y="3789"/>
                    <a:pt x="1335" y="3789"/>
                  </a:cubicBezTo>
                  <a:cubicBezTo>
                    <a:pt x="2078" y="3789"/>
                    <a:pt x="2675" y="2942"/>
                    <a:pt x="2675" y="1895"/>
                  </a:cubicBezTo>
                  <a:cubicBezTo>
                    <a:pt x="2675" y="853"/>
                    <a:pt x="2078" y="0"/>
                    <a:pt x="133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4" name="Google Shape;803;p39">
              <a:extLst>
                <a:ext uri="{FF2B5EF4-FFF2-40B4-BE49-F238E27FC236}">
                  <a16:creationId xmlns:a16="http://schemas.microsoft.com/office/drawing/2014/main" id="{3B118DC5-18F4-CC4E-B32E-E342BCB6C377}"/>
                </a:ext>
              </a:extLst>
            </p:cNvPr>
            <p:cNvSpPr/>
            <p:nvPr/>
          </p:nvSpPr>
          <p:spPr>
            <a:xfrm>
              <a:off x="5145462" y="2470788"/>
              <a:ext cx="1618994" cy="1649487"/>
            </a:xfrm>
            <a:custGeom>
              <a:avLst/>
              <a:gdLst/>
              <a:ahLst/>
              <a:cxnLst/>
              <a:rect l="l" t="t" r="r" b="b"/>
              <a:pathLst>
                <a:path w="13486" h="13740" extrusionOk="0">
                  <a:moveTo>
                    <a:pt x="7049" y="157"/>
                  </a:moveTo>
                  <a:cubicBezTo>
                    <a:pt x="7526" y="157"/>
                    <a:pt x="7998" y="223"/>
                    <a:pt x="8461" y="356"/>
                  </a:cubicBezTo>
                  <a:cubicBezTo>
                    <a:pt x="9752" y="733"/>
                    <a:pt x="10897" y="1574"/>
                    <a:pt x="11732" y="2615"/>
                  </a:cubicBezTo>
                  <a:cubicBezTo>
                    <a:pt x="12530" y="3608"/>
                    <a:pt x="13072" y="4820"/>
                    <a:pt x="13254" y="6081"/>
                  </a:cubicBezTo>
                  <a:cubicBezTo>
                    <a:pt x="13437" y="7305"/>
                    <a:pt x="13260" y="8560"/>
                    <a:pt x="12743" y="9687"/>
                  </a:cubicBezTo>
                  <a:cubicBezTo>
                    <a:pt x="12243" y="10777"/>
                    <a:pt x="11445" y="11733"/>
                    <a:pt x="10434" y="12385"/>
                  </a:cubicBezTo>
                  <a:cubicBezTo>
                    <a:pt x="9874" y="12751"/>
                    <a:pt x="9259" y="13000"/>
                    <a:pt x="8619" y="13171"/>
                  </a:cubicBezTo>
                  <a:cubicBezTo>
                    <a:pt x="8241" y="13268"/>
                    <a:pt x="7864" y="13341"/>
                    <a:pt x="7486" y="13415"/>
                  </a:cubicBezTo>
                  <a:cubicBezTo>
                    <a:pt x="7090" y="13494"/>
                    <a:pt x="6694" y="13561"/>
                    <a:pt x="6286" y="13585"/>
                  </a:cubicBezTo>
                  <a:cubicBezTo>
                    <a:pt x="6201" y="13590"/>
                    <a:pt x="6115" y="13593"/>
                    <a:pt x="6029" y="13593"/>
                  </a:cubicBezTo>
                  <a:cubicBezTo>
                    <a:pt x="5723" y="13593"/>
                    <a:pt x="5416" y="13559"/>
                    <a:pt x="5117" y="13488"/>
                  </a:cubicBezTo>
                  <a:cubicBezTo>
                    <a:pt x="4745" y="13402"/>
                    <a:pt x="4386" y="13268"/>
                    <a:pt x="4039" y="13116"/>
                  </a:cubicBezTo>
                  <a:cubicBezTo>
                    <a:pt x="3387" y="12836"/>
                    <a:pt x="2699" y="12550"/>
                    <a:pt x="2169" y="12068"/>
                  </a:cubicBezTo>
                  <a:cubicBezTo>
                    <a:pt x="1645" y="11599"/>
                    <a:pt x="1353" y="10948"/>
                    <a:pt x="1066" y="10314"/>
                  </a:cubicBezTo>
                  <a:cubicBezTo>
                    <a:pt x="762" y="9626"/>
                    <a:pt x="451" y="8926"/>
                    <a:pt x="281" y="8189"/>
                  </a:cubicBezTo>
                  <a:cubicBezTo>
                    <a:pt x="208" y="7854"/>
                    <a:pt x="159" y="7519"/>
                    <a:pt x="159" y="7177"/>
                  </a:cubicBezTo>
                  <a:cubicBezTo>
                    <a:pt x="177" y="7165"/>
                    <a:pt x="189" y="7147"/>
                    <a:pt x="189" y="7117"/>
                  </a:cubicBezTo>
                  <a:cubicBezTo>
                    <a:pt x="159" y="5831"/>
                    <a:pt x="518" y="4558"/>
                    <a:pt x="1182" y="3468"/>
                  </a:cubicBezTo>
                  <a:cubicBezTo>
                    <a:pt x="1517" y="2926"/>
                    <a:pt x="1925" y="2427"/>
                    <a:pt x="2400" y="2000"/>
                  </a:cubicBezTo>
                  <a:cubicBezTo>
                    <a:pt x="2918" y="1525"/>
                    <a:pt x="3521" y="1147"/>
                    <a:pt x="4154" y="855"/>
                  </a:cubicBezTo>
                  <a:cubicBezTo>
                    <a:pt x="4837" y="544"/>
                    <a:pt x="5568" y="313"/>
                    <a:pt x="6311" y="209"/>
                  </a:cubicBezTo>
                  <a:cubicBezTo>
                    <a:pt x="6557" y="174"/>
                    <a:pt x="6804" y="157"/>
                    <a:pt x="7049" y="157"/>
                  </a:cubicBezTo>
                  <a:close/>
                  <a:moveTo>
                    <a:pt x="7074" y="1"/>
                  </a:moveTo>
                  <a:cubicBezTo>
                    <a:pt x="6409" y="1"/>
                    <a:pt x="5745" y="135"/>
                    <a:pt x="5111" y="331"/>
                  </a:cubicBezTo>
                  <a:cubicBezTo>
                    <a:pt x="3759" y="752"/>
                    <a:pt x="2516" y="1501"/>
                    <a:pt x="1608" y="2609"/>
                  </a:cubicBezTo>
                  <a:cubicBezTo>
                    <a:pt x="780" y="3620"/>
                    <a:pt x="244" y="4863"/>
                    <a:pt x="86" y="6160"/>
                  </a:cubicBezTo>
                  <a:cubicBezTo>
                    <a:pt x="49" y="6453"/>
                    <a:pt x="37" y="6751"/>
                    <a:pt x="37" y="7050"/>
                  </a:cubicBezTo>
                  <a:cubicBezTo>
                    <a:pt x="19" y="7062"/>
                    <a:pt x="7" y="7086"/>
                    <a:pt x="7" y="7110"/>
                  </a:cubicBezTo>
                  <a:cubicBezTo>
                    <a:pt x="0" y="7890"/>
                    <a:pt x="220" y="8651"/>
                    <a:pt x="500" y="9370"/>
                  </a:cubicBezTo>
                  <a:cubicBezTo>
                    <a:pt x="640" y="9723"/>
                    <a:pt x="792" y="10071"/>
                    <a:pt x="951" y="10412"/>
                  </a:cubicBezTo>
                  <a:cubicBezTo>
                    <a:pt x="1097" y="10741"/>
                    <a:pt x="1243" y="11076"/>
                    <a:pt x="1432" y="11386"/>
                  </a:cubicBezTo>
                  <a:cubicBezTo>
                    <a:pt x="1608" y="11685"/>
                    <a:pt x="1828" y="11971"/>
                    <a:pt x="2090" y="12202"/>
                  </a:cubicBezTo>
                  <a:cubicBezTo>
                    <a:pt x="2358" y="12440"/>
                    <a:pt x="2668" y="12629"/>
                    <a:pt x="2985" y="12793"/>
                  </a:cubicBezTo>
                  <a:cubicBezTo>
                    <a:pt x="3320" y="12970"/>
                    <a:pt x="3667" y="13122"/>
                    <a:pt x="4014" y="13268"/>
                  </a:cubicBezTo>
                  <a:cubicBezTo>
                    <a:pt x="4362" y="13421"/>
                    <a:pt x="4721" y="13555"/>
                    <a:pt x="5086" y="13640"/>
                  </a:cubicBezTo>
                  <a:cubicBezTo>
                    <a:pt x="5392" y="13711"/>
                    <a:pt x="5699" y="13740"/>
                    <a:pt x="6005" y="13740"/>
                  </a:cubicBezTo>
                  <a:cubicBezTo>
                    <a:pt x="6510" y="13740"/>
                    <a:pt x="7014" y="13662"/>
                    <a:pt x="7511" y="13567"/>
                  </a:cubicBezTo>
                  <a:cubicBezTo>
                    <a:pt x="8260" y="13421"/>
                    <a:pt x="9015" y="13262"/>
                    <a:pt x="9716" y="12952"/>
                  </a:cubicBezTo>
                  <a:cubicBezTo>
                    <a:pt x="10836" y="12452"/>
                    <a:pt x="11780" y="11593"/>
                    <a:pt x="12438" y="10564"/>
                  </a:cubicBezTo>
                  <a:cubicBezTo>
                    <a:pt x="13114" y="9504"/>
                    <a:pt x="13486" y="8268"/>
                    <a:pt x="13480" y="7013"/>
                  </a:cubicBezTo>
                  <a:cubicBezTo>
                    <a:pt x="13474" y="5703"/>
                    <a:pt x="13078" y="4406"/>
                    <a:pt x="12389" y="3291"/>
                  </a:cubicBezTo>
                  <a:cubicBezTo>
                    <a:pt x="11683" y="2140"/>
                    <a:pt x="10666" y="1172"/>
                    <a:pt x="9448" y="581"/>
                  </a:cubicBezTo>
                  <a:cubicBezTo>
                    <a:pt x="8814" y="270"/>
                    <a:pt x="8132" y="69"/>
                    <a:pt x="7437" y="15"/>
                  </a:cubicBezTo>
                  <a:cubicBezTo>
                    <a:pt x="7316" y="5"/>
                    <a:pt x="7195" y="1"/>
                    <a:pt x="7074"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 name="Google Shape;804;p39">
              <a:extLst>
                <a:ext uri="{FF2B5EF4-FFF2-40B4-BE49-F238E27FC236}">
                  <a16:creationId xmlns:a16="http://schemas.microsoft.com/office/drawing/2014/main" id="{6C47A697-091C-C041-B6C7-B6F9B5842AD7}"/>
                </a:ext>
              </a:extLst>
            </p:cNvPr>
            <p:cNvSpPr/>
            <p:nvPr/>
          </p:nvSpPr>
          <p:spPr>
            <a:xfrm>
              <a:off x="5558544" y="1131309"/>
              <a:ext cx="719700" cy="691008"/>
            </a:xfrm>
            <a:custGeom>
              <a:avLst/>
              <a:gdLst/>
              <a:ahLst/>
              <a:cxnLst/>
              <a:rect l="l" t="t" r="r" b="b"/>
              <a:pathLst>
                <a:path w="5995" h="5756" extrusionOk="0">
                  <a:moveTo>
                    <a:pt x="3105" y="153"/>
                  </a:moveTo>
                  <a:cubicBezTo>
                    <a:pt x="3185" y="153"/>
                    <a:pt x="3265" y="155"/>
                    <a:pt x="3345" y="160"/>
                  </a:cubicBezTo>
                  <a:cubicBezTo>
                    <a:pt x="3923" y="191"/>
                    <a:pt x="4472" y="379"/>
                    <a:pt x="4892" y="787"/>
                  </a:cubicBezTo>
                  <a:cubicBezTo>
                    <a:pt x="5739" y="1604"/>
                    <a:pt x="5848" y="2913"/>
                    <a:pt x="5428" y="3967"/>
                  </a:cubicBezTo>
                  <a:cubicBezTo>
                    <a:pt x="5233" y="4442"/>
                    <a:pt x="4922" y="4887"/>
                    <a:pt x="4502" y="5179"/>
                  </a:cubicBezTo>
                  <a:cubicBezTo>
                    <a:pt x="4061" y="5493"/>
                    <a:pt x="3536" y="5603"/>
                    <a:pt x="3002" y="5603"/>
                  </a:cubicBezTo>
                  <a:cubicBezTo>
                    <a:pt x="2946" y="5603"/>
                    <a:pt x="2889" y="5602"/>
                    <a:pt x="2833" y="5599"/>
                  </a:cubicBezTo>
                  <a:cubicBezTo>
                    <a:pt x="2236" y="5575"/>
                    <a:pt x="1627" y="5459"/>
                    <a:pt x="1176" y="5033"/>
                  </a:cubicBezTo>
                  <a:cubicBezTo>
                    <a:pt x="756" y="4643"/>
                    <a:pt x="452" y="4101"/>
                    <a:pt x="305" y="3547"/>
                  </a:cubicBezTo>
                  <a:cubicBezTo>
                    <a:pt x="159" y="3011"/>
                    <a:pt x="159" y="2444"/>
                    <a:pt x="342" y="1914"/>
                  </a:cubicBezTo>
                  <a:cubicBezTo>
                    <a:pt x="512" y="1433"/>
                    <a:pt x="823" y="995"/>
                    <a:pt x="1243" y="708"/>
                  </a:cubicBezTo>
                  <a:cubicBezTo>
                    <a:pt x="1353" y="635"/>
                    <a:pt x="1463" y="574"/>
                    <a:pt x="1578" y="519"/>
                  </a:cubicBezTo>
                  <a:cubicBezTo>
                    <a:pt x="1609" y="507"/>
                    <a:pt x="1621" y="477"/>
                    <a:pt x="1615" y="452"/>
                  </a:cubicBezTo>
                  <a:cubicBezTo>
                    <a:pt x="1859" y="300"/>
                    <a:pt x="2145" y="239"/>
                    <a:pt x="2431" y="203"/>
                  </a:cubicBezTo>
                  <a:cubicBezTo>
                    <a:pt x="2652" y="171"/>
                    <a:pt x="2879" y="153"/>
                    <a:pt x="3105" y="153"/>
                  </a:cubicBezTo>
                  <a:close/>
                  <a:moveTo>
                    <a:pt x="3121" y="0"/>
                  </a:moveTo>
                  <a:cubicBezTo>
                    <a:pt x="3033" y="0"/>
                    <a:pt x="2945" y="3"/>
                    <a:pt x="2857" y="8"/>
                  </a:cubicBezTo>
                  <a:cubicBezTo>
                    <a:pt x="2547" y="26"/>
                    <a:pt x="2224" y="57"/>
                    <a:pt x="1926" y="148"/>
                  </a:cubicBezTo>
                  <a:cubicBezTo>
                    <a:pt x="1779" y="197"/>
                    <a:pt x="1639" y="258"/>
                    <a:pt x="1511" y="343"/>
                  </a:cubicBezTo>
                  <a:cubicBezTo>
                    <a:pt x="1487" y="355"/>
                    <a:pt x="1475" y="379"/>
                    <a:pt x="1475" y="398"/>
                  </a:cubicBezTo>
                  <a:cubicBezTo>
                    <a:pt x="994" y="629"/>
                    <a:pt x="604" y="1031"/>
                    <a:pt x="354" y="1506"/>
                  </a:cubicBezTo>
                  <a:cubicBezTo>
                    <a:pt x="92" y="2018"/>
                    <a:pt x="1" y="2596"/>
                    <a:pt x="74" y="3169"/>
                  </a:cubicBezTo>
                  <a:cubicBezTo>
                    <a:pt x="153" y="3772"/>
                    <a:pt x="409" y="4351"/>
                    <a:pt x="787" y="4832"/>
                  </a:cubicBezTo>
                  <a:cubicBezTo>
                    <a:pt x="975" y="5069"/>
                    <a:pt x="1195" y="5289"/>
                    <a:pt x="1463" y="5435"/>
                  </a:cubicBezTo>
                  <a:cubicBezTo>
                    <a:pt x="1737" y="5587"/>
                    <a:pt x="2047" y="5666"/>
                    <a:pt x="2358" y="5709"/>
                  </a:cubicBezTo>
                  <a:cubicBezTo>
                    <a:pt x="2572" y="5738"/>
                    <a:pt x="2791" y="5755"/>
                    <a:pt x="3009" y="5755"/>
                  </a:cubicBezTo>
                  <a:cubicBezTo>
                    <a:pt x="3438" y="5755"/>
                    <a:pt x="3865" y="5687"/>
                    <a:pt x="4252" y="5502"/>
                  </a:cubicBezTo>
                  <a:cubicBezTo>
                    <a:pt x="4746" y="5270"/>
                    <a:pt x="5136" y="4850"/>
                    <a:pt x="5397" y="4375"/>
                  </a:cubicBezTo>
                  <a:cubicBezTo>
                    <a:pt x="5970" y="3333"/>
                    <a:pt x="5994" y="1933"/>
                    <a:pt x="5257" y="970"/>
                  </a:cubicBezTo>
                  <a:cubicBezTo>
                    <a:pt x="4904" y="507"/>
                    <a:pt x="4405" y="184"/>
                    <a:pt x="3832" y="69"/>
                  </a:cubicBezTo>
                  <a:cubicBezTo>
                    <a:pt x="3597" y="20"/>
                    <a:pt x="3358" y="0"/>
                    <a:pt x="312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6" name="Google Shape;805;p39">
              <a:extLst>
                <a:ext uri="{FF2B5EF4-FFF2-40B4-BE49-F238E27FC236}">
                  <a16:creationId xmlns:a16="http://schemas.microsoft.com/office/drawing/2014/main" id="{94B8F688-06DB-8341-ACB0-CF36F7481EE0}"/>
                </a:ext>
              </a:extLst>
            </p:cNvPr>
            <p:cNvSpPr/>
            <p:nvPr/>
          </p:nvSpPr>
          <p:spPr>
            <a:xfrm>
              <a:off x="7111591" y="2195882"/>
              <a:ext cx="473237" cy="614896"/>
            </a:xfrm>
            <a:custGeom>
              <a:avLst/>
              <a:gdLst/>
              <a:ahLst/>
              <a:cxnLst/>
              <a:rect l="l" t="t" r="r" b="b"/>
              <a:pathLst>
                <a:path w="3942" h="5122" extrusionOk="0">
                  <a:moveTo>
                    <a:pt x="2017" y="167"/>
                  </a:moveTo>
                  <a:cubicBezTo>
                    <a:pt x="2748" y="313"/>
                    <a:pt x="3351" y="891"/>
                    <a:pt x="3601" y="1586"/>
                  </a:cubicBezTo>
                  <a:cubicBezTo>
                    <a:pt x="3911" y="2445"/>
                    <a:pt x="3710" y="3419"/>
                    <a:pt x="3235" y="4181"/>
                  </a:cubicBezTo>
                  <a:cubicBezTo>
                    <a:pt x="3010" y="4540"/>
                    <a:pt x="2693" y="4869"/>
                    <a:pt x="2261" y="4954"/>
                  </a:cubicBezTo>
                  <a:cubicBezTo>
                    <a:pt x="2185" y="4968"/>
                    <a:pt x="2108" y="4975"/>
                    <a:pt x="2032" y="4975"/>
                  </a:cubicBezTo>
                  <a:cubicBezTo>
                    <a:pt x="1708" y="4975"/>
                    <a:pt x="1383" y="4856"/>
                    <a:pt x="1122" y="4674"/>
                  </a:cubicBezTo>
                  <a:cubicBezTo>
                    <a:pt x="391" y="4162"/>
                    <a:pt x="165" y="3139"/>
                    <a:pt x="190" y="2298"/>
                  </a:cubicBezTo>
                  <a:cubicBezTo>
                    <a:pt x="208" y="1842"/>
                    <a:pt x="318" y="1373"/>
                    <a:pt x="574" y="983"/>
                  </a:cubicBezTo>
                  <a:cubicBezTo>
                    <a:pt x="793" y="654"/>
                    <a:pt x="1116" y="380"/>
                    <a:pt x="1493" y="258"/>
                  </a:cubicBezTo>
                  <a:cubicBezTo>
                    <a:pt x="1591" y="228"/>
                    <a:pt x="1688" y="203"/>
                    <a:pt x="1792" y="191"/>
                  </a:cubicBezTo>
                  <a:cubicBezTo>
                    <a:pt x="1804" y="191"/>
                    <a:pt x="1810" y="191"/>
                    <a:pt x="1816" y="185"/>
                  </a:cubicBezTo>
                  <a:lnTo>
                    <a:pt x="1847" y="185"/>
                  </a:lnTo>
                  <a:cubicBezTo>
                    <a:pt x="1901" y="173"/>
                    <a:pt x="1950" y="173"/>
                    <a:pt x="2005" y="167"/>
                  </a:cubicBezTo>
                  <a:close/>
                  <a:moveTo>
                    <a:pt x="1941" y="1"/>
                  </a:moveTo>
                  <a:cubicBezTo>
                    <a:pt x="1917" y="1"/>
                    <a:pt x="1898" y="11"/>
                    <a:pt x="1883" y="27"/>
                  </a:cubicBezTo>
                  <a:cubicBezTo>
                    <a:pt x="1859" y="33"/>
                    <a:pt x="1834" y="33"/>
                    <a:pt x="1804" y="39"/>
                  </a:cubicBezTo>
                  <a:lnTo>
                    <a:pt x="1792" y="39"/>
                  </a:lnTo>
                  <a:cubicBezTo>
                    <a:pt x="1359" y="87"/>
                    <a:pt x="963" y="301"/>
                    <a:pt x="671" y="617"/>
                  </a:cubicBezTo>
                  <a:cubicBezTo>
                    <a:pt x="348" y="965"/>
                    <a:pt x="159" y="1409"/>
                    <a:pt x="80" y="1872"/>
                  </a:cubicBezTo>
                  <a:cubicBezTo>
                    <a:pt x="1" y="2359"/>
                    <a:pt x="31" y="2871"/>
                    <a:pt x="147" y="3352"/>
                  </a:cubicBezTo>
                  <a:cubicBezTo>
                    <a:pt x="257" y="3803"/>
                    <a:pt x="452" y="4235"/>
                    <a:pt x="775" y="4576"/>
                  </a:cubicBezTo>
                  <a:cubicBezTo>
                    <a:pt x="1079" y="4887"/>
                    <a:pt x="1499" y="5094"/>
                    <a:pt x="1938" y="5119"/>
                  </a:cubicBezTo>
                  <a:cubicBezTo>
                    <a:pt x="1968" y="5121"/>
                    <a:pt x="1999" y="5122"/>
                    <a:pt x="2029" y="5122"/>
                  </a:cubicBezTo>
                  <a:cubicBezTo>
                    <a:pt x="2449" y="5122"/>
                    <a:pt x="2823" y="4926"/>
                    <a:pt x="3101" y="4613"/>
                  </a:cubicBezTo>
                  <a:cubicBezTo>
                    <a:pt x="3424" y="4254"/>
                    <a:pt x="3643" y="3803"/>
                    <a:pt x="3777" y="3340"/>
                  </a:cubicBezTo>
                  <a:cubicBezTo>
                    <a:pt x="3905" y="2877"/>
                    <a:pt x="3942" y="2384"/>
                    <a:pt x="3844" y="1903"/>
                  </a:cubicBezTo>
                  <a:cubicBezTo>
                    <a:pt x="3680" y="1074"/>
                    <a:pt x="3077" y="331"/>
                    <a:pt x="2261" y="69"/>
                  </a:cubicBezTo>
                  <a:cubicBezTo>
                    <a:pt x="2163" y="39"/>
                    <a:pt x="2060" y="14"/>
                    <a:pt x="1956" y="2"/>
                  </a:cubicBezTo>
                  <a:cubicBezTo>
                    <a:pt x="1951" y="1"/>
                    <a:pt x="1946" y="1"/>
                    <a:pt x="194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 name="Google Shape;806;p39">
              <a:extLst>
                <a:ext uri="{FF2B5EF4-FFF2-40B4-BE49-F238E27FC236}">
                  <a16:creationId xmlns:a16="http://schemas.microsoft.com/office/drawing/2014/main" id="{8EF84EDD-2421-1440-86B1-EA17B9F808FC}"/>
                </a:ext>
              </a:extLst>
            </p:cNvPr>
            <p:cNvSpPr/>
            <p:nvPr/>
          </p:nvSpPr>
          <p:spPr>
            <a:xfrm>
              <a:off x="5474991" y="2386516"/>
              <a:ext cx="127613" cy="114768"/>
            </a:xfrm>
            <a:custGeom>
              <a:avLst/>
              <a:gdLst/>
              <a:ahLst/>
              <a:cxnLst/>
              <a:rect l="l" t="t" r="r" b="b"/>
              <a:pathLst>
                <a:path w="1063" h="956" extrusionOk="0">
                  <a:moveTo>
                    <a:pt x="584" y="152"/>
                  </a:moveTo>
                  <a:cubicBezTo>
                    <a:pt x="640" y="152"/>
                    <a:pt x="696" y="164"/>
                    <a:pt x="746" y="187"/>
                  </a:cubicBezTo>
                  <a:cubicBezTo>
                    <a:pt x="910" y="260"/>
                    <a:pt x="947" y="449"/>
                    <a:pt x="873" y="601"/>
                  </a:cubicBezTo>
                  <a:cubicBezTo>
                    <a:pt x="815" y="717"/>
                    <a:pt x="705" y="800"/>
                    <a:pt x="585" y="800"/>
                  </a:cubicBezTo>
                  <a:cubicBezTo>
                    <a:pt x="542" y="800"/>
                    <a:pt x="497" y="790"/>
                    <a:pt x="453" y="765"/>
                  </a:cubicBezTo>
                  <a:cubicBezTo>
                    <a:pt x="301" y="686"/>
                    <a:pt x="210" y="479"/>
                    <a:pt x="289" y="315"/>
                  </a:cubicBezTo>
                  <a:cubicBezTo>
                    <a:pt x="289" y="308"/>
                    <a:pt x="295" y="308"/>
                    <a:pt x="295" y="302"/>
                  </a:cubicBezTo>
                  <a:cubicBezTo>
                    <a:pt x="301" y="296"/>
                    <a:pt x="301" y="290"/>
                    <a:pt x="307" y="284"/>
                  </a:cubicBezTo>
                  <a:cubicBezTo>
                    <a:pt x="367" y="196"/>
                    <a:pt x="475" y="152"/>
                    <a:pt x="584" y="152"/>
                  </a:cubicBezTo>
                  <a:close/>
                  <a:moveTo>
                    <a:pt x="587" y="0"/>
                  </a:moveTo>
                  <a:cubicBezTo>
                    <a:pt x="425" y="0"/>
                    <a:pt x="266" y="72"/>
                    <a:pt x="173" y="211"/>
                  </a:cubicBezTo>
                  <a:cubicBezTo>
                    <a:pt x="173" y="217"/>
                    <a:pt x="167" y="223"/>
                    <a:pt x="167" y="223"/>
                  </a:cubicBezTo>
                  <a:cubicBezTo>
                    <a:pt x="161" y="229"/>
                    <a:pt x="161" y="235"/>
                    <a:pt x="155" y="241"/>
                  </a:cubicBezTo>
                  <a:cubicBezTo>
                    <a:pt x="1" y="555"/>
                    <a:pt x="263" y="955"/>
                    <a:pt x="590" y="955"/>
                  </a:cubicBezTo>
                  <a:cubicBezTo>
                    <a:pt x="651" y="955"/>
                    <a:pt x="713" y="942"/>
                    <a:pt x="776" y="911"/>
                  </a:cubicBezTo>
                  <a:cubicBezTo>
                    <a:pt x="947" y="826"/>
                    <a:pt x="1062" y="631"/>
                    <a:pt x="1062" y="442"/>
                  </a:cubicBezTo>
                  <a:cubicBezTo>
                    <a:pt x="1062" y="241"/>
                    <a:pt x="928" y="77"/>
                    <a:pt x="739" y="22"/>
                  </a:cubicBezTo>
                  <a:cubicBezTo>
                    <a:pt x="690" y="7"/>
                    <a:pt x="638" y="0"/>
                    <a:pt x="58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8" name="Google Shape;807;p39">
              <a:extLst>
                <a:ext uri="{FF2B5EF4-FFF2-40B4-BE49-F238E27FC236}">
                  <a16:creationId xmlns:a16="http://schemas.microsoft.com/office/drawing/2014/main" id="{89B6747A-07E6-9044-8EB9-FC1DD6388054}"/>
                </a:ext>
              </a:extLst>
            </p:cNvPr>
            <p:cNvSpPr/>
            <p:nvPr/>
          </p:nvSpPr>
          <p:spPr>
            <a:xfrm>
              <a:off x="5627211" y="2339697"/>
              <a:ext cx="127493" cy="114288"/>
            </a:xfrm>
            <a:custGeom>
              <a:avLst/>
              <a:gdLst/>
              <a:ahLst/>
              <a:cxnLst/>
              <a:rect l="l" t="t" r="r" b="b"/>
              <a:pathLst>
                <a:path w="1062" h="952" extrusionOk="0">
                  <a:moveTo>
                    <a:pt x="572" y="151"/>
                  </a:moveTo>
                  <a:cubicBezTo>
                    <a:pt x="629" y="151"/>
                    <a:pt x="687" y="163"/>
                    <a:pt x="738" y="187"/>
                  </a:cubicBezTo>
                  <a:cubicBezTo>
                    <a:pt x="903" y="260"/>
                    <a:pt x="945" y="449"/>
                    <a:pt x="866" y="601"/>
                  </a:cubicBezTo>
                  <a:cubicBezTo>
                    <a:pt x="813" y="717"/>
                    <a:pt x="700" y="801"/>
                    <a:pt x="579" y="801"/>
                  </a:cubicBezTo>
                  <a:cubicBezTo>
                    <a:pt x="535" y="801"/>
                    <a:pt x="490" y="790"/>
                    <a:pt x="446" y="765"/>
                  </a:cubicBezTo>
                  <a:cubicBezTo>
                    <a:pt x="300" y="680"/>
                    <a:pt x="202" y="479"/>
                    <a:pt x="282" y="315"/>
                  </a:cubicBezTo>
                  <a:cubicBezTo>
                    <a:pt x="288" y="309"/>
                    <a:pt x="288" y="303"/>
                    <a:pt x="288" y="296"/>
                  </a:cubicBezTo>
                  <a:cubicBezTo>
                    <a:pt x="294" y="296"/>
                    <a:pt x="300" y="290"/>
                    <a:pt x="300" y="284"/>
                  </a:cubicBezTo>
                  <a:cubicBezTo>
                    <a:pt x="359" y="193"/>
                    <a:pt x="465" y="151"/>
                    <a:pt x="572" y="151"/>
                  </a:cubicBezTo>
                  <a:close/>
                  <a:moveTo>
                    <a:pt x="580" y="0"/>
                  </a:moveTo>
                  <a:cubicBezTo>
                    <a:pt x="420" y="0"/>
                    <a:pt x="264" y="72"/>
                    <a:pt x="172" y="211"/>
                  </a:cubicBezTo>
                  <a:cubicBezTo>
                    <a:pt x="166" y="211"/>
                    <a:pt x="166" y="217"/>
                    <a:pt x="160" y="223"/>
                  </a:cubicBezTo>
                  <a:cubicBezTo>
                    <a:pt x="160" y="229"/>
                    <a:pt x="154" y="236"/>
                    <a:pt x="154" y="236"/>
                  </a:cubicBezTo>
                  <a:cubicBezTo>
                    <a:pt x="0" y="553"/>
                    <a:pt x="260" y="952"/>
                    <a:pt x="581" y="952"/>
                  </a:cubicBezTo>
                  <a:cubicBezTo>
                    <a:pt x="642" y="952"/>
                    <a:pt x="706" y="938"/>
                    <a:pt x="769" y="906"/>
                  </a:cubicBezTo>
                  <a:cubicBezTo>
                    <a:pt x="945" y="826"/>
                    <a:pt x="1061" y="631"/>
                    <a:pt x="1061" y="443"/>
                  </a:cubicBezTo>
                  <a:cubicBezTo>
                    <a:pt x="1061" y="242"/>
                    <a:pt x="921" y="77"/>
                    <a:pt x="732" y="22"/>
                  </a:cubicBezTo>
                  <a:cubicBezTo>
                    <a:pt x="682" y="8"/>
                    <a:pt x="631" y="0"/>
                    <a:pt x="58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 name="Google Shape;808;p39">
              <a:extLst>
                <a:ext uri="{FF2B5EF4-FFF2-40B4-BE49-F238E27FC236}">
                  <a16:creationId xmlns:a16="http://schemas.microsoft.com/office/drawing/2014/main" id="{1F3CF8EF-2596-074F-B4B6-C2C1BC187F41}"/>
                </a:ext>
              </a:extLst>
            </p:cNvPr>
            <p:cNvSpPr/>
            <p:nvPr/>
          </p:nvSpPr>
          <p:spPr>
            <a:xfrm>
              <a:off x="5771267" y="2310406"/>
              <a:ext cx="127493" cy="114408"/>
            </a:xfrm>
            <a:custGeom>
              <a:avLst/>
              <a:gdLst/>
              <a:ahLst/>
              <a:cxnLst/>
              <a:rect l="l" t="t" r="r" b="b"/>
              <a:pathLst>
                <a:path w="1062" h="953" extrusionOk="0">
                  <a:moveTo>
                    <a:pt x="581" y="153"/>
                  </a:moveTo>
                  <a:cubicBezTo>
                    <a:pt x="636" y="153"/>
                    <a:pt x="691" y="164"/>
                    <a:pt x="738" y="187"/>
                  </a:cubicBezTo>
                  <a:cubicBezTo>
                    <a:pt x="903" y="260"/>
                    <a:pt x="945" y="449"/>
                    <a:pt x="866" y="601"/>
                  </a:cubicBezTo>
                  <a:cubicBezTo>
                    <a:pt x="813" y="718"/>
                    <a:pt x="703" y="801"/>
                    <a:pt x="584" y="801"/>
                  </a:cubicBezTo>
                  <a:cubicBezTo>
                    <a:pt x="540" y="801"/>
                    <a:pt x="496" y="790"/>
                    <a:pt x="452" y="766"/>
                  </a:cubicBezTo>
                  <a:cubicBezTo>
                    <a:pt x="300" y="687"/>
                    <a:pt x="208" y="480"/>
                    <a:pt x="288" y="315"/>
                  </a:cubicBezTo>
                  <a:cubicBezTo>
                    <a:pt x="288" y="309"/>
                    <a:pt x="288" y="303"/>
                    <a:pt x="294" y="297"/>
                  </a:cubicBezTo>
                  <a:cubicBezTo>
                    <a:pt x="294" y="297"/>
                    <a:pt x="300" y="291"/>
                    <a:pt x="300" y="285"/>
                  </a:cubicBezTo>
                  <a:cubicBezTo>
                    <a:pt x="364" y="196"/>
                    <a:pt x="473" y="153"/>
                    <a:pt x="581" y="153"/>
                  </a:cubicBezTo>
                  <a:close/>
                  <a:moveTo>
                    <a:pt x="583" y="1"/>
                  </a:moveTo>
                  <a:cubicBezTo>
                    <a:pt x="424" y="1"/>
                    <a:pt x="264" y="73"/>
                    <a:pt x="172" y="212"/>
                  </a:cubicBezTo>
                  <a:cubicBezTo>
                    <a:pt x="166" y="212"/>
                    <a:pt x="166" y="218"/>
                    <a:pt x="166" y="224"/>
                  </a:cubicBezTo>
                  <a:cubicBezTo>
                    <a:pt x="160" y="230"/>
                    <a:pt x="160" y="236"/>
                    <a:pt x="154" y="236"/>
                  </a:cubicBezTo>
                  <a:cubicBezTo>
                    <a:pt x="0" y="553"/>
                    <a:pt x="259" y="952"/>
                    <a:pt x="585" y="952"/>
                  </a:cubicBezTo>
                  <a:cubicBezTo>
                    <a:pt x="647" y="952"/>
                    <a:pt x="711" y="938"/>
                    <a:pt x="775" y="906"/>
                  </a:cubicBezTo>
                  <a:cubicBezTo>
                    <a:pt x="945" y="827"/>
                    <a:pt x="1061" y="632"/>
                    <a:pt x="1061" y="443"/>
                  </a:cubicBezTo>
                  <a:cubicBezTo>
                    <a:pt x="1061" y="242"/>
                    <a:pt x="921" y="78"/>
                    <a:pt x="732" y="23"/>
                  </a:cubicBezTo>
                  <a:cubicBezTo>
                    <a:pt x="684" y="8"/>
                    <a:pt x="633" y="1"/>
                    <a:pt x="583"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0" name="Google Shape;809;p39">
              <a:extLst>
                <a:ext uri="{FF2B5EF4-FFF2-40B4-BE49-F238E27FC236}">
                  <a16:creationId xmlns:a16="http://schemas.microsoft.com/office/drawing/2014/main" id="{F13B6081-7B68-F347-9A09-A22DEC98F821}"/>
                </a:ext>
              </a:extLst>
            </p:cNvPr>
            <p:cNvSpPr/>
            <p:nvPr/>
          </p:nvSpPr>
          <p:spPr>
            <a:xfrm>
              <a:off x="5941494" y="2300202"/>
              <a:ext cx="127613" cy="114888"/>
            </a:xfrm>
            <a:custGeom>
              <a:avLst/>
              <a:gdLst/>
              <a:ahLst/>
              <a:cxnLst/>
              <a:rect l="l" t="t" r="r" b="b"/>
              <a:pathLst>
                <a:path w="1063" h="957" extrusionOk="0">
                  <a:moveTo>
                    <a:pt x="586" y="153"/>
                  </a:moveTo>
                  <a:cubicBezTo>
                    <a:pt x="641" y="153"/>
                    <a:pt x="696" y="164"/>
                    <a:pt x="746" y="187"/>
                  </a:cubicBezTo>
                  <a:cubicBezTo>
                    <a:pt x="910" y="266"/>
                    <a:pt x="947" y="449"/>
                    <a:pt x="873" y="607"/>
                  </a:cubicBezTo>
                  <a:cubicBezTo>
                    <a:pt x="815" y="720"/>
                    <a:pt x="702" y="803"/>
                    <a:pt x="580" y="803"/>
                  </a:cubicBezTo>
                  <a:cubicBezTo>
                    <a:pt x="538" y="803"/>
                    <a:pt x="495" y="793"/>
                    <a:pt x="453" y="772"/>
                  </a:cubicBezTo>
                  <a:cubicBezTo>
                    <a:pt x="301" y="686"/>
                    <a:pt x="210" y="479"/>
                    <a:pt x="289" y="321"/>
                  </a:cubicBezTo>
                  <a:cubicBezTo>
                    <a:pt x="289" y="315"/>
                    <a:pt x="295" y="309"/>
                    <a:pt x="295" y="303"/>
                  </a:cubicBezTo>
                  <a:cubicBezTo>
                    <a:pt x="295" y="297"/>
                    <a:pt x="301" y="297"/>
                    <a:pt x="307" y="290"/>
                  </a:cubicBezTo>
                  <a:cubicBezTo>
                    <a:pt x="368" y="198"/>
                    <a:pt x="476" y="153"/>
                    <a:pt x="586" y="153"/>
                  </a:cubicBezTo>
                  <a:close/>
                  <a:moveTo>
                    <a:pt x="587" y="1"/>
                  </a:moveTo>
                  <a:cubicBezTo>
                    <a:pt x="425" y="1"/>
                    <a:pt x="266" y="73"/>
                    <a:pt x="173" y="211"/>
                  </a:cubicBezTo>
                  <a:cubicBezTo>
                    <a:pt x="173" y="217"/>
                    <a:pt x="167" y="223"/>
                    <a:pt x="167" y="230"/>
                  </a:cubicBezTo>
                  <a:cubicBezTo>
                    <a:pt x="161" y="230"/>
                    <a:pt x="161" y="236"/>
                    <a:pt x="155" y="242"/>
                  </a:cubicBezTo>
                  <a:cubicBezTo>
                    <a:pt x="1" y="560"/>
                    <a:pt x="262" y="956"/>
                    <a:pt x="589" y="956"/>
                  </a:cubicBezTo>
                  <a:cubicBezTo>
                    <a:pt x="650" y="956"/>
                    <a:pt x="713" y="942"/>
                    <a:pt x="776" y="912"/>
                  </a:cubicBezTo>
                  <a:cubicBezTo>
                    <a:pt x="947" y="826"/>
                    <a:pt x="1062" y="632"/>
                    <a:pt x="1062" y="443"/>
                  </a:cubicBezTo>
                  <a:cubicBezTo>
                    <a:pt x="1062" y="242"/>
                    <a:pt x="928" y="83"/>
                    <a:pt x="739" y="22"/>
                  </a:cubicBezTo>
                  <a:cubicBezTo>
                    <a:pt x="690" y="8"/>
                    <a:pt x="638" y="1"/>
                    <a:pt x="58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 name="Google Shape;810;p39">
              <a:extLst>
                <a:ext uri="{FF2B5EF4-FFF2-40B4-BE49-F238E27FC236}">
                  <a16:creationId xmlns:a16="http://schemas.microsoft.com/office/drawing/2014/main" id="{6F160FA1-8EA6-194C-997F-9C51A584524D}"/>
                </a:ext>
              </a:extLst>
            </p:cNvPr>
            <p:cNvSpPr/>
            <p:nvPr/>
          </p:nvSpPr>
          <p:spPr>
            <a:xfrm>
              <a:off x="6082669" y="2329493"/>
              <a:ext cx="127493" cy="114288"/>
            </a:xfrm>
            <a:custGeom>
              <a:avLst/>
              <a:gdLst/>
              <a:ahLst/>
              <a:cxnLst/>
              <a:rect l="l" t="t" r="r" b="b"/>
              <a:pathLst>
                <a:path w="1062" h="952" extrusionOk="0">
                  <a:moveTo>
                    <a:pt x="583" y="152"/>
                  </a:moveTo>
                  <a:cubicBezTo>
                    <a:pt x="639" y="152"/>
                    <a:pt x="695" y="164"/>
                    <a:pt x="745" y="187"/>
                  </a:cubicBezTo>
                  <a:cubicBezTo>
                    <a:pt x="910" y="260"/>
                    <a:pt x="946" y="448"/>
                    <a:pt x="873" y="601"/>
                  </a:cubicBezTo>
                  <a:cubicBezTo>
                    <a:pt x="815" y="717"/>
                    <a:pt x="704" y="800"/>
                    <a:pt x="584" y="800"/>
                  </a:cubicBezTo>
                  <a:cubicBezTo>
                    <a:pt x="541" y="800"/>
                    <a:pt x="496" y="789"/>
                    <a:pt x="453" y="765"/>
                  </a:cubicBezTo>
                  <a:cubicBezTo>
                    <a:pt x="300" y="686"/>
                    <a:pt x="209" y="479"/>
                    <a:pt x="288" y="314"/>
                  </a:cubicBezTo>
                  <a:cubicBezTo>
                    <a:pt x="288" y="308"/>
                    <a:pt x="294" y="302"/>
                    <a:pt x="294" y="296"/>
                  </a:cubicBezTo>
                  <a:cubicBezTo>
                    <a:pt x="300" y="296"/>
                    <a:pt x="300" y="290"/>
                    <a:pt x="307" y="284"/>
                  </a:cubicBezTo>
                  <a:cubicBezTo>
                    <a:pt x="367" y="196"/>
                    <a:pt x="475" y="152"/>
                    <a:pt x="583" y="152"/>
                  </a:cubicBezTo>
                  <a:close/>
                  <a:moveTo>
                    <a:pt x="586" y="0"/>
                  </a:moveTo>
                  <a:cubicBezTo>
                    <a:pt x="424" y="0"/>
                    <a:pt x="265" y="72"/>
                    <a:pt x="173" y="211"/>
                  </a:cubicBezTo>
                  <a:cubicBezTo>
                    <a:pt x="173" y="211"/>
                    <a:pt x="166" y="217"/>
                    <a:pt x="166" y="223"/>
                  </a:cubicBezTo>
                  <a:cubicBezTo>
                    <a:pt x="160" y="229"/>
                    <a:pt x="160" y="235"/>
                    <a:pt x="154" y="241"/>
                  </a:cubicBezTo>
                  <a:cubicBezTo>
                    <a:pt x="1" y="554"/>
                    <a:pt x="260" y="952"/>
                    <a:pt x="585" y="952"/>
                  </a:cubicBezTo>
                  <a:cubicBezTo>
                    <a:pt x="647" y="952"/>
                    <a:pt x="711" y="937"/>
                    <a:pt x="776" y="905"/>
                  </a:cubicBezTo>
                  <a:cubicBezTo>
                    <a:pt x="946" y="826"/>
                    <a:pt x="1062" y="631"/>
                    <a:pt x="1062" y="442"/>
                  </a:cubicBezTo>
                  <a:cubicBezTo>
                    <a:pt x="1062" y="241"/>
                    <a:pt x="928" y="77"/>
                    <a:pt x="739" y="22"/>
                  </a:cubicBezTo>
                  <a:cubicBezTo>
                    <a:pt x="689" y="7"/>
                    <a:pt x="638" y="0"/>
                    <a:pt x="58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2" name="Google Shape;811;p39">
              <a:extLst>
                <a:ext uri="{FF2B5EF4-FFF2-40B4-BE49-F238E27FC236}">
                  <a16:creationId xmlns:a16="http://schemas.microsoft.com/office/drawing/2014/main" id="{E4D683E7-38F1-584F-9EBF-E45926CF551A}"/>
                </a:ext>
              </a:extLst>
            </p:cNvPr>
            <p:cNvSpPr/>
            <p:nvPr/>
          </p:nvSpPr>
          <p:spPr>
            <a:xfrm>
              <a:off x="6262499" y="2386516"/>
              <a:ext cx="127613" cy="114768"/>
            </a:xfrm>
            <a:custGeom>
              <a:avLst/>
              <a:gdLst/>
              <a:ahLst/>
              <a:cxnLst/>
              <a:rect l="l" t="t" r="r" b="b"/>
              <a:pathLst>
                <a:path w="1063" h="956" extrusionOk="0">
                  <a:moveTo>
                    <a:pt x="584" y="152"/>
                  </a:moveTo>
                  <a:cubicBezTo>
                    <a:pt x="640" y="152"/>
                    <a:pt x="696" y="164"/>
                    <a:pt x="746" y="187"/>
                  </a:cubicBezTo>
                  <a:cubicBezTo>
                    <a:pt x="910" y="260"/>
                    <a:pt x="947" y="449"/>
                    <a:pt x="873" y="601"/>
                  </a:cubicBezTo>
                  <a:cubicBezTo>
                    <a:pt x="815" y="717"/>
                    <a:pt x="705" y="800"/>
                    <a:pt x="585" y="800"/>
                  </a:cubicBezTo>
                  <a:cubicBezTo>
                    <a:pt x="541" y="800"/>
                    <a:pt x="497" y="790"/>
                    <a:pt x="453" y="765"/>
                  </a:cubicBezTo>
                  <a:cubicBezTo>
                    <a:pt x="301" y="686"/>
                    <a:pt x="210" y="479"/>
                    <a:pt x="289" y="315"/>
                  </a:cubicBezTo>
                  <a:cubicBezTo>
                    <a:pt x="289" y="308"/>
                    <a:pt x="289" y="302"/>
                    <a:pt x="295" y="302"/>
                  </a:cubicBezTo>
                  <a:cubicBezTo>
                    <a:pt x="295" y="296"/>
                    <a:pt x="301" y="290"/>
                    <a:pt x="307" y="284"/>
                  </a:cubicBezTo>
                  <a:cubicBezTo>
                    <a:pt x="367" y="196"/>
                    <a:pt x="475" y="152"/>
                    <a:pt x="584" y="152"/>
                  </a:cubicBezTo>
                  <a:close/>
                  <a:moveTo>
                    <a:pt x="587" y="0"/>
                  </a:moveTo>
                  <a:cubicBezTo>
                    <a:pt x="425" y="0"/>
                    <a:pt x="265" y="72"/>
                    <a:pt x="173" y="211"/>
                  </a:cubicBezTo>
                  <a:cubicBezTo>
                    <a:pt x="173" y="217"/>
                    <a:pt x="167" y="217"/>
                    <a:pt x="167" y="223"/>
                  </a:cubicBezTo>
                  <a:cubicBezTo>
                    <a:pt x="161" y="229"/>
                    <a:pt x="161" y="235"/>
                    <a:pt x="155" y="241"/>
                  </a:cubicBezTo>
                  <a:cubicBezTo>
                    <a:pt x="0" y="555"/>
                    <a:pt x="263" y="955"/>
                    <a:pt x="590" y="955"/>
                  </a:cubicBezTo>
                  <a:cubicBezTo>
                    <a:pt x="651" y="955"/>
                    <a:pt x="713" y="942"/>
                    <a:pt x="776" y="911"/>
                  </a:cubicBezTo>
                  <a:cubicBezTo>
                    <a:pt x="947" y="826"/>
                    <a:pt x="1062" y="631"/>
                    <a:pt x="1062" y="442"/>
                  </a:cubicBezTo>
                  <a:cubicBezTo>
                    <a:pt x="1062" y="241"/>
                    <a:pt x="922" y="77"/>
                    <a:pt x="739" y="22"/>
                  </a:cubicBezTo>
                  <a:cubicBezTo>
                    <a:pt x="690" y="7"/>
                    <a:pt x="638" y="0"/>
                    <a:pt x="58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3" name="Google Shape;812;p39">
              <a:extLst>
                <a:ext uri="{FF2B5EF4-FFF2-40B4-BE49-F238E27FC236}">
                  <a16:creationId xmlns:a16="http://schemas.microsoft.com/office/drawing/2014/main" id="{45BAE886-1064-484D-B31E-9A2BC3986588}"/>
                </a:ext>
              </a:extLst>
            </p:cNvPr>
            <p:cNvSpPr/>
            <p:nvPr/>
          </p:nvSpPr>
          <p:spPr>
            <a:xfrm>
              <a:off x="6394911" y="2453742"/>
              <a:ext cx="127493" cy="114408"/>
            </a:xfrm>
            <a:custGeom>
              <a:avLst/>
              <a:gdLst/>
              <a:ahLst/>
              <a:cxnLst/>
              <a:rect l="l" t="t" r="r" b="b"/>
              <a:pathLst>
                <a:path w="1062" h="953" extrusionOk="0">
                  <a:moveTo>
                    <a:pt x="581" y="153"/>
                  </a:moveTo>
                  <a:cubicBezTo>
                    <a:pt x="637" y="153"/>
                    <a:pt x="691" y="164"/>
                    <a:pt x="739" y="187"/>
                  </a:cubicBezTo>
                  <a:cubicBezTo>
                    <a:pt x="903" y="260"/>
                    <a:pt x="946" y="449"/>
                    <a:pt x="873" y="601"/>
                  </a:cubicBezTo>
                  <a:cubicBezTo>
                    <a:pt x="815" y="717"/>
                    <a:pt x="704" y="801"/>
                    <a:pt x="584" y="801"/>
                  </a:cubicBezTo>
                  <a:cubicBezTo>
                    <a:pt x="541" y="801"/>
                    <a:pt x="496" y="790"/>
                    <a:pt x="453" y="766"/>
                  </a:cubicBezTo>
                  <a:cubicBezTo>
                    <a:pt x="300" y="686"/>
                    <a:pt x="209" y="479"/>
                    <a:pt x="288" y="315"/>
                  </a:cubicBezTo>
                  <a:cubicBezTo>
                    <a:pt x="288" y="309"/>
                    <a:pt x="288" y="303"/>
                    <a:pt x="294" y="297"/>
                  </a:cubicBezTo>
                  <a:cubicBezTo>
                    <a:pt x="294" y="297"/>
                    <a:pt x="300" y="291"/>
                    <a:pt x="300" y="284"/>
                  </a:cubicBezTo>
                  <a:cubicBezTo>
                    <a:pt x="365" y="196"/>
                    <a:pt x="474" y="153"/>
                    <a:pt x="581" y="153"/>
                  </a:cubicBezTo>
                  <a:close/>
                  <a:moveTo>
                    <a:pt x="586" y="1"/>
                  </a:moveTo>
                  <a:cubicBezTo>
                    <a:pt x="424" y="1"/>
                    <a:pt x="265" y="73"/>
                    <a:pt x="172" y="211"/>
                  </a:cubicBezTo>
                  <a:cubicBezTo>
                    <a:pt x="166" y="211"/>
                    <a:pt x="166" y="217"/>
                    <a:pt x="166" y="224"/>
                  </a:cubicBezTo>
                  <a:cubicBezTo>
                    <a:pt x="160" y="230"/>
                    <a:pt x="160" y="236"/>
                    <a:pt x="154" y="242"/>
                  </a:cubicBezTo>
                  <a:cubicBezTo>
                    <a:pt x="1" y="554"/>
                    <a:pt x="260" y="952"/>
                    <a:pt x="585" y="952"/>
                  </a:cubicBezTo>
                  <a:cubicBezTo>
                    <a:pt x="647" y="952"/>
                    <a:pt x="711" y="938"/>
                    <a:pt x="775" y="906"/>
                  </a:cubicBezTo>
                  <a:cubicBezTo>
                    <a:pt x="946" y="827"/>
                    <a:pt x="1062" y="632"/>
                    <a:pt x="1062" y="443"/>
                  </a:cubicBezTo>
                  <a:cubicBezTo>
                    <a:pt x="1062" y="242"/>
                    <a:pt x="922" y="77"/>
                    <a:pt x="739" y="23"/>
                  </a:cubicBezTo>
                  <a:cubicBezTo>
                    <a:pt x="689" y="8"/>
                    <a:pt x="637" y="1"/>
                    <a:pt x="58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4" name="Google Shape;813;p39">
              <a:extLst>
                <a:ext uri="{FF2B5EF4-FFF2-40B4-BE49-F238E27FC236}">
                  <a16:creationId xmlns:a16="http://schemas.microsoft.com/office/drawing/2014/main" id="{C9B45094-C181-2849-B6D9-A9F3BD57308C}"/>
                </a:ext>
              </a:extLst>
            </p:cNvPr>
            <p:cNvSpPr/>
            <p:nvPr/>
          </p:nvSpPr>
          <p:spPr>
            <a:xfrm>
              <a:off x="6543409" y="2584592"/>
              <a:ext cx="127493" cy="114408"/>
            </a:xfrm>
            <a:custGeom>
              <a:avLst/>
              <a:gdLst/>
              <a:ahLst/>
              <a:cxnLst/>
              <a:rect l="l" t="t" r="r" b="b"/>
              <a:pathLst>
                <a:path w="1062" h="953" extrusionOk="0">
                  <a:moveTo>
                    <a:pt x="581" y="153"/>
                  </a:moveTo>
                  <a:cubicBezTo>
                    <a:pt x="636" y="153"/>
                    <a:pt x="691" y="164"/>
                    <a:pt x="738" y="187"/>
                  </a:cubicBezTo>
                  <a:cubicBezTo>
                    <a:pt x="903" y="260"/>
                    <a:pt x="945" y="449"/>
                    <a:pt x="866" y="601"/>
                  </a:cubicBezTo>
                  <a:cubicBezTo>
                    <a:pt x="813" y="718"/>
                    <a:pt x="700" y="801"/>
                    <a:pt x="581" y="801"/>
                  </a:cubicBezTo>
                  <a:cubicBezTo>
                    <a:pt x="538" y="801"/>
                    <a:pt x="494" y="790"/>
                    <a:pt x="452" y="766"/>
                  </a:cubicBezTo>
                  <a:cubicBezTo>
                    <a:pt x="300" y="687"/>
                    <a:pt x="202" y="480"/>
                    <a:pt x="282" y="315"/>
                  </a:cubicBezTo>
                  <a:cubicBezTo>
                    <a:pt x="288" y="309"/>
                    <a:pt x="288" y="303"/>
                    <a:pt x="288" y="297"/>
                  </a:cubicBezTo>
                  <a:cubicBezTo>
                    <a:pt x="294" y="297"/>
                    <a:pt x="300" y="291"/>
                    <a:pt x="300" y="285"/>
                  </a:cubicBezTo>
                  <a:cubicBezTo>
                    <a:pt x="364" y="196"/>
                    <a:pt x="473" y="153"/>
                    <a:pt x="581" y="153"/>
                  </a:cubicBezTo>
                  <a:close/>
                  <a:moveTo>
                    <a:pt x="580" y="1"/>
                  </a:moveTo>
                  <a:cubicBezTo>
                    <a:pt x="420" y="1"/>
                    <a:pt x="264" y="73"/>
                    <a:pt x="172" y="212"/>
                  </a:cubicBezTo>
                  <a:cubicBezTo>
                    <a:pt x="166" y="218"/>
                    <a:pt x="166" y="218"/>
                    <a:pt x="166" y="224"/>
                  </a:cubicBezTo>
                  <a:cubicBezTo>
                    <a:pt x="160" y="230"/>
                    <a:pt x="154" y="236"/>
                    <a:pt x="154" y="242"/>
                  </a:cubicBezTo>
                  <a:cubicBezTo>
                    <a:pt x="0" y="554"/>
                    <a:pt x="259" y="952"/>
                    <a:pt x="585" y="952"/>
                  </a:cubicBezTo>
                  <a:cubicBezTo>
                    <a:pt x="646" y="952"/>
                    <a:pt x="711" y="938"/>
                    <a:pt x="775" y="906"/>
                  </a:cubicBezTo>
                  <a:cubicBezTo>
                    <a:pt x="945" y="827"/>
                    <a:pt x="1061" y="632"/>
                    <a:pt x="1061" y="443"/>
                  </a:cubicBezTo>
                  <a:cubicBezTo>
                    <a:pt x="1061" y="242"/>
                    <a:pt x="921" y="78"/>
                    <a:pt x="732" y="23"/>
                  </a:cubicBezTo>
                  <a:cubicBezTo>
                    <a:pt x="682" y="8"/>
                    <a:pt x="631" y="1"/>
                    <a:pt x="58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5" name="Google Shape;814;p39">
              <a:extLst>
                <a:ext uri="{FF2B5EF4-FFF2-40B4-BE49-F238E27FC236}">
                  <a16:creationId xmlns:a16="http://schemas.microsoft.com/office/drawing/2014/main" id="{5142A89E-D28C-C443-9461-C7D0B951E4CC}"/>
                </a:ext>
              </a:extLst>
            </p:cNvPr>
            <p:cNvSpPr/>
            <p:nvPr/>
          </p:nvSpPr>
          <p:spPr>
            <a:xfrm>
              <a:off x="6650011" y="2735971"/>
              <a:ext cx="126893" cy="114168"/>
            </a:xfrm>
            <a:custGeom>
              <a:avLst/>
              <a:gdLst/>
              <a:ahLst/>
              <a:cxnLst/>
              <a:rect l="l" t="t" r="r" b="b"/>
              <a:pathLst>
                <a:path w="1057" h="951" extrusionOk="0">
                  <a:moveTo>
                    <a:pt x="580" y="147"/>
                  </a:moveTo>
                  <a:cubicBezTo>
                    <a:pt x="635" y="147"/>
                    <a:pt x="690" y="158"/>
                    <a:pt x="740" y="181"/>
                  </a:cubicBezTo>
                  <a:cubicBezTo>
                    <a:pt x="904" y="260"/>
                    <a:pt x="947" y="443"/>
                    <a:pt x="868" y="601"/>
                  </a:cubicBezTo>
                  <a:cubicBezTo>
                    <a:pt x="813" y="714"/>
                    <a:pt x="699" y="800"/>
                    <a:pt x="577" y="800"/>
                  </a:cubicBezTo>
                  <a:cubicBezTo>
                    <a:pt x="534" y="800"/>
                    <a:pt x="490" y="789"/>
                    <a:pt x="447" y="766"/>
                  </a:cubicBezTo>
                  <a:cubicBezTo>
                    <a:pt x="301" y="680"/>
                    <a:pt x="204" y="473"/>
                    <a:pt x="283" y="315"/>
                  </a:cubicBezTo>
                  <a:cubicBezTo>
                    <a:pt x="289" y="309"/>
                    <a:pt x="289" y="303"/>
                    <a:pt x="289" y="297"/>
                  </a:cubicBezTo>
                  <a:cubicBezTo>
                    <a:pt x="295" y="291"/>
                    <a:pt x="301" y="291"/>
                    <a:pt x="301" y="285"/>
                  </a:cubicBezTo>
                  <a:cubicBezTo>
                    <a:pt x="362" y="192"/>
                    <a:pt x="471" y="147"/>
                    <a:pt x="580" y="147"/>
                  </a:cubicBezTo>
                  <a:close/>
                  <a:moveTo>
                    <a:pt x="581" y="1"/>
                  </a:moveTo>
                  <a:cubicBezTo>
                    <a:pt x="421" y="1"/>
                    <a:pt x="265" y="72"/>
                    <a:pt x="173" y="205"/>
                  </a:cubicBezTo>
                  <a:cubicBezTo>
                    <a:pt x="167" y="211"/>
                    <a:pt x="167" y="218"/>
                    <a:pt x="161" y="224"/>
                  </a:cubicBezTo>
                  <a:cubicBezTo>
                    <a:pt x="161" y="230"/>
                    <a:pt x="155" y="230"/>
                    <a:pt x="155" y="236"/>
                  </a:cubicBezTo>
                  <a:cubicBezTo>
                    <a:pt x="1" y="554"/>
                    <a:pt x="258" y="950"/>
                    <a:pt x="583" y="950"/>
                  </a:cubicBezTo>
                  <a:cubicBezTo>
                    <a:pt x="644" y="950"/>
                    <a:pt x="707" y="936"/>
                    <a:pt x="770" y="906"/>
                  </a:cubicBezTo>
                  <a:cubicBezTo>
                    <a:pt x="941" y="821"/>
                    <a:pt x="1056" y="632"/>
                    <a:pt x="1056" y="437"/>
                  </a:cubicBezTo>
                  <a:cubicBezTo>
                    <a:pt x="1056" y="242"/>
                    <a:pt x="922" y="77"/>
                    <a:pt x="734" y="23"/>
                  </a:cubicBezTo>
                  <a:cubicBezTo>
                    <a:pt x="683" y="8"/>
                    <a:pt x="632" y="1"/>
                    <a:pt x="58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6" name="Google Shape;815;p39">
              <a:extLst>
                <a:ext uri="{FF2B5EF4-FFF2-40B4-BE49-F238E27FC236}">
                  <a16:creationId xmlns:a16="http://schemas.microsoft.com/office/drawing/2014/main" id="{0B376344-9AA8-674B-AF9D-1FB8B02A4F77}"/>
                </a:ext>
              </a:extLst>
            </p:cNvPr>
            <p:cNvSpPr/>
            <p:nvPr/>
          </p:nvSpPr>
          <p:spPr>
            <a:xfrm>
              <a:off x="6731883" y="2946533"/>
              <a:ext cx="127613" cy="114888"/>
            </a:xfrm>
            <a:custGeom>
              <a:avLst/>
              <a:gdLst/>
              <a:ahLst/>
              <a:cxnLst/>
              <a:rect l="l" t="t" r="r" b="b"/>
              <a:pathLst>
                <a:path w="1063" h="957" extrusionOk="0">
                  <a:moveTo>
                    <a:pt x="586" y="153"/>
                  </a:moveTo>
                  <a:cubicBezTo>
                    <a:pt x="641" y="153"/>
                    <a:pt x="697" y="165"/>
                    <a:pt x="746" y="187"/>
                  </a:cubicBezTo>
                  <a:cubicBezTo>
                    <a:pt x="910" y="266"/>
                    <a:pt x="947" y="449"/>
                    <a:pt x="874" y="608"/>
                  </a:cubicBezTo>
                  <a:cubicBezTo>
                    <a:pt x="815" y="721"/>
                    <a:pt x="702" y="804"/>
                    <a:pt x="581" y="804"/>
                  </a:cubicBezTo>
                  <a:cubicBezTo>
                    <a:pt x="539" y="804"/>
                    <a:pt x="496" y="794"/>
                    <a:pt x="454" y="772"/>
                  </a:cubicBezTo>
                  <a:cubicBezTo>
                    <a:pt x="301" y="687"/>
                    <a:pt x="210" y="480"/>
                    <a:pt x="289" y="321"/>
                  </a:cubicBezTo>
                  <a:cubicBezTo>
                    <a:pt x="289" y="315"/>
                    <a:pt x="295" y="309"/>
                    <a:pt x="295" y="303"/>
                  </a:cubicBezTo>
                  <a:cubicBezTo>
                    <a:pt x="295" y="297"/>
                    <a:pt x="301" y="291"/>
                    <a:pt x="307" y="291"/>
                  </a:cubicBezTo>
                  <a:cubicBezTo>
                    <a:pt x="368" y="198"/>
                    <a:pt x="477" y="153"/>
                    <a:pt x="586" y="153"/>
                  </a:cubicBezTo>
                  <a:close/>
                  <a:moveTo>
                    <a:pt x="587" y="1"/>
                  </a:moveTo>
                  <a:cubicBezTo>
                    <a:pt x="425" y="1"/>
                    <a:pt x="266" y="73"/>
                    <a:pt x="173" y="212"/>
                  </a:cubicBezTo>
                  <a:cubicBezTo>
                    <a:pt x="173" y="218"/>
                    <a:pt x="167" y="224"/>
                    <a:pt x="167" y="230"/>
                  </a:cubicBezTo>
                  <a:cubicBezTo>
                    <a:pt x="161" y="230"/>
                    <a:pt x="161" y="236"/>
                    <a:pt x="155" y="242"/>
                  </a:cubicBezTo>
                  <a:cubicBezTo>
                    <a:pt x="1" y="556"/>
                    <a:pt x="263" y="956"/>
                    <a:pt x="591" y="956"/>
                  </a:cubicBezTo>
                  <a:cubicBezTo>
                    <a:pt x="651" y="956"/>
                    <a:pt x="714" y="942"/>
                    <a:pt x="776" y="912"/>
                  </a:cubicBezTo>
                  <a:cubicBezTo>
                    <a:pt x="947" y="827"/>
                    <a:pt x="1063" y="632"/>
                    <a:pt x="1063" y="443"/>
                  </a:cubicBezTo>
                  <a:cubicBezTo>
                    <a:pt x="1063" y="242"/>
                    <a:pt x="929" y="84"/>
                    <a:pt x="740" y="23"/>
                  </a:cubicBezTo>
                  <a:cubicBezTo>
                    <a:pt x="690" y="8"/>
                    <a:pt x="638" y="1"/>
                    <a:pt x="58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7" name="Google Shape;816;p39">
              <a:extLst>
                <a:ext uri="{FF2B5EF4-FFF2-40B4-BE49-F238E27FC236}">
                  <a16:creationId xmlns:a16="http://schemas.microsoft.com/office/drawing/2014/main" id="{160371F4-9661-524D-90CC-575DF758EB66}"/>
                </a:ext>
              </a:extLst>
            </p:cNvPr>
            <p:cNvSpPr/>
            <p:nvPr/>
          </p:nvSpPr>
          <p:spPr>
            <a:xfrm>
              <a:off x="6770778" y="3152052"/>
              <a:ext cx="127493" cy="114408"/>
            </a:xfrm>
            <a:custGeom>
              <a:avLst/>
              <a:gdLst/>
              <a:ahLst/>
              <a:cxnLst/>
              <a:rect l="l" t="t" r="r" b="b"/>
              <a:pathLst>
                <a:path w="1062" h="953" extrusionOk="0">
                  <a:moveTo>
                    <a:pt x="583" y="153"/>
                  </a:moveTo>
                  <a:cubicBezTo>
                    <a:pt x="639" y="153"/>
                    <a:pt x="695" y="164"/>
                    <a:pt x="745" y="187"/>
                  </a:cubicBezTo>
                  <a:cubicBezTo>
                    <a:pt x="909" y="260"/>
                    <a:pt x="946" y="449"/>
                    <a:pt x="873" y="601"/>
                  </a:cubicBezTo>
                  <a:cubicBezTo>
                    <a:pt x="814" y="717"/>
                    <a:pt x="704" y="801"/>
                    <a:pt x="584" y="801"/>
                  </a:cubicBezTo>
                  <a:cubicBezTo>
                    <a:pt x="541" y="801"/>
                    <a:pt x="496" y="790"/>
                    <a:pt x="452" y="765"/>
                  </a:cubicBezTo>
                  <a:cubicBezTo>
                    <a:pt x="300" y="686"/>
                    <a:pt x="209" y="479"/>
                    <a:pt x="288" y="315"/>
                  </a:cubicBezTo>
                  <a:cubicBezTo>
                    <a:pt x="288" y="309"/>
                    <a:pt x="294" y="303"/>
                    <a:pt x="294" y="296"/>
                  </a:cubicBezTo>
                  <a:cubicBezTo>
                    <a:pt x="294" y="296"/>
                    <a:pt x="300" y="290"/>
                    <a:pt x="306" y="284"/>
                  </a:cubicBezTo>
                  <a:cubicBezTo>
                    <a:pt x="366" y="196"/>
                    <a:pt x="474" y="153"/>
                    <a:pt x="583" y="153"/>
                  </a:cubicBezTo>
                  <a:close/>
                  <a:moveTo>
                    <a:pt x="586" y="0"/>
                  </a:moveTo>
                  <a:cubicBezTo>
                    <a:pt x="424" y="0"/>
                    <a:pt x="265" y="72"/>
                    <a:pt x="172" y="211"/>
                  </a:cubicBezTo>
                  <a:cubicBezTo>
                    <a:pt x="172" y="211"/>
                    <a:pt x="166" y="217"/>
                    <a:pt x="166" y="223"/>
                  </a:cubicBezTo>
                  <a:cubicBezTo>
                    <a:pt x="160" y="229"/>
                    <a:pt x="160" y="236"/>
                    <a:pt x="154" y="242"/>
                  </a:cubicBezTo>
                  <a:cubicBezTo>
                    <a:pt x="0" y="554"/>
                    <a:pt x="260" y="952"/>
                    <a:pt x="585" y="952"/>
                  </a:cubicBezTo>
                  <a:cubicBezTo>
                    <a:pt x="647" y="952"/>
                    <a:pt x="711" y="938"/>
                    <a:pt x="775" y="906"/>
                  </a:cubicBezTo>
                  <a:cubicBezTo>
                    <a:pt x="946" y="826"/>
                    <a:pt x="1061" y="631"/>
                    <a:pt x="1061" y="443"/>
                  </a:cubicBezTo>
                  <a:cubicBezTo>
                    <a:pt x="1061" y="242"/>
                    <a:pt x="927" y="77"/>
                    <a:pt x="739" y="22"/>
                  </a:cubicBezTo>
                  <a:cubicBezTo>
                    <a:pt x="689" y="8"/>
                    <a:pt x="637" y="0"/>
                    <a:pt x="58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8" name="Google Shape;817;p39">
              <a:extLst>
                <a:ext uri="{FF2B5EF4-FFF2-40B4-BE49-F238E27FC236}">
                  <a16:creationId xmlns:a16="http://schemas.microsoft.com/office/drawing/2014/main" id="{50A374EC-E3B6-724D-9B55-12CAB7FA355E}"/>
                </a:ext>
              </a:extLst>
            </p:cNvPr>
            <p:cNvSpPr/>
            <p:nvPr/>
          </p:nvSpPr>
          <p:spPr>
            <a:xfrm>
              <a:off x="6770658" y="3391905"/>
              <a:ext cx="127613" cy="114768"/>
            </a:xfrm>
            <a:custGeom>
              <a:avLst/>
              <a:gdLst/>
              <a:ahLst/>
              <a:cxnLst/>
              <a:rect l="l" t="t" r="r" b="b"/>
              <a:pathLst>
                <a:path w="1063" h="956" extrusionOk="0">
                  <a:moveTo>
                    <a:pt x="580" y="153"/>
                  </a:moveTo>
                  <a:cubicBezTo>
                    <a:pt x="635" y="153"/>
                    <a:pt x="690" y="164"/>
                    <a:pt x="740" y="187"/>
                  </a:cubicBezTo>
                  <a:cubicBezTo>
                    <a:pt x="904" y="266"/>
                    <a:pt x="947" y="449"/>
                    <a:pt x="868" y="607"/>
                  </a:cubicBezTo>
                  <a:cubicBezTo>
                    <a:pt x="813" y="720"/>
                    <a:pt x="698" y="803"/>
                    <a:pt x="575" y="803"/>
                  </a:cubicBezTo>
                  <a:cubicBezTo>
                    <a:pt x="533" y="803"/>
                    <a:pt x="489" y="793"/>
                    <a:pt x="447" y="771"/>
                  </a:cubicBezTo>
                  <a:cubicBezTo>
                    <a:pt x="301" y="686"/>
                    <a:pt x="204" y="479"/>
                    <a:pt x="283" y="315"/>
                  </a:cubicBezTo>
                  <a:cubicBezTo>
                    <a:pt x="289" y="315"/>
                    <a:pt x="289" y="308"/>
                    <a:pt x="289" y="302"/>
                  </a:cubicBezTo>
                  <a:cubicBezTo>
                    <a:pt x="295" y="296"/>
                    <a:pt x="301" y="290"/>
                    <a:pt x="301" y="290"/>
                  </a:cubicBezTo>
                  <a:cubicBezTo>
                    <a:pt x="362" y="197"/>
                    <a:pt x="471" y="153"/>
                    <a:pt x="580" y="153"/>
                  </a:cubicBezTo>
                  <a:close/>
                  <a:moveTo>
                    <a:pt x="582" y="0"/>
                  </a:moveTo>
                  <a:cubicBezTo>
                    <a:pt x="421" y="0"/>
                    <a:pt x="266" y="72"/>
                    <a:pt x="173" y="211"/>
                  </a:cubicBezTo>
                  <a:cubicBezTo>
                    <a:pt x="167" y="217"/>
                    <a:pt x="167" y="223"/>
                    <a:pt x="161" y="223"/>
                  </a:cubicBezTo>
                  <a:cubicBezTo>
                    <a:pt x="161" y="229"/>
                    <a:pt x="155" y="235"/>
                    <a:pt x="155" y="241"/>
                  </a:cubicBezTo>
                  <a:cubicBezTo>
                    <a:pt x="1" y="555"/>
                    <a:pt x="259" y="956"/>
                    <a:pt x="585" y="956"/>
                  </a:cubicBezTo>
                  <a:cubicBezTo>
                    <a:pt x="645" y="956"/>
                    <a:pt x="707" y="942"/>
                    <a:pt x="770" y="911"/>
                  </a:cubicBezTo>
                  <a:cubicBezTo>
                    <a:pt x="941" y="826"/>
                    <a:pt x="1062" y="631"/>
                    <a:pt x="1062" y="442"/>
                  </a:cubicBezTo>
                  <a:cubicBezTo>
                    <a:pt x="1062" y="241"/>
                    <a:pt x="922" y="83"/>
                    <a:pt x="734" y="22"/>
                  </a:cubicBezTo>
                  <a:cubicBezTo>
                    <a:pt x="684" y="8"/>
                    <a:pt x="632" y="0"/>
                    <a:pt x="58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9" name="Google Shape;818;p39">
              <a:extLst>
                <a:ext uri="{FF2B5EF4-FFF2-40B4-BE49-F238E27FC236}">
                  <a16:creationId xmlns:a16="http://schemas.microsoft.com/office/drawing/2014/main" id="{E3B1DC62-FFC3-184D-9C09-7D4D99F055B3}"/>
                </a:ext>
              </a:extLst>
            </p:cNvPr>
            <p:cNvSpPr/>
            <p:nvPr/>
          </p:nvSpPr>
          <p:spPr>
            <a:xfrm>
              <a:off x="6707033" y="3632479"/>
              <a:ext cx="127613" cy="114047"/>
            </a:xfrm>
            <a:custGeom>
              <a:avLst/>
              <a:gdLst/>
              <a:ahLst/>
              <a:cxnLst/>
              <a:rect l="l" t="t" r="r" b="b"/>
              <a:pathLst>
                <a:path w="1063" h="950" extrusionOk="0">
                  <a:moveTo>
                    <a:pt x="574" y="151"/>
                  </a:moveTo>
                  <a:cubicBezTo>
                    <a:pt x="631" y="151"/>
                    <a:pt x="688" y="163"/>
                    <a:pt x="740" y="187"/>
                  </a:cubicBezTo>
                  <a:cubicBezTo>
                    <a:pt x="904" y="260"/>
                    <a:pt x="947" y="448"/>
                    <a:pt x="868" y="601"/>
                  </a:cubicBezTo>
                  <a:cubicBezTo>
                    <a:pt x="813" y="713"/>
                    <a:pt x="699" y="800"/>
                    <a:pt x="577" y="800"/>
                  </a:cubicBezTo>
                  <a:cubicBezTo>
                    <a:pt x="534" y="800"/>
                    <a:pt x="490" y="789"/>
                    <a:pt x="447" y="765"/>
                  </a:cubicBezTo>
                  <a:cubicBezTo>
                    <a:pt x="301" y="680"/>
                    <a:pt x="204" y="473"/>
                    <a:pt x="283" y="314"/>
                  </a:cubicBezTo>
                  <a:cubicBezTo>
                    <a:pt x="289" y="308"/>
                    <a:pt x="289" y="302"/>
                    <a:pt x="289" y="296"/>
                  </a:cubicBezTo>
                  <a:cubicBezTo>
                    <a:pt x="295" y="296"/>
                    <a:pt x="301" y="290"/>
                    <a:pt x="301" y="284"/>
                  </a:cubicBezTo>
                  <a:cubicBezTo>
                    <a:pt x="364" y="193"/>
                    <a:pt x="469" y="151"/>
                    <a:pt x="574" y="151"/>
                  </a:cubicBezTo>
                  <a:close/>
                  <a:moveTo>
                    <a:pt x="581" y="0"/>
                  </a:moveTo>
                  <a:cubicBezTo>
                    <a:pt x="421" y="0"/>
                    <a:pt x="266" y="71"/>
                    <a:pt x="173" y="205"/>
                  </a:cubicBezTo>
                  <a:cubicBezTo>
                    <a:pt x="167" y="211"/>
                    <a:pt x="167" y="217"/>
                    <a:pt x="161" y="223"/>
                  </a:cubicBezTo>
                  <a:cubicBezTo>
                    <a:pt x="161" y="229"/>
                    <a:pt x="155" y="229"/>
                    <a:pt x="155" y="235"/>
                  </a:cubicBezTo>
                  <a:cubicBezTo>
                    <a:pt x="1" y="554"/>
                    <a:pt x="262" y="950"/>
                    <a:pt x="585" y="950"/>
                  </a:cubicBezTo>
                  <a:cubicBezTo>
                    <a:pt x="646" y="950"/>
                    <a:pt x="708" y="936"/>
                    <a:pt x="770" y="905"/>
                  </a:cubicBezTo>
                  <a:cubicBezTo>
                    <a:pt x="947" y="820"/>
                    <a:pt x="1063" y="631"/>
                    <a:pt x="1063" y="442"/>
                  </a:cubicBezTo>
                  <a:cubicBezTo>
                    <a:pt x="1063" y="241"/>
                    <a:pt x="922" y="77"/>
                    <a:pt x="734" y="22"/>
                  </a:cubicBezTo>
                  <a:cubicBezTo>
                    <a:pt x="683" y="7"/>
                    <a:pt x="632" y="0"/>
                    <a:pt x="58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0" name="Google Shape;819;p39">
              <a:extLst>
                <a:ext uri="{FF2B5EF4-FFF2-40B4-BE49-F238E27FC236}">
                  <a16:creationId xmlns:a16="http://schemas.microsoft.com/office/drawing/2014/main" id="{91CBD246-E4E6-B046-BEE6-70F64A3A130F}"/>
                </a:ext>
              </a:extLst>
            </p:cNvPr>
            <p:cNvSpPr/>
            <p:nvPr/>
          </p:nvSpPr>
          <p:spPr>
            <a:xfrm>
              <a:off x="5304164" y="2508963"/>
              <a:ext cx="123411" cy="102643"/>
            </a:xfrm>
            <a:custGeom>
              <a:avLst/>
              <a:gdLst/>
              <a:ahLst/>
              <a:cxnLst/>
              <a:rect l="l" t="t" r="r" b="b"/>
              <a:pathLst>
                <a:path w="1028" h="855" extrusionOk="0">
                  <a:moveTo>
                    <a:pt x="475" y="129"/>
                  </a:moveTo>
                  <a:cubicBezTo>
                    <a:pt x="487" y="141"/>
                    <a:pt x="506" y="147"/>
                    <a:pt x="524" y="147"/>
                  </a:cubicBezTo>
                  <a:cubicBezTo>
                    <a:pt x="676" y="147"/>
                    <a:pt x="798" y="281"/>
                    <a:pt x="816" y="427"/>
                  </a:cubicBezTo>
                  <a:cubicBezTo>
                    <a:pt x="829" y="574"/>
                    <a:pt x="707" y="683"/>
                    <a:pt x="567" y="702"/>
                  </a:cubicBezTo>
                  <a:cubicBezTo>
                    <a:pt x="553" y="703"/>
                    <a:pt x="540" y="704"/>
                    <a:pt x="526" y="704"/>
                  </a:cubicBezTo>
                  <a:cubicBezTo>
                    <a:pt x="408" y="704"/>
                    <a:pt x="302" y="633"/>
                    <a:pt x="274" y="507"/>
                  </a:cubicBezTo>
                  <a:cubicBezTo>
                    <a:pt x="244" y="379"/>
                    <a:pt x="305" y="220"/>
                    <a:pt x="433" y="172"/>
                  </a:cubicBezTo>
                  <a:cubicBezTo>
                    <a:pt x="451" y="159"/>
                    <a:pt x="469" y="147"/>
                    <a:pt x="475" y="129"/>
                  </a:cubicBezTo>
                  <a:close/>
                  <a:moveTo>
                    <a:pt x="536" y="1"/>
                  </a:moveTo>
                  <a:cubicBezTo>
                    <a:pt x="532" y="1"/>
                    <a:pt x="528" y="1"/>
                    <a:pt x="524" y="1"/>
                  </a:cubicBezTo>
                  <a:cubicBezTo>
                    <a:pt x="494" y="1"/>
                    <a:pt x="475" y="13"/>
                    <a:pt x="463" y="32"/>
                  </a:cubicBezTo>
                  <a:cubicBezTo>
                    <a:pt x="452" y="24"/>
                    <a:pt x="438" y="19"/>
                    <a:pt x="424" y="19"/>
                  </a:cubicBezTo>
                  <a:cubicBezTo>
                    <a:pt x="415" y="19"/>
                    <a:pt x="405" y="21"/>
                    <a:pt x="396" y="25"/>
                  </a:cubicBezTo>
                  <a:cubicBezTo>
                    <a:pt x="85" y="147"/>
                    <a:pt x="0" y="635"/>
                    <a:pt x="317" y="805"/>
                  </a:cubicBezTo>
                  <a:cubicBezTo>
                    <a:pt x="381" y="839"/>
                    <a:pt x="450" y="855"/>
                    <a:pt x="518" y="855"/>
                  </a:cubicBezTo>
                  <a:cubicBezTo>
                    <a:pt x="779" y="855"/>
                    <a:pt x="1028" y="627"/>
                    <a:pt x="950" y="342"/>
                  </a:cubicBezTo>
                  <a:cubicBezTo>
                    <a:pt x="903" y="151"/>
                    <a:pt x="732" y="1"/>
                    <a:pt x="53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1" name="Google Shape;820;p39">
              <a:extLst>
                <a:ext uri="{FF2B5EF4-FFF2-40B4-BE49-F238E27FC236}">
                  <a16:creationId xmlns:a16="http://schemas.microsoft.com/office/drawing/2014/main" id="{EC9739D0-A9FC-8444-9AB1-30BB313F90C2}"/>
                </a:ext>
              </a:extLst>
            </p:cNvPr>
            <p:cNvSpPr/>
            <p:nvPr/>
          </p:nvSpPr>
          <p:spPr>
            <a:xfrm>
              <a:off x="5204645" y="2623608"/>
              <a:ext cx="112727" cy="108045"/>
            </a:xfrm>
            <a:custGeom>
              <a:avLst/>
              <a:gdLst/>
              <a:ahLst/>
              <a:cxnLst/>
              <a:rect l="l" t="t" r="r" b="b"/>
              <a:pathLst>
                <a:path w="939" h="900" extrusionOk="0">
                  <a:moveTo>
                    <a:pt x="495" y="153"/>
                  </a:moveTo>
                  <a:cubicBezTo>
                    <a:pt x="546" y="153"/>
                    <a:pt x="596" y="165"/>
                    <a:pt x="640" y="191"/>
                  </a:cubicBezTo>
                  <a:cubicBezTo>
                    <a:pt x="774" y="270"/>
                    <a:pt x="823" y="465"/>
                    <a:pt x="750" y="599"/>
                  </a:cubicBezTo>
                  <a:cubicBezTo>
                    <a:pt x="698" y="694"/>
                    <a:pt x="585" y="750"/>
                    <a:pt x="475" y="750"/>
                  </a:cubicBezTo>
                  <a:cubicBezTo>
                    <a:pt x="431" y="750"/>
                    <a:pt x="387" y="740"/>
                    <a:pt x="348" y="721"/>
                  </a:cubicBezTo>
                  <a:cubicBezTo>
                    <a:pt x="208" y="648"/>
                    <a:pt x="147" y="459"/>
                    <a:pt x="208" y="325"/>
                  </a:cubicBezTo>
                  <a:cubicBezTo>
                    <a:pt x="214" y="313"/>
                    <a:pt x="214" y="307"/>
                    <a:pt x="214" y="301"/>
                  </a:cubicBezTo>
                  <a:cubicBezTo>
                    <a:pt x="220" y="295"/>
                    <a:pt x="226" y="295"/>
                    <a:pt x="232" y="289"/>
                  </a:cubicBezTo>
                  <a:cubicBezTo>
                    <a:pt x="289" y="203"/>
                    <a:pt x="393" y="153"/>
                    <a:pt x="495" y="153"/>
                  </a:cubicBezTo>
                  <a:close/>
                  <a:moveTo>
                    <a:pt x="496" y="0"/>
                  </a:moveTo>
                  <a:cubicBezTo>
                    <a:pt x="341" y="0"/>
                    <a:pt x="190" y="81"/>
                    <a:pt x="98" y="209"/>
                  </a:cubicBezTo>
                  <a:cubicBezTo>
                    <a:pt x="98" y="216"/>
                    <a:pt x="92" y="222"/>
                    <a:pt x="92" y="228"/>
                  </a:cubicBezTo>
                  <a:cubicBezTo>
                    <a:pt x="86" y="234"/>
                    <a:pt x="80" y="240"/>
                    <a:pt x="80" y="246"/>
                  </a:cubicBezTo>
                  <a:cubicBezTo>
                    <a:pt x="1" y="417"/>
                    <a:pt x="31" y="618"/>
                    <a:pt x="153" y="758"/>
                  </a:cubicBezTo>
                  <a:cubicBezTo>
                    <a:pt x="236" y="852"/>
                    <a:pt x="354" y="900"/>
                    <a:pt x="475" y="900"/>
                  </a:cubicBezTo>
                  <a:cubicBezTo>
                    <a:pt x="533" y="900"/>
                    <a:pt x="591" y="889"/>
                    <a:pt x="646" y="867"/>
                  </a:cubicBezTo>
                  <a:cubicBezTo>
                    <a:pt x="823" y="800"/>
                    <a:pt x="939" y="636"/>
                    <a:pt x="933" y="441"/>
                  </a:cubicBezTo>
                  <a:cubicBezTo>
                    <a:pt x="927" y="264"/>
                    <a:pt x="817" y="88"/>
                    <a:pt x="646" y="27"/>
                  </a:cubicBezTo>
                  <a:cubicBezTo>
                    <a:pt x="597" y="9"/>
                    <a:pt x="547" y="0"/>
                    <a:pt x="49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2" name="Google Shape;821;p39">
              <a:extLst>
                <a:ext uri="{FF2B5EF4-FFF2-40B4-BE49-F238E27FC236}">
                  <a16:creationId xmlns:a16="http://schemas.microsoft.com/office/drawing/2014/main" id="{7638AB3D-274E-4545-80E0-6BA652991AC8}"/>
                </a:ext>
              </a:extLst>
            </p:cNvPr>
            <p:cNvSpPr/>
            <p:nvPr/>
          </p:nvSpPr>
          <p:spPr>
            <a:xfrm>
              <a:off x="5132977" y="2788912"/>
              <a:ext cx="97481" cy="107685"/>
            </a:xfrm>
            <a:custGeom>
              <a:avLst/>
              <a:gdLst/>
              <a:ahLst/>
              <a:cxnLst/>
              <a:rect l="l" t="t" r="r" b="b"/>
              <a:pathLst>
                <a:path w="812" h="897" extrusionOk="0">
                  <a:moveTo>
                    <a:pt x="342" y="166"/>
                  </a:moveTo>
                  <a:cubicBezTo>
                    <a:pt x="354" y="172"/>
                    <a:pt x="366" y="172"/>
                    <a:pt x="379" y="179"/>
                  </a:cubicBezTo>
                  <a:cubicBezTo>
                    <a:pt x="506" y="191"/>
                    <a:pt x="622" y="294"/>
                    <a:pt x="640" y="428"/>
                  </a:cubicBezTo>
                  <a:cubicBezTo>
                    <a:pt x="659" y="556"/>
                    <a:pt x="567" y="684"/>
                    <a:pt x="446" y="733"/>
                  </a:cubicBezTo>
                  <a:cubicBezTo>
                    <a:pt x="420" y="742"/>
                    <a:pt x="393" y="748"/>
                    <a:pt x="365" y="748"/>
                  </a:cubicBezTo>
                  <a:cubicBezTo>
                    <a:pt x="320" y="748"/>
                    <a:pt x="277" y="732"/>
                    <a:pt x="251" y="690"/>
                  </a:cubicBezTo>
                  <a:cubicBezTo>
                    <a:pt x="208" y="623"/>
                    <a:pt x="184" y="538"/>
                    <a:pt x="178" y="459"/>
                  </a:cubicBezTo>
                  <a:cubicBezTo>
                    <a:pt x="165" y="331"/>
                    <a:pt x="226" y="209"/>
                    <a:pt x="342" y="166"/>
                  </a:cubicBezTo>
                  <a:close/>
                  <a:moveTo>
                    <a:pt x="374" y="1"/>
                  </a:moveTo>
                  <a:cubicBezTo>
                    <a:pt x="370" y="1"/>
                    <a:pt x="365" y="1"/>
                    <a:pt x="360" y="2"/>
                  </a:cubicBezTo>
                  <a:cubicBezTo>
                    <a:pt x="129" y="38"/>
                    <a:pt x="1" y="282"/>
                    <a:pt x="25" y="501"/>
                  </a:cubicBezTo>
                  <a:cubicBezTo>
                    <a:pt x="44" y="605"/>
                    <a:pt x="80" y="727"/>
                    <a:pt x="153" y="812"/>
                  </a:cubicBezTo>
                  <a:cubicBezTo>
                    <a:pt x="209" y="872"/>
                    <a:pt x="290" y="896"/>
                    <a:pt x="369" y="896"/>
                  </a:cubicBezTo>
                  <a:cubicBezTo>
                    <a:pt x="402" y="896"/>
                    <a:pt x="434" y="892"/>
                    <a:pt x="464" y="885"/>
                  </a:cubicBezTo>
                  <a:cubicBezTo>
                    <a:pt x="665" y="830"/>
                    <a:pt x="811" y="629"/>
                    <a:pt x="793" y="428"/>
                  </a:cubicBezTo>
                  <a:cubicBezTo>
                    <a:pt x="774" y="227"/>
                    <a:pt x="622" y="75"/>
                    <a:pt x="439" y="32"/>
                  </a:cubicBezTo>
                  <a:cubicBezTo>
                    <a:pt x="424" y="17"/>
                    <a:pt x="403" y="1"/>
                    <a:pt x="374"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3" name="Google Shape;822;p39">
              <a:extLst>
                <a:ext uri="{FF2B5EF4-FFF2-40B4-BE49-F238E27FC236}">
                  <a16:creationId xmlns:a16="http://schemas.microsoft.com/office/drawing/2014/main" id="{756CDF3E-B7C1-8D46-9911-DF50746F8880}"/>
                </a:ext>
              </a:extLst>
            </p:cNvPr>
            <p:cNvSpPr/>
            <p:nvPr/>
          </p:nvSpPr>
          <p:spPr>
            <a:xfrm>
              <a:off x="5057708" y="2950854"/>
              <a:ext cx="114168" cy="106844"/>
            </a:xfrm>
            <a:custGeom>
              <a:avLst/>
              <a:gdLst/>
              <a:ahLst/>
              <a:cxnLst/>
              <a:rect l="l" t="t" r="r" b="b"/>
              <a:pathLst>
                <a:path w="951" h="890" extrusionOk="0">
                  <a:moveTo>
                    <a:pt x="447" y="151"/>
                  </a:moveTo>
                  <a:cubicBezTo>
                    <a:pt x="537" y="151"/>
                    <a:pt x="625" y="191"/>
                    <a:pt x="689" y="255"/>
                  </a:cubicBezTo>
                  <a:cubicBezTo>
                    <a:pt x="805" y="371"/>
                    <a:pt x="774" y="541"/>
                    <a:pt x="658" y="651"/>
                  </a:cubicBezTo>
                  <a:cubicBezTo>
                    <a:pt x="600" y="706"/>
                    <a:pt x="527" y="735"/>
                    <a:pt x="455" y="735"/>
                  </a:cubicBezTo>
                  <a:cubicBezTo>
                    <a:pt x="377" y="735"/>
                    <a:pt x="301" y="702"/>
                    <a:pt x="244" y="632"/>
                  </a:cubicBezTo>
                  <a:cubicBezTo>
                    <a:pt x="135" y="498"/>
                    <a:pt x="171" y="285"/>
                    <a:pt x="336" y="218"/>
                  </a:cubicBezTo>
                  <a:cubicBezTo>
                    <a:pt x="366" y="206"/>
                    <a:pt x="378" y="182"/>
                    <a:pt x="384" y="157"/>
                  </a:cubicBezTo>
                  <a:cubicBezTo>
                    <a:pt x="405" y="153"/>
                    <a:pt x="426" y="151"/>
                    <a:pt x="447" y="151"/>
                  </a:cubicBezTo>
                  <a:close/>
                  <a:moveTo>
                    <a:pt x="444" y="0"/>
                  </a:moveTo>
                  <a:cubicBezTo>
                    <a:pt x="373" y="0"/>
                    <a:pt x="302" y="17"/>
                    <a:pt x="238" y="54"/>
                  </a:cubicBezTo>
                  <a:cubicBezTo>
                    <a:pt x="208" y="72"/>
                    <a:pt x="195" y="96"/>
                    <a:pt x="202" y="127"/>
                  </a:cubicBezTo>
                  <a:cubicBezTo>
                    <a:pt x="74" y="218"/>
                    <a:pt x="1" y="371"/>
                    <a:pt x="31" y="529"/>
                  </a:cubicBezTo>
                  <a:cubicBezTo>
                    <a:pt x="68" y="718"/>
                    <a:pt x="232" y="870"/>
                    <a:pt x="421" y="888"/>
                  </a:cubicBezTo>
                  <a:cubicBezTo>
                    <a:pt x="430" y="889"/>
                    <a:pt x="438" y="889"/>
                    <a:pt x="447" y="889"/>
                  </a:cubicBezTo>
                  <a:cubicBezTo>
                    <a:pt x="626" y="889"/>
                    <a:pt x="796" y="771"/>
                    <a:pt x="872" y="614"/>
                  </a:cubicBezTo>
                  <a:cubicBezTo>
                    <a:pt x="951" y="444"/>
                    <a:pt x="914" y="255"/>
                    <a:pt x="774" y="127"/>
                  </a:cubicBezTo>
                  <a:cubicBezTo>
                    <a:pt x="683" y="47"/>
                    <a:pt x="563" y="0"/>
                    <a:pt x="44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4" name="Google Shape;823;p39">
              <a:extLst>
                <a:ext uri="{FF2B5EF4-FFF2-40B4-BE49-F238E27FC236}">
                  <a16:creationId xmlns:a16="http://schemas.microsoft.com/office/drawing/2014/main" id="{C8004DF9-BA8F-8C44-9883-C03F3C64F95B}"/>
                </a:ext>
              </a:extLst>
            </p:cNvPr>
            <p:cNvSpPr/>
            <p:nvPr/>
          </p:nvSpPr>
          <p:spPr>
            <a:xfrm>
              <a:off x="5005127" y="3156134"/>
              <a:ext cx="113447" cy="106364"/>
            </a:xfrm>
            <a:custGeom>
              <a:avLst/>
              <a:gdLst/>
              <a:ahLst/>
              <a:cxnLst/>
              <a:rect l="l" t="t" r="r" b="b"/>
              <a:pathLst>
                <a:path w="945" h="886" extrusionOk="0">
                  <a:moveTo>
                    <a:pt x="446" y="151"/>
                  </a:moveTo>
                  <a:cubicBezTo>
                    <a:pt x="533" y="151"/>
                    <a:pt x="619" y="187"/>
                    <a:pt x="682" y="250"/>
                  </a:cubicBezTo>
                  <a:cubicBezTo>
                    <a:pt x="798" y="372"/>
                    <a:pt x="767" y="543"/>
                    <a:pt x="652" y="652"/>
                  </a:cubicBezTo>
                  <a:cubicBezTo>
                    <a:pt x="593" y="705"/>
                    <a:pt x="521" y="732"/>
                    <a:pt x="449" y="732"/>
                  </a:cubicBezTo>
                  <a:cubicBezTo>
                    <a:pt x="371" y="732"/>
                    <a:pt x="294" y="700"/>
                    <a:pt x="238" y="634"/>
                  </a:cubicBezTo>
                  <a:cubicBezTo>
                    <a:pt x="128" y="500"/>
                    <a:pt x="164" y="287"/>
                    <a:pt x="329" y="214"/>
                  </a:cubicBezTo>
                  <a:cubicBezTo>
                    <a:pt x="359" y="208"/>
                    <a:pt x="372" y="183"/>
                    <a:pt x="378" y="159"/>
                  </a:cubicBezTo>
                  <a:cubicBezTo>
                    <a:pt x="400" y="154"/>
                    <a:pt x="423" y="151"/>
                    <a:pt x="446" y="151"/>
                  </a:cubicBezTo>
                  <a:close/>
                  <a:moveTo>
                    <a:pt x="445" y="0"/>
                  </a:moveTo>
                  <a:cubicBezTo>
                    <a:pt x="372" y="0"/>
                    <a:pt x="299" y="18"/>
                    <a:pt x="231" y="55"/>
                  </a:cubicBezTo>
                  <a:cubicBezTo>
                    <a:pt x="201" y="74"/>
                    <a:pt x="189" y="98"/>
                    <a:pt x="195" y="122"/>
                  </a:cubicBezTo>
                  <a:cubicBezTo>
                    <a:pt x="67" y="214"/>
                    <a:pt x="0" y="372"/>
                    <a:pt x="24" y="530"/>
                  </a:cubicBezTo>
                  <a:cubicBezTo>
                    <a:pt x="61" y="719"/>
                    <a:pt x="225" y="872"/>
                    <a:pt x="414" y="884"/>
                  </a:cubicBezTo>
                  <a:cubicBezTo>
                    <a:pt x="427" y="885"/>
                    <a:pt x="439" y="886"/>
                    <a:pt x="452" y="886"/>
                  </a:cubicBezTo>
                  <a:cubicBezTo>
                    <a:pt x="627" y="886"/>
                    <a:pt x="791" y="769"/>
                    <a:pt x="865" y="610"/>
                  </a:cubicBezTo>
                  <a:cubicBezTo>
                    <a:pt x="944" y="445"/>
                    <a:pt x="908" y="250"/>
                    <a:pt x="767" y="128"/>
                  </a:cubicBezTo>
                  <a:cubicBezTo>
                    <a:pt x="677" y="46"/>
                    <a:pt x="562" y="0"/>
                    <a:pt x="44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5" name="Google Shape;824;p39">
              <a:extLst>
                <a:ext uri="{FF2B5EF4-FFF2-40B4-BE49-F238E27FC236}">
                  <a16:creationId xmlns:a16="http://schemas.microsoft.com/office/drawing/2014/main" id="{B317EB0B-5164-8B46-BADC-E861D3414DA4}"/>
                </a:ext>
              </a:extLst>
            </p:cNvPr>
            <p:cNvSpPr/>
            <p:nvPr/>
          </p:nvSpPr>
          <p:spPr>
            <a:xfrm>
              <a:off x="5005127" y="3361053"/>
              <a:ext cx="113447" cy="106965"/>
            </a:xfrm>
            <a:custGeom>
              <a:avLst/>
              <a:gdLst/>
              <a:ahLst/>
              <a:cxnLst/>
              <a:rect l="l" t="t" r="r" b="b"/>
              <a:pathLst>
                <a:path w="945" h="891" extrusionOk="0">
                  <a:moveTo>
                    <a:pt x="441" y="151"/>
                  </a:moveTo>
                  <a:cubicBezTo>
                    <a:pt x="530" y="151"/>
                    <a:pt x="618" y="191"/>
                    <a:pt x="682" y="255"/>
                  </a:cubicBezTo>
                  <a:cubicBezTo>
                    <a:pt x="798" y="371"/>
                    <a:pt x="767" y="547"/>
                    <a:pt x="652" y="651"/>
                  </a:cubicBezTo>
                  <a:cubicBezTo>
                    <a:pt x="593" y="706"/>
                    <a:pt x="520" y="735"/>
                    <a:pt x="448" y="735"/>
                  </a:cubicBezTo>
                  <a:cubicBezTo>
                    <a:pt x="371" y="735"/>
                    <a:pt x="294" y="702"/>
                    <a:pt x="238" y="632"/>
                  </a:cubicBezTo>
                  <a:cubicBezTo>
                    <a:pt x="128" y="505"/>
                    <a:pt x="164" y="285"/>
                    <a:pt x="329" y="218"/>
                  </a:cubicBezTo>
                  <a:cubicBezTo>
                    <a:pt x="359" y="206"/>
                    <a:pt x="372" y="182"/>
                    <a:pt x="378" y="157"/>
                  </a:cubicBezTo>
                  <a:cubicBezTo>
                    <a:pt x="398" y="153"/>
                    <a:pt x="420" y="151"/>
                    <a:pt x="441" y="151"/>
                  </a:cubicBezTo>
                  <a:close/>
                  <a:moveTo>
                    <a:pt x="440" y="0"/>
                  </a:moveTo>
                  <a:cubicBezTo>
                    <a:pt x="369" y="0"/>
                    <a:pt x="298" y="17"/>
                    <a:pt x="231" y="54"/>
                  </a:cubicBezTo>
                  <a:cubicBezTo>
                    <a:pt x="201" y="72"/>
                    <a:pt x="189" y="103"/>
                    <a:pt x="195" y="127"/>
                  </a:cubicBezTo>
                  <a:cubicBezTo>
                    <a:pt x="67" y="218"/>
                    <a:pt x="0" y="371"/>
                    <a:pt x="24" y="535"/>
                  </a:cubicBezTo>
                  <a:cubicBezTo>
                    <a:pt x="61" y="718"/>
                    <a:pt x="225" y="870"/>
                    <a:pt x="414" y="888"/>
                  </a:cubicBezTo>
                  <a:cubicBezTo>
                    <a:pt x="426" y="889"/>
                    <a:pt x="438" y="890"/>
                    <a:pt x="450" y="890"/>
                  </a:cubicBezTo>
                  <a:cubicBezTo>
                    <a:pt x="626" y="890"/>
                    <a:pt x="791" y="768"/>
                    <a:pt x="865" y="614"/>
                  </a:cubicBezTo>
                  <a:cubicBezTo>
                    <a:pt x="944" y="450"/>
                    <a:pt x="908" y="255"/>
                    <a:pt x="767" y="127"/>
                  </a:cubicBezTo>
                  <a:cubicBezTo>
                    <a:pt x="676" y="47"/>
                    <a:pt x="559" y="0"/>
                    <a:pt x="44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6" name="Google Shape;825;p39">
              <a:extLst>
                <a:ext uri="{FF2B5EF4-FFF2-40B4-BE49-F238E27FC236}">
                  <a16:creationId xmlns:a16="http://schemas.microsoft.com/office/drawing/2014/main" id="{F1A8375C-618F-9647-B889-F6A5FAB327E4}"/>
                </a:ext>
              </a:extLst>
            </p:cNvPr>
            <p:cNvSpPr/>
            <p:nvPr/>
          </p:nvSpPr>
          <p:spPr>
            <a:xfrm>
              <a:off x="5039461" y="3523957"/>
              <a:ext cx="114168" cy="106364"/>
            </a:xfrm>
            <a:custGeom>
              <a:avLst/>
              <a:gdLst/>
              <a:ahLst/>
              <a:cxnLst/>
              <a:rect l="l" t="t" r="r" b="b"/>
              <a:pathLst>
                <a:path w="951" h="886" extrusionOk="0">
                  <a:moveTo>
                    <a:pt x="452" y="151"/>
                  </a:moveTo>
                  <a:cubicBezTo>
                    <a:pt x="540" y="151"/>
                    <a:pt x="626" y="187"/>
                    <a:pt x="689" y="250"/>
                  </a:cubicBezTo>
                  <a:cubicBezTo>
                    <a:pt x="804" y="372"/>
                    <a:pt x="774" y="542"/>
                    <a:pt x="658" y="652"/>
                  </a:cubicBezTo>
                  <a:cubicBezTo>
                    <a:pt x="600" y="705"/>
                    <a:pt x="527" y="732"/>
                    <a:pt x="455" y="732"/>
                  </a:cubicBezTo>
                  <a:cubicBezTo>
                    <a:pt x="377" y="732"/>
                    <a:pt x="301" y="700"/>
                    <a:pt x="244" y="634"/>
                  </a:cubicBezTo>
                  <a:cubicBezTo>
                    <a:pt x="134" y="500"/>
                    <a:pt x="171" y="287"/>
                    <a:pt x="335" y="213"/>
                  </a:cubicBezTo>
                  <a:cubicBezTo>
                    <a:pt x="366" y="201"/>
                    <a:pt x="378" y="183"/>
                    <a:pt x="384" y="159"/>
                  </a:cubicBezTo>
                  <a:cubicBezTo>
                    <a:pt x="407" y="154"/>
                    <a:pt x="430" y="151"/>
                    <a:pt x="452" y="151"/>
                  </a:cubicBezTo>
                  <a:close/>
                  <a:moveTo>
                    <a:pt x="449" y="0"/>
                  </a:moveTo>
                  <a:cubicBezTo>
                    <a:pt x="376" y="0"/>
                    <a:pt x="303" y="18"/>
                    <a:pt x="238" y="55"/>
                  </a:cubicBezTo>
                  <a:cubicBezTo>
                    <a:pt x="207" y="67"/>
                    <a:pt x="195" y="98"/>
                    <a:pt x="201" y="122"/>
                  </a:cubicBezTo>
                  <a:cubicBezTo>
                    <a:pt x="73" y="213"/>
                    <a:pt x="0" y="372"/>
                    <a:pt x="31" y="530"/>
                  </a:cubicBezTo>
                  <a:cubicBezTo>
                    <a:pt x="67" y="719"/>
                    <a:pt x="232" y="871"/>
                    <a:pt x="421" y="883"/>
                  </a:cubicBezTo>
                  <a:cubicBezTo>
                    <a:pt x="433" y="885"/>
                    <a:pt x="446" y="885"/>
                    <a:pt x="458" y="885"/>
                  </a:cubicBezTo>
                  <a:cubicBezTo>
                    <a:pt x="633" y="885"/>
                    <a:pt x="797" y="769"/>
                    <a:pt x="871" y="609"/>
                  </a:cubicBezTo>
                  <a:cubicBezTo>
                    <a:pt x="950" y="445"/>
                    <a:pt x="914" y="250"/>
                    <a:pt x="774" y="128"/>
                  </a:cubicBezTo>
                  <a:cubicBezTo>
                    <a:pt x="684" y="46"/>
                    <a:pt x="566" y="0"/>
                    <a:pt x="44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7" name="Google Shape;826;p39">
              <a:extLst>
                <a:ext uri="{FF2B5EF4-FFF2-40B4-BE49-F238E27FC236}">
                  <a16:creationId xmlns:a16="http://schemas.microsoft.com/office/drawing/2014/main" id="{6BADC6AB-EC2B-F14D-A26B-375AB4DA64C2}"/>
                </a:ext>
              </a:extLst>
            </p:cNvPr>
            <p:cNvSpPr/>
            <p:nvPr/>
          </p:nvSpPr>
          <p:spPr>
            <a:xfrm>
              <a:off x="5111129" y="3747123"/>
              <a:ext cx="114168" cy="106844"/>
            </a:xfrm>
            <a:custGeom>
              <a:avLst/>
              <a:gdLst/>
              <a:ahLst/>
              <a:cxnLst/>
              <a:rect l="l" t="t" r="r" b="b"/>
              <a:pathLst>
                <a:path w="951" h="890" extrusionOk="0">
                  <a:moveTo>
                    <a:pt x="447" y="151"/>
                  </a:moveTo>
                  <a:cubicBezTo>
                    <a:pt x="536" y="151"/>
                    <a:pt x="624" y="191"/>
                    <a:pt x="688" y="255"/>
                  </a:cubicBezTo>
                  <a:cubicBezTo>
                    <a:pt x="804" y="371"/>
                    <a:pt x="774" y="541"/>
                    <a:pt x="658" y="651"/>
                  </a:cubicBezTo>
                  <a:cubicBezTo>
                    <a:pt x="599" y="706"/>
                    <a:pt x="527" y="735"/>
                    <a:pt x="455" y="735"/>
                  </a:cubicBezTo>
                  <a:cubicBezTo>
                    <a:pt x="377" y="735"/>
                    <a:pt x="301" y="702"/>
                    <a:pt x="244" y="632"/>
                  </a:cubicBezTo>
                  <a:cubicBezTo>
                    <a:pt x="128" y="498"/>
                    <a:pt x="171" y="285"/>
                    <a:pt x="335" y="218"/>
                  </a:cubicBezTo>
                  <a:cubicBezTo>
                    <a:pt x="366" y="206"/>
                    <a:pt x="378" y="182"/>
                    <a:pt x="384" y="157"/>
                  </a:cubicBezTo>
                  <a:cubicBezTo>
                    <a:pt x="405" y="153"/>
                    <a:pt x="426" y="151"/>
                    <a:pt x="447" y="151"/>
                  </a:cubicBezTo>
                  <a:close/>
                  <a:moveTo>
                    <a:pt x="444" y="0"/>
                  </a:moveTo>
                  <a:cubicBezTo>
                    <a:pt x="373" y="0"/>
                    <a:pt x="302" y="17"/>
                    <a:pt x="238" y="54"/>
                  </a:cubicBezTo>
                  <a:cubicBezTo>
                    <a:pt x="207" y="72"/>
                    <a:pt x="195" y="96"/>
                    <a:pt x="201" y="127"/>
                  </a:cubicBezTo>
                  <a:cubicBezTo>
                    <a:pt x="73" y="218"/>
                    <a:pt x="0" y="371"/>
                    <a:pt x="31" y="529"/>
                  </a:cubicBezTo>
                  <a:cubicBezTo>
                    <a:pt x="61" y="718"/>
                    <a:pt x="232" y="870"/>
                    <a:pt x="420" y="888"/>
                  </a:cubicBezTo>
                  <a:cubicBezTo>
                    <a:pt x="429" y="889"/>
                    <a:pt x="438" y="889"/>
                    <a:pt x="447" y="889"/>
                  </a:cubicBezTo>
                  <a:cubicBezTo>
                    <a:pt x="626" y="889"/>
                    <a:pt x="796" y="771"/>
                    <a:pt x="871" y="614"/>
                  </a:cubicBezTo>
                  <a:cubicBezTo>
                    <a:pt x="950" y="444"/>
                    <a:pt x="914" y="249"/>
                    <a:pt x="774" y="127"/>
                  </a:cubicBezTo>
                  <a:cubicBezTo>
                    <a:pt x="682" y="47"/>
                    <a:pt x="563" y="0"/>
                    <a:pt x="44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8" name="Google Shape;827;p39">
              <a:extLst>
                <a:ext uri="{FF2B5EF4-FFF2-40B4-BE49-F238E27FC236}">
                  <a16:creationId xmlns:a16="http://schemas.microsoft.com/office/drawing/2014/main" id="{DEC27986-E28A-B048-A9B4-CEF9552AD18D}"/>
                </a:ext>
              </a:extLst>
            </p:cNvPr>
            <p:cNvSpPr/>
            <p:nvPr/>
          </p:nvSpPr>
          <p:spPr>
            <a:xfrm>
              <a:off x="5280035" y="3940878"/>
              <a:ext cx="114168" cy="106844"/>
            </a:xfrm>
            <a:custGeom>
              <a:avLst/>
              <a:gdLst/>
              <a:ahLst/>
              <a:cxnLst/>
              <a:rect l="l" t="t" r="r" b="b"/>
              <a:pathLst>
                <a:path w="951" h="890" extrusionOk="0">
                  <a:moveTo>
                    <a:pt x="444" y="151"/>
                  </a:moveTo>
                  <a:cubicBezTo>
                    <a:pt x="532" y="151"/>
                    <a:pt x="623" y="191"/>
                    <a:pt x="682" y="255"/>
                  </a:cubicBezTo>
                  <a:cubicBezTo>
                    <a:pt x="798" y="371"/>
                    <a:pt x="774" y="541"/>
                    <a:pt x="658" y="651"/>
                  </a:cubicBezTo>
                  <a:cubicBezTo>
                    <a:pt x="599" y="707"/>
                    <a:pt x="525" y="735"/>
                    <a:pt x="452" y="735"/>
                  </a:cubicBezTo>
                  <a:cubicBezTo>
                    <a:pt x="373" y="735"/>
                    <a:pt x="295" y="702"/>
                    <a:pt x="238" y="633"/>
                  </a:cubicBezTo>
                  <a:cubicBezTo>
                    <a:pt x="128" y="499"/>
                    <a:pt x="171" y="285"/>
                    <a:pt x="335" y="218"/>
                  </a:cubicBezTo>
                  <a:cubicBezTo>
                    <a:pt x="360" y="206"/>
                    <a:pt x="378" y="182"/>
                    <a:pt x="384" y="157"/>
                  </a:cubicBezTo>
                  <a:cubicBezTo>
                    <a:pt x="404" y="153"/>
                    <a:pt x="424" y="151"/>
                    <a:pt x="444" y="151"/>
                  </a:cubicBezTo>
                  <a:close/>
                  <a:moveTo>
                    <a:pt x="442" y="1"/>
                  </a:moveTo>
                  <a:cubicBezTo>
                    <a:pt x="370" y="1"/>
                    <a:pt x="298" y="17"/>
                    <a:pt x="232" y="54"/>
                  </a:cubicBezTo>
                  <a:cubicBezTo>
                    <a:pt x="201" y="72"/>
                    <a:pt x="195" y="97"/>
                    <a:pt x="195" y="127"/>
                  </a:cubicBezTo>
                  <a:cubicBezTo>
                    <a:pt x="73" y="218"/>
                    <a:pt x="0" y="371"/>
                    <a:pt x="31" y="529"/>
                  </a:cubicBezTo>
                  <a:cubicBezTo>
                    <a:pt x="61" y="718"/>
                    <a:pt x="226" y="870"/>
                    <a:pt x="420" y="888"/>
                  </a:cubicBezTo>
                  <a:cubicBezTo>
                    <a:pt x="429" y="889"/>
                    <a:pt x="437" y="889"/>
                    <a:pt x="446" y="889"/>
                  </a:cubicBezTo>
                  <a:cubicBezTo>
                    <a:pt x="620" y="889"/>
                    <a:pt x="796" y="771"/>
                    <a:pt x="871" y="614"/>
                  </a:cubicBezTo>
                  <a:cubicBezTo>
                    <a:pt x="950" y="444"/>
                    <a:pt x="908" y="249"/>
                    <a:pt x="774" y="127"/>
                  </a:cubicBezTo>
                  <a:cubicBezTo>
                    <a:pt x="682" y="47"/>
                    <a:pt x="563" y="1"/>
                    <a:pt x="44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9" name="Google Shape;828;p39">
              <a:extLst>
                <a:ext uri="{FF2B5EF4-FFF2-40B4-BE49-F238E27FC236}">
                  <a16:creationId xmlns:a16="http://schemas.microsoft.com/office/drawing/2014/main" id="{146AECAE-7AAA-A145-BEB1-09EE38D1274F}"/>
                </a:ext>
              </a:extLst>
            </p:cNvPr>
            <p:cNvSpPr/>
            <p:nvPr/>
          </p:nvSpPr>
          <p:spPr>
            <a:xfrm>
              <a:off x="5399242" y="4049040"/>
              <a:ext cx="114168" cy="106844"/>
            </a:xfrm>
            <a:custGeom>
              <a:avLst/>
              <a:gdLst/>
              <a:ahLst/>
              <a:cxnLst/>
              <a:rect l="l" t="t" r="r" b="b"/>
              <a:pathLst>
                <a:path w="951" h="890" extrusionOk="0">
                  <a:moveTo>
                    <a:pt x="444" y="151"/>
                  </a:moveTo>
                  <a:cubicBezTo>
                    <a:pt x="532" y="151"/>
                    <a:pt x="623" y="191"/>
                    <a:pt x="682" y="255"/>
                  </a:cubicBezTo>
                  <a:cubicBezTo>
                    <a:pt x="798" y="371"/>
                    <a:pt x="774" y="542"/>
                    <a:pt x="658" y="651"/>
                  </a:cubicBezTo>
                  <a:cubicBezTo>
                    <a:pt x="599" y="707"/>
                    <a:pt x="526" y="736"/>
                    <a:pt x="454" y="736"/>
                  </a:cubicBezTo>
                  <a:cubicBezTo>
                    <a:pt x="376" y="736"/>
                    <a:pt x="298" y="702"/>
                    <a:pt x="238" y="633"/>
                  </a:cubicBezTo>
                  <a:cubicBezTo>
                    <a:pt x="128" y="499"/>
                    <a:pt x="171" y="286"/>
                    <a:pt x="335" y="219"/>
                  </a:cubicBezTo>
                  <a:cubicBezTo>
                    <a:pt x="359" y="207"/>
                    <a:pt x="378" y="182"/>
                    <a:pt x="384" y="158"/>
                  </a:cubicBezTo>
                  <a:cubicBezTo>
                    <a:pt x="403" y="153"/>
                    <a:pt x="424" y="151"/>
                    <a:pt x="444" y="151"/>
                  </a:cubicBezTo>
                  <a:close/>
                  <a:moveTo>
                    <a:pt x="442" y="1"/>
                  </a:moveTo>
                  <a:cubicBezTo>
                    <a:pt x="370" y="1"/>
                    <a:pt x="298" y="18"/>
                    <a:pt x="231" y="54"/>
                  </a:cubicBezTo>
                  <a:cubicBezTo>
                    <a:pt x="207" y="73"/>
                    <a:pt x="195" y="97"/>
                    <a:pt x="201" y="127"/>
                  </a:cubicBezTo>
                  <a:cubicBezTo>
                    <a:pt x="73" y="219"/>
                    <a:pt x="0" y="371"/>
                    <a:pt x="30" y="529"/>
                  </a:cubicBezTo>
                  <a:cubicBezTo>
                    <a:pt x="61" y="718"/>
                    <a:pt x="231" y="871"/>
                    <a:pt x="420" y="889"/>
                  </a:cubicBezTo>
                  <a:cubicBezTo>
                    <a:pt x="429" y="889"/>
                    <a:pt x="437" y="890"/>
                    <a:pt x="446" y="890"/>
                  </a:cubicBezTo>
                  <a:cubicBezTo>
                    <a:pt x="620" y="890"/>
                    <a:pt x="795" y="772"/>
                    <a:pt x="871" y="615"/>
                  </a:cubicBezTo>
                  <a:cubicBezTo>
                    <a:pt x="950" y="444"/>
                    <a:pt x="908" y="249"/>
                    <a:pt x="774" y="127"/>
                  </a:cubicBezTo>
                  <a:cubicBezTo>
                    <a:pt x="682" y="48"/>
                    <a:pt x="562" y="1"/>
                    <a:pt x="44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0" name="Google Shape;829;p39">
              <a:extLst>
                <a:ext uri="{FF2B5EF4-FFF2-40B4-BE49-F238E27FC236}">
                  <a16:creationId xmlns:a16="http://schemas.microsoft.com/office/drawing/2014/main" id="{BB2A26DC-B08F-0F49-A171-26B8E70B7AD6}"/>
                </a:ext>
              </a:extLst>
            </p:cNvPr>
            <p:cNvSpPr/>
            <p:nvPr/>
          </p:nvSpPr>
          <p:spPr>
            <a:xfrm>
              <a:off x="5587835" y="4137154"/>
              <a:ext cx="114168" cy="106604"/>
            </a:xfrm>
            <a:custGeom>
              <a:avLst/>
              <a:gdLst/>
              <a:ahLst/>
              <a:cxnLst/>
              <a:rect l="l" t="t" r="r" b="b"/>
              <a:pathLst>
                <a:path w="951" h="888" extrusionOk="0">
                  <a:moveTo>
                    <a:pt x="438" y="150"/>
                  </a:moveTo>
                  <a:cubicBezTo>
                    <a:pt x="526" y="150"/>
                    <a:pt x="617" y="187"/>
                    <a:pt x="683" y="252"/>
                  </a:cubicBezTo>
                  <a:cubicBezTo>
                    <a:pt x="798" y="374"/>
                    <a:pt x="774" y="545"/>
                    <a:pt x="658" y="648"/>
                  </a:cubicBezTo>
                  <a:cubicBezTo>
                    <a:pt x="597" y="704"/>
                    <a:pt x="522" y="733"/>
                    <a:pt x="450" y="733"/>
                  </a:cubicBezTo>
                  <a:cubicBezTo>
                    <a:pt x="371" y="733"/>
                    <a:pt x="295" y="699"/>
                    <a:pt x="238" y="630"/>
                  </a:cubicBezTo>
                  <a:cubicBezTo>
                    <a:pt x="128" y="502"/>
                    <a:pt x="165" y="283"/>
                    <a:pt x="335" y="216"/>
                  </a:cubicBezTo>
                  <a:cubicBezTo>
                    <a:pt x="360" y="204"/>
                    <a:pt x="378" y="185"/>
                    <a:pt x="384" y="155"/>
                  </a:cubicBezTo>
                  <a:cubicBezTo>
                    <a:pt x="402" y="152"/>
                    <a:pt x="420" y="150"/>
                    <a:pt x="438" y="150"/>
                  </a:cubicBezTo>
                  <a:close/>
                  <a:moveTo>
                    <a:pt x="442" y="1"/>
                  </a:moveTo>
                  <a:cubicBezTo>
                    <a:pt x="370" y="1"/>
                    <a:pt x="298" y="17"/>
                    <a:pt x="232" y="51"/>
                  </a:cubicBezTo>
                  <a:cubicBezTo>
                    <a:pt x="201" y="70"/>
                    <a:pt x="195" y="100"/>
                    <a:pt x="195" y="124"/>
                  </a:cubicBezTo>
                  <a:cubicBezTo>
                    <a:pt x="74" y="216"/>
                    <a:pt x="0" y="368"/>
                    <a:pt x="31" y="532"/>
                  </a:cubicBezTo>
                  <a:cubicBezTo>
                    <a:pt x="61" y="715"/>
                    <a:pt x="226" y="867"/>
                    <a:pt x="415" y="886"/>
                  </a:cubicBezTo>
                  <a:cubicBezTo>
                    <a:pt x="427" y="887"/>
                    <a:pt x="440" y="888"/>
                    <a:pt x="452" y="888"/>
                  </a:cubicBezTo>
                  <a:cubicBezTo>
                    <a:pt x="628" y="888"/>
                    <a:pt x="798" y="771"/>
                    <a:pt x="871" y="612"/>
                  </a:cubicBezTo>
                  <a:cubicBezTo>
                    <a:pt x="951" y="447"/>
                    <a:pt x="908" y="252"/>
                    <a:pt x="774" y="130"/>
                  </a:cubicBezTo>
                  <a:cubicBezTo>
                    <a:pt x="682" y="47"/>
                    <a:pt x="562" y="1"/>
                    <a:pt x="44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1" name="Google Shape;830;p39">
              <a:extLst>
                <a:ext uri="{FF2B5EF4-FFF2-40B4-BE49-F238E27FC236}">
                  <a16:creationId xmlns:a16="http://schemas.microsoft.com/office/drawing/2014/main" id="{63A4E7A8-7F46-A04F-99F0-04AF7A65F64E}"/>
                </a:ext>
              </a:extLst>
            </p:cNvPr>
            <p:cNvSpPr/>
            <p:nvPr/>
          </p:nvSpPr>
          <p:spPr>
            <a:xfrm>
              <a:off x="5838613" y="4171968"/>
              <a:ext cx="114168" cy="106724"/>
            </a:xfrm>
            <a:custGeom>
              <a:avLst/>
              <a:gdLst/>
              <a:ahLst/>
              <a:cxnLst/>
              <a:rect l="l" t="t" r="r" b="b"/>
              <a:pathLst>
                <a:path w="951" h="889" extrusionOk="0">
                  <a:moveTo>
                    <a:pt x="445" y="150"/>
                  </a:moveTo>
                  <a:cubicBezTo>
                    <a:pt x="532" y="150"/>
                    <a:pt x="624" y="191"/>
                    <a:pt x="683" y="255"/>
                  </a:cubicBezTo>
                  <a:cubicBezTo>
                    <a:pt x="799" y="370"/>
                    <a:pt x="774" y="541"/>
                    <a:pt x="658" y="651"/>
                  </a:cubicBezTo>
                  <a:cubicBezTo>
                    <a:pt x="597" y="706"/>
                    <a:pt x="523" y="735"/>
                    <a:pt x="450" y="735"/>
                  </a:cubicBezTo>
                  <a:cubicBezTo>
                    <a:pt x="372" y="735"/>
                    <a:pt x="295" y="702"/>
                    <a:pt x="238" y="632"/>
                  </a:cubicBezTo>
                  <a:cubicBezTo>
                    <a:pt x="129" y="498"/>
                    <a:pt x="171" y="285"/>
                    <a:pt x="336" y="218"/>
                  </a:cubicBezTo>
                  <a:cubicBezTo>
                    <a:pt x="360" y="206"/>
                    <a:pt x="378" y="182"/>
                    <a:pt x="384" y="157"/>
                  </a:cubicBezTo>
                  <a:cubicBezTo>
                    <a:pt x="404" y="153"/>
                    <a:pt x="424" y="150"/>
                    <a:pt x="445" y="150"/>
                  </a:cubicBezTo>
                  <a:close/>
                  <a:moveTo>
                    <a:pt x="443" y="0"/>
                  </a:moveTo>
                  <a:cubicBezTo>
                    <a:pt x="371" y="0"/>
                    <a:pt x="298" y="17"/>
                    <a:pt x="232" y="54"/>
                  </a:cubicBezTo>
                  <a:cubicBezTo>
                    <a:pt x="202" y="72"/>
                    <a:pt x="196" y="96"/>
                    <a:pt x="196" y="127"/>
                  </a:cubicBezTo>
                  <a:cubicBezTo>
                    <a:pt x="74" y="218"/>
                    <a:pt x="1" y="370"/>
                    <a:pt x="31" y="529"/>
                  </a:cubicBezTo>
                  <a:cubicBezTo>
                    <a:pt x="62" y="718"/>
                    <a:pt x="226" y="870"/>
                    <a:pt x="415" y="888"/>
                  </a:cubicBezTo>
                  <a:cubicBezTo>
                    <a:pt x="424" y="889"/>
                    <a:pt x="432" y="889"/>
                    <a:pt x="441" y="889"/>
                  </a:cubicBezTo>
                  <a:cubicBezTo>
                    <a:pt x="621" y="889"/>
                    <a:pt x="796" y="771"/>
                    <a:pt x="872" y="614"/>
                  </a:cubicBezTo>
                  <a:cubicBezTo>
                    <a:pt x="951" y="443"/>
                    <a:pt x="908" y="249"/>
                    <a:pt x="774" y="127"/>
                  </a:cubicBezTo>
                  <a:cubicBezTo>
                    <a:pt x="683" y="47"/>
                    <a:pt x="563" y="0"/>
                    <a:pt x="443"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2" name="Google Shape;831;p39">
              <a:extLst>
                <a:ext uri="{FF2B5EF4-FFF2-40B4-BE49-F238E27FC236}">
                  <a16:creationId xmlns:a16="http://schemas.microsoft.com/office/drawing/2014/main" id="{84DCC282-8191-D940-A41E-2E6B350B3457}"/>
                </a:ext>
              </a:extLst>
            </p:cNvPr>
            <p:cNvSpPr/>
            <p:nvPr/>
          </p:nvSpPr>
          <p:spPr>
            <a:xfrm>
              <a:off x="6039692" y="4136674"/>
              <a:ext cx="114168" cy="106965"/>
            </a:xfrm>
            <a:custGeom>
              <a:avLst/>
              <a:gdLst/>
              <a:ahLst/>
              <a:cxnLst/>
              <a:rect l="l" t="t" r="r" b="b"/>
              <a:pathLst>
                <a:path w="951" h="891" extrusionOk="0">
                  <a:moveTo>
                    <a:pt x="445" y="152"/>
                  </a:moveTo>
                  <a:cubicBezTo>
                    <a:pt x="532" y="152"/>
                    <a:pt x="624" y="192"/>
                    <a:pt x="683" y="256"/>
                  </a:cubicBezTo>
                  <a:cubicBezTo>
                    <a:pt x="799" y="372"/>
                    <a:pt x="774" y="543"/>
                    <a:pt x="658" y="652"/>
                  </a:cubicBezTo>
                  <a:cubicBezTo>
                    <a:pt x="599" y="706"/>
                    <a:pt x="525" y="735"/>
                    <a:pt x="452" y="735"/>
                  </a:cubicBezTo>
                  <a:cubicBezTo>
                    <a:pt x="374" y="735"/>
                    <a:pt x="298" y="703"/>
                    <a:pt x="238" y="634"/>
                  </a:cubicBezTo>
                  <a:cubicBezTo>
                    <a:pt x="129" y="500"/>
                    <a:pt x="171" y="287"/>
                    <a:pt x="336" y="220"/>
                  </a:cubicBezTo>
                  <a:cubicBezTo>
                    <a:pt x="360" y="208"/>
                    <a:pt x="378" y="183"/>
                    <a:pt x="384" y="159"/>
                  </a:cubicBezTo>
                  <a:cubicBezTo>
                    <a:pt x="404" y="154"/>
                    <a:pt x="424" y="152"/>
                    <a:pt x="445" y="152"/>
                  </a:cubicBezTo>
                  <a:close/>
                  <a:moveTo>
                    <a:pt x="449" y="0"/>
                  </a:moveTo>
                  <a:cubicBezTo>
                    <a:pt x="376" y="0"/>
                    <a:pt x="304" y="18"/>
                    <a:pt x="238" y="55"/>
                  </a:cubicBezTo>
                  <a:cubicBezTo>
                    <a:pt x="208" y="74"/>
                    <a:pt x="196" y="98"/>
                    <a:pt x="202" y="122"/>
                  </a:cubicBezTo>
                  <a:cubicBezTo>
                    <a:pt x="74" y="220"/>
                    <a:pt x="1" y="372"/>
                    <a:pt x="31" y="530"/>
                  </a:cubicBezTo>
                  <a:cubicBezTo>
                    <a:pt x="62" y="719"/>
                    <a:pt x="232" y="871"/>
                    <a:pt x="421" y="890"/>
                  </a:cubicBezTo>
                  <a:cubicBezTo>
                    <a:pt x="429" y="890"/>
                    <a:pt x="438" y="891"/>
                    <a:pt x="446" y="891"/>
                  </a:cubicBezTo>
                  <a:cubicBezTo>
                    <a:pt x="621" y="891"/>
                    <a:pt x="796" y="773"/>
                    <a:pt x="872" y="616"/>
                  </a:cubicBezTo>
                  <a:cubicBezTo>
                    <a:pt x="951" y="445"/>
                    <a:pt x="908" y="250"/>
                    <a:pt x="774" y="128"/>
                  </a:cubicBezTo>
                  <a:cubicBezTo>
                    <a:pt x="684" y="46"/>
                    <a:pt x="566" y="0"/>
                    <a:pt x="44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3" name="Google Shape;832;p39">
              <a:extLst>
                <a:ext uri="{FF2B5EF4-FFF2-40B4-BE49-F238E27FC236}">
                  <a16:creationId xmlns:a16="http://schemas.microsoft.com/office/drawing/2014/main" id="{A78C26F9-0ADC-6445-939B-6F8F33319C4C}"/>
                </a:ext>
              </a:extLst>
            </p:cNvPr>
            <p:cNvSpPr/>
            <p:nvPr/>
          </p:nvSpPr>
          <p:spPr>
            <a:xfrm>
              <a:off x="6223244" y="4083493"/>
              <a:ext cx="114168" cy="106724"/>
            </a:xfrm>
            <a:custGeom>
              <a:avLst/>
              <a:gdLst/>
              <a:ahLst/>
              <a:cxnLst/>
              <a:rect l="l" t="t" r="r" b="b"/>
              <a:pathLst>
                <a:path w="951" h="889" extrusionOk="0">
                  <a:moveTo>
                    <a:pt x="447" y="150"/>
                  </a:moveTo>
                  <a:cubicBezTo>
                    <a:pt x="537" y="150"/>
                    <a:pt x="625" y="191"/>
                    <a:pt x="689" y="255"/>
                  </a:cubicBezTo>
                  <a:cubicBezTo>
                    <a:pt x="805" y="370"/>
                    <a:pt x="774" y="541"/>
                    <a:pt x="658" y="651"/>
                  </a:cubicBezTo>
                  <a:cubicBezTo>
                    <a:pt x="599" y="704"/>
                    <a:pt x="525" y="733"/>
                    <a:pt x="452" y="733"/>
                  </a:cubicBezTo>
                  <a:cubicBezTo>
                    <a:pt x="376" y="733"/>
                    <a:pt x="300" y="701"/>
                    <a:pt x="244" y="632"/>
                  </a:cubicBezTo>
                  <a:cubicBezTo>
                    <a:pt x="128" y="498"/>
                    <a:pt x="171" y="285"/>
                    <a:pt x="336" y="218"/>
                  </a:cubicBezTo>
                  <a:cubicBezTo>
                    <a:pt x="366" y="206"/>
                    <a:pt x="378" y="182"/>
                    <a:pt x="384" y="157"/>
                  </a:cubicBezTo>
                  <a:cubicBezTo>
                    <a:pt x="405" y="153"/>
                    <a:pt x="426" y="150"/>
                    <a:pt x="447" y="150"/>
                  </a:cubicBezTo>
                  <a:close/>
                  <a:moveTo>
                    <a:pt x="444" y="0"/>
                  </a:moveTo>
                  <a:cubicBezTo>
                    <a:pt x="373" y="0"/>
                    <a:pt x="302" y="17"/>
                    <a:pt x="238" y="54"/>
                  </a:cubicBezTo>
                  <a:cubicBezTo>
                    <a:pt x="208" y="72"/>
                    <a:pt x="195" y="96"/>
                    <a:pt x="202" y="127"/>
                  </a:cubicBezTo>
                  <a:cubicBezTo>
                    <a:pt x="74" y="218"/>
                    <a:pt x="1" y="370"/>
                    <a:pt x="31" y="529"/>
                  </a:cubicBezTo>
                  <a:cubicBezTo>
                    <a:pt x="61" y="718"/>
                    <a:pt x="232" y="870"/>
                    <a:pt x="421" y="888"/>
                  </a:cubicBezTo>
                  <a:cubicBezTo>
                    <a:pt x="429" y="889"/>
                    <a:pt x="438" y="889"/>
                    <a:pt x="447" y="889"/>
                  </a:cubicBezTo>
                  <a:cubicBezTo>
                    <a:pt x="626" y="889"/>
                    <a:pt x="796" y="771"/>
                    <a:pt x="872" y="614"/>
                  </a:cubicBezTo>
                  <a:cubicBezTo>
                    <a:pt x="951" y="443"/>
                    <a:pt x="914" y="249"/>
                    <a:pt x="774" y="127"/>
                  </a:cubicBezTo>
                  <a:cubicBezTo>
                    <a:pt x="683" y="47"/>
                    <a:pt x="563" y="0"/>
                    <a:pt x="44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4" name="Google Shape;833;p39">
              <a:extLst>
                <a:ext uri="{FF2B5EF4-FFF2-40B4-BE49-F238E27FC236}">
                  <a16:creationId xmlns:a16="http://schemas.microsoft.com/office/drawing/2014/main" id="{EE75646A-6085-1B42-8D72-B3A560DADA50}"/>
                </a:ext>
              </a:extLst>
            </p:cNvPr>
            <p:cNvSpPr/>
            <p:nvPr/>
          </p:nvSpPr>
          <p:spPr>
            <a:xfrm>
              <a:off x="6373903" y="4013746"/>
              <a:ext cx="114168" cy="107085"/>
            </a:xfrm>
            <a:custGeom>
              <a:avLst/>
              <a:gdLst/>
              <a:ahLst/>
              <a:cxnLst/>
              <a:rect l="l" t="t" r="r" b="b"/>
              <a:pathLst>
                <a:path w="951" h="892" extrusionOk="0">
                  <a:moveTo>
                    <a:pt x="445" y="153"/>
                  </a:moveTo>
                  <a:cubicBezTo>
                    <a:pt x="532" y="153"/>
                    <a:pt x="624" y="193"/>
                    <a:pt x="689" y="257"/>
                  </a:cubicBezTo>
                  <a:cubicBezTo>
                    <a:pt x="804" y="373"/>
                    <a:pt x="774" y="543"/>
                    <a:pt x="658" y="653"/>
                  </a:cubicBezTo>
                  <a:cubicBezTo>
                    <a:pt x="599" y="706"/>
                    <a:pt x="525" y="735"/>
                    <a:pt x="452" y="735"/>
                  </a:cubicBezTo>
                  <a:cubicBezTo>
                    <a:pt x="375" y="735"/>
                    <a:pt x="300" y="703"/>
                    <a:pt x="244" y="635"/>
                  </a:cubicBezTo>
                  <a:cubicBezTo>
                    <a:pt x="128" y="501"/>
                    <a:pt x="171" y="287"/>
                    <a:pt x="335" y="220"/>
                  </a:cubicBezTo>
                  <a:cubicBezTo>
                    <a:pt x="366" y="208"/>
                    <a:pt x="378" y="184"/>
                    <a:pt x="384" y="160"/>
                  </a:cubicBezTo>
                  <a:cubicBezTo>
                    <a:pt x="404" y="155"/>
                    <a:pt x="424" y="153"/>
                    <a:pt x="445" y="153"/>
                  </a:cubicBezTo>
                  <a:close/>
                  <a:moveTo>
                    <a:pt x="449" y="1"/>
                  </a:moveTo>
                  <a:cubicBezTo>
                    <a:pt x="376" y="1"/>
                    <a:pt x="303" y="19"/>
                    <a:pt x="238" y="56"/>
                  </a:cubicBezTo>
                  <a:cubicBezTo>
                    <a:pt x="207" y="74"/>
                    <a:pt x="195" y="99"/>
                    <a:pt x="201" y="123"/>
                  </a:cubicBezTo>
                  <a:cubicBezTo>
                    <a:pt x="73" y="220"/>
                    <a:pt x="0" y="373"/>
                    <a:pt x="31" y="531"/>
                  </a:cubicBezTo>
                  <a:cubicBezTo>
                    <a:pt x="61" y="720"/>
                    <a:pt x="232" y="872"/>
                    <a:pt x="421" y="890"/>
                  </a:cubicBezTo>
                  <a:cubicBezTo>
                    <a:pt x="429" y="891"/>
                    <a:pt x="438" y="891"/>
                    <a:pt x="447" y="891"/>
                  </a:cubicBezTo>
                  <a:cubicBezTo>
                    <a:pt x="626" y="891"/>
                    <a:pt x="796" y="773"/>
                    <a:pt x="871" y="616"/>
                  </a:cubicBezTo>
                  <a:cubicBezTo>
                    <a:pt x="950" y="446"/>
                    <a:pt x="914" y="251"/>
                    <a:pt x="774" y="129"/>
                  </a:cubicBezTo>
                  <a:cubicBezTo>
                    <a:pt x="684" y="47"/>
                    <a:pt x="566" y="1"/>
                    <a:pt x="44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5" name="Google Shape;834;p39">
              <a:extLst>
                <a:ext uri="{FF2B5EF4-FFF2-40B4-BE49-F238E27FC236}">
                  <a16:creationId xmlns:a16="http://schemas.microsoft.com/office/drawing/2014/main" id="{E8521140-2147-E74E-9192-04D5A09B51F2}"/>
                </a:ext>
              </a:extLst>
            </p:cNvPr>
            <p:cNvSpPr/>
            <p:nvPr/>
          </p:nvSpPr>
          <p:spPr>
            <a:xfrm>
              <a:off x="6480624" y="3940638"/>
              <a:ext cx="114168" cy="106484"/>
            </a:xfrm>
            <a:custGeom>
              <a:avLst/>
              <a:gdLst/>
              <a:ahLst/>
              <a:cxnLst/>
              <a:rect l="l" t="t" r="r" b="b"/>
              <a:pathLst>
                <a:path w="951" h="887" extrusionOk="0">
                  <a:moveTo>
                    <a:pt x="450" y="152"/>
                  </a:moveTo>
                  <a:cubicBezTo>
                    <a:pt x="536" y="152"/>
                    <a:pt x="625" y="188"/>
                    <a:pt x="683" y="251"/>
                  </a:cubicBezTo>
                  <a:cubicBezTo>
                    <a:pt x="798" y="373"/>
                    <a:pt x="774" y="543"/>
                    <a:pt x="658" y="653"/>
                  </a:cubicBezTo>
                  <a:cubicBezTo>
                    <a:pt x="597" y="706"/>
                    <a:pt x="523" y="733"/>
                    <a:pt x="450" y="733"/>
                  </a:cubicBezTo>
                  <a:cubicBezTo>
                    <a:pt x="372" y="733"/>
                    <a:pt x="295" y="701"/>
                    <a:pt x="238" y="635"/>
                  </a:cubicBezTo>
                  <a:cubicBezTo>
                    <a:pt x="128" y="501"/>
                    <a:pt x="171" y="287"/>
                    <a:pt x="336" y="214"/>
                  </a:cubicBezTo>
                  <a:cubicBezTo>
                    <a:pt x="360" y="208"/>
                    <a:pt x="378" y="184"/>
                    <a:pt x="384" y="159"/>
                  </a:cubicBezTo>
                  <a:cubicBezTo>
                    <a:pt x="406" y="154"/>
                    <a:pt x="428" y="152"/>
                    <a:pt x="450" y="152"/>
                  </a:cubicBezTo>
                  <a:close/>
                  <a:moveTo>
                    <a:pt x="448" y="1"/>
                  </a:moveTo>
                  <a:cubicBezTo>
                    <a:pt x="374" y="1"/>
                    <a:pt x="300" y="19"/>
                    <a:pt x="232" y="56"/>
                  </a:cubicBezTo>
                  <a:cubicBezTo>
                    <a:pt x="202" y="68"/>
                    <a:pt x="195" y="99"/>
                    <a:pt x="195" y="123"/>
                  </a:cubicBezTo>
                  <a:cubicBezTo>
                    <a:pt x="74" y="214"/>
                    <a:pt x="1" y="373"/>
                    <a:pt x="31" y="531"/>
                  </a:cubicBezTo>
                  <a:cubicBezTo>
                    <a:pt x="61" y="720"/>
                    <a:pt x="226" y="872"/>
                    <a:pt x="415" y="884"/>
                  </a:cubicBezTo>
                  <a:cubicBezTo>
                    <a:pt x="427" y="886"/>
                    <a:pt x="440" y="886"/>
                    <a:pt x="452" y="886"/>
                  </a:cubicBezTo>
                  <a:cubicBezTo>
                    <a:pt x="628" y="886"/>
                    <a:pt x="798" y="769"/>
                    <a:pt x="872" y="610"/>
                  </a:cubicBezTo>
                  <a:cubicBezTo>
                    <a:pt x="951" y="446"/>
                    <a:pt x="908" y="251"/>
                    <a:pt x="774" y="129"/>
                  </a:cubicBezTo>
                  <a:cubicBezTo>
                    <a:pt x="684" y="46"/>
                    <a:pt x="566" y="1"/>
                    <a:pt x="44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6" name="Google Shape;835;p39">
              <a:extLst>
                <a:ext uri="{FF2B5EF4-FFF2-40B4-BE49-F238E27FC236}">
                  <a16:creationId xmlns:a16="http://schemas.microsoft.com/office/drawing/2014/main" id="{92175FBF-8730-4249-95F0-BBE80F628D77}"/>
                </a:ext>
              </a:extLst>
            </p:cNvPr>
            <p:cNvSpPr/>
            <p:nvPr/>
          </p:nvSpPr>
          <p:spPr>
            <a:xfrm>
              <a:off x="6610755" y="3816630"/>
              <a:ext cx="114168" cy="106844"/>
            </a:xfrm>
            <a:custGeom>
              <a:avLst/>
              <a:gdLst/>
              <a:ahLst/>
              <a:cxnLst/>
              <a:rect l="l" t="t" r="r" b="b"/>
              <a:pathLst>
                <a:path w="951" h="890" extrusionOk="0">
                  <a:moveTo>
                    <a:pt x="444" y="150"/>
                  </a:moveTo>
                  <a:cubicBezTo>
                    <a:pt x="531" y="150"/>
                    <a:pt x="619" y="190"/>
                    <a:pt x="683" y="254"/>
                  </a:cubicBezTo>
                  <a:cubicBezTo>
                    <a:pt x="799" y="370"/>
                    <a:pt x="774" y="541"/>
                    <a:pt x="659" y="650"/>
                  </a:cubicBezTo>
                  <a:cubicBezTo>
                    <a:pt x="597" y="706"/>
                    <a:pt x="523" y="735"/>
                    <a:pt x="450" y="735"/>
                  </a:cubicBezTo>
                  <a:cubicBezTo>
                    <a:pt x="372" y="735"/>
                    <a:pt x="295" y="702"/>
                    <a:pt x="238" y="632"/>
                  </a:cubicBezTo>
                  <a:cubicBezTo>
                    <a:pt x="129" y="504"/>
                    <a:pt x="165" y="285"/>
                    <a:pt x="336" y="218"/>
                  </a:cubicBezTo>
                  <a:cubicBezTo>
                    <a:pt x="360" y="206"/>
                    <a:pt x="378" y="181"/>
                    <a:pt x="384" y="157"/>
                  </a:cubicBezTo>
                  <a:cubicBezTo>
                    <a:pt x="404" y="152"/>
                    <a:pt x="424" y="150"/>
                    <a:pt x="444" y="150"/>
                  </a:cubicBezTo>
                  <a:close/>
                  <a:moveTo>
                    <a:pt x="441" y="0"/>
                  </a:moveTo>
                  <a:cubicBezTo>
                    <a:pt x="370" y="0"/>
                    <a:pt x="298" y="17"/>
                    <a:pt x="232" y="53"/>
                  </a:cubicBezTo>
                  <a:cubicBezTo>
                    <a:pt x="202" y="72"/>
                    <a:pt x="196" y="102"/>
                    <a:pt x="196" y="127"/>
                  </a:cubicBezTo>
                  <a:cubicBezTo>
                    <a:pt x="74" y="218"/>
                    <a:pt x="1" y="370"/>
                    <a:pt x="31" y="535"/>
                  </a:cubicBezTo>
                  <a:cubicBezTo>
                    <a:pt x="62" y="717"/>
                    <a:pt x="226" y="870"/>
                    <a:pt x="415" y="888"/>
                  </a:cubicBezTo>
                  <a:cubicBezTo>
                    <a:pt x="427" y="889"/>
                    <a:pt x="439" y="890"/>
                    <a:pt x="451" y="890"/>
                  </a:cubicBezTo>
                  <a:cubicBezTo>
                    <a:pt x="627" y="890"/>
                    <a:pt x="798" y="768"/>
                    <a:pt x="872" y="614"/>
                  </a:cubicBezTo>
                  <a:cubicBezTo>
                    <a:pt x="951" y="443"/>
                    <a:pt x="908" y="254"/>
                    <a:pt x="768" y="127"/>
                  </a:cubicBezTo>
                  <a:cubicBezTo>
                    <a:pt x="677" y="47"/>
                    <a:pt x="559" y="0"/>
                    <a:pt x="44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7" name="Google Shape;836;p39">
              <a:extLst>
                <a:ext uri="{FF2B5EF4-FFF2-40B4-BE49-F238E27FC236}">
                  <a16:creationId xmlns:a16="http://schemas.microsoft.com/office/drawing/2014/main" id="{9F84DA81-C4D2-CC4C-97F2-7706A6B23586}"/>
                </a:ext>
              </a:extLst>
            </p:cNvPr>
            <p:cNvSpPr/>
            <p:nvPr/>
          </p:nvSpPr>
          <p:spPr>
            <a:xfrm>
              <a:off x="6472581" y="1710413"/>
              <a:ext cx="211408" cy="214529"/>
            </a:xfrm>
            <a:custGeom>
              <a:avLst/>
              <a:gdLst/>
              <a:ahLst/>
              <a:cxnLst/>
              <a:rect l="l" t="t" r="r" b="b"/>
              <a:pathLst>
                <a:path w="1761" h="1787" extrusionOk="0">
                  <a:moveTo>
                    <a:pt x="308" y="146"/>
                  </a:moveTo>
                  <a:cubicBezTo>
                    <a:pt x="422" y="146"/>
                    <a:pt x="563" y="274"/>
                    <a:pt x="616" y="349"/>
                  </a:cubicBezTo>
                  <a:cubicBezTo>
                    <a:pt x="683" y="453"/>
                    <a:pt x="756" y="587"/>
                    <a:pt x="884" y="623"/>
                  </a:cubicBezTo>
                  <a:cubicBezTo>
                    <a:pt x="903" y="628"/>
                    <a:pt x="921" y="630"/>
                    <a:pt x="938" y="630"/>
                  </a:cubicBezTo>
                  <a:cubicBezTo>
                    <a:pt x="1040" y="630"/>
                    <a:pt x="1118" y="559"/>
                    <a:pt x="1170" y="471"/>
                  </a:cubicBezTo>
                  <a:cubicBezTo>
                    <a:pt x="1223" y="385"/>
                    <a:pt x="1263" y="249"/>
                    <a:pt x="1374" y="249"/>
                  </a:cubicBezTo>
                  <a:cubicBezTo>
                    <a:pt x="1390" y="249"/>
                    <a:pt x="1407" y="252"/>
                    <a:pt x="1426" y="258"/>
                  </a:cubicBezTo>
                  <a:cubicBezTo>
                    <a:pt x="1596" y="319"/>
                    <a:pt x="1609" y="513"/>
                    <a:pt x="1578" y="660"/>
                  </a:cubicBezTo>
                  <a:cubicBezTo>
                    <a:pt x="1535" y="861"/>
                    <a:pt x="1450" y="1056"/>
                    <a:pt x="1359" y="1238"/>
                  </a:cubicBezTo>
                  <a:cubicBezTo>
                    <a:pt x="1316" y="1324"/>
                    <a:pt x="1267" y="1409"/>
                    <a:pt x="1213" y="1494"/>
                  </a:cubicBezTo>
                  <a:cubicBezTo>
                    <a:pt x="1203" y="1514"/>
                    <a:pt x="1110" y="1641"/>
                    <a:pt x="1061" y="1641"/>
                  </a:cubicBezTo>
                  <a:cubicBezTo>
                    <a:pt x="1050" y="1641"/>
                    <a:pt x="1041" y="1633"/>
                    <a:pt x="1036" y="1616"/>
                  </a:cubicBezTo>
                  <a:cubicBezTo>
                    <a:pt x="1024" y="1573"/>
                    <a:pt x="993" y="1561"/>
                    <a:pt x="963" y="1561"/>
                  </a:cubicBezTo>
                  <a:cubicBezTo>
                    <a:pt x="756" y="1257"/>
                    <a:pt x="543" y="958"/>
                    <a:pt x="329" y="654"/>
                  </a:cubicBezTo>
                  <a:cubicBezTo>
                    <a:pt x="244" y="538"/>
                    <a:pt x="110" y="367"/>
                    <a:pt x="195" y="215"/>
                  </a:cubicBezTo>
                  <a:cubicBezTo>
                    <a:pt x="224" y="166"/>
                    <a:pt x="264" y="146"/>
                    <a:pt x="308" y="146"/>
                  </a:cubicBezTo>
                  <a:close/>
                  <a:moveTo>
                    <a:pt x="319" y="0"/>
                  </a:moveTo>
                  <a:cubicBezTo>
                    <a:pt x="309" y="0"/>
                    <a:pt x="298" y="1"/>
                    <a:pt x="287" y="2"/>
                  </a:cubicBezTo>
                  <a:cubicBezTo>
                    <a:pt x="98" y="14"/>
                    <a:pt x="1" y="197"/>
                    <a:pt x="25" y="373"/>
                  </a:cubicBezTo>
                  <a:cubicBezTo>
                    <a:pt x="37" y="489"/>
                    <a:pt x="98" y="587"/>
                    <a:pt x="165" y="684"/>
                  </a:cubicBezTo>
                  <a:cubicBezTo>
                    <a:pt x="244" y="800"/>
                    <a:pt x="323" y="909"/>
                    <a:pt x="403" y="1025"/>
                  </a:cubicBezTo>
                  <a:cubicBezTo>
                    <a:pt x="573" y="1263"/>
                    <a:pt x="738" y="1500"/>
                    <a:pt x="902" y="1738"/>
                  </a:cubicBezTo>
                  <a:cubicBezTo>
                    <a:pt x="921" y="1761"/>
                    <a:pt x="943" y="1770"/>
                    <a:pt x="967" y="1770"/>
                  </a:cubicBezTo>
                  <a:cubicBezTo>
                    <a:pt x="974" y="1770"/>
                    <a:pt x="980" y="1770"/>
                    <a:pt x="987" y="1768"/>
                  </a:cubicBezTo>
                  <a:cubicBezTo>
                    <a:pt x="1006" y="1774"/>
                    <a:pt x="1030" y="1780"/>
                    <a:pt x="1054" y="1786"/>
                  </a:cubicBezTo>
                  <a:cubicBezTo>
                    <a:pt x="1059" y="1787"/>
                    <a:pt x="1063" y="1787"/>
                    <a:pt x="1068" y="1787"/>
                  </a:cubicBezTo>
                  <a:cubicBezTo>
                    <a:pt x="1153" y="1787"/>
                    <a:pt x="1221" y="1734"/>
                    <a:pt x="1274" y="1665"/>
                  </a:cubicBezTo>
                  <a:cubicBezTo>
                    <a:pt x="1414" y="1494"/>
                    <a:pt x="1511" y="1293"/>
                    <a:pt x="1596" y="1092"/>
                  </a:cubicBezTo>
                  <a:cubicBezTo>
                    <a:pt x="1676" y="897"/>
                    <a:pt x="1761" y="672"/>
                    <a:pt x="1736" y="465"/>
                  </a:cubicBezTo>
                  <a:cubicBezTo>
                    <a:pt x="1718" y="282"/>
                    <a:pt x="1596" y="130"/>
                    <a:pt x="1408" y="99"/>
                  </a:cubicBezTo>
                  <a:cubicBezTo>
                    <a:pt x="1393" y="97"/>
                    <a:pt x="1380" y="96"/>
                    <a:pt x="1367" y="96"/>
                  </a:cubicBezTo>
                  <a:cubicBezTo>
                    <a:pt x="1216" y="96"/>
                    <a:pt x="1134" y="220"/>
                    <a:pt x="1066" y="349"/>
                  </a:cubicBezTo>
                  <a:cubicBezTo>
                    <a:pt x="1039" y="399"/>
                    <a:pt x="1006" y="479"/>
                    <a:pt x="945" y="479"/>
                  </a:cubicBezTo>
                  <a:cubicBezTo>
                    <a:pt x="939" y="479"/>
                    <a:pt x="933" y="478"/>
                    <a:pt x="926" y="477"/>
                  </a:cubicBezTo>
                  <a:cubicBezTo>
                    <a:pt x="853" y="459"/>
                    <a:pt x="798" y="355"/>
                    <a:pt x="762" y="300"/>
                  </a:cubicBezTo>
                  <a:cubicBezTo>
                    <a:pt x="664" y="150"/>
                    <a:pt x="511" y="0"/>
                    <a:pt x="31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8" name="Google Shape;837;p39">
              <a:extLst>
                <a:ext uri="{FF2B5EF4-FFF2-40B4-BE49-F238E27FC236}">
                  <a16:creationId xmlns:a16="http://schemas.microsoft.com/office/drawing/2014/main" id="{5FAFD5EE-9AF3-874F-A331-0E275F0D73A2}"/>
                </a:ext>
              </a:extLst>
            </p:cNvPr>
            <p:cNvSpPr/>
            <p:nvPr/>
          </p:nvSpPr>
          <p:spPr>
            <a:xfrm>
              <a:off x="4746906" y="3316996"/>
              <a:ext cx="27251" cy="1265807"/>
            </a:xfrm>
            <a:custGeom>
              <a:avLst/>
              <a:gdLst/>
              <a:ahLst/>
              <a:cxnLst/>
              <a:rect l="l" t="t" r="r" b="b"/>
              <a:pathLst>
                <a:path w="227" h="10544" extrusionOk="0">
                  <a:moveTo>
                    <a:pt x="152" y="1"/>
                  </a:moveTo>
                  <a:cubicBezTo>
                    <a:pt x="115" y="1"/>
                    <a:pt x="77" y="25"/>
                    <a:pt x="74" y="74"/>
                  </a:cubicBezTo>
                  <a:cubicBezTo>
                    <a:pt x="44" y="1420"/>
                    <a:pt x="25" y="2772"/>
                    <a:pt x="13" y="4124"/>
                  </a:cubicBezTo>
                  <a:cubicBezTo>
                    <a:pt x="1" y="5476"/>
                    <a:pt x="1" y="6835"/>
                    <a:pt x="7" y="8193"/>
                  </a:cubicBezTo>
                  <a:cubicBezTo>
                    <a:pt x="13" y="8954"/>
                    <a:pt x="19" y="9709"/>
                    <a:pt x="31" y="10471"/>
                  </a:cubicBezTo>
                  <a:cubicBezTo>
                    <a:pt x="34" y="10520"/>
                    <a:pt x="74" y="10544"/>
                    <a:pt x="112" y="10544"/>
                  </a:cubicBezTo>
                  <a:cubicBezTo>
                    <a:pt x="150" y="10544"/>
                    <a:pt x="187" y="10520"/>
                    <a:pt x="184" y="10471"/>
                  </a:cubicBezTo>
                  <a:cubicBezTo>
                    <a:pt x="165" y="9125"/>
                    <a:pt x="153" y="7773"/>
                    <a:pt x="153" y="6420"/>
                  </a:cubicBezTo>
                  <a:cubicBezTo>
                    <a:pt x="153" y="5068"/>
                    <a:pt x="165" y="3710"/>
                    <a:pt x="184" y="2352"/>
                  </a:cubicBezTo>
                  <a:cubicBezTo>
                    <a:pt x="196" y="1590"/>
                    <a:pt x="208" y="829"/>
                    <a:pt x="226" y="74"/>
                  </a:cubicBezTo>
                  <a:cubicBezTo>
                    <a:pt x="226" y="25"/>
                    <a:pt x="190" y="1"/>
                    <a:pt x="15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9" name="Google Shape;838;p39">
              <a:extLst>
                <a:ext uri="{FF2B5EF4-FFF2-40B4-BE49-F238E27FC236}">
                  <a16:creationId xmlns:a16="http://schemas.microsoft.com/office/drawing/2014/main" id="{AA69F16A-02E8-5C4E-AD00-7B11E2836169}"/>
                </a:ext>
              </a:extLst>
            </p:cNvPr>
            <p:cNvSpPr/>
            <p:nvPr/>
          </p:nvSpPr>
          <p:spPr>
            <a:xfrm>
              <a:off x="7447242" y="3287345"/>
              <a:ext cx="171551" cy="1286216"/>
            </a:xfrm>
            <a:custGeom>
              <a:avLst/>
              <a:gdLst/>
              <a:ahLst/>
              <a:cxnLst/>
              <a:rect l="l" t="t" r="r" b="b"/>
              <a:pathLst>
                <a:path w="1429" h="10714" extrusionOk="0">
                  <a:moveTo>
                    <a:pt x="953" y="2179"/>
                  </a:moveTo>
                  <a:cubicBezTo>
                    <a:pt x="1031" y="2179"/>
                    <a:pt x="1109" y="2215"/>
                    <a:pt x="1146" y="2288"/>
                  </a:cubicBezTo>
                  <a:cubicBezTo>
                    <a:pt x="1201" y="2404"/>
                    <a:pt x="1067" y="2495"/>
                    <a:pt x="975" y="2532"/>
                  </a:cubicBezTo>
                  <a:cubicBezTo>
                    <a:pt x="931" y="2545"/>
                    <a:pt x="886" y="2552"/>
                    <a:pt x="841" y="2552"/>
                  </a:cubicBezTo>
                  <a:cubicBezTo>
                    <a:pt x="786" y="2552"/>
                    <a:pt x="730" y="2542"/>
                    <a:pt x="677" y="2526"/>
                  </a:cubicBezTo>
                  <a:cubicBezTo>
                    <a:pt x="634" y="2513"/>
                    <a:pt x="598" y="2501"/>
                    <a:pt x="561" y="2483"/>
                  </a:cubicBezTo>
                  <a:cubicBezTo>
                    <a:pt x="573" y="2465"/>
                    <a:pt x="585" y="2446"/>
                    <a:pt x="598" y="2434"/>
                  </a:cubicBezTo>
                  <a:cubicBezTo>
                    <a:pt x="665" y="2337"/>
                    <a:pt x="756" y="2233"/>
                    <a:pt x="878" y="2191"/>
                  </a:cubicBezTo>
                  <a:cubicBezTo>
                    <a:pt x="902" y="2183"/>
                    <a:pt x="927" y="2179"/>
                    <a:pt x="953" y="2179"/>
                  </a:cubicBezTo>
                  <a:close/>
                  <a:moveTo>
                    <a:pt x="797" y="5527"/>
                  </a:moveTo>
                  <a:cubicBezTo>
                    <a:pt x="841" y="5527"/>
                    <a:pt x="865" y="5549"/>
                    <a:pt x="908" y="5565"/>
                  </a:cubicBezTo>
                  <a:cubicBezTo>
                    <a:pt x="908" y="5565"/>
                    <a:pt x="914" y="5571"/>
                    <a:pt x="920" y="5571"/>
                  </a:cubicBezTo>
                  <a:cubicBezTo>
                    <a:pt x="920" y="5577"/>
                    <a:pt x="920" y="5583"/>
                    <a:pt x="920" y="5583"/>
                  </a:cubicBezTo>
                  <a:cubicBezTo>
                    <a:pt x="908" y="5601"/>
                    <a:pt x="902" y="5620"/>
                    <a:pt x="890" y="5638"/>
                  </a:cubicBezTo>
                  <a:cubicBezTo>
                    <a:pt x="847" y="5699"/>
                    <a:pt x="762" y="5723"/>
                    <a:pt x="689" y="5729"/>
                  </a:cubicBezTo>
                  <a:cubicBezTo>
                    <a:pt x="628" y="5729"/>
                    <a:pt x="573" y="5717"/>
                    <a:pt x="525" y="5693"/>
                  </a:cubicBezTo>
                  <a:cubicBezTo>
                    <a:pt x="585" y="5601"/>
                    <a:pt x="671" y="5534"/>
                    <a:pt x="780" y="5528"/>
                  </a:cubicBezTo>
                  <a:cubicBezTo>
                    <a:pt x="786" y="5528"/>
                    <a:pt x="792" y="5527"/>
                    <a:pt x="797" y="5527"/>
                  </a:cubicBezTo>
                  <a:close/>
                  <a:moveTo>
                    <a:pt x="884" y="7861"/>
                  </a:moveTo>
                  <a:cubicBezTo>
                    <a:pt x="890" y="7861"/>
                    <a:pt x="896" y="7861"/>
                    <a:pt x="902" y="7861"/>
                  </a:cubicBezTo>
                  <a:cubicBezTo>
                    <a:pt x="1018" y="7867"/>
                    <a:pt x="1079" y="7965"/>
                    <a:pt x="987" y="8050"/>
                  </a:cubicBezTo>
                  <a:cubicBezTo>
                    <a:pt x="953" y="8084"/>
                    <a:pt x="913" y="8098"/>
                    <a:pt x="871" y="8098"/>
                  </a:cubicBezTo>
                  <a:cubicBezTo>
                    <a:pt x="810" y="8098"/>
                    <a:pt x="746" y="8068"/>
                    <a:pt x="695" y="8032"/>
                  </a:cubicBezTo>
                  <a:cubicBezTo>
                    <a:pt x="671" y="8013"/>
                    <a:pt x="646" y="7995"/>
                    <a:pt x="628" y="7977"/>
                  </a:cubicBezTo>
                  <a:cubicBezTo>
                    <a:pt x="697" y="7908"/>
                    <a:pt x="782" y="7861"/>
                    <a:pt x="884" y="7861"/>
                  </a:cubicBezTo>
                  <a:close/>
                  <a:moveTo>
                    <a:pt x="606" y="0"/>
                  </a:moveTo>
                  <a:cubicBezTo>
                    <a:pt x="583" y="0"/>
                    <a:pt x="559" y="10"/>
                    <a:pt x="543" y="34"/>
                  </a:cubicBezTo>
                  <a:cubicBezTo>
                    <a:pt x="360" y="315"/>
                    <a:pt x="226" y="625"/>
                    <a:pt x="141" y="954"/>
                  </a:cubicBezTo>
                  <a:cubicBezTo>
                    <a:pt x="56" y="1265"/>
                    <a:pt x="7" y="1600"/>
                    <a:pt x="56" y="1923"/>
                  </a:cubicBezTo>
                  <a:cubicBezTo>
                    <a:pt x="86" y="2148"/>
                    <a:pt x="183" y="2373"/>
                    <a:pt x="360" y="2526"/>
                  </a:cubicBezTo>
                  <a:cubicBezTo>
                    <a:pt x="348" y="2544"/>
                    <a:pt x="330" y="2568"/>
                    <a:pt x="317" y="2593"/>
                  </a:cubicBezTo>
                  <a:cubicBezTo>
                    <a:pt x="31" y="3147"/>
                    <a:pt x="1" y="3786"/>
                    <a:pt x="31" y="4395"/>
                  </a:cubicBezTo>
                  <a:cubicBezTo>
                    <a:pt x="43" y="4700"/>
                    <a:pt x="56" y="5023"/>
                    <a:pt x="123" y="5321"/>
                  </a:cubicBezTo>
                  <a:cubicBezTo>
                    <a:pt x="153" y="5474"/>
                    <a:pt x="220" y="5632"/>
                    <a:pt x="330" y="5742"/>
                  </a:cubicBezTo>
                  <a:cubicBezTo>
                    <a:pt x="305" y="5790"/>
                    <a:pt x="287" y="5845"/>
                    <a:pt x="263" y="5894"/>
                  </a:cubicBezTo>
                  <a:cubicBezTo>
                    <a:pt x="208" y="6028"/>
                    <a:pt x="165" y="6168"/>
                    <a:pt x="135" y="6308"/>
                  </a:cubicBezTo>
                  <a:cubicBezTo>
                    <a:pt x="68" y="6588"/>
                    <a:pt x="49" y="6881"/>
                    <a:pt x="92" y="7161"/>
                  </a:cubicBezTo>
                  <a:cubicBezTo>
                    <a:pt x="129" y="7447"/>
                    <a:pt x="232" y="7721"/>
                    <a:pt x="409" y="7953"/>
                  </a:cubicBezTo>
                  <a:cubicBezTo>
                    <a:pt x="415" y="7959"/>
                    <a:pt x="421" y="7971"/>
                    <a:pt x="427" y="7977"/>
                  </a:cubicBezTo>
                  <a:cubicBezTo>
                    <a:pt x="378" y="8056"/>
                    <a:pt x="336" y="8135"/>
                    <a:pt x="299" y="8221"/>
                  </a:cubicBezTo>
                  <a:cubicBezTo>
                    <a:pt x="183" y="8513"/>
                    <a:pt x="147" y="8854"/>
                    <a:pt x="141" y="9171"/>
                  </a:cubicBezTo>
                  <a:cubicBezTo>
                    <a:pt x="129" y="9506"/>
                    <a:pt x="171" y="9847"/>
                    <a:pt x="250" y="10176"/>
                  </a:cubicBezTo>
                  <a:cubicBezTo>
                    <a:pt x="293" y="10340"/>
                    <a:pt x="348" y="10505"/>
                    <a:pt x="415" y="10663"/>
                  </a:cubicBezTo>
                  <a:cubicBezTo>
                    <a:pt x="429" y="10699"/>
                    <a:pt x="460" y="10714"/>
                    <a:pt x="490" y="10714"/>
                  </a:cubicBezTo>
                  <a:cubicBezTo>
                    <a:pt x="538" y="10714"/>
                    <a:pt x="583" y="10676"/>
                    <a:pt x="561" y="10620"/>
                  </a:cubicBezTo>
                  <a:cubicBezTo>
                    <a:pt x="348" y="10103"/>
                    <a:pt x="257" y="9542"/>
                    <a:pt x="299" y="8982"/>
                  </a:cubicBezTo>
                  <a:cubicBezTo>
                    <a:pt x="317" y="8732"/>
                    <a:pt x="354" y="8458"/>
                    <a:pt x="464" y="8227"/>
                  </a:cubicBezTo>
                  <a:cubicBezTo>
                    <a:pt x="482" y="8184"/>
                    <a:pt x="506" y="8135"/>
                    <a:pt x="537" y="8093"/>
                  </a:cubicBezTo>
                  <a:cubicBezTo>
                    <a:pt x="635" y="8183"/>
                    <a:pt x="756" y="8255"/>
                    <a:pt x="877" y="8255"/>
                  </a:cubicBezTo>
                  <a:cubicBezTo>
                    <a:pt x="952" y="8255"/>
                    <a:pt x="1027" y="8227"/>
                    <a:pt x="1097" y="8160"/>
                  </a:cubicBezTo>
                  <a:cubicBezTo>
                    <a:pt x="1176" y="8080"/>
                    <a:pt x="1219" y="7946"/>
                    <a:pt x="1158" y="7843"/>
                  </a:cubicBezTo>
                  <a:cubicBezTo>
                    <a:pt x="1103" y="7748"/>
                    <a:pt x="994" y="7710"/>
                    <a:pt x="889" y="7710"/>
                  </a:cubicBezTo>
                  <a:cubicBezTo>
                    <a:pt x="867" y="7710"/>
                    <a:pt x="844" y="7712"/>
                    <a:pt x="823" y="7715"/>
                  </a:cubicBezTo>
                  <a:cubicBezTo>
                    <a:pt x="707" y="7727"/>
                    <a:pt x="610" y="7788"/>
                    <a:pt x="525" y="7867"/>
                  </a:cubicBezTo>
                  <a:cubicBezTo>
                    <a:pt x="427" y="7739"/>
                    <a:pt x="360" y="7587"/>
                    <a:pt x="311" y="7447"/>
                  </a:cubicBezTo>
                  <a:cubicBezTo>
                    <a:pt x="159" y="6996"/>
                    <a:pt x="208" y="6497"/>
                    <a:pt x="366" y="6052"/>
                  </a:cubicBezTo>
                  <a:cubicBezTo>
                    <a:pt x="391" y="5985"/>
                    <a:pt x="415" y="5906"/>
                    <a:pt x="451" y="5827"/>
                  </a:cubicBezTo>
                  <a:cubicBezTo>
                    <a:pt x="488" y="5851"/>
                    <a:pt x="531" y="5863"/>
                    <a:pt x="579" y="5869"/>
                  </a:cubicBezTo>
                  <a:cubicBezTo>
                    <a:pt x="608" y="5875"/>
                    <a:pt x="639" y="5878"/>
                    <a:pt x="669" y="5878"/>
                  </a:cubicBezTo>
                  <a:cubicBezTo>
                    <a:pt x="845" y="5878"/>
                    <a:pt x="1036" y="5787"/>
                    <a:pt x="1073" y="5595"/>
                  </a:cubicBezTo>
                  <a:cubicBezTo>
                    <a:pt x="1091" y="5461"/>
                    <a:pt x="939" y="5388"/>
                    <a:pt x="829" y="5376"/>
                  </a:cubicBezTo>
                  <a:cubicBezTo>
                    <a:pt x="817" y="5375"/>
                    <a:pt x="804" y="5374"/>
                    <a:pt x="792" y="5374"/>
                  </a:cubicBezTo>
                  <a:cubicBezTo>
                    <a:pt x="672" y="5374"/>
                    <a:pt x="559" y="5428"/>
                    <a:pt x="476" y="5516"/>
                  </a:cubicBezTo>
                  <a:cubicBezTo>
                    <a:pt x="451" y="5547"/>
                    <a:pt x="427" y="5571"/>
                    <a:pt x="409" y="5601"/>
                  </a:cubicBezTo>
                  <a:cubicBezTo>
                    <a:pt x="354" y="5534"/>
                    <a:pt x="311" y="5449"/>
                    <a:pt x="287" y="5358"/>
                  </a:cubicBezTo>
                  <a:cubicBezTo>
                    <a:pt x="220" y="5120"/>
                    <a:pt x="214" y="4864"/>
                    <a:pt x="196" y="4621"/>
                  </a:cubicBezTo>
                  <a:cubicBezTo>
                    <a:pt x="159" y="4115"/>
                    <a:pt x="147" y="3598"/>
                    <a:pt x="281" y="3104"/>
                  </a:cubicBezTo>
                  <a:cubicBezTo>
                    <a:pt x="330" y="2934"/>
                    <a:pt x="397" y="2763"/>
                    <a:pt x="482" y="2611"/>
                  </a:cubicBezTo>
                  <a:cubicBezTo>
                    <a:pt x="488" y="2611"/>
                    <a:pt x="488" y="2617"/>
                    <a:pt x="494" y="2617"/>
                  </a:cubicBezTo>
                  <a:cubicBezTo>
                    <a:pt x="597" y="2673"/>
                    <a:pt x="718" y="2705"/>
                    <a:pt x="837" y="2705"/>
                  </a:cubicBezTo>
                  <a:cubicBezTo>
                    <a:pt x="978" y="2705"/>
                    <a:pt x="1116" y="2659"/>
                    <a:pt x="1219" y="2550"/>
                  </a:cubicBezTo>
                  <a:cubicBezTo>
                    <a:pt x="1428" y="2335"/>
                    <a:pt x="1227" y="2026"/>
                    <a:pt x="960" y="2026"/>
                  </a:cubicBezTo>
                  <a:cubicBezTo>
                    <a:pt x="955" y="2026"/>
                    <a:pt x="950" y="2026"/>
                    <a:pt x="945" y="2026"/>
                  </a:cubicBezTo>
                  <a:cubicBezTo>
                    <a:pt x="726" y="2038"/>
                    <a:pt x="561" y="2209"/>
                    <a:pt x="439" y="2392"/>
                  </a:cubicBezTo>
                  <a:cubicBezTo>
                    <a:pt x="342" y="2294"/>
                    <a:pt x="269" y="2172"/>
                    <a:pt x="232" y="2038"/>
                  </a:cubicBezTo>
                  <a:cubicBezTo>
                    <a:pt x="165" y="1782"/>
                    <a:pt x="183" y="1508"/>
                    <a:pt x="226" y="1253"/>
                  </a:cubicBezTo>
                  <a:cubicBezTo>
                    <a:pt x="275" y="978"/>
                    <a:pt x="360" y="717"/>
                    <a:pt x="476" y="467"/>
                  </a:cubicBezTo>
                  <a:cubicBezTo>
                    <a:pt x="537" y="345"/>
                    <a:pt x="604" y="223"/>
                    <a:pt x="677" y="114"/>
                  </a:cubicBezTo>
                  <a:cubicBezTo>
                    <a:pt x="711" y="54"/>
                    <a:pt x="659" y="0"/>
                    <a:pt x="60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0" name="Google Shape;839;p39">
              <a:extLst>
                <a:ext uri="{FF2B5EF4-FFF2-40B4-BE49-F238E27FC236}">
                  <a16:creationId xmlns:a16="http://schemas.microsoft.com/office/drawing/2014/main" id="{E9FA1917-E7CC-1C40-9427-232333B1092C}"/>
                </a:ext>
              </a:extLst>
            </p:cNvPr>
            <p:cNvSpPr/>
            <p:nvPr/>
          </p:nvSpPr>
          <p:spPr>
            <a:xfrm>
              <a:off x="5073794" y="2137299"/>
              <a:ext cx="414773" cy="333979"/>
            </a:xfrm>
            <a:custGeom>
              <a:avLst/>
              <a:gdLst/>
              <a:ahLst/>
              <a:cxnLst/>
              <a:rect l="l" t="t" r="r" b="b"/>
              <a:pathLst>
                <a:path w="3455" h="2782" extrusionOk="0">
                  <a:moveTo>
                    <a:pt x="2193" y="557"/>
                  </a:moveTo>
                  <a:cubicBezTo>
                    <a:pt x="2193" y="569"/>
                    <a:pt x="2199" y="588"/>
                    <a:pt x="2205" y="600"/>
                  </a:cubicBezTo>
                  <a:cubicBezTo>
                    <a:pt x="2218" y="649"/>
                    <a:pt x="2224" y="703"/>
                    <a:pt x="2212" y="758"/>
                  </a:cubicBezTo>
                  <a:cubicBezTo>
                    <a:pt x="2202" y="778"/>
                    <a:pt x="2184" y="821"/>
                    <a:pt x="2158" y="821"/>
                  </a:cubicBezTo>
                  <a:cubicBezTo>
                    <a:pt x="2152" y="821"/>
                    <a:pt x="2146" y="819"/>
                    <a:pt x="2138" y="813"/>
                  </a:cubicBezTo>
                  <a:cubicBezTo>
                    <a:pt x="2108" y="795"/>
                    <a:pt x="2120" y="728"/>
                    <a:pt x="2126" y="697"/>
                  </a:cubicBezTo>
                  <a:cubicBezTo>
                    <a:pt x="2138" y="649"/>
                    <a:pt x="2163" y="600"/>
                    <a:pt x="2193" y="557"/>
                  </a:cubicBezTo>
                  <a:close/>
                  <a:moveTo>
                    <a:pt x="1133" y="667"/>
                  </a:moveTo>
                  <a:lnTo>
                    <a:pt x="1133" y="667"/>
                  </a:lnTo>
                  <a:cubicBezTo>
                    <a:pt x="1140" y="673"/>
                    <a:pt x="1146" y="673"/>
                    <a:pt x="1152" y="679"/>
                  </a:cubicBezTo>
                  <a:cubicBezTo>
                    <a:pt x="1207" y="716"/>
                    <a:pt x="1255" y="764"/>
                    <a:pt x="1292" y="819"/>
                  </a:cubicBezTo>
                  <a:cubicBezTo>
                    <a:pt x="1310" y="843"/>
                    <a:pt x="1328" y="874"/>
                    <a:pt x="1328" y="904"/>
                  </a:cubicBezTo>
                  <a:cubicBezTo>
                    <a:pt x="1328" y="929"/>
                    <a:pt x="1310" y="971"/>
                    <a:pt x="1280" y="971"/>
                  </a:cubicBezTo>
                  <a:cubicBezTo>
                    <a:pt x="1231" y="965"/>
                    <a:pt x="1176" y="850"/>
                    <a:pt x="1164" y="813"/>
                  </a:cubicBezTo>
                  <a:cubicBezTo>
                    <a:pt x="1146" y="764"/>
                    <a:pt x="1133" y="716"/>
                    <a:pt x="1133" y="667"/>
                  </a:cubicBezTo>
                  <a:close/>
                  <a:moveTo>
                    <a:pt x="626" y="1366"/>
                  </a:moveTo>
                  <a:cubicBezTo>
                    <a:pt x="636" y="1366"/>
                    <a:pt x="647" y="1366"/>
                    <a:pt x="658" y="1367"/>
                  </a:cubicBezTo>
                  <a:cubicBezTo>
                    <a:pt x="738" y="1367"/>
                    <a:pt x="817" y="1392"/>
                    <a:pt x="872" y="1446"/>
                  </a:cubicBezTo>
                  <a:cubicBezTo>
                    <a:pt x="816" y="1462"/>
                    <a:pt x="761" y="1472"/>
                    <a:pt x="707" y="1472"/>
                  </a:cubicBezTo>
                  <a:cubicBezTo>
                    <a:pt x="635" y="1472"/>
                    <a:pt x="566" y="1455"/>
                    <a:pt x="500" y="1410"/>
                  </a:cubicBezTo>
                  <a:cubicBezTo>
                    <a:pt x="494" y="1410"/>
                    <a:pt x="488" y="1404"/>
                    <a:pt x="482" y="1404"/>
                  </a:cubicBezTo>
                  <a:cubicBezTo>
                    <a:pt x="527" y="1378"/>
                    <a:pt x="573" y="1366"/>
                    <a:pt x="626" y="1366"/>
                  </a:cubicBezTo>
                  <a:close/>
                  <a:moveTo>
                    <a:pt x="2637" y="1341"/>
                  </a:moveTo>
                  <a:cubicBezTo>
                    <a:pt x="2760" y="1341"/>
                    <a:pt x="2858" y="1472"/>
                    <a:pt x="2869" y="1587"/>
                  </a:cubicBezTo>
                  <a:cubicBezTo>
                    <a:pt x="2875" y="1605"/>
                    <a:pt x="2875" y="1629"/>
                    <a:pt x="2869" y="1647"/>
                  </a:cubicBezTo>
                  <a:cubicBezTo>
                    <a:pt x="2857" y="1654"/>
                    <a:pt x="2845" y="1654"/>
                    <a:pt x="2827" y="1660"/>
                  </a:cubicBezTo>
                  <a:cubicBezTo>
                    <a:pt x="2785" y="1674"/>
                    <a:pt x="2734" y="1684"/>
                    <a:pt x="2683" y="1684"/>
                  </a:cubicBezTo>
                  <a:cubicBezTo>
                    <a:pt x="2608" y="1684"/>
                    <a:pt x="2533" y="1663"/>
                    <a:pt x="2486" y="1605"/>
                  </a:cubicBezTo>
                  <a:cubicBezTo>
                    <a:pt x="2406" y="1507"/>
                    <a:pt x="2498" y="1361"/>
                    <a:pt x="2614" y="1343"/>
                  </a:cubicBezTo>
                  <a:cubicBezTo>
                    <a:pt x="2622" y="1342"/>
                    <a:pt x="2629" y="1341"/>
                    <a:pt x="2637" y="1341"/>
                  </a:cubicBezTo>
                  <a:close/>
                  <a:moveTo>
                    <a:pt x="1661" y="1695"/>
                  </a:moveTo>
                  <a:cubicBezTo>
                    <a:pt x="1724" y="1695"/>
                    <a:pt x="1804" y="1742"/>
                    <a:pt x="1846" y="1788"/>
                  </a:cubicBezTo>
                  <a:cubicBezTo>
                    <a:pt x="1925" y="1873"/>
                    <a:pt x="1956" y="2007"/>
                    <a:pt x="1944" y="2123"/>
                  </a:cubicBezTo>
                  <a:cubicBezTo>
                    <a:pt x="1944" y="2135"/>
                    <a:pt x="1937" y="2147"/>
                    <a:pt x="1937" y="2159"/>
                  </a:cubicBezTo>
                  <a:cubicBezTo>
                    <a:pt x="1883" y="2147"/>
                    <a:pt x="1834" y="2135"/>
                    <a:pt x="1785" y="2110"/>
                  </a:cubicBezTo>
                  <a:cubicBezTo>
                    <a:pt x="1669" y="2049"/>
                    <a:pt x="1566" y="1928"/>
                    <a:pt x="1572" y="1794"/>
                  </a:cubicBezTo>
                  <a:cubicBezTo>
                    <a:pt x="1577" y="1721"/>
                    <a:pt x="1615" y="1695"/>
                    <a:pt x="1661" y="1695"/>
                  </a:cubicBezTo>
                  <a:close/>
                  <a:moveTo>
                    <a:pt x="1012" y="2031"/>
                  </a:moveTo>
                  <a:cubicBezTo>
                    <a:pt x="1091" y="2031"/>
                    <a:pt x="1194" y="2068"/>
                    <a:pt x="1213" y="2159"/>
                  </a:cubicBezTo>
                  <a:cubicBezTo>
                    <a:pt x="1243" y="2287"/>
                    <a:pt x="1097" y="2391"/>
                    <a:pt x="987" y="2427"/>
                  </a:cubicBezTo>
                  <a:cubicBezTo>
                    <a:pt x="951" y="2433"/>
                    <a:pt x="908" y="2439"/>
                    <a:pt x="872" y="2445"/>
                  </a:cubicBezTo>
                  <a:cubicBezTo>
                    <a:pt x="829" y="2384"/>
                    <a:pt x="811" y="2317"/>
                    <a:pt x="817" y="2232"/>
                  </a:cubicBezTo>
                  <a:cubicBezTo>
                    <a:pt x="829" y="2123"/>
                    <a:pt x="896" y="2037"/>
                    <a:pt x="1012" y="2031"/>
                  </a:cubicBezTo>
                  <a:close/>
                  <a:moveTo>
                    <a:pt x="1640" y="151"/>
                  </a:moveTo>
                  <a:cubicBezTo>
                    <a:pt x="1766" y="151"/>
                    <a:pt x="1891" y="194"/>
                    <a:pt x="1992" y="277"/>
                  </a:cubicBezTo>
                  <a:cubicBezTo>
                    <a:pt x="2041" y="314"/>
                    <a:pt x="2078" y="356"/>
                    <a:pt x="2114" y="405"/>
                  </a:cubicBezTo>
                  <a:cubicBezTo>
                    <a:pt x="2047" y="484"/>
                    <a:pt x="1992" y="575"/>
                    <a:pt x="1974" y="673"/>
                  </a:cubicBezTo>
                  <a:cubicBezTo>
                    <a:pt x="1952" y="801"/>
                    <a:pt x="2001" y="976"/>
                    <a:pt x="2150" y="976"/>
                  </a:cubicBezTo>
                  <a:cubicBezTo>
                    <a:pt x="2164" y="976"/>
                    <a:pt x="2178" y="974"/>
                    <a:pt x="2193" y="971"/>
                  </a:cubicBezTo>
                  <a:cubicBezTo>
                    <a:pt x="2352" y="941"/>
                    <a:pt x="2388" y="734"/>
                    <a:pt x="2358" y="600"/>
                  </a:cubicBezTo>
                  <a:cubicBezTo>
                    <a:pt x="2346" y="539"/>
                    <a:pt x="2327" y="484"/>
                    <a:pt x="2303" y="429"/>
                  </a:cubicBezTo>
                  <a:cubicBezTo>
                    <a:pt x="2370" y="362"/>
                    <a:pt x="2443" y="314"/>
                    <a:pt x="2528" y="277"/>
                  </a:cubicBezTo>
                  <a:cubicBezTo>
                    <a:pt x="2595" y="251"/>
                    <a:pt x="2667" y="239"/>
                    <a:pt x="2738" y="239"/>
                  </a:cubicBezTo>
                  <a:cubicBezTo>
                    <a:pt x="2937" y="239"/>
                    <a:pt x="3134" y="338"/>
                    <a:pt x="3229" y="527"/>
                  </a:cubicBezTo>
                  <a:cubicBezTo>
                    <a:pt x="3351" y="789"/>
                    <a:pt x="3320" y="1166"/>
                    <a:pt x="3162" y="1410"/>
                  </a:cubicBezTo>
                  <a:cubicBezTo>
                    <a:pt x="3119" y="1465"/>
                    <a:pt x="3076" y="1520"/>
                    <a:pt x="3022" y="1562"/>
                  </a:cubicBezTo>
                  <a:cubicBezTo>
                    <a:pt x="3009" y="1501"/>
                    <a:pt x="2997" y="1446"/>
                    <a:pt x="2961" y="1392"/>
                  </a:cubicBezTo>
                  <a:cubicBezTo>
                    <a:pt x="2892" y="1277"/>
                    <a:pt x="2767" y="1193"/>
                    <a:pt x="2634" y="1193"/>
                  </a:cubicBezTo>
                  <a:cubicBezTo>
                    <a:pt x="2591" y="1193"/>
                    <a:pt x="2547" y="1202"/>
                    <a:pt x="2504" y="1221"/>
                  </a:cubicBezTo>
                  <a:cubicBezTo>
                    <a:pt x="2358" y="1288"/>
                    <a:pt x="2254" y="1471"/>
                    <a:pt x="2327" y="1629"/>
                  </a:cubicBezTo>
                  <a:cubicBezTo>
                    <a:pt x="2392" y="1774"/>
                    <a:pt x="2554" y="1834"/>
                    <a:pt x="2709" y="1834"/>
                  </a:cubicBezTo>
                  <a:cubicBezTo>
                    <a:pt x="2730" y="1834"/>
                    <a:pt x="2751" y="1832"/>
                    <a:pt x="2772" y="1830"/>
                  </a:cubicBezTo>
                  <a:cubicBezTo>
                    <a:pt x="2784" y="1824"/>
                    <a:pt x="2802" y="1824"/>
                    <a:pt x="2815" y="1818"/>
                  </a:cubicBezTo>
                  <a:lnTo>
                    <a:pt x="2815" y="1818"/>
                  </a:lnTo>
                  <a:cubicBezTo>
                    <a:pt x="2705" y="2001"/>
                    <a:pt x="2449" y="2098"/>
                    <a:pt x="2254" y="2141"/>
                  </a:cubicBezTo>
                  <a:cubicBezTo>
                    <a:pt x="2199" y="2153"/>
                    <a:pt x="2145" y="2159"/>
                    <a:pt x="2084" y="2165"/>
                  </a:cubicBezTo>
                  <a:cubicBezTo>
                    <a:pt x="2120" y="1909"/>
                    <a:pt x="2023" y="1623"/>
                    <a:pt x="1749" y="1556"/>
                  </a:cubicBezTo>
                  <a:cubicBezTo>
                    <a:pt x="1721" y="1548"/>
                    <a:pt x="1693" y="1544"/>
                    <a:pt x="1668" y="1544"/>
                  </a:cubicBezTo>
                  <a:cubicBezTo>
                    <a:pt x="1514" y="1544"/>
                    <a:pt x="1405" y="1676"/>
                    <a:pt x="1426" y="1848"/>
                  </a:cubicBezTo>
                  <a:cubicBezTo>
                    <a:pt x="1444" y="2031"/>
                    <a:pt x="1578" y="2183"/>
                    <a:pt x="1749" y="2257"/>
                  </a:cubicBezTo>
                  <a:cubicBezTo>
                    <a:pt x="1791" y="2275"/>
                    <a:pt x="1834" y="2293"/>
                    <a:pt x="1883" y="2299"/>
                  </a:cubicBezTo>
                  <a:cubicBezTo>
                    <a:pt x="1785" y="2476"/>
                    <a:pt x="1578" y="2585"/>
                    <a:pt x="1383" y="2616"/>
                  </a:cubicBezTo>
                  <a:cubicBezTo>
                    <a:pt x="1351" y="2621"/>
                    <a:pt x="1317" y="2624"/>
                    <a:pt x="1282" y="2624"/>
                  </a:cubicBezTo>
                  <a:cubicBezTo>
                    <a:pt x="1198" y="2624"/>
                    <a:pt x="1108" y="2608"/>
                    <a:pt x="1030" y="2573"/>
                  </a:cubicBezTo>
                  <a:cubicBezTo>
                    <a:pt x="1115" y="2549"/>
                    <a:pt x="1200" y="2500"/>
                    <a:pt x="1267" y="2427"/>
                  </a:cubicBezTo>
                  <a:cubicBezTo>
                    <a:pt x="1377" y="2305"/>
                    <a:pt x="1408" y="2116"/>
                    <a:pt x="1292" y="1989"/>
                  </a:cubicBezTo>
                  <a:cubicBezTo>
                    <a:pt x="1221" y="1917"/>
                    <a:pt x="1120" y="1881"/>
                    <a:pt x="1021" y="1881"/>
                  </a:cubicBezTo>
                  <a:cubicBezTo>
                    <a:pt x="976" y="1881"/>
                    <a:pt x="932" y="1888"/>
                    <a:pt x="890" y="1903"/>
                  </a:cubicBezTo>
                  <a:cubicBezTo>
                    <a:pt x="731" y="1964"/>
                    <a:pt x="652" y="2129"/>
                    <a:pt x="664" y="2293"/>
                  </a:cubicBezTo>
                  <a:cubicBezTo>
                    <a:pt x="671" y="2336"/>
                    <a:pt x="683" y="2378"/>
                    <a:pt x="695" y="2421"/>
                  </a:cubicBezTo>
                  <a:cubicBezTo>
                    <a:pt x="677" y="2415"/>
                    <a:pt x="664" y="2409"/>
                    <a:pt x="646" y="2403"/>
                  </a:cubicBezTo>
                  <a:cubicBezTo>
                    <a:pt x="415" y="2317"/>
                    <a:pt x="250" y="2098"/>
                    <a:pt x="244" y="1848"/>
                  </a:cubicBezTo>
                  <a:cubicBezTo>
                    <a:pt x="244" y="1721"/>
                    <a:pt x="281" y="1587"/>
                    <a:pt x="360" y="1495"/>
                  </a:cubicBezTo>
                  <a:cubicBezTo>
                    <a:pt x="372" y="1507"/>
                    <a:pt x="390" y="1520"/>
                    <a:pt x="403" y="1532"/>
                  </a:cubicBezTo>
                  <a:cubicBezTo>
                    <a:pt x="493" y="1596"/>
                    <a:pt x="598" y="1623"/>
                    <a:pt x="704" y="1623"/>
                  </a:cubicBezTo>
                  <a:cubicBezTo>
                    <a:pt x="798" y="1623"/>
                    <a:pt x="893" y="1602"/>
                    <a:pt x="981" y="1568"/>
                  </a:cubicBezTo>
                  <a:cubicBezTo>
                    <a:pt x="993" y="1562"/>
                    <a:pt x="1006" y="1556"/>
                    <a:pt x="1012" y="1544"/>
                  </a:cubicBezTo>
                  <a:cubicBezTo>
                    <a:pt x="1054" y="1526"/>
                    <a:pt x="1085" y="1483"/>
                    <a:pt x="1060" y="1434"/>
                  </a:cubicBezTo>
                  <a:cubicBezTo>
                    <a:pt x="970" y="1283"/>
                    <a:pt x="813" y="1214"/>
                    <a:pt x="655" y="1214"/>
                  </a:cubicBezTo>
                  <a:cubicBezTo>
                    <a:pt x="558" y="1214"/>
                    <a:pt x="461" y="1240"/>
                    <a:pt x="378" y="1288"/>
                  </a:cubicBezTo>
                  <a:cubicBezTo>
                    <a:pt x="336" y="1227"/>
                    <a:pt x="311" y="1160"/>
                    <a:pt x="299" y="1093"/>
                  </a:cubicBezTo>
                  <a:cubicBezTo>
                    <a:pt x="275" y="825"/>
                    <a:pt x="506" y="594"/>
                    <a:pt x="762" y="569"/>
                  </a:cubicBezTo>
                  <a:cubicBezTo>
                    <a:pt x="774" y="568"/>
                    <a:pt x="787" y="568"/>
                    <a:pt x="800" y="568"/>
                  </a:cubicBezTo>
                  <a:cubicBezTo>
                    <a:pt x="860" y="568"/>
                    <a:pt x="921" y="580"/>
                    <a:pt x="981" y="600"/>
                  </a:cubicBezTo>
                  <a:cubicBezTo>
                    <a:pt x="975" y="661"/>
                    <a:pt x="981" y="722"/>
                    <a:pt x="999" y="783"/>
                  </a:cubicBezTo>
                  <a:cubicBezTo>
                    <a:pt x="1027" y="909"/>
                    <a:pt x="1129" y="1119"/>
                    <a:pt x="1282" y="1119"/>
                  </a:cubicBezTo>
                  <a:cubicBezTo>
                    <a:pt x="1299" y="1119"/>
                    <a:pt x="1316" y="1117"/>
                    <a:pt x="1334" y="1111"/>
                  </a:cubicBezTo>
                  <a:cubicBezTo>
                    <a:pt x="1414" y="1087"/>
                    <a:pt x="1475" y="1008"/>
                    <a:pt x="1481" y="929"/>
                  </a:cubicBezTo>
                  <a:cubicBezTo>
                    <a:pt x="1487" y="831"/>
                    <a:pt x="1432" y="740"/>
                    <a:pt x="1371" y="667"/>
                  </a:cubicBezTo>
                  <a:cubicBezTo>
                    <a:pt x="1304" y="600"/>
                    <a:pt x="1231" y="545"/>
                    <a:pt x="1152" y="502"/>
                  </a:cubicBezTo>
                  <a:cubicBezTo>
                    <a:pt x="1170" y="423"/>
                    <a:pt x="1213" y="350"/>
                    <a:pt x="1274" y="295"/>
                  </a:cubicBezTo>
                  <a:cubicBezTo>
                    <a:pt x="1377" y="198"/>
                    <a:pt x="1508" y="151"/>
                    <a:pt x="1640" y="151"/>
                  </a:cubicBezTo>
                  <a:close/>
                  <a:moveTo>
                    <a:pt x="1645" y="1"/>
                  </a:moveTo>
                  <a:cubicBezTo>
                    <a:pt x="1611" y="1"/>
                    <a:pt x="1576" y="3"/>
                    <a:pt x="1542" y="9"/>
                  </a:cubicBezTo>
                  <a:cubicBezTo>
                    <a:pt x="1286" y="46"/>
                    <a:pt x="1085" y="222"/>
                    <a:pt x="1012" y="448"/>
                  </a:cubicBezTo>
                  <a:cubicBezTo>
                    <a:pt x="947" y="430"/>
                    <a:pt x="880" y="421"/>
                    <a:pt x="814" y="421"/>
                  </a:cubicBezTo>
                  <a:cubicBezTo>
                    <a:pt x="649" y="421"/>
                    <a:pt x="486" y="476"/>
                    <a:pt x="360" y="594"/>
                  </a:cubicBezTo>
                  <a:cubicBezTo>
                    <a:pt x="128" y="807"/>
                    <a:pt x="92" y="1142"/>
                    <a:pt x="256" y="1386"/>
                  </a:cubicBezTo>
                  <a:cubicBezTo>
                    <a:pt x="244" y="1398"/>
                    <a:pt x="232" y="1410"/>
                    <a:pt x="220" y="1422"/>
                  </a:cubicBezTo>
                  <a:cubicBezTo>
                    <a:pt x="1" y="1714"/>
                    <a:pt x="74" y="2147"/>
                    <a:pt x="336" y="2384"/>
                  </a:cubicBezTo>
                  <a:cubicBezTo>
                    <a:pt x="457" y="2494"/>
                    <a:pt x="628" y="2573"/>
                    <a:pt x="798" y="2592"/>
                  </a:cubicBezTo>
                  <a:cubicBezTo>
                    <a:pt x="841" y="2640"/>
                    <a:pt x="896" y="2683"/>
                    <a:pt x="957" y="2713"/>
                  </a:cubicBezTo>
                  <a:cubicBezTo>
                    <a:pt x="1055" y="2760"/>
                    <a:pt x="1163" y="2782"/>
                    <a:pt x="1272" y="2782"/>
                  </a:cubicBezTo>
                  <a:cubicBezTo>
                    <a:pt x="1547" y="2782"/>
                    <a:pt x="1829" y="2644"/>
                    <a:pt x="1986" y="2421"/>
                  </a:cubicBezTo>
                  <a:cubicBezTo>
                    <a:pt x="2004" y="2391"/>
                    <a:pt x="2029" y="2354"/>
                    <a:pt x="2041" y="2317"/>
                  </a:cubicBezTo>
                  <a:cubicBezTo>
                    <a:pt x="2163" y="2311"/>
                    <a:pt x="2285" y="2293"/>
                    <a:pt x="2400" y="2257"/>
                  </a:cubicBezTo>
                  <a:cubicBezTo>
                    <a:pt x="2595" y="2202"/>
                    <a:pt x="2796" y="2104"/>
                    <a:pt x="2918" y="1934"/>
                  </a:cubicBezTo>
                  <a:cubicBezTo>
                    <a:pt x="2955" y="1879"/>
                    <a:pt x="2985" y="1818"/>
                    <a:pt x="3003" y="1751"/>
                  </a:cubicBezTo>
                  <a:cubicBezTo>
                    <a:pt x="3284" y="1599"/>
                    <a:pt x="3442" y="1264"/>
                    <a:pt x="3448" y="941"/>
                  </a:cubicBezTo>
                  <a:cubicBezTo>
                    <a:pt x="3454" y="734"/>
                    <a:pt x="3418" y="515"/>
                    <a:pt x="3296" y="344"/>
                  </a:cubicBezTo>
                  <a:cubicBezTo>
                    <a:pt x="3180" y="198"/>
                    <a:pt x="3009" y="113"/>
                    <a:pt x="2827" y="94"/>
                  </a:cubicBezTo>
                  <a:cubicBezTo>
                    <a:pt x="2798" y="91"/>
                    <a:pt x="2770" y="89"/>
                    <a:pt x="2741" y="89"/>
                  </a:cubicBezTo>
                  <a:cubicBezTo>
                    <a:pt x="2576" y="89"/>
                    <a:pt x="2415" y="148"/>
                    <a:pt x="2285" y="247"/>
                  </a:cubicBezTo>
                  <a:cubicBezTo>
                    <a:pt x="2266" y="259"/>
                    <a:pt x="2242" y="277"/>
                    <a:pt x="2224" y="295"/>
                  </a:cubicBezTo>
                  <a:cubicBezTo>
                    <a:pt x="2086" y="120"/>
                    <a:pt x="1874" y="1"/>
                    <a:pt x="164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1" name="Google Shape;840;p39">
              <a:extLst>
                <a:ext uri="{FF2B5EF4-FFF2-40B4-BE49-F238E27FC236}">
                  <a16:creationId xmlns:a16="http://schemas.microsoft.com/office/drawing/2014/main" id="{4AD58398-2F67-9D4D-A45D-52E15DB516B9}"/>
                </a:ext>
              </a:extLst>
            </p:cNvPr>
            <p:cNvSpPr/>
            <p:nvPr/>
          </p:nvSpPr>
          <p:spPr>
            <a:xfrm>
              <a:off x="6648090" y="4176770"/>
              <a:ext cx="259668" cy="375396"/>
            </a:xfrm>
            <a:custGeom>
              <a:avLst/>
              <a:gdLst/>
              <a:ahLst/>
              <a:cxnLst/>
              <a:rect l="l" t="t" r="r" b="b"/>
              <a:pathLst>
                <a:path w="2163" h="3127" extrusionOk="0">
                  <a:moveTo>
                    <a:pt x="943" y="152"/>
                  </a:moveTo>
                  <a:cubicBezTo>
                    <a:pt x="1086" y="152"/>
                    <a:pt x="1228" y="172"/>
                    <a:pt x="1365" y="221"/>
                  </a:cubicBezTo>
                  <a:cubicBezTo>
                    <a:pt x="1755" y="361"/>
                    <a:pt x="1974" y="781"/>
                    <a:pt x="1913" y="1183"/>
                  </a:cubicBezTo>
                  <a:cubicBezTo>
                    <a:pt x="1876" y="1415"/>
                    <a:pt x="1755" y="1628"/>
                    <a:pt x="1584" y="1786"/>
                  </a:cubicBezTo>
                  <a:cubicBezTo>
                    <a:pt x="1547" y="1823"/>
                    <a:pt x="1566" y="1877"/>
                    <a:pt x="1602" y="1908"/>
                  </a:cubicBezTo>
                  <a:cubicBezTo>
                    <a:pt x="1901" y="2133"/>
                    <a:pt x="1901" y="2584"/>
                    <a:pt x="1621" y="2828"/>
                  </a:cubicBezTo>
                  <a:cubicBezTo>
                    <a:pt x="1494" y="2939"/>
                    <a:pt x="1330" y="2976"/>
                    <a:pt x="1165" y="2976"/>
                  </a:cubicBezTo>
                  <a:cubicBezTo>
                    <a:pt x="1140" y="2976"/>
                    <a:pt x="1115" y="2975"/>
                    <a:pt x="1091" y="2974"/>
                  </a:cubicBezTo>
                  <a:cubicBezTo>
                    <a:pt x="993" y="2968"/>
                    <a:pt x="902" y="2949"/>
                    <a:pt x="810" y="2925"/>
                  </a:cubicBezTo>
                  <a:cubicBezTo>
                    <a:pt x="719" y="2901"/>
                    <a:pt x="622" y="2876"/>
                    <a:pt x="542" y="2822"/>
                  </a:cubicBezTo>
                  <a:cubicBezTo>
                    <a:pt x="482" y="2779"/>
                    <a:pt x="427" y="2712"/>
                    <a:pt x="439" y="2633"/>
                  </a:cubicBezTo>
                  <a:cubicBezTo>
                    <a:pt x="447" y="2565"/>
                    <a:pt x="497" y="2544"/>
                    <a:pt x="552" y="2544"/>
                  </a:cubicBezTo>
                  <a:cubicBezTo>
                    <a:pt x="575" y="2544"/>
                    <a:pt x="600" y="2548"/>
                    <a:pt x="622" y="2554"/>
                  </a:cubicBezTo>
                  <a:cubicBezTo>
                    <a:pt x="748" y="2593"/>
                    <a:pt x="863" y="2659"/>
                    <a:pt x="995" y="2659"/>
                  </a:cubicBezTo>
                  <a:cubicBezTo>
                    <a:pt x="1028" y="2659"/>
                    <a:pt x="1061" y="2655"/>
                    <a:pt x="1097" y="2645"/>
                  </a:cubicBezTo>
                  <a:cubicBezTo>
                    <a:pt x="1420" y="2554"/>
                    <a:pt x="1547" y="2158"/>
                    <a:pt x="1316" y="1902"/>
                  </a:cubicBezTo>
                  <a:cubicBezTo>
                    <a:pt x="1221" y="1802"/>
                    <a:pt x="1091" y="1749"/>
                    <a:pt x="958" y="1749"/>
                  </a:cubicBezTo>
                  <a:cubicBezTo>
                    <a:pt x="913" y="1749"/>
                    <a:pt x="867" y="1755"/>
                    <a:pt x="823" y="1768"/>
                  </a:cubicBezTo>
                  <a:cubicBezTo>
                    <a:pt x="779" y="1780"/>
                    <a:pt x="735" y="1795"/>
                    <a:pt x="694" y="1795"/>
                  </a:cubicBezTo>
                  <a:cubicBezTo>
                    <a:pt x="656" y="1795"/>
                    <a:pt x="621" y="1782"/>
                    <a:pt x="591" y="1743"/>
                  </a:cubicBezTo>
                  <a:cubicBezTo>
                    <a:pt x="555" y="1695"/>
                    <a:pt x="542" y="1634"/>
                    <a:pt x="567" y="1579"/>
                  </a:cubicBezTo>
                  <a:cubicBezTo>
                    <a:pt x="579" y="1578"/>
                    <a:pt x="592" y="1577"/>
                    <a:pt x="604" y="1577"/>
                  </a:cubicBezTo>
                  <a:cubicBezTo>
                    <a:pt x="706" y="1577"/>
                    <a:pt x="804" y="1618"/>
                    <a:pt x="902" y="1634"/>
                  </a:cubicBezTo>
                  <a:cubicBezTo>
                    <a:pt x="922" y="1636"/>
                    <a:pt x="942" y="1638"/>
                    <a:pt x="961" y="1638"/>
                  </a:cubicBezTo>
                  <a:cubicBezTo>
                    <a:pt x="1039" y="1638"/>
                    <a:pt x="1115" y="1619"/>
                    <a:pt x="1188" y="1585"/>
                  </a:cubicBezTo>
                  <a:cubicBezTo>
                    <a:pt x="1359" y="1500"/>
                    <a:pt x="1487" y="1317"/>
                    <a:pt x="1511" y="1128"/>
                  </a:cubicBezTo>
                  <a:cubicBezTo>
                    <a:pt x="1564" y="729"/>
                    <a:pt x="1174" y="408"/>
                    <a:pt x="797" y="408"/>
                  </a:cubicBezTo>
                  <a:cubicBezTo>
                    <a:pt x="783" y="408"/>
                    <a:pt x="769" y="409"/>
                    <a:pt x="756" y="410"/>
                  </a:cubicBezTo>
                  <a:cubicBezTo>
                    <a:pt x="555" y="422"/>
                    <a:pt x="366" y="507"/>
                    <a:pt x="214" y="635"/>
                  </a:cubicBezTo>
                  <a:cubicBezTo>
                    <a:pt x="195" y="519"/>
                    <a:pt x="177" y="397"/>
                    <a:pt x="159" y="282"/>
                  </a:cubicBezTo>
                  <a:cubicBezTo>
                    <a:pt x="408" y="218"/>
                    <a:pt x="678" y="152"/>
                    <a:pt x="943" y="152"/>
                  </a:cubicBezTo>
                  <a:close/>
                  <a:moveTo>
                    <a:pt x="956" y="1"/>
                  </a:moveTo>
                  <a:cubicBezTo>
                    <a:pt x="940" y="1"/>
                    <a:pt x="924" y="1"/>
                    <a:pt x="908" y="1"/>
                  </a:cubicBezTo>
                  <a:cubicBezTo>
                    <a:pt x="640" y="8"/>
                    <a:pt x="378" y="68"/>
                    <a:pt x="116" y="135"/>
                  </a:cubicBezTo>
                  <a:cubicBezTo>
                    <a:pt x="92" y="142"/>
                    <a:pt x="73" y="160"/>
                    <a:pt x="67" y="178"/>
                  </a:cubicBezTo>
                  <a:cubicBezTo>
                    <a:pt x="31" y="190"/>
                    <a:pt x="0" y="221"/>
                    <a:pt x="6" y="269"/>
                  </a:cubicBezTo>
                  <a:lnTo>
                    <a:pt x="92" y="812"/>
                  </a:lnTo>
                  <a:cubicBezTo>
                    <a:pt x="96" y="847"/>
                    <a:pt x="133" y="867"/>
                    <a:pt x="166" y="867"/>
                  </a:cubicBezTo>
                  <a:cubicBezTo>
                    <a:pt x="185" y="867"/>
                    <a:pt x="203" y="861"/>
                    <a:pt x="214" y="848"/>
                  </a:cubicBezTo>
                  <a:cubicBezTo>
                    <a:pt x="361" y="682"/>
                    <a:pt x="579" y="558"/>
                    <a:pt x="803" y="558"/>
                  </a:cubicBezTo>
                  <a:cubicBezTo>
                    <a:pt x="875" y="558"/>
                    <a:pt x="947" y="570"/>
                    <a:pt x="1018" y="598"/>
                  </a:cubicBezTo>
                  <a:cubicBezTo>
                    <a:pt x="1273" y="702"/>
                    <a:pt x="1456" y="994"/>
                    <a:pt x="1310" y="1262"/>
                  </a:cubicBezTo>
                  <a:cubicBezTo>
                    <a:pt x="1249" y="1378"/>
                    <a:pt x="1133" y="1469"/>
                    <a:pt x="999" y="1482"/>
                  </a:cubicBezTo>
                  <a:cubicBezTo>
                    <a:pt x="985" y="1483"/>
                    <a:pt x="972" y="1484"/>
                    <a:pt x="958" y="1484"/>
                  </a:cubicBezTo>
                  <a:cubicBezTo>
                    <a:pt x="837" y="1484"/>
                    <a:pt x="721" y="1427"/>
                    <a:pt x="601" y="1427"/>
                  </a:cubicBezTo>
                  <a:cubicBezTo>
                    <a:pt x="579" y="1427"/>
                    <a:pt x="558" y="1429"/>
                    <a:pt x="536" y="1433"/>
                  </a:cubicBezTo>
                  <a:cubicBezTo>
                    <a:pt x="408" y="1451"/>
                    <a:pt x="384" y="1616"/>
                    <a:pt x="415" y="1725"/>
                  </a:cubicBezTo>
                  <a:cubicBezTo>
                    <a:pt x="445" y="1829"/>
                    <a:pt x="530" y="1920"/>
                    <a:pt x="640" y="1944"/>
                  </a:cubicBezTo>
                  <a:cubicBezTo>
                    <a:pt x="657" y="1948"/>
                    <a:pt x="675" y="1950"/>
                    <a:pt x="692" y="1950"/>
                  </a:cubicBezTo>
                  <a:cubicBezTo>
                    <a:pt x="787" y="1950"/>
                    <a:pt x="877" y="1901"/>
                    <a:pt x="974" y="1901"/>
                  </a:cubicBezTo>
                  <a:cubicBezTo>
                    <a:pt x="1000" y="1901"/>
                    <a:pt x="1027" y="1905"/>
                    <a:pt x="1054" y="1914"/>
                  </a:cubicBezTo>
                  <a:cubicBezTo>
                    <a:pt x="1176" y="1951"/>
                    <a:pt x="1286" y="2060"/>
                    <a:pt x="1292" y="2194"/>
                  </a:cubicBezTo>
                  <a:cubicBezTo>
                    <a:pt x="1298" y="2328"/>
                    <a:pt x="1194" y="2450"/>
                    <a:pt x="1078" y="2493"/>
                  </a:cubicBezTo>
                  <a:cubicBezTo>
                    <a:pt x="1049" y="2503"/>
                    <a:pt x="1020" y="2507"/>
                    <a:pt x="991" y="2507"/>
                  </a:cubicBezTo>
                  <a:cubicBezTo>
                    <a:pt x="884" y="2507"/>
                    <a:pt x="783" y="2447"/>
                    <a:pt x="683" y="2413"/>
                  </a:cubicBezTo>
                  <a:cubicBezTo>
                    <a:pt x="639" y="2400"/>
                    <a:pt x="592" y="2392"/>
                    <a:pt x="547" y="2392"/>
                  </a:cubicBezTo>
                  <a:cubicBezTo>
                    <a:pt x="467" y="2392"/>
                    <a:pt x="390" y="2419"/>
                    <a:pt x="335" y="2493"/>
                  </a:cubicBezTo>
                  <a:cubicBezTo>
                    <a:pt x="262" y="2590"/>
                    <a:pt x="274" y="2736"/>
                    <a:pt x="341" y="2834"/>
                  </a:cubicBezTo>
                  <a:cubicBezTo>
                    <a:pt x="421" y="2956"/>
                    <a:pt x="561" y="3010"/>
                    <a:pt x="695" y="3047"/>
                  </a:cubicBezTo>
                  <a:cubicBezTo>
                    <a:pt x="847" y="3096"/>
                    <a:pt x="1005" y="3126"/>
                    <a:pt x="1164" y="3126"/>
                  </a:cubicBezTo>
                  <a:cubicBezTo>
                    <a:pt x="1169" y="3126"/>
                    <a:pt x="1175" y="3126"/>
                    <a:pt x="1181" y="3126"/>
                  </a:cubicBezTo>
                  <a:cubicBezTo>
                    <a:pt x="1515" y="3126"/>
                    <a:pt x="1817" y="2950"/>
                    <a:pt x="1937" y="2633"/>
                  </a:cubicBezTo>
                  <a:cubicBezTo>
                    <a:pt x="2047" y="2353"/>
                    <a:pt x="1956" y="2042"/>
                    <a:pt x="1748" y="1841"/>
                  </a:cubicBezTo>
                  <a:cubicBezTo>
                    <a:pt x="2041" y="1518"/>
                    <a:pt x="2163" y="1055"/>
                    <a:pt x="1998" y="641"/>
                  </a:cubicBezTo>
                  <a:cubicBezTo>
                    <a:pt x="1913" y="434"/>
                    <a:pt x="1767" y="257"/>
                    <a:pt x="1572" y="148"/>
                  </a:cubicBezTo>
                  <a:cubicBezTo>
                    <a:pt x="1385" y="40"/>
                    <a:pt x="1171" y="1"/>
                    <a:pt x="95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2" name="Google Shape;841;p39">
              <a:extLst>
                <a:ext uri="{FF2B5EF4-FFF2-40B4-BE49-F238E27FC236}">
                  <a16:creationId xmlns:a16="http://schemas.microsoft.com/office/drawing/2014/main" id="{18271135-C12F-1840-9D42-6528425DFB4D}"/>
                </a:ext>
              </a:extLst>
            </p:cNvPr>
            <p:cNvSpPr/>
            <p:nvPr/>
          </p:nvSpPr>
          <p:spPr>
            <a:xfrm>
              <a:off x="5342099" y="2775226"/>
              <a:ext cx="1136513" cy="945514"/>
            </a:xfrm>
            <a:custGeom>
              <a:avLst/>
              <a:gdLst/>
              <a:ahLst/>
              <a:cxnLst/>
              <a:rect l="l" t="t" r="r" b="b"/>
              <a:pathLst>
                <a:path w="9467" h="7876" extrusionOk="0">
                  <a:moveTo>
                    <a:pt x="4606" y="0"/>
                  </a:moveTo>
                  <a:cubicBezTo>
                    <a:pt x="2431" y="0"/>
                    <a:pt x="665" y="1767"/>
                    <a:pt x="665" y="3941"/>
                  </a:cubicBezTo>
                  <a:cubicBezTo>
                    <a:pt x="665" y="3990"/>
                    <a:pt x="671" y="4038"/>
                    <a:pt x="671" y="4087"/>
                  </a:cubicBezTo>
                  <a:cubicBezTo>
                    <a:pt x="640" y="4081"/>
                    <a:pt x="610" y="4078"/>
                    <a:pt x="579" y="4078"/>
                  </a:cubicBezTo>
                  <a:cubicBezTo>
                    <a:pt x="409" y="4078"/>
                    <a:pt x="246" y="4175"/>
                    <a:pt x="153" y="4325"/>
                  </a:cubicBezTo>
                  <a:cubicBezTo>
                    <a:pt x="13" y="4538"/>
                    <a:pt x="1" y="4830"/>
                    <a:pt x="25" y="5080"/>
                  </a:cubicBezTo>
                  <a:cubicBezTo>
                    <a:pt x="86" y="5579"/>
                    <a:pt x="379" y="6055"/>
                    <a:pt x="884" y="6201"/>
                  </a:cubicBezTo>
                  <a:cubicBezTo>
                    <a:pt x="980" y="6229"/>
                    <a:pt x="1080" y="6245"/>
                    <a:pt x="1180" y="6245"/>
                  </a:cubicBezTo>
                  <a:cubicBezTo>
                    <a:pt x="1252" y="6245"/>
                    <a:pt x="1324" y="6237"/>
                    <a:pt x="1396" y="6219"/>
                  </a:cubicBezTo>
                  <a:cubicBezTo>
                    <a:pt x="2108" y="7224"/>
                    <a:pt x="3278" y="7876"/>
                    <a:pt x="4606" y="7876"/>
                  </a:cubicBezTo>
                  <a:cubicBezTo>
                    <a:pt x="6774" y="7876"/>
                    <a:pt x="8540" y="6115"/>
                    <a:pt x="8540" y="3941"/>
                  </a:cubicBezTo>
                  <a:cubicBezTo>
                    <a:pt x="8540" y="3904"/>
                    <a:pt x="8540" y="3874"/>
                    <a:pt x="8540" y="3844"/>
                  </a:cubicBezTo>
                  <a:cubicBezTo>
                    <a:pt x="8985" y="3752"/>
                    <a:pt x="9351" y="3405"/>
                    <a:pt x="9424" y="2930"/>
                  </a:cubicBezTo>
                  <a:cubicBezTo>
                    <a:pt x="9466" y="2650"/>
                    <a:pt x="9405" y="2363"/>
                    <a:pt x="9241" y="2138"/>
                  </a:cubicBezTo>
                  <a:cubicBezTo>
                    <a:pt x="9076" y="1919"/>
                    <a:pt x="8833" y="1767"/>
                    <a:pt x="8559" y="1767"/>
                  </a:cubicBezTo>
                  <a:cubicBezTo>
                    <a:pt x="8358" y="1767"/>
                    <a:pt x="8157" y="1840"/>
                    <a:pt x="8017" y="1974"/>
                  </a:cubicBezTo>
                  <a:cubicBezTo>
                    <a:pt x="7334" y="798"/>
                    <a:pt x="6061" y="0"/>
                    <a:pt x="4606"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63" name="Google Shape;842;p39">
              <a:extLst>
                <a:ext uri="{FF2B5EF4-FFF2-40B4-BE49-F238E27FC236}">
                  <a16:creationId xmlns:a16="http://schemas.microsoft.com/office/drawing/2014/main" id="{85A3FBE3-CBA4-2B46-99E1-C2ABA843563F}"/>
                </a:ext>
              </a:extLst>
            </p:cNvPr>
            <p:cNvSpPr/>
            <p:nvPr/>
          </p:nvSpPr>
          <p:spPr>
            <a:xfrm>
              <a:off x="5469349" y="3099112"/>
              <a:ext cx="159546" cy="327016"/>
            </a:xfrm>
            <a:custGeom>
              <a:avLst/>
              <a:gdLst/>
              <a:ahLst/>
              <a:cxnLst/>
              <a:rect l="l" t="t" r="r" b="b"/>
              <a:pathLst>
                <a:path w="1329" h="2724" extrusionOk="0">
                  <a:moveTo>
                    <a:pt x="1024" y="0"/>
                  </a:moveTo>
                  <a:cubicBezTo>
                    <a:pt x="939" y="31"/>
                    <a:pt x="860" y="67"/>
                    <a:pt x="780" y="104"/>
                  </a:cubicBezTo>
                  <a:cubicBezTo>
                    <a:pt x="317" y="360"/>
                    <a:pt x="1" y="853"/>
                    <a:pt x="1" y="1426"/>
                  </a:cubicBezTo>
                  <a:cubicBezTo>
                    <a:pt x="1" y="1889"/>
                    <a:pt x="214" y="2303"/>
                    <a:pt x="543" y="2577"/>
                  </a:cubicBezTo>
                  <a:cubicBezTo>
                    <a:pt x="610" y="2632"/>
                    <a:pt x="677" y="2680"/>
                    <a:pt x="750" y="2723"/>
                  </a:cubicBezTo>
                  <a:cubicBezTo>
                    <a:pt x="847" y="2589"/>
                    <a:pt x="914" y="2443"/>
                    <a:pt x="963" y="2278"/>
                  </a:cubicBezTo>
                  <a:cubicBezTo>
                    <a:pt x="1195" y="1535"/>
                    <a:pt x="1329" y="725"/>
                    <a:pt x="102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4" name="Google Shape;843;p39">
              <a:extLst>
                <a:ext uri="{FF2B5EF4-FFF2-40B4-BE49-F238E27FC236}">
                  <a16:creationId xmlns:a16="http://schemas.microsoft.com/office/drawing/2014/main" id="{E5C2D999-139A-7949-B36F-8BF7340D59A9}"/>
                </a:ext>
              </a:extLst>
            </p:cNvPr>
            <p:cNvSpPr/>
            <p:nvPr/>
          </p:nvSpPr>
          <p:spPr>
            <a:xfrm>
              <a:off x="5559264" y="3089628"/>
              <a:ext cx="270713" cy="360630"/>
            </a:xfrm>
            <a:custGeom>
              <a:avLst/>
              <a:gdLst/>
              <a:ahLst/>
              <a:cxnLst/>
              <a:rect l="l" t="t" r="r" b="b"/>
              <a:pathLst>
                <a:path w="2255" h="3004" extrusionOk="0">
                  <a:moveTo>
                    <a:pt x="750" y="0"/>
                  </a:moveTo>
                  <a:cubicBezTo>
                    <a:pt x="586" y="0"/>
                    <a:pt x="427" y="31"/>
                    <a:pt x="275" y="79"/>
                  </a:cubicBezTo>
                  <a:cubicBezTo>
                    <a:pt x="580" y="804"/>
                    <a:pt x="446" y="1614"/>
                    <a:pt x="214" y="2357"/>
                  </a:cubicBezTo>
                  <a:cubicBezTo>
                    <a:pt x="165" y="2522"/>
                    <a:pt x="98" y="2668"/>
                    <a:pt x="1" y="2802"/>
                  </a:cubicBezTo>
                  <a:cubicBezTo>
                    <a:pt x="220" y="2930"/>
                    <a:pt x="476" y="3003"/>
                    <a:pt x="750" y="3003"/>
                  </a:cubicBezTo>
                  <a:cubicBezTo>
                    <a:pt x="1578" y="3003"/>
                    <a:pt x="2255" y="2333"/>
                    <a:pt x="2255" y="1505"/>
                  </a:cubicBezTo>
                  <a:cubicBezTo>
                    <a:pt x="2255" y="676"/>
                    <a:pt x="1578" y="0"/>
                    <a:pt x="75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5" name="Google Shape;844;p39">
              <a:extLst>
                <a:ext uri="{FF2B5EF4-FFF2-40B4-BE49-F238E27FC236}">
                  <a16:creationId xmlns:a16="http://schemas.microsoft.com/office/drawing/2014/main" id="{63351263-FF07-544F-A081-AE73FF448FB9}"/>
                </a:ext>
              </a:extLst>
            </p:cNvPr>
            <p:cNvSpPr/>
            <p:nvPr/>
          </p:nvSpPr>
          <p:spPr>
            <a:xfrm>
              <a:off x="5889873" y="3002594"/>
              <a:ext cx="160987" cy="305047"/>
            </a:xfrm>
            <a:custGeom>
              <a:avLst/>
              <a:gdLst/>
              <a:ahLst/>
              <a:cxnLst/>
              <a:rect l="l" t="t" r="r" b="b"/>
              <a:pathLst>
                <a:path w="1341" h="2541" extrusionOk="0">
                  <a:moveTo>
                    <a:pt x="786" y="0"/>
                  </a:moveTo>
                  <a:lnTo>
                    <a:pt x="786" y="0"/>
                  </a:lnTo>
                  <a:cubicBezTo>
                    <a:pt x="317" y="256"/>
                    <a:pt x="0" y="750"/>
                    <a:pt x="0" y="1322"/>
                  </a:cubicBezTo>
                  <a:cubicBezTo>
                    <a:pt x="0" y="1822"/>
                    <a:pt x="250" y="2266"/>
                    <a:pt x="627" y="2540"/>
                  </a:cubicBezTo>
                  <a:cubicBezTo>
                    <a:pt x="1218" y="1840"/>
                    <a:pt x="1340" y="737"/>
                    <a:pt x="78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6" name="Google Shape;845;p39">
              <a:extLst>
                <a:ext uri="{FF2B5EF4-FFF2-40B4-BE49-F238E27FC236}">
                  <a16:creationId xmlns:a16="http://schemas.microsoft.com/office/drawing/2014/main" id="{A6C4EC72-5D91-F944-8A2F-4229E751C5C7}"/>
                </a:ext>
              </a:extLst>
            </p:cNvPr>
            <p:cNvSpPr/>
            <p:nvPr/>
          </p:nvSpPr>
          <p:spPr>
            <a:xfrm>
              <a:off x="5965143" y="2980626"/>
              <a:ext cx="285239" cy="360630"/>
            </a:xfrm>
            <a:custGeom>
              <a:avLst/>
              <a:gdLst/>
              <a:ahLst/>
              <a:cxnLst/>
              <a:rect l="l" t="t" r="r" b="b"/>
              <a:pathLst>
                <a:path w="2376" h="3004" extrusionOk="0">
                  <a:moveTo>
                    <a:pt x="877" y="1"/>
                  </a:moveTo>
                  <a:cubicBezTo>
                    <a:pt x="616" y="1"/>
                    <a:pt x="372" y="68"/>
                    <a:pt x="159" y="183"/>
                  </a:cubicBezTo>
                  <a:cubicBezTo>
                    <a:pt x="713" y="920"/>
                    <a:pt x="591" y="2023"/>
                    <a:pt x="0" y="2723"/>
                  </a:cubicBezTo>
                  <a:cubicBezTo>
                    <a:pt x="244" y="2900"/>
                    <a:pt x="549" y="3004"/>
                    <a:pt x="877" y="3004"/>
                  </a:cubicBezTo>
                  <a:cubicBezTo>
                    <a:pt x="1706" y="3004"/>
                    <a:pt x="2376" y="2334"/>
                    <a:pt x="2376" y="1505"/>
                  </a:cubicBezTo>
                  <a:cubicBezTo>
                    <a:pt x="2376" y="677"/>
                    <a:pt x="1706" y="1"/>
                    <a:pt x="87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7" name="Google Shape;846;p39">
              <a:extLst>
                <a:ext uri="{FF2B5EF4-FFF2-40B4-BE49-F238E27FC236}">
                  <a16:creationId xmlns:a16="http://schemas.microsoft.com/office/drawing/2014/main" id="{6BAF8AD2-0CB2-F04A-8B2C-AECD2FB3AFB8}"/>
                </a:ext>
              </a:extLst>
            </p:cNvPr>
            <p:cNvSpPr/>
            <p:nvPr/>
          </p:nvSpPr>
          <p:spPr>
            <a:xfrm>
              <a:off x="5867426" y="3399955"/>
              <a:ext cx="117289" cy="90158"/>
            </a:xfrm>
            <a:custGeom>
              <a:avLst/>
              <a:gdLst/>
              <a:ahLst/>
              <a:cxnLst/>
              <a:rect l="l" t="t" r="r" b="b"/>
              <a:pathLst>
                <a:path w="977" h="751" extrusionOk="0">
                  <a:moveTo>
                    <a:pt x="893" y="0"/>
                  </a:moveTo>
                  <a:cubicBezTo>
                    <a:pt x="849" y="0"/>
                    <a:pt x="798" y="39"/>
                    <a:pt x="806" y="98"/>
                  </a:cubicBezTo>
                  <a:cubicBezTo>
                    <a:pt x="824" y="208"/>
                    <a:pt x="818" y="323"/>
                    <a:pt x="794" y="427"/>
                  </a:cubicBezTo>
                  <a:cubicBezTo>
                    <a:pt x="781" y="476"/>
                    <a:pt x="769" y="537"/>
                    <a:pt x="739" y="573"/>
                  </a:cubicBezTo>
                  <a:cubicBezTo>
                    <a:pt x="726" y="591"/>
                    <a:pt x="709" y="597"/>
                    <a:pt x="692" y="597"/>
                  </a:cubicBezTo>
                  <a:cubicBezTo>
                    <a:pt x="660" y="597"/>
                    <a:pt x="624" y="577"/>
                    <a:pt x="593" y="561"/>
                  </a:cubicBezTo>
                  <a:cubicBezTo>
                    <a:pt x="422" y="457"/>
                    <a:pt x="276" y="311"/>
                    <a:pt x="166" y="147"/>
                  </a:cubicBezTo>
                  <a:cubicBezTo>
                    <a:pt x="150" y="123"/>
                    <a:pt x="126" y="113"/>
                    <a:pt x="104" y="113"/>
                  </a:cubicBezTo>
                  <a:cubicBezTo>
                    <a:pt x="51" y="113"/>
                    <a:pt x="0" y="166"/>
                    <a:pt x="38" y="226"/>
                  </a:cubicBezTo>
                  <a:cubicBezTo>
                    <a:pt x="117" y="342"/>
                    <a:pt x="209" y="445"/>
                    <a:pt x="312" y="543"/>
                  </a:cubicBezTo>
                  <a:cubicBezTo>
                    <a:pt x="416" y="622"/>
                    <a:pt x="538" y="731"/>
                    <a:pt x="672" y="750"/>
                  </a:cubicBezTo>
                  <a:cubicBezTo>
                    <a:pt x="679" y="750"/>
                    <a:pt x="686" y="751"/>
                    <a:pt x="693" y="751"/>
                  </a:cubicBezTo>
                  <a:cubicBezTo>
                    <a:pt x="824" y="751"/>
                    <a:pt x="887" y="640"/>
                    <a:pt x="921" y="518"/>
                  </a:cubicBezTo>
                  <a:cubicBezTo>
                    <a:pt x="970" y="372"/>
                    <a:pt x="976" y="214"/>
                    <a:pt x="952" y="55"/>
                  </a:cubicBezTo>
                  <a:cubicBezTo>
                    <a:pt x="947" y="17"/>
                    <a:pt x="921" y="0"/>
                    <a:pt x="893"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8" name="Google Shape;847;p39">
              <a:extLst>
                <a:ext uri="{FF2B5EF4-FFF2-40B4-BE49-F238E27FC236}">
                  <a16:creationId xmlns:a16="http://schemas.microsoft.com/office/drawing/2014/main" id="{4FE4AA6D-7D70-E340-9BDC-2C705E97AB1E}"/>
                </a:ext>
              </a:extLst>
            </p:cNvPr>
            <p:cNvSpPr/>
            <p:nvPr/>
          </p:nvSpPr>
          <p:spPr>
            <a:xfrm>
              <a:off x="5135979" y="2448220"/>
              <a:ext cx="1243838" cy="811178"/>
            </a:xfrm>
            <a:custGeom>
              <a:avLst/>
              <a:gdLst/>
              <a:ahLst/>
              <a:cxnLst/>
              <a:rect l="l" t="t" r="r" b="b"/>
              <a:pathLst>
                <a:path w="10361" h="6757" extrusionOk="0">
                  <a:moveTo>
                    <a:pt x="8419" y="1"/>
                  </a:moveTo>
                  <a:cubicBezTo>
                    <a:pt x="8116" y="1"/>
                    <a:pt x="7822" y="153"/>
                    <a:pt x="7644" y="404"/>
                  </a:cubicBezTo>
                  <a:cubicBezTo>
                    <a:pt x="7606" y="398"/>
                    <a:pt x="7567" y="395"/>
                    <a:pt x="7528" y="395"/>
                  </a:cubicBezTo>
                  <a:cubicBezTo>
                    <a:pt x="7262" y="395"/>
                    <a:pt x="7001" y="521"/>
                    <a:pt x="6846" y="745"/>
                  </a:cubicBezTo>
                  <a:cubicBezTo>
                    <a:pt x="6670" y="994"/>
                    <a:pt x="6670" y="1348"/>
                    <a:pt x="6822" y="1610"/>
                  </a:cubicBezTo>
                  <a:cubicBezTo>
                    <a:pt x="6627" y="1707"/>
                    <a:pt x="6469" y="1871"/>
                    <a:pt x="6432" y="2097"/>
                  </a:cubicBezTo>
                  <a:cubicBezTo>
                    <a:pt x="6408" y="2273"/>
                    <a:pt x="6481" y="2462"/>
                    <a:pt x="6621" y="2566"/>
                  </a:cubicBezTo>
                  <a:cubicBezTo>
                    <a:pt x="6256" y="2572"/>
                    <a:pt x="5890" y="2596"/>
                    <a:pt x="5531" y="2651"/>
                  </a:cubicBezTo>
                  <a:cubicBezTo>
                    <a:pt x="5123" y="2712"/>
                    <a:pt x="4721" y="2816"/>
                    <a:pt x="4349" y="2992"/>
                  </a:cubicBezTo>
                  <a:cubicBezTo>
                    <a:pt x="4337" y="2998"/>
                    <a:pt x="4331" y="3004"/>
                    <a:pt x="4325" y="3017"/>
                  </a:cubicBezTo>
                  <a:lnTo>
                    <a:pt x="4313" y="3017"/>
                  </a:lnTo>
                  <a:cubicBezTo>
                    <a:pt x="4081" y="3071"/>
                    <a:pt x="3868" y="3163"/>
                    <a:pt x="3667" y="3285"/>
                  </a:cubicBezTo>
                  <a:cubicBezTo>
                    <a:pt x="3685" y="3218"/>
                    <a:pt x="3691" y="3151"/>
                    <a:pt x="3679" y="3077"/>
                  </a:cubicBezTo>
                  <a:cubicBezTo>
                    <a:pt x="3661" y="2883"/>
                    <a:pt x="3527" y="2694"/>
                    <a:pt x="3344" y="2645"/>
                  </a:cubicBezTo>
                  <a:cubicBezTo>
                    <a:pt x="3436" y="2420"/>
                    <a:pt x="3442" y="2139"/>
                    <a:pt x="3271" y="1951"/>
                  </a:cubicBezTo>
                  <a:cubicBezTo>
                    <a:pt x="3176" y="1852"/>
                    <a:pt x="3042" y="1794"/>
                    <a:pt x="2909" y="1794"/>
                  </a:cubicBezTo>
                  <a:cubicBezTo>
                    <a:pt x="2845" y="1794"/>
                    <a:pt x="2782" y="1807"/>
                    <a:pt x="2723" y="1835"/>
                  </a:cubicBezTo>
                  <a:cubicBezTo>
                    <a:pt x="2594" y="1572"/>
                    <a:pt x="2323" y="1392"/>
                    <a:pt x="2034" y="1392"/>
                  </a:cubicBezTo>
                  <a:cubicBezTo>
                    <a:pt x="2008" y="1392"/>
                    <a:pt x="1982" y="1393"/>
                    <a:pt x="1955" y="1396"/>
                  </a:cubicBezTo>
                  <a:cubicBezTo>
                    <a:pt x="1633" y="1433"/>
                    <a:pt x="1377" y="1689"/>
                    <a:pt x="1304" y="1993"/>
                  </a:cubicBezTo>
                  <a:cubicBezTo>
                    <a:pt x="1261" y="1985"/>
                    <a:pt x="1218" y="1981"/>
                    <a:pt x="1175" y="1981"/>
                  </a:cubicBezTo>
                  <a:cubicBezTo>
                    <a:pt x="940" y="1981"/>
                    <a:pt x="705" y="2101"/>
                    <a:pt x="561" y="2292"/>
                  </a:cubicBezTo>
                  <a:cubicBezTo>
                    <a:pt x="378" y="2548"/>
                    <a:pt x="378" y="2895"/>
                    <a:pt x="518" y="3169"/>
                  </a:cubicBezTo>
                  <a:cubicBezTo>
                    <a:pt x="220" y="3278"/>
                    <a:pt x="19" y="3583"/>
                    <a:pt x="6" y="3900"/>
                  </a:cubicBezTo>
                  <a:cubicBezTo>
                    <a:pt x="0" y="4259"/>
                    <a:pt x="274" y="4545"/>
                    <a:pt x="609" y="4618"/>
                  </a:cubicBezTo>
                  <a:cubicBezTo>
                    <a:pt x="667" y="4630"/>
                    <a:pt x="724" y="4636"/>
                    <a:pt x="782" y="4636"/>
                  </a:cubicBezTo>
                  <a:cubicBezTo>
                    <a:pt x="846" y="4636"/>
                    <a:pt x="911" y="4628"/>
                    <a:pt x="975" y="4612"/>
                  </a:cubicBezTo>
                  <a:lnTo>
                    <a:pt x="975" y="4612"/>
                  </a:lnTo>
                  <a:cubicBezTo>
                    <a:pt x="908" y="4893"/>
                    <a:pt x="1121" y="5209"/>
                    <a:pt x="1377" y="5337"/>
                  </a:cubicBezTo>
                  <a:cubicBezTo>
                    <a:pt x="1514" y="5404"/>
                    <a:pt x="1663" y="5437"/>
                    <a:pt x="1811" y="5437"/>
                  </a:cubicBezTo>
                  <a:cubicBezTo>
                    <a:pt x="1999" y="5437"/>
                    <a:pt x="2185" y="5384"/>
                    <a:pt x="2345" y="5282"/>
                  </a:cubicBezTo>
                  <a:lnTo>
                    <a:pt x="2345" y="5282"/>
                  </a:lnTo>
                  <a:cubicBezTo>
                    <a:pt x="2327" y="5380"/>
                    <a:pt x="2309" y="5477"/>
                    <a:pt x="2297" y="5581"/>
                  </a:cubicBezTo>
                  <a:cubicBezTo>
                    <a:pt x="2248" y="5946"/>
                    <a:pt x="2242" y="6318"/>
                    <a:pt x="2272" y="6683"/>
                  </a:cubicBezTo>
                  <a:cubicBezTo>
                    <a:pt x="2278" y="6732"/>
                    <a:pt x="2315" y="6756"/>
                    <a:pt x="2351" y="6756"/>
                  </a:cubicBezTo>
                  <a:cubicBezTo>
                    <a:pt x="2386" y="6756"/>
                    <a:pt x="2421" y="6732"/>
                    <a:pt x="2424" y="6683"/>
                  </a:cubicBezTo>
                  <a:cubicBezTo>
                    <a:pt x="2479" y="6202"/>
                    <a:pt x="2759" y="5782"/>
                    <a:pt x="3070" y="5416"/>
                  </a:cubicBezTo>
                  <a:cubicBezTo>
                    <a:pt x="3381" y="5057"/>
                    <a:pt x="3734" y="4722"/>
                    <a:pt x="4002" y="4326"/>
                  </a:cubicBezTo>
                  <a:cubicBezTo>
                    <a:pt x="4099" y="4180"/>
                    <a:pt x="4191" y="4015"/>
                    <a:pt x="4258" y="3845"/>
                  </a:cubicBezTo>
                  <a:cubicBezTo>
                    <a:pt x="4553" y="4412"/>
                    <a:pt x="5169" y="4783"/>
                    <a:pt x="5807" y="4783"/>
                  </a:cubicBezTo>
                  <a:cubicBezTo>
                    <a:pt x="5855" y="4783"/>
                    <a:pt x="5903" y="4781"/>
                    <a:pt x="5951" y="4777"/>
                  </a:cubicBezTo>
                  <a:cubicBezTo>
                    <a:pt x="6041" y="4771"/>
                    <a:pt x="6042" y="4624"/>
                    <a:pt x="5956" y="4624"/>
                  </a:cubicBezTo>
                  <a:cubicBezTo>
                    <a:pt x="5955" y="4624"/>
                    <a:pt x="5953" y="4624"/>
                    <a:pt x="5951" y="4625"/>
                  </a:cubicBezTo>
                  <a:cubicBezTo>
                    <a:pt x="5903" y="4629"/>
                    <a:pt x="5856" y="4631"/>
                    <a:pt x="5809" y="4631"/>
                  </a:cubicBezTo>
                  <a:cubicBezTo>
                    <a:pt x="5214" y="4631"/>
                    <a:pt x="4650" y="4284"/>
                    <a:pt x="4380" y="3754"/>
                  </a:cubicBezTo>
                  <a:lnTo>
                    <a:pt x="4380" y="3754"/>
                  </a:lnTo>
                  <a:cubicBezTo>
                    <a:pt x="4893" y="3888"/>
                    <a:pt x="5418" y="3955"/>
                    <a:pt x="5949" y="3955"/>
                  </a:cubicBezTo>
                  <a:cubicBezTo>
                    <a:pt x="5972" y="3955"/>
                    <a:pt x="5995" y="3955"/>
                    <a:pt x="6018" y="3955"/>
                  </a:cubicBezTo>
                  <a:cubicBezTo>
                    <a:pt x="6317" y="3955"/>
                    <a:pt x="6609" y="3930"/>
                    <a:pt x="6901" y="3888"/>
                  </a:cubicBezTo>
                  <a:cubicBezTo>
                    <a:pt x="7194" y="3845"/>
                    <a:pt x="7480" y="3772"/>
                    <a:pt x="7772" y="3723"/>
                  </a:cubicBezTo>
                  <a:cubicBezTo>
                    <a:pt x="7913" y="3701"/>
                    <a:pt x="8057" y="3686"/>
                    <a:pt x="8201" y="3686"/>
                  </a:cubicBezTo>
                  <a:cubicBezTo>
                    <a:pt x="8381" y="3686"/>
                    <a:pt x="8559" y="3710"/>
                    <a:pt x="8729" y="3778"/>
                  </a:cubicBezTo>
                  <a:cubicBezTo>
                    <a:pt x="8737" y="3781"/>
                    <a:pt x="8745" y="3783"/>
                    <a:pt x="8753" y="3783"/>
                  </a:cubicBezTo>
                  <a:cubicBezTo>
                    <a:pt x="8772" y="3783"/>
                    <a:pt x="8789" y="3773"/>
                    <a:pt x="8802" y="3760"/>
                  </a:cubicBezTo>
                  <a:cubicBezTo>
                    <a:pt x="8863" y="3839"/>
                    <a:pt x="8936" y="3900"/>
                    <a:pt x="9027" y="3948"/>
                  </a:cubicBezTo>
                  <a:cubicBezTo>
                    <a:pt x="9038" y="3952"/>
                    <a:pt x="9050" y="3954"/>
                    <a:pt x="9061" y="3954"/>
                  </a:cubicBezTo>
                  <a:cubicBezTo>
                    <a:pt x="9088" y="3954"/>
                    <a:pt x="9114" y="3943"/>
                    <a:pt x="9131" y="3918"/>
                  </a:cubicBezTo>
                  <a:cubicBezTo>
                    <a:pt x="9137" y="3906"/>
                    <a:pt x="9143" y="3894"/>
                    <a:pt x="9143" y="3881"/>
                  </a:cubicBezTo>
                  <a:cubicBezTo>
                    <a:pt x="9143" y="3863"/>
                    <a:pt x="9143" y="3845"/>
                    <a:pt x="9131" y="3827"/>
                  </a:cubicBezTo>
                  <a:cubicBezTo>
                    <a:pt x="9009" y="3620"/>
                    <a:pt x="8863" y="3437"/>
                    <a:pt x="8692" y="3278"/>
                  </a:cubicBezTo>
                  <a:lnTo>
                    <a:pt x="8692" y="3278"/>
                  </a:lnTo>
                  <a:cubicBezTo>
                    <a:pt x="8771" y="3299"/>
                    <a:pt x="8854" y="3309"/>
                    <a:pt x="8937" y="3309"/>
                  </a:cubicBezTo>
                  <a:cubicBezTo>
                    <a:pt x="9129" y="3309"/>
                    <a:pt x="9323" y="3255"/>
                    <a:pt x="9484" y="3144"/>
                  </a:cubicBezTo>
                  <a:cubicBezTo>
                    <a:pt x="9563" y="3096"/>
                    <a:pt x="9630" y="3035"/>
                    <a:pt x="9691" y="2962"/>
                  </a:cubicBezTo>
                  <a:cubicBezTo>
                    <a:pt x="9758" y="2883"/>
                    <a:pt x="9795" y="2767"/>
                    <a:pt x="9904" y="2730"/>
                  </a:cubicBezTo>
                  <a:cubicBezTo>
                    <a:pt x="10002" y="2694"/>
                    <a:pt x="10093" y="2657"/>
                    <a:pt x="10172" y="2584"/>
                  </a:cubicBezTo>
                  <a:cubicBezTo>
                    <a:pt x="10239" y="2511"/>
                    <a:pt x="10294" y="2420"/>
                    <a:pt x="10318" y="2322"/>
                  </a:cubicBezTo>
                  <a:cubicBezTo>
                    <a:pt x="10361" y="2121"/>
                    <a:pt x="10282" y="1920"/>
                    <a:pt x="10130" y="1786"/>
                  </a:cubicBezTo>
                  <a:cubicBezTo>
                    <a:pt x="10312" y="1555"/>
                    <a:pt x="10312" y="1208"/>
                    <a:pt x="10136" y="970"/>
                  </a:cubicBezTo>
                  <a:cubicBezTo>
                    <a:pt x="9983" y="753"/>
                    <a:pt x="9726" y="648"/>
                    <a:pt x="9466" y="648"/>
                  </a:cubicBezTo>
                  <a:cubicBezTo>
                    <a:pt x="9405" y="648"/>
                    <a:pt x="9343" y="654"/>
                    <a:pt x="9283" y="665"/>
                  </a:cubicBezTo>
                  <a:cubicBezTo>
                    <a:pt x="9185" y="343"/>
                    <a:pt x="8905" y="75"/>
                    <a:pt x="8570" y="14"/>
                  </a:cubicBezTo>
                  <a:cubicBezTo>
                    <a:pt x="8520" y="5"/>
                    <a:pt x="8469" y="1"/>
                    <a:pt x="8419"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69" name="Google Shape;848;p39">
              <a:extLst>
                <a:ext uri="{FF2B5EF4-FFF2-40B4-BE49-F238E27FC236}">
                  <a16:creationId xmlns:a16="http://schemas.microsoft.com/office/drawing/2014/main" id="{3ED3BF3F-7E87-2840-BC93-AB2123D3CAAF}"/>
                </a:ext>
              </a:extLst>
            </p:cNvPr>
            <p:cNvSpPr/>
            <p:nvPr/>
          </p:nvSpPr>
          <p:spPr>
            <a:xfrm>
              <a:off x="6324443" y="3040289"/>
              <a:ext cx="105884" cy="139258"/>
            </a:xfrm>
            <a:custGeom>
              <a:avLst/>
              <a:gdLst/>
              <a:ahLst/>
              <a:cxnLst/>
              <a:rect l="l" t="t" r="r" b="b"/>
              <a:pathLst>
                <a:path w="882" h="1160" extrusionOk="0">
                  <a:moveTo>
                    <a:pt x="645" y="1"/>
                  </a:moveTo>
                  <a:cubicBezTo>
                    <a:pt x="377" y="1"/>
                    <a:pt x="126" y="162"/>
                    <a:pt x="22" y="417"/>
                  </a:cubicBezTo>
                  <a:cubicBezTo>
                    <a:pt x="0" y="473"/>
                    <a:pt x="46" y="511"/>
                    <a:pt x="93" y="511"/>
                  </a:cubicBezTo>
                  <a:cubicBezTo>
                    <a:pt x="124" y="511"/>
                    <a:pt x="154" y="496"/>
                    <a:pt x="169" y="460"/>
                  </a:cubicBezTo>
                  <a:cubicBezTo>
                    <a:pt x="230" y="320"/>
                    <a:pt x="351" y="216"/>
                    <a:pt x="498" y="174"/>
                  </a:cubicBezTo>
                  <a:lnTo>
                    <a:pt x="498" y="174"/>
                  </a:lnTo>
                  <a:cubicBezTo>
                    <a:pt x="723" y="436"/>
                    <a:pt x="662" y="832"/>
                    <a:pt x="370" y="1014"/>
                  </a:cubicBezTo>
                  <a:cubicBezTo>
                    <a:pt x="298" y="1061"/>
                    <a:pt x="343" y="1159"/>
                    <a:pt x="407" y="1159"/>
                  </a:cubicBezTo>
                  <a:cubicBezTo>
                    <a:pt x="418" y="1159"/>
                    <a:pt x="430" y="1156"/>
                    <a:pt x="443" y="1148"/>
                  </a:cubicBezTo>
                  <a:cubicBezTo>
                    <a:pt x="790" y="929"/>
                    <a:pt x="881" y="484"/>
                    <a:pt x="668" y="149"/>
                  </a:cubicBezTo>
                  <a:lnTo>
                    <a:pt x="668" y="149"/>
                  </a:lnTo>
                  <a:cubicBezTo>
                    <a:pt x="692" y="155"/>
                    <a:pt x="717" y="155"/>
                    <a:pt x="741" y="162"/>
                  </a:cubicBezTo>
                  <a:cubicBezTo>
                    <a:pt x="747" y="163"/>
                    <a:pt x="752" y="163"/>
                    <a:pt x="758" y="163"/>
                  </a:cubicBezTo>
                  <a:cubicBezTo>
                    <a:pt x="842" y="163"/>
                    <a:pt x="870" y="33"/>
                    <a:pt x="784" y="15"/>
                  </a:cubicBezTo>
                  <a:cubicBezTo>
                    <a:pt x="738" y="6"/>
                    <a:pt x="691" y="1"/>
                    <a:pt x="64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0" name="Google Shape;849;p39">
              <a:extLst>
                <a:ext uri="{FF2B5EF4-FFF2-40B4-BE49-F238E27FC236}">
                  <a16:creationId xmlns:a16="http://schemas.microsoft.com/office/drawing/2014/main" id="{76CF962D-1639-F24E-9EA2-006B8D2D22ED}"/>
                </a:ext>
              </a:extLst>
            </p:cNvPr>
            <p:cNvSpPr/>
            <p:nvPr/>
          </p:nvSpPr>
          <p:spPr>
            <a:xfrm>
              <a:off x="5362147" y="3338965"/>
              <a:ext cx="105884" cy="126893"/>
            </a:xfrm>
            <a:custGeom>
              <a:avLst/>
              <a:gdLst/>
              <a:ahLst/>
              <a:cxnLst/>
              <a:rect l="l" t="t" r="r" b="b"/>
              <a:pathLst>
                <a:path w="882" h="1057" extrusionOk="0">
                  <a:moveTo>
                    <a:pt x="431" y="1"/>
                  </a:moveTo>
                  <a:cubicBezTo>
                    <a:pt x="275" y="1"/>
                    <a:pt x="123" y="79"/>
                    <a:pt x="35" y="213"/>
                  </a:cubicBezTo>
                  <a:cubicBezTo>
                    <a:pt x="0" y="269"/>
                    <a:pt x="54" y="325"/>
                    <a:pt x="108" y="325"/>
                  </a:cubicBezTo>
                  <a:cubicBezTo>
                    <a:pt x="131" y="325"/>
                    <a:pt x="153" y="316"/>
                    <a:pt x="169" y="293"/>
                  </a:cubicBezTo>
                  <a:cubicBezTo>
                    <a:pt x="187" y="262"/>
                    <a:pt x="212" y="238"/>
                    <a:pt x="236" y="220"/>
                  </a:cubicBezTo>
                  <a:lnTo>
                    <a:pt x="236" y="220"/>
                  </a:lnTo>
                  <a:cubicBezTo>
                    <a:pt x="224" y="561"/>
                    <a:pt x="419" y="896"/>
                    <a:pt x="729" y="1048"/>
                  </a:cubicBezTo>
                  <a:cubicBezTo>
                    <a:pt x="741" y="1054"/>
                    <a:pt x="752" y="1056"/>
                    <a:pt x="763" y="1056"/>
                  </a:cubicBezTo>
                  <a:cubicBezTo>
                    <a:pt x="833" y="1056"/>
                    <a:pt x="881" y="951"/>
                    <a:pt x="802" y="914"/>
                  </a:cubicBezTo>
                  <a:cubicBezTo>
                    <a:pt x="522" y="774"/>
                    <a:pt x="358" y="475"/>
                    <a:pt x="388" y="159"/>
                  </a:cubicBezTo>
                  <a:cubicBezTo>
                    <a:pt x="388" y="159"/>
                    <a:pt x="388" y="159"/>
                    <a:pt x="388" y="153"/>
                  </a:cubicBezTo>
                  <a:cubicBezTo>
                    <a:pt x="437" y="153"/>
                    <a:pt x="492" y="153"/>
                    <a:pt x="534" y="171"/>
                  </a:cubicBezTo>
                  <a:cubicBezTo>
                    <a:pt x="543" y="174"/>
                    <a:pt x="551" y="175"/>
                    <a:pt x="559" y="175"/>
                  </a:cubicBezTo>
                  <a:cubicBezTo>
                    <a:pt x="633" y="175"/>
                    <a:pt x="660" y="52"/>
                    <a:pt x="577" y="25"/>
                  </a:cubicBezTo>
                  <a:cubicBezTo>
                    <a:pt x="529" y="9"/>
                    <a:pt x="480" y="1"/>
                    <a:pt x="43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1" name="Google Shape;850;p39">
              <a:extLst>
                <a:ext uri="{FF2B5EF4-FFF2-40B4-BE49-F238E27FC236}">
                  <a16:creationId xmlns:a16="http://schemas.microsoft.com/office/drawing/2014/main" id="{8D026813-AFCF-C040-99D3-87D82E218801}"/>
                </a:ext>
              </a:extLst>
            </p:cNvPr>
            <p:cNvSpPr/>
            <p:nvPr/>
          </p:nvSpPr>
          <p:spPr>
            <a:xfrm>
              <a:off x="5643417" y="3459612"/>
              <a:ext cx="155825" cy="127733"/>
            </a:xfrm>
            <a:custGeom>
              <a:avLst/>
              <a:gdLst/>
              <a:ahLst/>
              <a:cxnLst/>
              <a:rect l="l" t="t" r="r" b="b"/>
              <a:pathLst>
                <a:path w="1298" h="1064" extrusionOk="0">
                  <a:moveTo>
                    <a:pt x="759" y="0"/>
                  </a:moveTo>
                  <a:cubicBezTo>
                    <a:pt x="568" y="0"/>
                    <a:pt x="369" y="80"/>
                    <a:pt x="226" y="195"/>
                  </a:cubicBezTo>
                  <a:cubicBezTo>
                    <a:pt x="80" y="311"/>
                    <a:pt x="0" y="500"/>
                    <a:pt x="37" y="689"/>
                  </a:cubicBezTo>
                  <a:cubicBezTo>
                    <a:pt x="80" y="871"/>
                    <a:pt x="232" y="1017"/>
                    <a:pt x="415" y="1048"/>
                  </a:cubicBezTo>
                  <a:lnTo>
                    <a:pt x="433" y="1048"/>
                  </a:lnTo>
                  <a:cubicBezTo>
                    <a:pt x="476" y="1059"/>
                    <a:pt x="521" y="1064"/>
                    <a:pt x="565" y="1064"/>
                  </a:cubicBezTo>
                  <a:cubicBezTo>
                    <a:pt x="671" y="1064"/>
                    <a:pt x="779" y="1036"/>
                    <a:pt x="877" y="993"/>
                  </a:cubicBezTo>
                  <a:cubicBezTo>
                    <a:pt x="1036" y="920"/>
                    <a:pt x="1176" y="804"/>
                    <a:pt x="1237" y="640"/>
                  </a:cubicBezTo>
                  <a:cubicBezTo>
                    <a:pt x="1298" y="481"/>
                    <a:pt x="1273" y="299"/>
                    <a:pt x="1164" y="171"/>
                  </a:cubicBezTo>
                  <a:cubicBezTo>
                    <a:pt x="1056" y="50"/>
                    <a:pt x="911" y="0"/>
                    <a:pt x="75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2" name="Google Shape;851;p39">
              <a:extLst>
                <a:ext uri="{FF2B5EF4-FFF2-40B4-BE49-F238E27FC236}">
                  <a16:creationId xmlns:a16="http://schemas.microsoft.com/office/drawing/2014/main" id="{836A9C53-093C-0E4B-ABE9-C34220E197DA}"/>
                </a:ext>
              </a:extLst>
            </p:cNvPr>
            <p:cNvSpPr/>
            <p:nvPr/>
          </p:nvSpPr>
          <p:spPr>
            <a:xfrm>
              <a:off x="6052897" y="3353130"/>
              <a:ext cx="155825" cy="127733"/>
            </a:xfrm>
            <a:custGeom>
              <a:avLst/>
              <a:gdLst/>
              <a:ahLst/>
              <a:cxnLst/>
              <a:rect l="l" t="t" r="r" b="b"/>
              <a:pathLst>
                <a:path w="1298" h="1064" extrusionOk="0">
                  <a:moveTo>
                    <a:pt x="757" y="0"/>
                  </a:moveTo>
                  <a:cubicBezTo>
                    <a:pt x="567" y="0"/>
                    <a:pt x="368" y="78"/>
                    <a:pt x="226" y="193"/>
                  </a:cubicBezTo>
                  <a:cubicBezTo>
                    <a:pt x="79" y="315"/>
                    <a:pt x="0" y="497"/>
                    <a:pt x="37" y="686"/>
                  </a:cubicBezTo>
                  <a:cubicBezTo>
                    <a:pt x="79" y="875"/>
                    <a:pt x="232" y="1015"/>
                    <a:pt x="421" y="1046"/>
                  </a:cubicBezTo>
                  <a:cubicBezTo>
                    <a:pt x="421" y="1052"/>
                    <a:pt x="427" y="1052"/>
                    <a:pt x="433" y="1052"/>
                  </a:cubicBezTo>
                  <a:cubicBezTo>
                    <a:pt x="474" y="1060"/>
                    <a:pt x="514" y="1064"/>
                    <a:pt x="555" y="1064"/>
                  </a:cubicBezTo>
                  <a:cubicBezTo>
                    <a:pt x="666" y="1064"/>
                    <a:pt x="775" y="1035"/>
                    <a:pt x="877" y="991"/>
                  </a:cubicBezTo>
                  <a:cubicBezTo>
                    <a:pt x="1036" y="918"/>
                    <a:pt x="1176" y="802"/>
                    <a:pt x="1237" y="638"/>
                  </a:cubicBezTo>
                  <a:cubicBezTo>
                    <a:pt x="1298" y="479"/>
                    <a:pt x="1273" y="296"/>
                    <a:pt x="1164" y="169"/>
                  </a:cubicBezTo>
                  <a:cubicBezTo>
                    <a:pt x="1056" y="50"/>
                    <a:pt x="909" y="0"/>
                    <a:pt x="75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3" name="Google Shape;852;p39">
              <a:extLst>
                <a:ext uri="{FF2B5EF4-FFF2-40B4-BE49-F238E27FC236}">
                  <a16:creationId xmlns:a16="http://schemas.microsoft.com/office/drawing/2014/main" id="{78CB09E4-DC11-C341-83DF-F026E561234B}"/>
                </a:ext>
              </a:extLst>
            </p:cNvPr>
            <p:cNvSpPr/>
            <p:nvPr/>
          </p:nvSpPr>
          <p:spPr>
            <a:xfrm>
              <a:off x="5411366" y="2838491"/>
              <a:ext cx="174433" cy="244662"/>
            </a:xfrm>
            <a:custGeom>
              <a:avLst/>
              <a:gdLst/>
              <a:ahLst/>
              <a:cxnLst/>
              <a:rect l="l" t="t" r="r" b="b"/>
              <a:pathLst>
                <a:path w="1453" h="2038" extrusionOk="0">
                  <a:moveTo>
                    <a:pt x="1381" y="1"/>
                  </a:moveTo>
                  <a:cubicBezTo>
                    <a:pt x="1364" y="1"/>
                    <a:pt x="1346" y="9"/>
                    <a:pt x="1330" y="21"/>
                  </a:cubicBezTo>
                  <a:cubicBezTo>
                    <a:pt x="849" y="399"/>
                    <a:pt x="459" y="898"/>
                    <a:pt x="204" y="1459"/>
                  </a:cubicBezTo>
                  <a:cubicBezTo>
                    <a:pt x="130" y="1623"/>
                    <a:pt x="70" y="1788"/>
                    <a:pt x="15" y="1958"/>
                  </a:cubicBezTo>
                  <a:cubicBezTo>
                    <a:pt x="0" y="2006"/>
                    <a:pt x="40" y="2038"/>
                    <a:pt x="80" y="2038"/>
                  </a:cubicBezTo>
                  <a:cubicBezTo>
                    <a:pt x="106" y="2038"/>
                    <a:pt x="133" y="2023"/>
                    <a:pt x="143" y="1989"/>
                  </a:cubicBezTo>
                  <a:cubicBezTo>
                    <a:pt x="319" y="1416"/>
                    <a:pt x="630" y="886"/>
                    <a:pt x="1044" y="460"/>
                  </a:cubicBezTo>
                  <a:cubicBezTo>
                    <a:pt x="1160" y="332"/>
                    <a:pt x="1288" y="222"/>
                    <a:pt x="1422" y="113"/>
                  </a:cubicBezTo>
                  <a:cubicBezTo>
                    <a:pt x="1452" y="88"/>
                    <a:pt x="1446" y="46"/>
                    <a:pt x="1422" y="21"/>
                  </a:cubicBezTo>
                  <a:cubicBezTo>
                    <a:pt x="1410" y="7"/>
                    <a:pt x="1396" y="1"/>
                    <a:pt x="138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4" name="Google Shape;853;p39">
              <a:extLst>
                <a:ext uri="{FF2B5EF4-FFF2-40B4-BE49-F238E27FC236}">
                  <a16:creationId xmlns:a16="http://schemas.microsoft.com/office/drawing/2014/main" id="{93986833-69CB-5C4F-BBD8-83CA5175680E}"/>
                </a:ext>
              </a:extLst>
            </p:cNvPr>
            <p:cNvSpPr/>
            <p:nvPr/>
          </p:nvSpPr>
          <p:spPr>
            <a:xfrm>
              <a:off x="5925647" y="2743054"/>
              <a:ext cx="266991" cy="96520"/>
            </a:xfrm>
            <a:custGeom>
              <a:avLst/>
              <a:gdLst/>
              <a:ahLst/>
              <a:cxnLst/>
              <a:rect l="l" t="t" r="r" b="b"/>
              <a:pathLst>
                <a:path w="2224" h="804" extrusionOk="0">
                  <a:moveTo>
                    <a:pt x="86" y="0"/>
                  </a:moveTo>
                  <a:cubicBezTo>
                    <a:pt x="0" y="6"/>
                    <a:pt x="0" y="134"/>
                    <a:pt x="86" y="134"/>
                  </a:cubicBezTo>
                  <a:cubicBezTo>
                    <a:pt x="108" y="134"/>
                    <a:pt x="131" y="133"/>
                    <a:pt x="154" y="133"/>
                  </a:cubicBezTo>
                  <a:cubicBezTo>
                    <a:pt x="697" y="133"/>
                    <a:pt x="1232" y="273"/>
                    <a:pt x="1706" y="530"/>
                  </a:cubicBezTo>
                  <a:cubicBezTo>
                    <a:pt x="1852" y="609"/>
                    <a:pt x="1986" y="695"/>
                    <a:pt x="2114" y="792"/>
                  </a:cubicBezTo>
                  <a:cubicBezTo>
                    <a:pt x="2122" y="800"/>
                    <a:pt x="2132" y="803"/>
                    <a:pt x="2143" y="803"/>
                  </a:cubicBezTo>
                  <a:cubicBezTo>
                    <a:pt x="2167" y="803"/>
                    <a:pt x="2193" y="788"/>
                    <a:pt x="2205" y="768"/>
                  </a:cubicBezTo>
                  <a:cubicBezTo>
                    <a:pt x="2224" y="737"/>
                    <a:pt x="2205" y="701"/>
                    <a:pt x="2181" y="676"/>
                  </a:cubicBezTo>
                  <a:cubicBezTo>
                    <a:pt x="1712" y="323"/>
                    <a:pt x="1158" y="104"/>
                    <a:pt x="579" y="31"/>
                  </a:cubicBezTo>
                  <a:cubicBezTo>
                    <a:pt x="415" y="6"/>
                    <a:pt x="250" y="0"/>
                    <a:pt x="8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5" name="Google Shape;854;p39">
              <a:extLst>
                <a:ext uri="{FF2B5EF4-FFF2-40B4-BE49-F238E27FC236}">
                  <a16:creationId xmlns:a16="http://schemas.microsoft.com/office/drawing/2014/main" id="{AB66B94E-2A95-8E41-AEA6-5F57F5361C0E}"/>
                </a:ext>
              </a:extLst>
            </p:cNvPr>
            <p:cNvSpPr/>
            <p:nvPr/>
          </p:nvSpPr>
          <p:spPr>
            <a:xfrm>
              <a:off x="5304885" y="3002594"/>
              <a:ext cx="132415" cy="132415"/>
            </a:xfrm>
            <a:custGeom>
              <a:avLst/>
              <a:gdLst/>
              <a:ahLst/>
              <a:cxnLst/>
              <a:rect l="l" t="t" r="r" b="b"/>
              <a:pathLst>
                <a:path w="1103" h="1103" extrusionOk="0">
                  <a:moveTo>
                    <a:pt x="555" y="0"/>
                  </a:moveTo>
                  <a:cubicBezTo>
                    <a:pt x="250" y="0"/>
                    <a:pt x="0" y="250"/>
                    <a:pt x="0" y="549"/>
                  </a:cubicBezTo>
                  <a:cubicBezTo>
                    <a:pt x="0" y="853"/>
                    <a:pt x="250" y="1103"/>
                    <a:pt x="555" y="1103"/>
                  </a:cubicBezTo>
                  <a:cubicBezTo>
                    <a:pt x="853" y="1103"/>
                    <a:pt x="1103" y="853"/>
                    <a:pt x="1103" y="549"/>
                  </a:cubicBezTo>
                  <a:cubicBezTo>
                    <a:pt x="1103" y="250"/>
                    <a:pt x="853" y="0"/>
                    <a:pt x="55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6" name="Google Shape;855;p39">
              <a:extLst>
                <a:ext uri="{FF2B5EF4-FFF2-40B4-BE49-F238E27FC236}">
                  <a16:creationId xmlns:a16="http://schemas.microsoft.com/office/drawing/2014/main" id="{A6A02EBD-1B14-8047-BF59-78ABEEE65541}"/>
                </a:ext>
              </a:extLst>
            </p:cNvPr>
            <p:cNvSpPr/>
            <p:nvPr/>
          </p:nvSpPr>
          <p:spPr>
            <a:xfrm>
              <a:off x="6041853" y="2669945"/>
              <a:ext cx="131815" cy="131695"/>
            </a:xfrm>
            <a:custGeom>
              <a:avLst/>
              <a:gdLst/>
              <a:ahLst/>
              <a:cxnLst/>
              <a:rect l="l" t="t" r="r" b="b"/>
              <a:pathLst>
                <a:path w="1098" h="1097" extrusionOk="0">
                  <a:moveTo>
                    <a:pt x="549" y="0"/>
                  </a:moveTo>
                  <a:cubicBezTo>
                    <a:pt x="245" y="0"/>
                    <a:pt x="1" y="244"/>
                    <a:pt x="1" y="548"/>
                  </a:cubicBezTo>
                  <a:cubicBezTo>
                    <a:pt x="1" y="853"/>
                    <a:pt x="245" y="1096"/>
                    <a:pt x="549" y="1096"/>
                  </a:cubicBezTo>
                  <a:cubicBezTo>
                    <a:pt x="854" y="1096"/>
                    <a:pt x="1097" y="853"/>
                    <a:pt x="1097" y="548"/>
                  </a:cubicBezTo>
                  <a:cubicBezTo>
                    <a:pt x="1097" y="244"/>
                    <a:pt x="854" y="0"/>
                    <a:pt x="54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7" name="Google Shape;856;p39">
              <a:extLst>
                <a:ext uri="{FF2B5EF4-FFF2-40B4-BE49-F238E27FC236}">
                  <a16:creationId xmlns:a16="http://schemas.microsoft.com/office/drawing/2014/main" id="{EE7DECE5-2C24-A045-8164-542591A5C6C5}"/>
                </a:ext>
              </a:extLst>
            </p:cNvPr>
            <p:cNvSpPr/>
            <p:nvPr/>
          </p:nvSpPr>
          <p:spPr>
            <a:xfrm>
              <a:off x="6123125" y="2726968"/>
              <a:ext cx="132415" cy="131695"/>
            </a:xfrm>
            <a:custGeom>
              <a:avLst/>
              <a:gdLst/>
              <a:ahLst/>
              <a:cxnLst/>
              <a:rect l="l" t="t" r="r" b="b"/>
              <a:pathLst>
                <a:path w="1103" h="1097" extrusionOk="0">
                  <a:moveTo>
                    <a:pt x="548" y="0"/>
                  </a:moveTo>
                  <a:cubicBezTo>
                    <a:pt x="250" y="0"/>
                    <a:pt x="0" y="244"/>
                    <a:pt x="0" y="548"/>
                  </a:cubicBezTo>
                  <a:cubicBezTo>
                    <a:pt x="0" y="853"/>
                    <a:pt x="250" y="1097"/>
                    <a:pt x="548" y="1097"/>
                  </a:cubicBezTo>
                  <a:cubicBezTo>
                    <a:pt x="853" y="1097"/>
                    <a:pt x="1103" y="853"/>
                    <a:pt x="1103" y="548"/>
                  </a:cubicBezTo>
                  <a:cubicBezTo>
                    <a:pt x="1103" y="244"/>
                    <a:pt x="853" y="0"/>
                    <a:pt x="54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8" name="Google Shape;857;p39">
              <a:extLst>
                <a:ext uri="{FF2B5EF4-FFF2-40B4-BE49-F238E27FC236}">
                  <a16:creationId xmlns:a16="http://schemas.microsoft.com/office/drawing/2014/main" id="{905D74BF-7287-9F4F-B40A-2F6E2145C80F}"/>
                </a:ext>
              </a:extLst>
            </p:cNvPr>
            <p:cNvSpPr/>
            <p:nvPr/>
          </p:nvSpPr>
          <p:spPr>
            <a:xfrm>
              <a:off x="5336337" y="2895153"/>
              <a:ext cx="131695" cy="131695"/>
            </a:xfrm>
            <a:custGeom>
              <a:avLst/>
              <a:gdLst/>
              <a:ahLst/>
              <a:cxnLst/>
              <a:rect l="l" t="t" r="r" b="b"/>
              <a:pathLst>
                <a:path w="1097" h="1097" extrusionOk="0">
                  <a:moveTo>
                    <a:pt x="548" y="0"/>
                  </a:moveTo>
                  <a:cubicBezTo>
                    <a:pt x="244" y="0"/>
                    <a:pt x="0" y="244"/>
                    <a:pt x="0" y="548"/>
                  </a:cubicBezTo>
                  <a:cubicBezTo>
                    <a:pt x="0" y="853"/>
                    <a:pt x="244" y="1096"/>
                    <a:pt x="548" y="1096"/>
                  </a:cubicBezTo>
                  <a:cubicBezTo>
                    <a:pt x="853" y="1096"/>
                    <a:pt x="1097" y="853"/>
                    <a:pt x="1097" y="548"/>
                  </a:cubicBezTo>
                  <a:cubicBezTo>
                    <a:pt x="1097" y="244"/>
                    <a:pt x="853" y="0"/>
                    <a:pt x="54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9" name="Google Shape;858;p39">
              <a:extLst>
                <a:ext uri="{FF2B5EF4-FFF2-40B4-BE49-F238E27FC236}">
                  <a16:creationId xmlns:a16="http://schemas.microsoft.com/office/drawing/2014/main" id="{9B40EFCE-2557-714C-BD35-4E5F80A16B5D}"/>
                </a:ext>
              </a:extLst>
            </p:cNvPr>
            <p:cNvSpPr/>
            <p:nvPr/>
          </p:nvSpPr>
          <p:spPr>
            <a:xfrm>
              <a:off x="5979068" y="3630678"/>
              <a:ext cx="174072" cy="140458"/>
            </a:xfrm>
            <a:custGeom>
              <a:avLst/>
              <a:gdLst/>
              <a:ahLst/>
              <a:cxnLst/>
              <a:rect l="l" t="t" r="r" b="b"/>
              <a:pathLst>
                <a:path w="1450" h="1170" extrusionOk="0">
                  <a:moveTo>
                    <a:pt x="1121" y="1"/>
                  </a:moveTo>
                  <a:lnTo>
                    <a:pt x="0" y="488"/>
                  </a:lnTo>
                  <a:lnTo>
                    <a:pt x="274" y="1121"/>
                  </a:lnTo>
                  <a:cubicBezTo>
                    <a:pt x="274" y="1121"/>
                    <a:pt x="416" y="1170"/>
                    <a:pt x="618" y="1170"/>
                  </a:cubicBezTo>
                  <a:cubicBezTo>
                    <a:pt x="856" y="1170"/>
                    <a:pt x="1179" y="1102"/>
                    <a:pt x="1450" y="805"/>
                  </a:cubicBezTo>
                  <a:lnTo>
                    <a:pt x="1121" y="1"/>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80" name="Google Shape;859;p39">
              <a:extLst>
                <a:ext uri="{FF2B5EF4-FFF2-40B4-BE49-F238E27FC236}">
                  <a16:creationId xmlns:a16="http://schemas.microsoft.com/office/drawing/2014/main" id="{DF62634B-E507-3349-AAA4-49710ECEC606}"/>
                </a:ext>
              </a:extLst>
            </p:cNvPr>
            <p:cNvSpPr/>
            <p:nvPr/>
          </p:nvSpPr>
          <p:spPr>
            <a:xfrm>
              <a:off x="5859862" y="3723714"/>
              <a:ext cx="566036" cy="308408"/>
            </a:xfrm>
            <a:custGeom>
              <a:avLst/>
              <a:gdLst/>
              <a:ahLst/>
              <a:cxnLst/>
              <a:rect l="l" t="t" r="r" b="b"/>
              <a:pathLst>
                <a:path w="4715" h="2569" extrusionOk="0">
                  <a:moveTo>
                    <a:pt x="2801" y="1"/>
                  </a:moveTo>
                  <a:cubicBezTo>
                    <a:pt x="2582" y="1"/>
                    <a:pt x="2443" y="30"/>
                    <a:pt x="2443" y="30"/>
                  </a:cubicBezTo>
                  <a:cubicBezTo>
                    <a:pt x="2091" y="312"/>
                    <a:pt x="1718" y="365"/>
                    <a:pt x="1489" y="365"/>
                  </a:cubicBezTo>
                  <a:cubicBezTo>
                    <a:pt x="1353" y="365"/>
                    <a:pt x="1267" y="346"/>
                    <a:pt x="1267" y="346"/>
                  </a:cubicBezTo>
                  <a:cubicBezTo>
                    <a:pt x="189" y="913"/>
                    <a:pt x="0" y="2484"/>
                    <a:pt x="0" y="2484"/>
                  </a:cubicBezTo>
                  <a:cubicBezTo>
                    <a:pt x="323" y="2543"/>
                    <a:pt x="634" y="2569"/>
                    <a:pt x="931" y="2569"/>
                  </a:cubicBezTo>
                  <a:cubicBezTo>
                    <a:pt x="3229" y="2569"/>
                    <a:pt x="4715" y="1016"/>
                    <a:pt x="4715" y="1016"/>
                  </a:cubicBezTo>
                  <a:cubicBezTo>
                    <a:pt x="4129" y="138"/>
                    <a:pt x="3277" y="1"/>
                    <a:pt x="280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grpSp>
      <p:pic>
        <p:nvPicPr>
          <p:cNvPr id="81" name="Picture 80">
            <a:extLst>
              <a:ext uri="{FF2B5EF4-FFF2-40B4-BE49-F238E27FC236}">
                <a16:creationId xmlns:a16="http://schemas.microsoft.com/office/drawing/2014/main" id="{99AEA8A8-A762-0643-83A8-B43C2B155E3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406" b="97351" l="10000" r="89111"/>
                    </a14:imgEffect>
                  </a14:imgLayer>
                </a14:imgProps>
              </a:ext>
            </a:extLst>
          </a:blip>
          <a:stretch>
            <a:fillRect/>
          </a:stretch>
        </p:blipFill>
        <p:spPr>
          <a:xfrm>
            <a:off x="1986017" y="1930960"/>
            <a:ext cx="1085850" cy="1122916"/>
          </a:xfrm>
          <a:prstGeom prst="rect">
            <a:avLst/>
          </a:prstGeom>
        </p:spPr>
      </p:pic>
      <p:pic>
        <p:nvPicPr>
          <p:cNvPr id="82" name="Picture 81">
            <a:extLst>
              <a:ext uri="{FF2B5EF4-FFF2-40B4-BE49-F238E27FC236}">
                <a16:creationId xmlns:a16="http://schemas.microsoft.com/office/drawing/2014/main" id="{CB922F24-D496-414C-9450-9997E635F334}"/>
              </a:ext>
            </a:extLst>
          </p:cNvPr>
          <p:cNvPicPr>
            <a:picLocks noChangeAspect="1"/>
          </p:cNvPicPr>
          <p:nvPr/>
        </p:nvPicPr>
        <p:blipFill>
          <a:blip r:embed="rId5">
            <a:extLst>
              <a:ext uri="{BEBA8EAE-BF5A-486C-A8C5-ECC9F3942E4B}">
                <a14:imgProps xmlns:a14="http://schemas.microsoft.com/office/drawing/2010/main">
                  <a14:imgLayer r:embed="rId7">
                    <a14:imgEffect>
                      <a14:backgroundRemoval t="3406" b="97351" l="10000" r="89111"/>
                    </a14:imgEffect>
                  </a14:imgLayer>
                </a14:imgProps>
              </a:ext>
            </a:extLst>
          </a:blip>
          <a:stretch>
            <a:fillRect/>
          </a:stretch>
        </p:blipFill>
        <p:spPr>
          <a:xfrm>
            <a:off x="3012364" y="1956590"/>
            <a:ext cx="1085850" cy="1122916"/>
          </a:xfrm>
          <a:prstGeom prst="rect">
            <a:avLst/>
          </a:prstGeom>
        </p:spPr>
      </p:pic>
      <p:pic>
        <p:nvPicPr>
          <p:cNvPr id="83" name="Picture 82">
            <a:extLst>
              <a:ext uri="{FF2B5EF4-FFF2-40B4-BE49-F238E27FC236}">
                <a16:creationId xmlns:a16="http://schemas.microsoft.com/office/drawing/2014/main" id="{C32E5478-2331-5D44-A9AB-3CB6891D4DEB}"/>
              </a:ext>
            </a:extLst>
          </p:cNvPr>
          <p:cNvPicPr>
            <a:picLocks noChangeAspect="1"/>
          </p:cNvPicPr>
          <p:nvPr/>
        </p:nvPicPr>
        <p:blipFill>
          <a:blip r:embed="rId5">
            <a:extLst>
              <a:ext uri="{BEBA8EAE-BF5A-486C-A8C5-ECC9F3942E4B}">
                <a14:imgProps xmlns:a14="http://schemas.microsoft.com/office/drawing/2010/main">
                  <a14:imgLayer r:embed="rId8">
                    <a14:imgEffect>
                      <a14:backgroundRemoval t="3406" b="97351" l="10000" r="89111"/>
                    </a14:imgEffect>
                  </a14:imgLayer>
                </a14:imgProps>
              </a:ext>
            </a:extLst>
          </a:blip>
          <a:stretch>
            <a:fillRect/>
          </a:stretch>
        </p:blipFill>
        <p:spPr>
          <a:xfrm>
            <a:off x="3924938" y="1961143"/>
            <a:ext cx="1085850" cy="1122916"/>
          </a:xfrm>
          <a:prstGeom prst="rect">
            <a:avLst/>
          </a:prstGeom>
        </p:spPr>
      </p:pic>
      <p:pic>
        <p:nvPicPr>
          <p:cNvPr id="84" name="Picture 83">
            <a:extLst>
              <a:ext uri="{FF2B5EF4-FFF2-40B4-BE49-F238E27FC236}">
                <a16:creationId xmlns:a16="http://schemas.microsoft.com/office/drawing/2014/main" id="{68A7818D-F8F0-5649-BA24-A5BAB15F48FC}"/>
              </a:ext>
            </a:extLst>
          </p:cNvPr>
          <p:cNvPicPr>
            <a:picLocks noChangeAspect="1"/>
          </p:cNvPicPr>
          <p:nvPr/>
        </p:nvPicPr>
        <p:blipFill>
          <a:blip r:embed="rId5">
            <a:extLst>
              <a:ext uri="{BEBA8EAE-BF5A-486C-A8C5-ECC9F3942E4B}">
                <a14:imgProps xmlns:a14="http://schemas.microsoft.com/office/drawing/2010/main">
                  <a14:imgLayer r:embed="rId9">
                    <a14:imgEffect>
                      <a14:backgroundRemoval t="3406" b="97351" l="10000" r="89111"/>
                    </a14:imgEffect>
                  </a14:imgLayer>
                </a14:imgProps>
              </a:ext>
            </a:extLst>
          </a:blip>
          <a:stretch>
            <a:fillRect/>
          </a:stretch>
        </p:blipFill>
        <p:spPr>
          <a:xfrm>
            <a:off x="4791239" y="1956589"/>
            <a:ext cx="1085850" cy="1122916"/>
          </a:xfrm>
          <a:prstGeom prst="rect">
            <a:avLst/>
          </a:prstGeom>
        </p:spPr>
      </p:pic>
      <p:pic>
        <p:nvPicPr>
          <p:cNvPr id="85" name="Picture 84">
            <a:extLst>
              <a:ext uri="{FF2B5EF4-FFF2-40B4-BE49-F238E27FC236}">
                <a16:creationId xmlns:a16="http://schemas.microsoft.com/office/drawing/2014/main" id="{447AE5C6-8035-3A43-BECA-11F539476C16}"/>
              </a:ext>
            </a:extLst>
          </p:cNvPr>
          <p:cNvPicPr>
            <a:picLocks noChangeAspect="1"/>
          </p:cNvPicPr>
          <p:nvPr/>
        </p:nvPicPr>
        <p:blipFill>
          <a:blip r:embed="rId5">
            <a:extLst>
              <a:ext uri="{BEBA8EAE-BF5A-486C-A8C5-ECC9F3942E4B}">
                <a14:imgProps xmlns:a14="http://schemas.microsoft.com/office/drawing/2010/main">
                  <a14:imgLayer r:embed="rId10">
                    <a14:imgEffect>
                      <a14:backgroundRemoval t="3406" b="97351" l="10000" r="89111"/>
                    </a14:imgEffect>
                  </a14:imgLayer>
                </a14:imgProps>
              </a:ext>
            </a:extLst>
          </a:blip>
          <a:stretch>
            <a:fillRect/>
          </a:stretch>
        </p:blipFill>
        <p:spPr>
          <a:xfrm>
            <a:off x="5700462" y="1939884"/>
            <a:ext cx="1118158" cy="1156327"/>
          </a:xfrm>
          <a:prstGeom prst="rect">
            <a:avLst/>
          </a:prstGeom>
        </p:spPr>
      </p:pic>
      <p:grpSp>
        <p:nvGrpSpPr>
          <p:cNvPr id="5" name="Group 4">
            <a:extLst>
              <a:ext uri="{FF2B5EF4-FFF2-40B4-BE49-F238E27FC236}">
                <a16:creationId xmlns:a16="http://schemas.microsoft.com/office/drawing/2014/main" id="{A4A12E6C-7919-6942-8779-8922B41988E3}"/>
              </a:ext>
            </a:extLst>
          </p:cNvPr>
          <p:cNvGrpSpPr/>
          <p:nvPr/>
        </p:nvGrpSpPr>
        <p:grpSpPr>
          <a:xfrm>
            <a:off x="868054" y="1912314"/>
            <a:ext cx="1085850" cy="1122916"/>
            <a:chOff x="617220" y="1834624"/>
            <a:chExt cx="1085850" cy="1122916"/>
          </a:xfrm>
        </p:grpSpPr>
        <p:pic>
          <p:nvPicPr>
            <p:cNvPr id="14" name="Picture 13">
              <a:extLst>
                <a:ext uri="{FF2B5EF4-FFF2-40B4-BE49-F238E27FC236}">
                  <a16:creationId xmlns:a16="http://schemas.microsoft.com/office/drawing/2014/main" id="{18FDC4C9-742C-0648-BA1D-3600D779A77B}"/>
                </a:ext>
              </a:extLst>
            </p:cNvPr>
            <p:cNvPicPr>
              <a:picLocks noChangeAspect="1"/>
            </p:cNvPicPr>
            <p:nvPr/>
          </p:nvPicPr>
          <p:blipFill>
            <a:blip r:embed="rId5">
              <a:extLst>
                <a:ext uri="{BEBA8EAE-BF5A-486C-A8C5-ECC9F3942E4B}">
                  <a14:imgProps xmlns:a14="http://schemas.microsoft.com/office/drawing/2010/main">
                    <a14:imgLayer r:embed="rId11">
                      <a14:imgEffect>
                        <a14:backgroundRemoval t="3406" b="97351" l="10000" r="89111"/>
                      </a14:imgEffect>
                    </a14:imgLayer>
                  </a14:imgProps>
                </a:ext>
              </a:extLst>
            </a:blip>
            <a:stretch>
              <a:fillRect/>
            </a:stretch>
          </p:blipFill>
          <p:spPr>
            <a:xfrm>
              <a:off x="617220" y="1834624"/>
              <a:ext cx="1085850" cy="1122916"/>
            </a:xfrm>
            <a:prstGeom prst="rect">
              <a:avLst/>
            </a:prstGeom>
          </p:spPr>
        </p:pic>
        <p:sp>
          <p:nvSpPr>
            <p:cNvPr id="2" name="Rectangle 1">
              <a:extLst>
                <a:ext uri="{FF2B5EF4-FFF2-40B4-BE49-F238E27FC236}">
                  <a16:creationId xmlns:a16="http://schemas.microsoft.com/office/drawing/2014/main" id="{CBF08198-59B3-2E48-93E1-8F88E4E71799}"/>
                </a:ext>
              </a:extLst>
            </p:cNvPr>
            <p:cNvSpPr/>
            <p:nvPr/>
          </p:nvSpPr>
          <p:spPr>
            <a:xfrm>
              <a:off x="978823" y="2414728"/>
              <a:ext cx="340886" cy="315766"/>
            </a:xfrm>
            <a:prstGeom prst="rect">
              <a:avLst/>
            </a:prstGeom>
          </p:spPr>
          <p:txBody>
            <a:bodyPr wrap="square">
              <a:spAutoFit/>
            </a:bodyPr>
            <a:lstStyle/>
            <a:p>
              <a:pPr algn="ctr"/>
              <a:endParaRPr lang="en-US" dirty="0">
                <a:solidFill>
                  <a:srgbClr val="FFFFFF"/>
                </a:solidFill>
              </a:endParaRPr>
            </a:p>
          </p:txBody>
        </p:sp>
      </p:grpSp>
      <p:pic>
        <p:nvPicPr>
          <p:cNvPr id="88" name="Picture 87">
            <a:extLst>
              <a:ext uri="{FF2B5EF4-FFF2-40B4-BE49-F238E27FC236}">
                <a16:creationId xmlns:a16="http://schemas.microsoft.com/office/drawing/2014/main" id="{AA142097-5D45-4F5A-9110-59C6D4339690}"/>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3233" b="95843" l="2500" r="98000">
                        <a14:foregroundMark x1="8500" y1="38337" x2="9000" y2="45266"/>
                        <a14:foregroundMark x1="10167" y1="62356" x2="6000" y2="70670"/>
                        <a14:foregroundMark x1="13500" y1="82217" x2="4167" y2="86836"/>
                        <a14:foregroundMark x1="4167" y1="86836" x2="3833" y2="87529"/>
                        <a14:foregroundMark x1="26167" y1="82217" x2="31167" y2="93533"/>
                        <a14:foregroundMark x1="31167" y1="93533" x2="35333" y2="95843"/>
                        <a14:foregroundMark x1="2500" y1="70670" x2="3167" y2="74365"/>
                        <a14:foregroundMark x1="71667" y1="3695" x2="62833" y2="18245"/>
                        <a14:foregroundMark x1="62833" y1="18245" x2="58167" y2="67206"/>
                        <a14:foregroundMark x1="53333" y1="43187" x2="52667" y2="54273"/>
                        <a14:foregroundMark x1="67833" y1="61201" x2="73000" y2="72055"/>
                        <a14:foregroundMark x1="60667" y1="62356" x2="60167" y2="64896"/>
                        <a14:foregroundMark x1="52167" y1="73441" x2="54167" y2="76905"/>
                        <a14:foregroundMark x1="95500" y1="57506" x2="91167" y2="67436"/>
                        <a14:foregroundMark x1="91167" y1="67436" x2="87833" y2="71363"/>
                        <a14:foregroundMark x1="97000" y1="55658" x2="98000" y2="64203"/>
                        <a14:foregroundMark x1="44445" y1="21776" x2="45500" y2="22633"/>
                        <a14:backgroundMark x1="44000" y1="12933" x2="42667" y2="20323"/>
                        <a14:backgroundMark x1="45500" y1="15704" x2="43833" y2="21016"/>
                        <a14:backgroundMark x1="44500" y1="21940" x2="42167" y2="19861"/>
                      </a14:backgroundRemoval>
                    </a14:imgEffect>
                    <a14:imgEffect>
                      <a14:saturation sat="400000"/>
                    </a14:imgEffect>
                  </a14:imgLayer>
                </a14:imgProps>
              </a:ext>
            </a:extLst>
          </a:blip>
          <a:stretch>
            <a:fillRect/>
          </a:stretch>
        </p:blipFill>
        <p:spPr>
          <a:xfrm rot="535506">
            <a:off x="467869" y="3444229"/>
            <a:ext cx="2669893" cy="1926773"/>
          </a:xfrm>
          <a:prstGeom prst="rect">
            <a:avLst/>
          </a:prstGeom>
          <a:ln>
            <a:noFill/>
          </a:ln>
          <a:effectLst>
            <a:outerShdw blurRad="292100" dist="139700" dir="2700000" algn="tl" rotWithShape="0">
              <a:srgbClr val="333333">
                <a:alpha val="65000"/>
              </a:srgbClr>
            </a:outerShdw>
          </a:effectLst>
        </p:spPr>
      </p:pic>
      <p:grpSp>
        <p:nvGrpSpPr>
          <p:cNvPr id="10" name="Group 9"/>
          <p:cNvGrpSpPr/>
          <p:nvPr/>
        </p:nvGrpSpPr>
        <p:grpSpPr>
          <a:xfrm>
            <a:off x="5375064" y="3366787"/>
            <a:ext cx="1905250" cy="1313546"/>
            <a:chOff x="5366844" y="3366788"/>
            <a:chExt cx="2045503" cy="1377024"/>
          </a:xfrm>
        </p:grpSpPr>
        <p:sp>
          <p:nvSpPr>
            <p:cNvPr id="8" name="Heart 7"/>
            <p:cNvSpPr/>
            <p:nvPr/>
          </p:nvSpPr>
          <p:spPr>
            <a:xfrm>
              <a:off x="5388154" y="3366788"/>
              <a:ext cx="1603202" cy="1377024"/>
            </a:xfrm>
            <a:prstGeom prst="hear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TextBox 8"/>
            <p:cNvSpPr txBox="1"/>
            <p:nvPr/>
          </p:nvSpPr>
          <p:spPr>
            <a:xfrm>
              <a:off x="5366844" y="3564786"/>
              <a:ext cx="2045503" cy="548505"/>
            </a:xfrm>
            <a:prstGeom prst="rect">
              <a:avLst/>
            </a:prstGeom>
            <a:noFill/>
          </p:spPr>
          <p:txBody>
            <a:bodyPr wrap="square" rtlCol="0">
              <a:spAutoFit/>
            </a:bodyPr>
            <a:lstStyle/>
            <a:p>
              <a:r>
                <a:rPr lang="en-US" sz="2800" b="1" dirty="0">
                  <a:solidFill>
                    <a:srgbClr val="FF0000"/>
                  </a:solidFill>
                  <a:latin typeface="Comic Sans MS" panose="030F0702030302020204" pitchFamily="66" charset="0"/>
                </a:rPr>
                <a:t>4</a:t>
              </a:r>
              <a:r>
                <a:rPr lang="en-US" sz="2800" b="1">
                  <a:solidFill>
                    <a:srgbClr val="FF0000"/>
                  </a:solidFill>
                  <a:latin typeface="Comic Sans MS" panose="030F0702030302020204" pitchFamily="66" charset="0"/>
                </a:rPr>
                <a:t> </a:t>
              </a:r>
              <a:r>
                <a:rPr lang="en-US" sz="2800" b="1" dirty="0">
                  <a:solidFill>
                    <a:srgbClr val="FF0000"/>
                  </a:solidFill>
                  <a:latin typeface="Comic Sans MS" panose="030F0702030302020204" pitchFamily="66" charset="0"/>
                </a:rPr>
                <a:t>stars</a:t>
              </a:r>
            </a:p>
          </p:txBody>
        </p:sp>
      </p:grpSp>
      <p:grpSp>
        <p:nvGrpSpPr>
          <p:cNvPr id="13" name="Group 12"/>
          <p:cNvGrpSpPr/>
          <p:nvPr/>
        </p:nvGrpSpPr>
        <p:grpSpPr>
          <a:xfrm>
            <a:off x="452091" y="519832"/>
            <a:ext cx="1191476" cy="1146739"/>
            <a:chOff x="2165854" y="622654"/>
            <a:chExt cx="1191476" cy="1146739"/>
          </a:xfrm>
        </p:grpSpPr>
        <p:pic>
          <p:nvPicPr>
            <p:cNvPr id="12" name="Picture 11"/>
            <p:cNvPicPr>
              <a:picLocks noChangeAspect="1"/>
            </p:cNvPicPr>
            <p:nvPr/>
          </p:nvPicPr>
          <p:blipFill rotWithShape="1">
            <a:blip r:embed="rId14">
              <a:extLst>
                <a:ext uri="{BEBA8EAE-BF5A-486C-A8C5-ECC9F3942E4B}">
                  <a14:imgProps xmlns:a14="http://schemas.microsoft.com/office/drawing/2010/main">
                    <a14:imgLayer r:embed="rId15">
                      <a14:imgEffect>
                        <a14:backgroundRemoval t="0" b="100000" l="10000" r="90000"/>
                      </a14:imgEffect>
                    </a14:imgLayer>
                  </a14:imgProps>
                </a:ext>
                <a:ext uri="{28A0092B-C50C-407E-A947-70E740481C1C}">
                  <a14:useLocalDpi xmlns:a14="http://schemas.microsoft.com/office/drawing/2010/main" val="0"/>
                </a:ext>
              </a:extLst>
            </a:blip>
            <a:srcRect l="15713" r="15713"/>
            <a:stretch/>
          </p:blipFill>
          <p:spPr>
            <a:xfrm>
              <a:off x="2165854" y="622654"/>
              <a:ext cx="1191476" cy="1146739"/>
            </a:xfrm>
            <a:prstGeom prst="rect">
              <a:avLst/>
            </a:prstGeom>
          </p:spPr>
        </p:pic>
        <p:sp>
          <p:nvSpPr>
            <p:cNvPr id="11" name="TextBox 10"/>
            <p:cNvSpPr txBox="1"/>
            <p:nvPr/>
          </p:nvSpPr>
          <p:spPr>
            <a:xfrm>
              <a:off x="2506119" y="961031"/>
              <a:ext cx="724448" cy="400110"/>
            </a:xfrm>
            <a:prstGeom prst="rect">
              <a:avLst/>
            </a:prstGeom>
            <a:noFill/>
          </p:spPr>
          <p:txBody>
            <a:bodyPr wrap="square" rtlCol="0">
              <a:spAutoFit/>
            </a:bodyPr>
            <a:lstStyle/>
            <a:p>
              <a:r>
                <a:rPr lang="en-US" sz="2000" b="1">
                  <a:solidFill>
                    <a:srgbClr val="FF0000"/>
                  </a:solidFill>
                </a:rPr>
                <a:t>02</a:t>
              </a:r>
            </a:p>
          </p:txBody>
        </p:sp>
      </p:grpSp>
      <p:pic>
        <p:nvPicPr>
          <p:cNvPr id="89" name="Picture 88">
            <a:extLst>
              <a:ext uri="{FF2B5EF4-FFF2-40B4-BE49-F238E27FC236}">
                <a16:creationId xmlns:a16="http://schemas.microsoft.com/office/drawing/2014/main" id="{77288C4A-6247-4C91-B74B-A38CDBD71BEE}"/>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8102399" y="100021"/>
            <a:ext cx="977681" cy="468779"/>
          </a:xfrm>
          <a:prstGeom prst="rect">
            <a:avLst/>
          </a:prstGeom>
        </p:spPr>
      </p:pic>
    </p:spTree>
    <p:extLst>
      <p:ext uri="{BB962C8B-B14F-4D97-AF65-F5344CB8AC3E}">
        <p14:creationId xmlns:p14="http://schemas.microsoft.com/office/powerpoint/2010/main" val="1309768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81"/>
                    </p:tgtEl>
                  </p:cond>
                </p:stCondLst>
                <p:endSync evt="end" delay="0">
                  <p:rtn val="all"/>
                </p:endSync>
                <p:childTnLst>
                  <p:par>
                    <p:cTn id="9" fill="hold">
                      <p:stCondLst>
                        <p:cond delay="0"/>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81"/>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81"/>
                  </p:tgtEl>
                </p:cond>
              </p:nextCondLst>
            </p:seq>
            <p:seq concurrent="1" nextAc="seek">
              <p:cTn id="13" restart="whenNotActive" fill="hold" evtFilter="cancelBubble" nodeType="interactiveSeq">
                <p:stCondLst>
                  <p:cond evt="onClick" delay="0">
                    <p:tgtEl>
                      <p:spTgt spid="82"/>
                    </p:tgtEl>
                  </p:cond>
                </p:stCondLst>
                <p:endSync evt="end" delay="0">
                  <p:rtn val="all"/>
                </p:endSync>
                <p:childTnLst>
                  <p:par>
                    <p:cTn id="14" fill="hold">
                      <p:stCondLst>
                        <p:cond delay="0"/>
                      </p:stCondLst>
                      <p:childTnLst>
                        <p:par>
                          <p:cTn id="15" fill="hold">
                            <p:stCondLst>
                              <p:cond delay="0"/>
                            </p:stCondLst>
                            <p:childTnLst>
                              <p:par>
                                <p:cTn id="16" presetID="1" presetClass="exit" presetSubtype="0" fill="hold" nodeType="clickEffect">
                                  <p:stCondLst>
                                    <p:cond delay="0"/>
                                  </p:stCondLst>
                                  <p:childTnLst>
                                    <p:set>
                                      <p:cBhvr>
                                        <p:cTn id="17" dur="1" fill="hold">
                                          <p:stCondLst>
                                            <p:cond delay="0"/>
                                          </p:stCondLst>
                                        </p:cTn>
                                        <p:tgtEl>
                                          <p:spTgt spid="82"/>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82"/>
                  </p:tgtEl>
                </p:cond>
              </p:nextCondLst>
            </p:seq>
            <p:seq concurrent="1" nextAc="seek">
              <p:cTn id="18" restart="whenNotActive" fill="hold" evtFilter="cancelBubble" nodeType="interactiveSeq">
                <p:stCondLst>
                  <p:cond evt="onClick" delay="0">
                    <p:tgtEl>
                      <p:spTgt spid="83"/>
                    </p:tgtEl>
                  </p:cond>
                </p:stCondLst>
                <p:endSync evt="end" delay="0">
                  <p:rtn val="all"/>
                </p:endSync>
                <p:childTnLst>
                  <p:par>
                    <p:cTn id="19" fill="hold">
                      <p:stCondLst>
                        <p:cond delay="0"/>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83"/>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83"/>
                  </p:tgtEl>
                </p:cond>
              </p:nextCondLst>
            </p:seq>
            <p:seq concurrent="1" nextAc="seek">
              <p:cTn id="23" restart="whenNotActive" fill="hold" evtFilter="cancelBubble" nodeType="interactiveSeq">
                <p:stCondLst>
                  <p:cond evt="onClick" delay="0">
                    <p:tgtEl>
                      <p:spTgt spid="84"/>
                    </p:tgtEl>
                  </p:cond>
                </p:stCondLst>
                <p:endSync evt="end" delay="0">
                  <p:rtn val="all"/>
                </p:endSync>
                <p:childTnLst>
                  <p:par>
                    <p:cTn id="24" fill="hold">
                      <p:stCondLst>
                        <p:cond delay="0"/>
                      </p:stCondLst>
                      <p:childTnLst>
                        <p:par>
                          <p:cTn id="25" fill="hold">
                            <p:stCondLst>
                              <p:cond delay="0"/>
                            </p:stCondLst>
                            <p:childTnLst>
                              <p:par>
                                <p:cTn id="26" presetID="1" presetClass="exit" presetSubtype="0" fill="hold" nodeType="clickEffect">
                                  <p:stCondLst>
                                    <p:cond delay="0"/>
                                  </p:stCondLst>
                                  <p:childTnLst>
                                    <p:set>
                                      <p:cBhvr>
                                        <p:cTn id="27" dur="1" fill="hold">
                                          <p:stCondLst>
                                            <p:cond delay="0"/>
                                          </p:stCondLst>
                                        </p:cTn>
                                        <p:tgtEl>
                                          <p:spTgt spid="84"/>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84"/>
                  </p:tgtEl>
                </p:cond>
              </p:nextCondLst>
            </p:seq>
            <p:seq concurrent="1" nextAc="seek">
              <p:cTn id="28" restart="whenNotActive" fill="hold" evtFilter="cancelBubble" nodeType="interactiveSeq">
                <p:stCondLst>
                  <p:cond evt="onClick" delay="0">
                    <p:tgtEl>
                      <p:spTgt spid="85"/>
                    </p:tgtEl>
                  </p:cond>
                </p:stCondLst>
                <p:endSync evt="end" delay="0">
                  <p:rtn val="all"/>
                </p:endSync>
                <p:childTnLst>
                  <p:par>
                    <p:cTn id="29" fill="hold">
                      <p:stCondLst>
                        <p:cond delay="0"/>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85"/>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85"/>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6" presetClass="exit" presetSubtype="21" fill="hold" nodeType="clickEffect">
                                  <p:stCondLst>
                                    <p:cond delay="0"/>
                                  </p:stCondLst>
                                  <p:childTnLst>
                                    <p:animEffect transition="out" filter="barn(inVertical)">
                                      <p:cBhvr>
                                        <p:cTn id="37" dur="500"/>
                                        <p:tgtEl>
                                          <p:spTgt spid="5"/>
                                        </p:tgtEl>
                                      </p:cBhvr>
                                    </p:animEffect>
                                    <p:set>
                                      <p:cBhvr>
                                        <p:cTn id="38"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56"/>
        <p:cNvGrpSpPr/>
        <p:nvPr/>
      </p:nvGrpSpPr>
      <p:grpSpPr>
        <a:xfrm>
          <a:off x="0" y="0"/>
          <a:ext cx="0" cy="0"/>
          <a:chOff x="0" y="0"/>
          <a:chExt cx="0" cy="0"/>
        </a:xfrm>
      </p:grpSpPr>
      <p:sp>
        <p:nvSpPr>
          <p:cNvPr id="4" name="Rounded Rectangle 3"/>
          <p:cNvSpPr/>
          <p:nvPr/>
        </p:nvSpPr>
        <p:spPr>
          <a:xfrm>
            <a:off x="617220" y="563672"/>
            <a:ext cx="6425489" cy="4026452"/>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Rectangle 6">
            <a:extLst>
              <a:ext uri="{FF2B5EF4-FFF2-40B4-BE49-F238E27FC236}">
                <a16:creationId xmlns:a16="http://schemas.microsoft.com/office/drawing/2014/main" id="{73DF42E0-9A31-3049-B76A-35B86816078C}"/>
              </a:ext>
            </a:extLst>
          </p:cNvPr>
          <p:cNvSpPr/>
          <p:nvPr/>
        </p:nvSpPr>
        <p:spPr>
          <a:xfrm>
            <a:off x="367732" y="2084416"/>
            <a:ext cx="7021244" cy="923330"/>
          </a:xfrm>
          <a:prstGeom prst="rect">
            <a:avLst/>
          </a:prstGeom>
          <a:noFill/>
        </p:spPr>
        <p:txBody>
          <a:bodyPr wrap="square" lIns="91440" tIns="45720" rIns="91440" bIns="45720">
            <a:spAutoFit/>
          </a:bodyPr>
          <a:lstStyle/>
          <a:p>
            <a:pPr algn="ctr"/>
            <a:r>
              <a:rPr lang="en-US" sz="5400" b="1" spc="50">
                <a:ln w="9525" cmpd="sng">
                  <a:solidFill>
                    <a:srgbClr val="F19E87"/>
                  </a:solidFill>
                  <a:prstDash val="solid"/>
                </a:ln>
                <a:solidFill>
                  <a:srgbClr val="002060"/>
                </a:solidFill>
                <a:effectLst>
                  <a:glow rad="38100">
                    <a:srgbClr val="F19E87">
                      <a:alpha val="40000"/>
                    </a:srgbClr>
                  </a:glow>
                </a:effectLst>
                <a:latin typeface="Comic Sans MS" panose="030F0702030302020204" pitchFamily="66" charset="0"/>
              </a:rPr>
              <a:t>a  u  t  u  m  </a:t>
            </a:r>
            <a:r>
              <a:rPr lang="en-US" sz="5400" b="1" spc="50" dirty="0">
                <a:ln w="9525" cmpd="sng">
                  <a:solidFill>
                    <a:srgbClr val="F19E87"/>
                  </a:solidFill>
                  <a:prstDash val="solid"/>
                </a:ln>
                <a:solidFill>
                  <a:srgbClr val="002060"/>
                </a:solidFill>
                <a:effectLst>
                  <a:glow rad="38100">
                    <a:srgbClr val="F19E87">
                      <a:alpha val="40000"/>
                    </a:srgbClr>
                  </a:glow>
                </a:effectLst>
                <a:latin typeface="Comic Sans MS" panose="030F0702030302020204" pitchFamily="66" charset="0"/>
              </a:rPr>
              <a:t>n</a:t>
            </a:r>
          </a:p>
        </p:txBody>
      </p:sp>
      <p:grpSp>
        <p:nvGrpSpPr>
          <p:cNvPr id="16" name="Google Shape;795;p39">
            <a:extLst>
              <a:ext uri="{FF2B5EF4-FFF2-40B4-BE49-F238E27FC236}">
                <a16:creationId xmlns:a16="http://schemas.microsoft.com/office/drawing/2014/main" id="{2205F883-D627-DE45-9438-73BD4C077ABC}"/>
              </a:ext>
            </a:extLst>
          </p:cNvPr>
          <p:cNvGrpSpPr/>
          <p:nvPr/>
        </p:nvGrpSpPr>
        <p:grpSpPr>
          <a:xfrm>
            <a:off x="6627860" y="2738211"/>
            <a:ext cx="3129999" cy="2347816"/>
            <a:chOff x="4079325" y="643800"/>
            <a:chExt cx="4562260" cy="3964771"/>
          </a:xfrm>
        </p:grpSpPr>
        <p:sp>
          <p:nvSpPr>
            <p:cNvPr id="17" name="Google Shape;796;p39">
              <a:extLst>
                <a:ext uri="{FF2B5EF4-FFF2-40B4-BE49-F238E27FC236}">
                  <a16:creationId xmlns:a16="http://schemas.microsoft.com/office/drawing/2014/main" id="{A50583DC-F83B-704F-BC29-2CB8CCC7C2C9}"/>
                </a:ext>
              </a:extLst>
            </p:cNvPr>
            <p:cNvSpPr/>
            <p:nvPr/>
          </p:nvSpPr>
          <p:spPr>
            <a:xfrm>
              <a:off x="4079325" y="643800"/>
              <a:ext cx="4562260" cy="3964771"/>
            </a:xfrm>
            <a:custGeom>
              <a:avLst/>
              <a:gdLst/>
              <a:ahLst/>
              <a:cxnLst/>
              <a:rect l="l" t="t" r="r" b="b"/>
              <a:pathLst>
                <a:path w="38003" h="33026" extrusionOk="0">
                  <a:moveTo>
                    <a:pt x="15941" y="0"/>
                  </a:moveTo>
                  <a:cubicBezTo>
                    <a:pt x="15539" y="0"/>
                    <a:pt x="15167" y="195"/>
                    <a:pt x="14930" y="518"/>
                  </a:cubicBezTo>
                  <a:lnTo>
                    <a:pt x="6926" y="11652"/>
                  </a:lnTo>
                  <a:cubicBezTo>
                    <a:pt x="6774" y="11865"/>
                    <a:pt x="6689" y="12115"/>
                    <a:pt x="6689" y="12377"/>
                  </a:cubicBezTo>
                  <a:lnTo>
                    <a:pt x="6689" y="21130"/>
                  </a:lnTo>
                  <a:cubicBezTo>
                    <a:pt x="6689" y="21130"/>
                    <a:pt x="5166" y="22524"/>
                    <a:pt x="3576" y="24303"/>
                  </a:cubicBezTo>
                  <a:cubicBezTo>
                    <a:pt x="3485" y="24735"/>
                    <a:pt x="3485" y="25204"/>
                    <a:pt x="3454" y="25619"/>
                  </a:cubicBezTo>
                  <a:cubicBezTo>
                    <a:pt x="3444" y="25615"/>
                    <a:pt x="3434" y="25614"/>
                    <a:pt x="3425" y="25614"/>
                  </a:cubicBezTo>
                  <a:cubicBezTo>
                    <a:pt x="3362" y="25614"/>
                    <a:pt x="3320" y="25677"/>
                    <a:pt x="3320" y="25704"/>
                  </a:cubicBezTo>
                  <a:cubicBezTo>
                    <a:pt x="3186" y="25887"/>
                    <a:pt x="2949" y="26021"/>
                    <a:pt x="2925" y="26179"/>
                  </a:cubicBezTo>
                  <a:cubicBezTo>
                    <a:pt x="2839" y="26496"/>
                    <a:pt x="2815" y="26873"/>
                    <a:pt x="2547" y="27056"/>
                  </a:cubicBezTo>
                  <a:cubicBezTo>
                    <a:pt x="2472" y="27117"/>
                    <a:pt x="2392" y="27137"/>
                    <a:pt x="2311" y="27137"/>
                  </a:cubicBezTo>
                  <a:cubicBezTo>
                    <a:pt x="2167" y="27137"/>
                    <a:pt x="2017" y="27074"/>
                    <a:pt x="1880" y="27074"/>
                  </a:cubicBezTo>
                  <a:cubicBezTo>
                    <a:pt x="1826" y="27074"/>
                    <a:pt x="1774" y="27084"/>
                    <a:pt x="1725" y="27111"/>
                  </a:cubicBezTo>
                  <a:cubicBezTo>
                    <a:pt x="1432" y="27294"/>
                    <a:pt x="1116" y="27537"/>
                    <a:pt x="982" y="27854"/>
                  </a:cubicBezTo>
                  <a:cubicBezTo>
                    <a:pt x="890" y="28104"/>
                    <a:pt x="726" y="28292"/>
                    <a:pt x="531" y="28451"/>
                  </a:cubicBezTo>
                  <a:cubicBezTo>
                    <a:pt x="202" y="29096"/>
                    <a:pt x="1" y="29693"/>
                    <a:pt x="1" y="30199"/>
                  </a:cubicBezTo>
                  <a:cubicBezTo>
                    <a:pt x="1" y="32922"/>
                    <a:pt x="2823" y="33026"/>
                    <a:pt x="3253" y="33026"/>
                  </a:cubicBezTo>
                  <a:cubicBezTo>
                    <a:pt x="3289" y="33026"/>
                    <a:pt x="3308" y="33025"/>
                    <a:pt x="3308" y="33025"/>
                  </a:cubicBezTo>
                  <a:lnTo>
                    <a:pt x="33227" y="33025"/>
                  </a:lnTo>
                  <a:cubicBezTo>
                    <a:pt x="38002" y="32367"/>
                    <a:pt x="36084" y="28091"/>
                    <a:pt x="35103" y="26873"/>
                  </a:cubicBezTo>
                  <a:cubicBezTo>
                    <a:pt x="34871" y="26593"/>
                    <a:pt x="34549" y="26264"/>
                    <a:pt x="34177" y="25917"/>
                  </a:cubicBezTo>
                  <a:cubicBezTo>
                    <a:pt x="33988" y="26088"/>
                    <a:pt x="33793" y="26258"/>
                    <a:pt x="33586" y="26416"/>
                  </a:cubicBezTo>
                  <a:cubicBezTo>
                    <a:pt x="33379" y="26039"/>
                    <a:pt x="33416" y="25631"/>
                    <a:pt x="33404" y="25229"/>
                  </a:cubicBezTo>
                  <a:cubicBezTo>
                    <a:pt x="33330" y="25168"/>
                    <a:pt x="33257" y="25107"/>
                    <a:pt x="33184" y="25046"/>
                  </a:cubicBezTo>
                  <a:cubicBezTo>
                    <a:pt x="32855" y="25704"/>
                    <a:pt x="32612" y="26404"/>
                    <a:pt x="32149" y="27001"/>
                  </a:cubicBezTo>
                  <a:cubicBezTo>
                    <a:pt x="32234" y="26337"/>
                    <a:pt x="32338" y="25673"/>
                    <a:pt x="32234" y="25009"/>
                  </a:cubicBezTo>
                  <a:cubicBezTo>
                    <a:pt x="32173" y="24699"/>
                    <a:pt x="32057" y="24388"/>
                    <a:pt x="31984" y="24071"/>
                  </a:cubicBezTo>
                  <a:cubicBezTo>
                    <a:pt x="30748" y="23097"/>
                    <a:pt x="29652" y="22311"/>
                    <a:pt x="29652" y="22311"/>
                  </a:cubicBezTo>
                  <a:lnTo>
                    <a:pt x="29591" y="12030"/>
                  </a:lnTo>
                  <a:cubicBezTo>
                    <a:pt x="29591" y="11762"/>
                    <a:pt x="29499" y="11500"/>
                    <a:pt x="29335" y="11281"/>
                  </a:cubicBezTo>
                  <a:lnTo>
                    <a:pt x="21112" y="542"/>
                  </a:lnTo>
                  <a:cubicBezTo>
                    <a:pt x="20856" y="201"/>
                    <a:pt x="20448" y="0"/>
                    <a:pt x="20022" y="0"/>
                  </a:cubicBezTo>
                  <a:close/>
                </a:path>
              </a:pathLst>
            </a:custGeom>
            <a:solidFill>
              <a:schemeClr val="accent5"/>
            </a:solidFill>
            <a:ln>
              <a:noFill/>
            </a:ln>
          </p:spPr>
          <p:txBody>
            <a:bodyPr spcFirstLastPara="1" wrap="square" lIns="91425" tIns="91425" rIns="91425" bIns="91425" anchor="ctr" anchorCtr="0">
              <a:noAutofit/>
            </a:bodyPr>
            <a:lstStyle/>
            <a:p>
              <a:endParaRPr dirty="0"/>
            </a:p>
          </p:txBody>
        </p:sp>
        <p:sp>
          <p:nvSpPr>
            <p:cNvPr id="18" name="Google Shape;797;p39">
              <a:extLst>
                <a:ext uri="{FF2B5EF4-FFF2-40B4-BE49-F238E27FC236}">
                  <a16:creationId xmlns:a16="http://schemas.microsoft.com/office/drawing/2014/main" id="{0B4FD19C-C281-DB45-BA3F-E29CA84501B0}"/>
                </a:ext>
              </a:extLst>
            </p:cNvPr>
            <p:cNvSpPr/>
            <p:nvPr/>
          </p:nvSpPr>
          <p:spPr>
            <a:xfrm>
              <a:off x="4924696" y="702623"/>
              <a:ext cx="2709889" cy="3880256"/>
            </a:xfrm>
            <a:custGeom>
              <a:avLst/>
              <a:gdLst/>
              <a:ahLst/>
              <a:cxnLst/>
              <a:rect l="l" t="t" r="r" b="b"/>
              <a:pathLst>
                <a:path w="22573" h="32322" extrusionOk="0">
                  <a:moveTo>
                    <a:pt x="8968" y="0"/>
                  </a:moveTo>
                  <a:cubicBezTo>
                    <a:pt x="8913" y="0"/>
                    <a:pt x="8865" y="76"/>
                    <a:pt x="8911" y="131"/>
                  </a:cubicBezTo>
                  <a:cubicBezTo>
                    <a:pt x="10135" y="1526"/>
                    <a:pt x="11317" y="2951"/>
                    <a:pt x="12456" y="4413"/>
                  </a:cubicBezTo>
                  <a:cubicBezTo>
                    <a:pt x="13601" y="5875"/>
                    <a:pt x="14704" y="7367"/>
                    <a:pt x="15763" y="8896"/>
                  </a:cubicBezTo>
                  <a:cubicBezTo>
                    <a:pt x="16336" y="9725"/>
                    <a:pt x="16902" y="10565"/>
                    <a:pt x="17451" y="11412"/>
                  </a:cubicBezTo>
                  <a:lnTo>
                    <a:pt x="97" y="11412"/>
                  </a:lnTo>
                  <a:cubicBezTo>
                    <a:pt x="0" y="11412"/>
                    <a:pt x="0" y="11564"/>
                    <a:pt x="97" y="11564"/>
                  </a:cubicBezTo>
                  <a:lnTo>
                    <a:pt x="17560" y="11564"/>
                  </a:lnTo>
                  <a:cubicBezTo>
                    <a:pt x="17560" y="11570"/>
                    <a:pt x="17560" y="11576"/>
                    <a:pt x="17560" y="11576"/>
                  </a:cubicBezTo>
                  <a:cubicBezTo>
                    <a:pt x="17560" y="11595"/>
                    <a:pt x="17560" y="11607"/>
                    <a:pt x="17566" y="11619"/>
                  </a:cubicBezTo>
                  <a:cubicBezTo>
                    <a:pt x="17560" y="11631"/>
                    <a:pt x="17560" y="11637"/>
                    <a:pt x="17560" y="11649"/>
                  </a:cubicBezTo>
                  <a:lnTo>
                    <a:pt x="17560" y="32249"/>
                  </a:lnTo>
                  <a:cubicBezTo>
                    <a:pt x="17560" y="32298"/>
                    <a:pt x="17598" y="32322"/>
                    <a:pt x="17636" y="32322"/>
                  </a:cubicBezTo>
                  <a:cubicBezTo>
                    <a:pt x="17674" y="32322"/>
                    <a:pt x="17712" y="32298"/>
                    <a:pt x="17712" y="32249"/>
                  </a:cubicBezTo>
                  <a:lnTo>
                    <a:pt x="17712" y="11649"/>
                  </a:lnTo>
                  <a:cubicBezTo>
                    <a:pt x="17712" y="11643"/>
                    <a:pt x="17712" y="11631"/>
                    <a:pt x="17706" y="11625"/>
                  </a:cubicBezTo>
                  <a:lnTo>
                    <a:pt x="17712" y="11619"/>
                  </a:lnTo>
                  <a:cubicBezTo>
                    <a:pt x="17712" y="11607"/>
                    <a:pt x="17712" y="11595"/>
                    <a:pt x="17712" y="11588"/>
                  </a:cubicBezTo>
                  <a:cubicBezTo>
                    <a:pt x="17712" y="11576"/>
                    <a:pt x="17712" y="11570"/>
                    <a:pt x="17712" y="11564"/>
                  </a:cubicBezTo>
                  <a:lnTo>
                    <a:pt x="22476" y="11564"/>
                  </a:lnTo>
                  <a:cubicBezTo>
                    <a:pt x="22573" y="11564"/>
                    <a:pt x="22573" y="11412"/>
                    <a:pt x="22476" y="11412"/>
                  </a:cubicBezTo>
                  <a:lnTo>
                    <a:pt x="17633" y="11412"/>
                  </a:lnTo>
                  <a:cubicBezTo>
                    <a:pt x="17633" y="11412"/>
                    <a:pt x="17627" y="11412"/>
                    <a:pt x="17627" y="11406"/>
                  </a:cubicBezTo>
                  <a:cubicBezTo>
                    <a:pt x="16616" y="9846"/>
                    <a:pt x="15562" y="8311"/>
                    <a:pt x="14460" y="6807"/>
                  </a:cubicBezTo>
                  <a:cubicBezTo>
                    <a:pt x="13370" y="5315"/>
                    <a:pt x="12231" y="3853"/>
                    <a:pt x="11061" y="2422"/>
                  </a:cubicBezTo>
                  <a:cubicBezTo>
                    <a:pt x="10391" y="1611"/>
                    <a:pt x="9715" y="814"/>
                    <a:pt x="9021" y="28"/>
                  </a:cubicBezTo>
                  <a:cubicBezTo>
                    <a:pt x="9004" y="8"/>
                    <a:pt x="8986" y="0"/>
                    <a:pt x="8968"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9" name="Google Shape;798;p39">
              <a:extLst>
                <a:ext uri="{FF2B5EF4-FFF2-40B4-BE49-F238E27FC236}">
                  <a16:creationId xmlns:a16="http://schemas.microsoft.com/office/drawing/2014/main" id="{07DAAD3D-6E33-5D45-B5DD-62A8590112DA}"/>
                </a:ext>
              </a:extLst>
            </p:cNvPr>
            <p:cNvSpPr/>
            <p:nvPr/>
          </p:nvSpPr>
          <p:spPr>
            <a:xfrm>
              <a:off x="7322994" y="3171260"/>
              <a:ext cx="353907" cy="1397742"/>
            </a:xfrm>
            <a:custGeom>
              <a:avLst/>
              <a:gdLst/>
              <a:ahLst/>
              <a:cxnLst/>
              <a:rect l="l" t="t" r="r" b="b"/>
              <a:pathLst>
                <a:path w="2948" h="11643" extrusionOk="0">
                  <a:moveTo>
                    <a:pt x="75" y="1"/>
                  </a:moveTo>
                  <a:cubicBezTo>
                    <a:pt x="38" y="1"/>
                    <a:pt x="0" y="26"/>
                    <a:pt x="0" y="76"/>
                  </a:cubicBezTo>
                  <a:lnTo>
                    <a:pt x="0" y="11569"/>
                  </a:lnTo>
                  <a:cubicBezTo>
                    <a:pt x="0" y="11618"/>
                    <a:pt x="38" y="11642"/>
                    <a:pt x="76" y="11642"/>
                  </a:cubicBezTo>
                  <a:cubicBezTo>
                    <a:pt x="114" y="11642"/>
                    <a:pt x="153" y="11618"/>
                    <a:pt x="153" y="11569"/>
                  </a:cubicBezTo>
                  <a:lnTo>
                    <a:pt x="153" y="155"/>
                  </a:lnTo>
                  <a:cubicBezTo>
                    <a:pt x="1048" y="581"/>
                    <a:pt x="1931" y="1038"/>
                    <a:pt x="2796" y="1525"/>
                  </a:cubicBezTo>
                  <a:cubicBezTo>
                    <a:pt x="2809" y="1532"/>
                    <a:pt x="2821" y="1536"/>
                    <a:pt x="2833" y="1536"/>
                  </a:cubicBezTo>
                  <a:cubicBezTo>
                    <a:pt x="2901" y="1536"/>
                    <a:pt x="2948" y="1433"/>
                    <a:pt x="2875" y="1391"/>
                  </a:cubicBezTo>
                  <a:cubicBezTo>
                    <a:pt x="2010" y="910"/>
                    <a:pt x="1127" y="453"/>
                    <a:pt x="232" y="27"/>
                  </a:cubicBezTo>
                  <a:cubicBezTo>
                    <a:pt x="219" y="20"/>
                    <a:pt x="207" y="18"/>
                    <a:pt x="196" y="18"/>
                  </a:cubicBezTo>
                  <a:cubicBezTo>
                    <a:pt x="175" y="18"/>
                    <a:pt x="156" y="27"/>
                    <a:pt x="140" y="39"/>
                  </a:cubicBezTo>
                  <a:cubicBezTo>
                    <a:pt x="128" y="14"/>
                    <a:pt x="101" y="1"/>
                    <a:pt x="75"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0" name="Google Shape;799;p39">
              <a:extLst>
                <a:ext uri="{FF2B5EF4-FFF2-40B4-BE49-F238E27FC236}">
                  <a16:creationId xmlns:a16="http://schemas.microsoft.com/office/drawing/2014/main" id="{FAC5E797-92BE-6542-AB8A-500F1A6CDDF5}"/>
                </a:ext>
              </a:extLst>
            </p:cNvPr>
            <p:cNvSpPr/>
            <p:nvPr/>
          </p:nvSpPr>
          <p:spPr>
            <a:xfrm>
              <a:off x="4864673" y="3171500"/>
              <a:ext cx="17647" cy="1416470"/>
            </a:xfrm>
            <a:custGeom>
              <a:avLst/>
              <a:gdLst/>
              <a:ahLst/>
              <a:cxnLst/>
              <a:rect l="l" t="t" r="r" b="b"/>
              <a:pathLst>
                <a:path w="147" h="11799" extrusionOk="0">
                  <a:moveTo>
                    <a:pt x="74" y="0"/>
                  </a:moveTo>
                  <a:cubicBezTo>
                    <a:pt x="37" y="0"/>
                    <a:pt x="1" y="25"/>
                    <a:pt x="1" y="74"/>
                  </a:cubicBezTo>
                  <a:lnTo>
                    <a:pt x="1" y="11725"/>
                  </a:lnTo>
                  <a:cubicBezTo>
                    <a:pt x="1" y="11774"/>
                    <a:pt x="37" y="11799"/>
                    <a:pt x="74" y="11799"/>
                  </a:cubicBezTo>
                  <a:cubicBezTo>
                    <a:pt x="110" y="11799"/>
                    <a:pt x="147" y="11774"/>
                    <a:pt x="147" y="11725"/>
                  </a:cubicBezTo>
                  <a:lnTo>
                    <a:pt x="147" y="74"/>
                  </a:lnTo>
                  <a:cubicBezTo>
                    <a:pt x="147" y="25"/>
                    <a:pt x="110" y="0"/>
                    <a:pt x="74"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1" name="Google Shape;800;p39">
              <a:extLst>
                <a:ext uri="{FF2B5EF4-FFF2-40B4-BE49-F238E27FC236}">
                  <a16:creationId xmlns:a16="http://schemas.microsoft.com/office/drawing/2014/main" id="{11BA21F7-06A1-FB45-B751-D970E65B5DC1}"/>
                </a:ext>
              </a:extLst>
            </p:cNvPr>
            <p:cNvSpPr/>
            <p:nvPr/>
          </p:nvSpPr>
          <p:spPr>
            <a:xfrm>
              <a:off x="5228775" y="2589514"/>
              <a:ext cx="1437719" cy="1437599"/>
            </a:xfrm>
            <a:custGeom>
              <a:avLst/>
              <a:gdLst/>
              <a:ahLst/>
              <a:cxnLst/>
              <a:rect l="l" t="t" r="r" b="b"/>
              <a:pathLst>
                <a:path w="11976" h="11975" extrusionOk="0">
                  <a:moveTo>
                    <a:pt x="5988" y="0"/>
                  </a:moveTo>
                  <a:cubicBezTo>
                    <a:pt x="2687" y="0"/>
                    <a:pt x="1" y="2686"/>
                    <a:pt x="1" y="5987"/>
                  </a:cubicBezTo>
                  <a:cubicBezTo>
                    <a:pt x="1" y="9295"/>
                    <a:pt x="2687" y="11975"/>
                    <a:pt x="5988" y="11975"/>
                  </a:cubicBezTo>
                  <a:cubicBezTo>
                    <a:pt x="9296" y="11975"/>
                    <a:pt x="11976" y="9295"/>
                    <a:pt x="11976" y="5987"/>
                  </a:cubicBezTo>
                  <a:cubicBezTo>
                    <a:pt x="11976" y="2686"/>
                    <a:pt x="9296" y="0"/>
                    <a:pt x="598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2" name="Google Shape;801;p39">
              <a:extLst>
                <a:ext uri="{FF2B5EF4-FFF2-40B4-BE49-F238E27FC236}">
                  <a16:creationId xmlns:a16="http://schemas.microsoft.com/office/drawing/2014/main" id="{5E27985E-D183-3C4A-A351-63FC2CF80618}"/>
                </a:ext>
              </a:extLst>
            </p:cNvPr>
            <p:cNvSpPr/>
            <p:nvPr/>
          </p:nvSpPr>
          <p:spPr>
            <a:xfrm>
              <a:off x="5644137" y="1198775"/>
              <a:ext cx="544907" cy="545507"/>
            </a:xfrm>
            <a:custGeom>
              <a:avLst/>
              <a:gdLst/>
              <a:ahLst/>
              <a:cxnLst/>
              <a:rect l="l" t="t" r="r" b="b"/>
              <a:pathLst>
                <a:path w="4539" h="4544" extrusionOk="0">
                  <a:moveTo>
                    <a:pt x="2266" y="0"/>
                  </a:moveTo>
                  <a:cubicBezTo>
                    <a:pt x="1018" y="0"/>
                    <a:pt x="0" y="1017"/>
                    <a:pt x="0" y="2272"/>
                  </a:cubicBezTo>
                  <a:cubicBezTo>
                    <a:pt x="0" y="3527"/>
                    <a:pt x="1018" y="4544"/>
                    <a:pt x="2266" y="4544"/>
                  </a:cubicBezTo>
                  <a:cubicBezTo>
                    <a:pt x="3521" y="4544"/>
                    <a:pt x="4538" y="3527"/>
                    <a:pt x="4538" y="2272"/>
                  </a:cubicBezTo>
                  <a:cubicBezTo>
                    <a:pt x="4538" y="1017"/>
                    <a:pt x="3521" y="0"/>
                    <a:pt x="226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3" name="Google Shape;802;p39">
              <a:extLst>
                <a:ext uri="{FF2B5EF4-FFF2-40B4-BE49-F238E27FC236}">
                  <a16:creationId xmlns:a16="http://schemas.microsoft.com/office/drawing/2014/main" id="{62BC20DF-ED8D-DA44-B588-C33F73EAE7E4}"/>
                </a:ext>
              </a:extLst>
            </p:cNvPr>
            <p:cNvSpPr/>
            <p:nvPr/>
          </p:nvSpPr>
          <p:spPr>
            <a:xfrm>
              <a:off x="7183979" y="2269230"/>
              <a:ext cx="321134" cy="454869"/>
            </a:xfrm>
            <a:custGeom>
              <a:avLst/>
              <a:gdLst/>
              <a:ahLst/>
              <a:cxnLst/>
              <a:rect l="l" t="t" r="r" b="b"/>
              <a:pathLst>
                <a:path w="2675" h="3789" extrusionOk="0">
                  <a:moveTo>
                    <a:pt x="1335" y="0"/>
                  </a:moveTo>
                  <a:cubicBezTo>
                    <a:pt x="598" y="0"/>
                    <a:pt x="1" y="853"/>
                    <a:pt x="1" y="1895"/>
                  </a:cubicBezTo>
                  <a:cubicBezTo>
                    <a:pt x="1" y="2942"/>
                    <a:pt x="598" y="3789"/>
                    <a:pt x="1335" y="3789"/>
                  </a:cubicBezTo>
                  <a:cubicBezTo>
                    <a:pt x="2078" y="3789"/>
                    <a:pt x="2675" y="2942"/>
                    <a:pt x="2675" y="1895"/>
                  </a:cubicBezTo>
                  <a:cubicBezTo>
                    <a:pt x="2675" y="853"/>
                    <a:pt x="2078" y="0"/>
                    <a:pt x="133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4" name="Google Shape;803;p39">
              <a:extLst>
                <a:ext uri="{FF2B5EF4-FFF2-40B4-BE49-F238E27FC236}">
                  <a16:creationId xmlns:a16="http://schemas.microsoft.com/office/drawing/2014/main" id="{3B118DC5-18F4-CC4E-B32E-E342BCB6C377}"/>
                </a:ext>
              </a:extLst>
            </p:cNvPr>
            <p:cNvSpPr/>
            <p:nvPr/>
          </p:nvSpPr>
          <p:spPr>
            <a:xfrm>
              <a:off x="5145462" y="2470788"/>
              <a:ext cx="1618994" cy="1649487"/>
            </a:xfrm>
            <a:custGeom>
              <a:avLst/>
              <a:gdLst/>
              <a:ahLst/>
              <a:cxnLst/>
              <a:rect l="l" t="t" r="r" b="b"/>
              <a:pathLst>
                <a:path w="13486" h="13740" extrusionOk="0">
                  <a:moveTo>
                    <a:pt x="7049" y="157"/>
                  </a:moveTo>
                  <a:cubicBezTo>
                    <a:pt x="7526" y="157"/>
                    <a:pt x="7998" y="223"/>
                    <a:pt x="8461" y="356"/>
                  </a:cubicBezTo>
                  <a:cubicBezTo>
                    <a:pt x="9752" y="733"/>
                    <a:pt x="10897" y="1574"/>
                    <a:pt x="11732" y="2615"/>
                  </a:cubicBezTo>
                  <a:cubicBezTo>
                    <a:pt x="12530" y="3608"/>
                    <a:pt x="13072" y="4820"/>
                    <a:pt x="13254" y="6081"/>
                  </a:cubicBezTo>
                  <a:cubicBezTo>
                    <a:pt x="13437" y="7305"/>
                    <a:pt x="13260" y="8560"/>
                    <a:pt x="12743" y="9687"/>
                  </a:cubicBezTo>
                  <a:cubicBezTo>
                    <a:pt x="12243" y="10777"/>
                    <a:pt x="11445" y="11733"/>
                    <a:pt x="10434" y="12385"/>
                  </a:cubicBezTo>
                  <a:cubicBezTo>
                    <a:pt x="9874" y="12751"/>
                    <a:pt x="9259" y="13000"/>
                    <a:pt x="8619" y="13171"/>
                  </a:cubicBezTo>
                  <a:cubicBezTo>
                    <a:pt x="8241" y="13268"/>
                    <a:pt x="7864" y="13341"/>
                    <a:pt x="7486" y="13415"/>
                  </a:cubicBezTo>
                  <a:cubicBezTo>
                    <a:pt x="7090" y="13494"/>
                    <a:pt x="6694" y="13561"/>
                    <a:pt x="6286" y="13585"/>
                  </a:cubicBezTo>
                  <a:cubicBezTo>
                    <a:pt x="6201" y="13590"/>
                    <a:pt x="6115" y="13593"/>
                    <a:pt x="6029" y="13593"/>
                  </a:cubicBezTo>
                  <a:cubicBezTo>
                    <a:pt x="5723" y="13593"/>
                    <a:pt x="5416" y="13559"/>
                    <a:pt x="5117" y="13488"/>
                  </a:cubicBezTo>
                  <a:cubicBezTo>
                    <a:pt x="4745" y="13402"/>
                    <a:pt x="4386" y="13268"/>
                    <a:pt x="4039" y="13116"/>
                  </a:cubicBezTo>
                  <a:cubicBezTo>
                    <a:pt x="3387" y="12836"/>
                    <a:pt x="2699" y="12550"/>
                    <a:pt x="2169" y="12068"/>
                  </a:cubicBezTo>
                  <a:cubicBezTo>
                    <a:pt x="1645" y="11599"/>
                    <a:pt x="1353" y="10948"/>
                    <a:pt x="1066" y="10314"/>
                  </a:cubicBezTo>
                  <a:cubicBezTo>
                    <a:pt x="762" y="9626"/>
                    <a:pt x="451" y="8926"/>
                    <a:pt x="281" y="8189"/>
                  </a:cubicBezTo>
                  <a:cubicBezTo>
                    <a:pt x="208" y="7854"/>
                    <a:pt x="159" y="7519"/>
                    <a:pt x="159" y="7177"/>
                  </a:cubicBezTo>
                  <a:cubicBezTo>
                    <a:pt x="177" y="7165"/>
                    <a:pt x="189" y="7147"/>
                    <a:pt x="189" y="7117"/>
                  </a:cubicBezTo>
                  <a:cubicBezTo>
                    <a:pt x="159" y="5831"/>
                    <a:pt x="518" y="4558"/>
                    <a:pt x="1182" y="3468"/>
                  </a:cubicBezTo>
                  <a:cubicBezTo>
                    <a:pt x="1517" y="2926"/>
                    <a:pt x="1925" y="2427"/>
                    <a:pt x="2400" y="2000"/>
                  </a:cubicBezTo>
                  <a:cubicBezTo>
                    <a:pt x="2918" y="1525"/>
                    <a:pt x="3521" y="1147"/>
                    <a:pt x="4154" y="855"/>
                  </a:cubicBezTo>
                  <a:cubicBezTo>
                    <a:pt x="4837" y="544"/>
                    <a:pt x="5568" y="313"/>
                    <a:pt x="6311" y="209"/>
                  </a:cubicBezTo>
                  <a:cubicBezTo>
                    <a:pt x="6557" y="174"/>
                    <a:pt x="6804" y="157"/>
                    <a:pt x="7049" y="157"/>
                  </a:cubicBezTo>
                  <a:close/>
                  <a:moveTo>
                    <a:pt x="7074" y="1"/>
                  </a:moveTo>
                  <a:cubicBezTo>
                    <a:pt x="6409" y="1"/>
                    <a:pt x="5745" y="135"/>
                    <a:pt x="5111" y="331"/>
                  </a:cubicBezTo>
                  <a:cubicBezTo>
                    <a:pt x="3759" y="752"/>
                    <a:pt x="2516" y="1501"/>
                    <a:pt x="1608" y="2609"/>
                  </a:cubicBezTo>
                  <a:cubicBezTo>
                    <a:pt x="780" y="3620"/>
                    <a:pt x="244" y="4863"/>
                    <a:pt x="86" y="6160"/>
                  </a:cubicBezTo>
                  <a:cubicBezTo>
                    <a:pt x="49" y="6453"/>
                    <a:pt x="37" y="6751"/>
                    <a:pt x="37" y="7050"/>
                  </a:cubicBezTo>
                  <a:cubicBezTo>
                    <a:pt x="19" y="7062"/>
                    <a:pt x="7" y="7086"/>
                    <a:pt x="7" y="7110"/>
                  </a:cubicBezTo>
                  <a:cubicBezTo>
                    <a:pt x="0" y="7890"/>
                    <a:pt x="220" y="8651"/>
                    <a:pt x="500" y="9370"/>
                  </a:cubicBezTo>
                  <a:cubicBezTo>
                    <a:pt x="640" y="9723"/>
                    <a:pt x="792" y="10071"/>
                    <a:pt x="951" y="10412"/>
                  </a:cubicBezTo>
                  <a:cubicBezTo>
                    <a:pt x="1097" y="10741"/>
                    <a:pt x="1243" y="11076"/>
                    <a:pt x="1432" y="11386"/>
                  </a:cubicBezTo>
                  <a:cubicBezTo>
                    <a:pt x="1608" y="11685"/>
                    <a:pt x="1828" y="11971"/>
                    <a:pt x="2090" y="12202"/>
                  </a:cubicBezTo>
                  <a:cubicBezTo>
                    <a:pt x="2358" y="12440"/>
                    <a:pt x="2668" y="12629"/>
                    <a:pt x="2985" y="12793"/>
                  </a:cubicBezTo>
                  <a:cubicBezTo>
                    <a:pt x="3320" y="12970"/>
                    <a:pt x="3667" y="13122"/>
                    <a:pt x="4014" y="13268"/>
                  </a:cubicBezTo>
                  <a:cubicBezTo>
                    <a:pt x="4362" y="13421"/>
                    <a:pt x="4721" y="13555"/>
                    <a:pt x="5086" y="13640"/>
                  </a:cubicBezTo>
                  <a:cubicBezTo>
                    <a:pt x="5392" y="13711"/>
                    <a:pt x="5699" y="13740"/>
                    <a:pt x="6005" y="13740"/>
                  </a:cubicBezTo>
                  <a:cubicBezTo>
                    <a:pt x="6510" y="13740"/>
                    <a:pt x="7014" y="13662"/>
                    <a:pt x="7511" y="13567"/>
                  </a:cubicBezTo>
                  <a:cubicBezTo>
                    <a:pt x="8260" y="13421"/>
                    <a:pt x="9015" y="13262"/>
                    <a:pt x="9716" y="12952"/>
                  </a:cubicBezTo>
                  <a:cubicBezTo>
                    <a:pt x="10836" y="12452"/>
                    <a:pt x="11780" y="11593"/>
                    <a:pt x="12438" y="10564"/>
                  </a:cubicBezTo>
                  <a:cubicBezTo>
                    <a:pt x="13114" y="9504"/>
                    <a:pt x="13486" y="8268"/>
                    <a:pt x="13480" y="7013"/>
                  </a:cubicBezTo>
                  <a:cubicBezTo>
                    <a:pt x="13474" y="5703"/>
                    <a:pt x="13078" y="4406"/>
                    <a:pt x="12389" y="3291"/>
                  </a:cubicBezTo>
                  <a:cubicBezTo>
                    <a:pt x="11683" y="2140"/>
                    <a:pt x="10666" y="1172"/>
                    <a:pt x="9448" y="581"/>
                  </a:cubicBezTo>
                  <a:cubicBezTo>
                    <a:pt x="8814" y="270"/>
                    <a:pt x="8132" y="69"/>
                    <a:pt x="7437" y="15"/>
                  </a:cubicBezTo>
                  <a:cubicBezTo>
                    <a:pt x="7316" y="5"/>
                    <a:pt x="7195" y="1"/>
                    <a:pt x="7074"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 name="Google Shape;804;p39">
              <a:extLst>
                <a:ext uri="{FF2B5EF4-FFF2-40B4-BE49-F238E27FC236}">
                  <a16:creationId xmlns:a16="http://schemas.microsoft.com/office/drawing/2014/main" id="{6C47A697-091C-C041-B6C7-B6F9B5842AD7}"/>
                </a:ext>
              </a:extLst>
            </p:cNvPr>
            <p:cNvSpPr/>
            <p:nvPr/>
          </p:nvSpPr>
          <p:spPr>
            <a:xfrm>
              <a:off x="5558544" y="1131309"/>
              <a:ext cx="719700" cy="691008"/>
            </a:xfrm>
            <a:custGeom>
              <a:avLst/>
              <a:gdLst/>
              <a:ahLst/>
              <a:cxnLst/>
              <a:rect l="l" t="t" r="r" b="b"/>
              <a:pathLst>
                <a:path w="5995" h="5756" extrusionOk="0">
                  <a:moveTo>
                    <a:pt x="3105" y="153"/>
                  </a:moveTo>
                  <a:cubicBezTo>
                    <a:pt x="3185" y="153"/>
                    <a:pt x="3265" y="155"/>
                    <a:pt x="3345" y="160"/>
                  </a:cubicBezTo>
                  <a:cubicBezTo>
                    <a:pt x="3923" y="191"/>
                    <a:pt x="4472" y="379"/>
                    <a:pt x="4892" y="787"/>
                  </a:cubicBezTo>
                  <a:cubicBezTo>
                    <a:pt x="5739" y="1604"/>
                    <a:pt x="5848" y="2913"/>
                    <a:pt x="5428" y="3967"/>
                  </a:cubicBezTo>
                  <a:cubicBezTo>
                    <a:pt x="5233" y="4442"/>
                    <a:pt x="4922" y="4887"/>
                    <a:pt x="4502" y="5179"/>
                  </a:cubicBezTo>
                  <a:cubicBezTo>
                    <a:pt x="4061" y="5493"/>
                    <a:pt x="3536" y="5603"/>
                    <a:pt x="3002" y="5603"/>
                  </a:cubicBezTo>
                  <a:cubicBezTo>
                    <a:pt x="2946" y="5603"/>
                    <a:pt x="2889" y="5602"/>
                    <a:pt x="2833" y="5599"/>
                  </a:cubicBezTo>
                  <a:cubicBezTo>
                    <a:pt x="2236" y="5575"/>
                    <a:pt x="1627" y="5459"/>
                    <a:pt x="1176" y="5033"/>
                  </a:cubicBezTo>
                  <a:cubicBezTo>
                    <a:pt x="756" y="4643"/>
                    <a:pt x="452" y="4101"/>
                    <a:pt x="305" y="3547"/>
                  </a:cubicBezTo>
                  <a:cubicBezTo>
                    <a:pt x="159" y="3011"/>
                    <a:pt x="159" y="2444"/>
                    <a:pt x="342" y="1914"/>
                  </a:cubicBezTo>
                  <a:cubicBezTo>
                    <a:pt x="512" y="1433"/>
                    <a:pt x="823" y="995"/>
                    <a:pt x="1243" y="708"/>
                  </a:cubicBezTo>
                  <a:cubicBezTo>
                    <a:pt x="1353" y="635"/>
                    <a:pt x="1463" y="574"/>
                    <a:pt x="1578" y="519"/>
                  </a:cubicBezTo>
                  <a:cubicBezTo>
                    <a:pt x="1609" y="507"/>
                    <a:pt x="1621" y="477"/>
                    <a:pt x="1615" y="452"/>
                  </a:cubicBezTo>
                  <a:cubicBezTo>
                    <a:pt x="1859" y="300"/>
                    <a:pt x="2145" y="239"/>
                    <a:pt x="2431" y="203"/>
                  </a:cubicBezTo>
                  <a:cubicBezTo>
                    <a:pt x="2652" y="171"/>
                    <a:pt x="2879" y="153"/>
                    <a:pt x="3105" y="153"/>
                  </a:cubicBezTo>
                  <a:close/>
                  <a:moveTo>
                    <a:pt x="3121" y="0"/>
                  </a:moveTo>
                  <a:cubicBezTo>
                    <a:pt x="3033" y="0"/>
                    <a:pt x="2945" y="3"/>
                    <a:pt x="2857" y="8"/>
                  </a:cubicBezTo>
                  <a:cubicBezTo>
                    <a:pt x="2547" y="26"/>
                    <a:pt x="2224" y="57"/>
                    <a:pt x="1926" y="148"/>
                  </a:cubicBezTo>
                  <a:cubicBezTo>
                    <a:pt x="1779" y="197"/>
                    <a:pt x="1639" y="258"/>
                    <a:pt x="1511" y="343"/>
                  </a:cubicBezTo>
                  <a:cubicBezTo>
                    <a:pt x="1487" y="355"/>
                    <a:pt x="1475" y="379"/>
                    <a:pt x="1475" y="398"/>
                  </a:cubicBezTo>
                  <a:cubicBezTo>
                    <a:pt x="994" y="629"/>
                    <a:pt x="604" y="1031"/>
                    <a:pt x="354" y="1506"/>
                  </a:cubicBezTo>
                  <a:cubicBezTo>
                    <a:pt x="92" y="2018"/>
                    <a:pt x="1" y="2596"/>
                    <a:pt x="74" y="3169"/>
                  </a:cubicBezTo>
                  <a:cubicBezTo>
                    <a:pt x="153" y="3772"/>
                    <a:pt x="409" y="4351"/>
                    <a:pt x="787" y="4832"/>
                  </a:cubicBezTo>
                  <a:cubicBezTo>
                    <a:pt x="975" y="5069"/>
                    <a:pt x="1195" y="5289"/>
                    <a:pt x="1463" y="5435"/>
                  </a:cubicBezTo>
                  <a:cubicBezTo>
                    <a:pt x="1737" y="5587"/>
                    <a:pt x="2047" y="5666"/>
                    <a:pt x="2358" y="5709"/>
                  </a:cubicBezTo>
                  <a:cubicBezTo>
                    <a:pt x="2572" y="5738"/>
                    <a:pt x="2791" y="5755"/>
                    <a:pt x="3009" y="5755"/>
                  </a:cubicBezTo>
                  <a:cubicBezTo>
                    <a:pt x="3438" y="5755"/>
                    <a:pt x="3865" y="5687"/>
                    <a:pt x="4252" y="5502"/>
                  </a:cubicBezTo>
                  <a:cubicBezTo>
                    <a:pt x="4746" y="5270"/>
                    <a:pt x="5136" y="4850"/>
                    <a:pt x="5397" y="4375"/>
                  </a:cubicBezTo>
                  <a:cubicBezTo>
                    <a:pt x="5970" y="3333"/>
                    <a:pt x="5994" y="1933"/>
                    <a:pt x="5257" y="970"/>
                  </a:cubicBezTo>
                  <a:cubicBezTo>
                    <a:pt x="4904" y="507"/>
                    <a:pt x="4405" y="184"/>
                    <a:pt x="3832" y="69"/>
                  </a:cubicBezTo>
                  <a:cubicBezTo>
                    <a:pt x="3597" y="20"/>
                    <a:pt x="3358" y="0"/>
                    <a:pt x="312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6" name="Google Shape;805;p39">
              <a:extLst>
                <a:ext uri="{FF2B5EF4-FFF2-40B4-BE49-F238E27FC236}">
                  <a16:creationId xmlns:a16="http://schemas.microsoft.com/office/drawing/2014/main" id="{94B8F688-06DB-8341-ACB0-CF36F7481EE0}"/>
                </a:ext>
              </a:extLst>
            </p:cNvPr>
            <p:cNvSpPr/>
            <p:nvPr/>
          </p:nvSpPr>
          <p:spPr>
            <a:xfrm>
              <a:off x="7111591" y="2195882"/>
              <a:ext cx="473237" cy="614896"/>
            </a:xfrm>
            <a:custGeom>
              <a:avLst/>
              <a:gdLst/>
              <a:ahLst/>
              <a:cxnLst/>
              <a:rect l="l" t="t" r="r" b="b"/>
              <a:pathLst>
                <a:path w="3942" h="5122" extrusionOk="0">
                  <a:moveTo>
                    <a:pt x="2017" y="167"/>
                  </a:moveTo>
                  <a:cubicBezTo>
                    <a:pt x="2748" y="313"/>
                    <a:pt x="3351" y="891"/>
                    <a:pt x="3601" y="1586"/>
                  </a:cubicBezTo>
                  <a:cubicBezTo>
                    <a:pt x="3911" y="2445"/>
                    <a:pt x="3710" y="3419"/>
                    <a:pt x="3235" y="4181"/>
                  </a:cubicBezTo>
                  <a:cubicBezTo>
                    <a:pt x="3010" y="4540"/>
                    <a:pt x="2693" y="4869"/>
                    <a:pt x="2261" y="4954"/>
                  </a:cubicBezTo>
                  <a:cubicBezTo>
                    <a:pt x="2185" y="4968"/>
                    <a:pt x="2108" y="4975"/>
                    <a:pt x="2032" y="4975"/>
                  </a:cubicBezTo>
                  <a:cubicBezTo>
                    <a:pt x="1708" y="4975"/>
                    <a:pt x="1383" y="4856"/>
                    <a:pt x="1122" y="4674"/>
                  </a:cubicBezTo>
                  <a:cubicBezTo>
                    <a:pt x="391" y="4162"/>
                    <a:pt x="165" y="3139"/>
                    <a:pt x="190" y="2298"/>
                  </a:cubicBezTo>
                  <a:cubicBezTo>
                    <a:pt x="208" y="1842"/>
                    <a:pt x="318" y="1373"/>
                    <a:pt x="574" y="983"/>
                  </a:cubicBezTo>
                  <a:cubicBezTo>
                    <a:pt x="793" y="654"/>
                    <a:pt x="1116" y="380"/>
                    <a:pt x="1493" y="258"/>
                  </a:cubicBezTo>
                  <a:cubicBezTo>
                    <a:pt x="1591" y="228"/>
                    <a:pt x="1688" y="203"/>
                    <a:pt x="1792" y="191"/>
                  </a:cubicBezTo>
                  <a:cubicBezTo>
                    <a:pt x="1804" y="191"/>
                    <a:pt x="1810" y="191"/>
                    <a:pt x="1816" y="185"/>
                  </a:cubicBezTo>
                  <a:lnTo>
                    <a:pt x="1847" y="185"/>
                  </a:lnTo>
                  <a:cubicBezTo>
                    <a:pt x="1901" y="173"/>
                    <a:pt x="1950" y="173"/>
                    <a:pt x="2005" y="167"/>
                  </a:cubicBezTo>
                  <a:close/>
                  <a:moveTo>
                    <a:pt x="1941" y="1"/>
                  </a:moveTo>
                  <a:cubicBezTo>
                    <a:pt x="1917" y="1"/>
                    <a:pt x="1898" y="11"/>
                    <a:pt x="1883" y="27"/>
                  </a:cubicBezTo>
                  <a:cubicBezTo>
                    <a:pt x="1859" y="33"/>
                    <a:pt x="1834" y="33"/>
                    <a:pt x="1804" y="39"/>
                  </a:cubicBezTo>
                  <a:lnTo>
                    <a:pt x="1792" y="39"/>
                  </a:lnTo>
                  <a:cubicBezTo>
                    <a:pt x="1359" y="87"/>
                    <a:pt x="963" y="301"/>
                    <a:pt x="671" y="617"/>
                  </a:cubicBezTo>
                  <a:cubicBezTo>
                    <a:pt x="348" y="965"/>
                    <a:pt x="159" y="1409"/>
                    <a:pt x="80" y="1872"/>
                  </a:cubicBezTo>
                  <a:cubicBezTo>
                    <a:pt x="1" y="2359"/>
                    <a:pt x="31" y="2871"/>
                    <a:pt x="147" y="3352"/>
                  </a:cubicBezTo>
                  <a:cubicBezTo>
                    <a:pt x="257" y="3803"/>
                    <a:pt x="452" y="4235"/>
                    <a:pt x="775" y="4576"/>
                  </a:cubicBezTo>
                  <a:cubicBezTo>
                    <a:pt x="1079" y="4887"/>
                    <a:pt x="1499" y="5094"/>
                    <a:pt x="1938" y="5119"/>
                  </a:cubicBezTo>
                  <a:cubicBezTo>
                    <a:pt x="1968" y="5121"/>
                    <a:pt x="1999" y="5122"/>
                    <a:pt x="2029" y="5122"/>
                  </a:cubicBezTo>
                  <a:cubicBezTo>
                    <a:pt x="2449" y="5122"/>
                    <a:pt x="2823" y="4926"/>
                    <a:pt x="3101" y="4613"/>
                  </a:cubicBezTo>
                  <a:cubicBezTo>
                    <a:pt x="3424" y="4254"/>
                    <a:pt x="3643" y="3803"/>
                    <a:pt x="3777" y="3340"/>
                  </a:cubicBezTo>
                  <a:cubicBezTo>
                    <a:pt x="3905" y="2877"/>
                    <a:pt x="3942" y="2384"/>
                    <a:pt x="3844" y="1903"/>
                  </a:cubicBezTo>
                  <a:cubicBezTo>
                    <a:pt x="3680" y="1074"/>
                    <a:pt x="3077" y="331"/>
                    <a:pt x="2261" y="69"/>
                  </a:cubicBezTo>
                  <a:cubicBezTo>
                    <a:pt x="2163" y="39"/>
                    <a:pt x="2060" y="14"/>
                    <a:pt x="1956" y="2"/>
                  </a:cubicBezTo>
                  <a:cubicBezTo>
                    <a:pt x="1951" y="1"/>
                    <a:pt x="1946" y="1"/>
                    <a:pt x="194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 name="Google Shape;806;p39">
              <a:extLst>
                <a:ext uri="{FF2B5EF4-FFF2-40B4-BE49-F238E27FC236}">
                  <a16:creationId xmlns:a16="http://schemas.microsoft.com/office/drawing/2014/main" id="{8EF84EDD-2421-1440-86B1-EA17B9F808FC}"/>
                </a:ext>
              </a:extLst>
            </p:cNvPr>
            <p:cNvSpPr/>
            <p:nvPr/>
          </p:nvSpPr>
          <p:spPr>
            <a:xfrm>
              <a:off x="5474991" y="2386516"/>
              <a:ext cx="127613" cy="114768"/>
            </a:xfrm>
            <a:custGeom>
              <a:avLst/>
              <a:gdLst/>
              <a:ahLst/>
              <a:cxnLst/>
              <a:rect l="l" t="t" r="r" b="b"/>
              <a:pathLst>
                <a:path w="1063" h="956" extrusionOk="0">
                  <a:moveTo>
                    <a:pt x="584" y="152"/>
                  </a:moveTo>
                  <a:cubicBezTo>
                    <a:pt x="640" y="152"/>
                    <a:pt x="696" y="164"/>
                    <a:pt x="746" y="187"/>
                  </a:cubicBezTo>
                  <a:cubicBezTo>
                    <a:pt x="910" y="260"/>
                    <a:pt x="947" y="449"/>
                    <a:pt x="873" y="601"/>
                  </a:cubicBezTo>
                  <a:cubicBezTo>
                    <a:pt x="815" y="717"/>
                    <a:pt x="705" y="800"/>
                    <a:pt x="585" y="800"/>
                  </a:cubicBezTo>
                  <a:cubicBezTo>
                    <a:pt x="542" y="800"/>
                    <a:pt x="497" y="790"/>
                    <a:pt x="453" y="765"/>
                  </a:cubicBezTo>
                  <a:cubicBezTo>
                    <a:pt x="301" y="686"/>
                    <a:pt x="210" y="479"/>
                    <a:pt x="289" y="315"/>
                  </a:cubicBezTo>
                  <a:cubicBezTo>
                    <a:pt x="289" y="308"/>
                    <a:pt x="295" y="308"/>
                    <a:pt x="295" y="302"/>
                  </a:cubicBezTo>
                  <a:cubicBezTo>
                    <a:pt x="301" y="296"/>
                    <a:pt x="301" y="290"/>
                    <a:pt x="307" y="284"/>
                  </a:cubicBezTo>
                  <a:cubicBezTo>
                    <a:pt x="367" y="196"/>
                    <a:pt x="475" y="152"/>
                    <a:pt x="584" y="152"/>
                  </a:cubicBezTo>
                  <a:close/>
                  <a:moveTo>
                    <a:pt x="587" y="0"/>
                  </a:moveTo>
                  <a:cubicBezTo>
                    <a:pt x="425" y="0"/>
                    <a:pt x="266" y="72"/>
                    <a:pt x="173" y="211"/>
                  </a:cubicBezTo>
                  <a:cubicBezTo>
                    <a:pt x="173" y="217"/>
                    <a:pt x="167" y="223"/>
                    <a:pt x="167" y="223"/>
                  </a:cubicBezTo>
                  <a:cubicBezTo>
                    <a:pt x="161" y="229"/>
                    <a:pt x="161" y="235"/>
                    <a:pt x="155" y="241"/>
                  </a:cubicBezTo>
                  <a:cubicBezTo>
                    <a:pt x="1" y="555"/>
                    <a:pt x="263" y="955"/>
                    <a:pt x="590" y="955"/>
                  </a:cubicBezTo>
                  <a:cubicBezTo>
                    <a:pt x="651" y="955"/>
                    <a:pt x="713" y="942"/>
                    <a:pt x="776" y="911"/>
                  </a:cubicBezTo>
                  <a:cubicBezTo>
                    <a:pt x="947" y="826"/>
                    <a:pt x="1062" y="631"/>
                    <a:pt x="1062" y="442"/>
                  </a:cubicBezTo>
                  <a:cubicBezTo>
                    <a:pt x="1062" y="241"/>
                    <a:pt x="928" y="77"/>
                    <a:pt x="739" y="22"/>
                  </a:cubicBezTo>
                  <a:cubicBezTo>
                    <a:pt x="690" y="7"/>
                    <a:pt x="638" y="0"/>
                    <a:pt x="58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8" name="Google Shape;807;p39">
              <a:extLst>
                <a:ext uri="{FF2B5EF4-FFF2-40B4-BE49-F238E27FC236}">
                  <a16:creationId xmlns:a16="http://schemas.microsoft.com/office/drawing/2014/main" id="{89B6747A-07E6-9044-8EB9-FC1DD6388054}"/>
                </a:ext>
              </a:extLst>
            </p:cNvPr>
            <p:cNvSpPr/>
            <p:nvPr/>
          </p:nvSpPr>
          <p:spPr>
            <a:xfrm>
              <a:off x="5627211" y="2339697"/>
              <a:ext cx="127493" cy="114288"/>
            </a:xfrm>
            <a:custGeom>
              <a:avLst/>
              <a:gdLst/>
              <a:ahLst/>
              <a:cxnLst/>
              <a:rect l="l" t="t" r="r" b="b"/>
              <a:pathLst>
                <a:path w="1062" h="952" extrusionOk="0">
                  <a:moveTo>
                    <a:pt x="572" y="151"/>
                  </a:moveTo>
                  <a:cubicBezTo>
                    <a:pt x="629" y="151"/>
                    <a:pt x="687" y="163"/>
                    <a:pt x="738" y="187"/>
                  </a:cubicBezTo>
                  <a:cubicBezTo>
                    <a:pt x="903" y="260"/>
                    <a:pt x="945" y="449"/>
                    <a:pt x="866" y="601"/>
                  </a:cubicBezTo>
                  <a:cubicBezTo>
                    <a:pt x="813" y="717"/>
                    <a:pt x="700" y="801"/>
                    <a:pt x="579" y="801"/>
                  </a:cubicBezTo>
                  <a:cubicBezTo>
                    <a:pt x="535" y="801"/>
                    <a:pt x="490" y="790"/>
                    <a:pt x="446" y="765"/>
                  </a:cubicBezTo>
                  <a:cubicBezTo>
                    <a:pt x="300" y="680"/>
                    <a:pt x="202" y="479"/>
                    <a:pt x="282" y="315"/>
                  </a:cubicBezTo>
                  <a:cubicBezTo>
                    <a:pt x="288" y="309"/>
                    <a:pt x="288" y="303"/>
                    <a:pt x="288" y="296"/>
                  </a:cubicBezTo>
                  <a:cubicBezTo>
                    <a:pt x="294" y="296"/>
                    <a:pt x="300" y="290"/>
                    <a:pt x="300" y="284"/>
                  </a:cubicBezTo>
                  <a:cubicBezTo>
                    <a:pt x="359" y="193"/>
                    <a:pt x="465" y="151"/>
                    <a:pt x="572" y="151"/>
                  </a:cubicBezTo>
                  <a:close/>
                  <a:moveTo>
                    <a:pt x="580" y="0"/>
                  </a:moveTo>
                  <a:cubicBezTo>
                    <a:pt x="420" y="0"/>
                    <a:pt x="264" y="72"/>
                    <a:pt x="172" y="211"/>
                  </a:cubicBezTo>
                  <a:cubicBezTo>
                    <a:pt x="166" y="211"/>
                    <a:pt x="166" y="217"/>
                    <a:pt x="160" y="223"/>
                  </a:cubicBezTo>
                  <a:cubicBezTo>
                    <a:pt x="160" y="229"/>
                    <a:pt x="154" y="236"/>
                    <a:pt x="154" y="236"/>
                  </a:cubicBezTo>
                  <a:cubicBezTo>
                    <a:pt x="0" y="553"/>
                    <a:pt x="260" y="952"/>
                    <a:pt x="581" y="952"/>
                  </a:cubicBezTo>
                  <a:cubicBezTo>
                    <a:pt x="642" y="952"/>
                    <a:pt x="706" y="938"/>
                    <a:pt x="769" y="906"/>
                  </a:cubicBezTo>
                  <a:cubicBezTo>
                    <a:pt x="945" y="826"/>
                    <a:pt x="1061" y="631"/>
                    <a:pt x="1061" y="443"/>
                  </a:cubicBezTo>
                  <a:cubicBezTo>
                    <a:pt x="1061" y="242"/>
                    <a:pt x="921" y="77"/>
                    <a:pt x="732" y="22"/>
                  </a:cubicBezTo>
                  <a:cubicBezTo>
                    <a:pt x="682" y="8"/>
                    <a:pt x="631" y="0"/>
                    <a:pt x="58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 name="Google Shape;808;p39">
              <a:extLst>
                <a:ext uri="{FF2B5EF4-FFF2-40B4-BE49-F238E27FC236}">
                  <a16:creationId xmlns:a16="http://schemas.microsoft.com/office/drawing/2014/main" id="{1F3CF8EF-2596-074F-B4B6-C2C1BC187F41}"/>
                </a:ext>
              </a:extLst>
            </p:cNvPr>
            <p:cNvSpPr/>
            <p:nvPr/>
          </p:nvSpPr>
          <p:spPr>
            <a:xfrm>
              <a:off x="5771267" y="2310406"/>
              <a:ext cx="127493" cy="114408"/>
            </a:xfrm>
            <a:custGeom>
              <a:avLst/>
              <a:gdLst/>
              <a:ahLst/>
              <a:cxnLst/>
              <a:rect l="l" t="t" r="r" b="b"/>
              <a:pathLst>
                <a:path w="1062" h="953" extrusionOk="0">
                  <a:moveTo>
                    <a:pt x="581" y="153"/>
                  </a:moveTo>
                  <a:cubicBezTo>
                    <a:pt x="636" y="153"/>
                    <a:pt x="691" y="164"/>
                    <a:pt x="738" y="187"/>
                  </a:cubicBezTo>
                  <a:cubicBezTo>
                    <a:pt x="903" y="260"/>
                    <a:pt x="945" y="449"/>
                    <a:pt x="866" y="601"/>
                  </a:cubicBezTo>
                  <a:cubicBezTo>
                    <a:pt x="813" y="718"/>
                    <a:pt x="703" y="801"/>
                    <a:pt x="584" y="801"/>
                  </a:cubicBezTo>
                  <a:cubicBezTo>
                    <a:pt x="540" y="801"/>
                    <a:pt x="496" y="790"/>
                    <a:pt x="452" y="766"/>
                  </a:cubicBezTo>
                  <a:cubicBezTo>
                    <a:pt x="300" y="687"/>
                    <a:pt x="208" y="480"/>
                    <a:pt x="288" y="315"/>
                  </a:cubicBezTo>
                  <a:cubicBezTo>
                    <a:pt x="288" y="309"/>
                    <a:pt x="288" y="303"/>
                    <a:pt x="294" y="297"/>
                  </a:cubicBezTo>
                  <a:cubicBezTo>
                    <a:pt x="294" y="297"/>
                    <a:pt x="300" y="291"/>
                    <a:pt x="300" y="285"/>
                  </a:cubicBezTo>
                  <a:cubicBezTo>
                    <a:pt x="364" y="196"/>
                    <a:pt x="473" y="153"/>
                    <a:pt x="581" y="153"/>
                  </a:cubicBezTo>
                  <a:close/>
                  <a:moveTo>
                    <a:pt x="583" y="1"/>
                  </a:moveTo>
                  <a:cubicBezTo>
                    <a:pt x="424" y="1"/>
                    <a:pt x="264" y="73"/>
                    <a:pt x="172" y="212"/>
                  </a:cubicBezTo>
                  <a:cubicBezTo>
                    <a:pt x="166" y="212"/>
                    <a:pt x="166" y="218"/>
                    <a:pt x="166" y="224"/>
                  </a:cubicBezTo>
                  <a:cubicBezTo>
                    <a:pt x="160" y="230"/>
                    <a:pt x="160" y="236"/>
                    <a:pt x="154" y="236"/>
                  </a:cubicBezTo>
                  <a:cubicBezTo>
                    <a:pt x="0" y="553"/>
                    <a:pt x="259" y="952"/>
                    <a:pt x="585" y="952"/>
                  </a:cubicBezTo>
                  <a:cubicBezTo>
                    <a:pt x="647" y="952"/>
                    <a:pt x="711" y="938"/>
                    <a:pt x="775" y="906"/>
                  </a:cubicBezTo>
                  <a:cubicBezTo>
                    <a:pt x="945" y="827"/>
                    <a:pt x="1061" y="632"/>
                    <a:pt x="1061" y="443"/>
                  </a:cubicBezTo>
                  <a:cubicBezTo>
                    <a:pt x="1061" y="242"/>
                    <a:pt x="921" y="78"/>
                    <a:pt x="732" y="23"/>
                  </a:cubicBezTo>
                  <a:cubicBezTo>
                    <a:pt x="684" y="8"/>
                    <a:pt x="633" y="1"/>
                    <a:pt x="583"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0" name="Google Shape;809;p39">
              <a:extLst>
                <a:ext uri="{FF2B5EF4-FFF2-40B4-BE49-F238E27FC236}">
                  <a16:creationId xmlns:a16="http://schemas.microsoft.com/office/drawing/2014/main" id="{F13B6081-7B68-F347-9A09-A22DEC98F821}"/>
                </a:ext>
              </a:extLst>
            </p:cNvPr>
            <p:cNvSpPr/>
            <p:nvPr/>
          </p:nvSpPr>
          <p:spPr>
            <a:xfrm>
              <a:off x="5941494" y="2300202"/>
              <a:ext cx="127613" cy="114888"/>
            </a:xfrm>
            <a:custGeom>
              <a:avLst/>
              <a:gdLst/>
              <a:ahLst/>
              <a:cxnLst/>
              <a:rect l="l" t="t" r="r" b="b"/>
              <a:pathLst>
                <a:path w="1063" h="957" extrusionOk="0">
                  <a:moveTo>
                    <a:pt x="586" y="153"/>
                  </a:moveTo>
                  <a:cubicBezTo>
                    <a:pt x="641" y="153"/>
                    <a:pt x="696" y="164"/>
                    <a:pt x="746" y="187"/>
                  </a:cubicBezTo>
                  <a:cubicBezTo>
                    <a:pt x="910" y="266"/>
                    <a:pt x="947" y="449"/>
                    <a:pt x="873" y="607"/>
                  </a:cubicBezTo>
                  <a:cubicBezTo>
                    <a:pt x="815" y="720"/>
                    <a:pt x="702" y="803"/>
                    <a:pt x="580" y="803"/>
                  </a:cubicBezTo>
                  <a:cubicBezTo>
                    <a:pt x="538" y="803"/>
                    <a:pt x="495" y="793"/>
                    <a:pt x="453" y="772"/>
                  </a:cubicBezTo>
                  <a:cubicBezTo>
                    <a:pt x="301" y="686"/>
                    <a:pt x="210" y="479"/>
                    <a:pt x="289" y="321"/>
                  </a:cubicBezTo>
                  <a:cubicBezTo>
                    <a:pt x="289" y="315"/>
                    <a:pt x="295" y="309"/>
                    <a:pt x="295" y="303"/>
                  </a:cubicBezTo>
                  <a:cubicBezTo>
                    <a:pt x="295" y="297"/>
                    <a:pt x="301" y="297"/>
                    <a:pt x="307" y="290"/>
                  </a:cubicBezTo>
                  <a:cubicBezTo>
                    <a:pt x="368" y="198"/>
                    <a:pt x="476" y="153"/>
                    <a:pt x="586" y="153"/>
                  </a:cubicBezTo>
                  <a:close/>
                  <a:moveTo>
                    <a:pt x="587" y="1"/>
                  </a:moveTo>
                  <a:cubicBezTo>
                    <a:pt x="425" y="1"/>
                    <a:pt x="266" y="73"/>
                    <a:pt x="173" y="211"/>
                  </a:cubicBezTo>
                  <a:cubicBezTo>
                    <a:pt x="173" y="217"/>
                    <a:pt x="167" y="223"/>
                    <a:pt x="167" y="230"/>
                  </a:cubicBezTo>
                  <a:cubicBezTo>
                    <a:pt x="161" y="230"/>
                    <a:pt x="161" y="236"/>
                    <a:pt x="155" y="242"/>
                  </a:cubicBezTo>
                  <a:cubicBezTo>
                    <a:pt x="1" y="560"/>
                    <a:pt x="262" y="956"/>
                    <a:pt x="589" y="956"/>
                  </a:cubicBezTo>
                  <a:cubicBezTo>
                    <a:pt x="650" y="956"/>
                    <a:pt x="713" y="942"/>
                    <a:pt x="776" y="912"/>
                  </a:cubicBezTo>
                  <a:cubicBezTo>
                    <a:pt x="947" y="826"/>
                    <a:pt x="1062" y="632"/>
                    <a:pt x="1062" y="443"/>
                  </a:cubicBezTo>
                  <a:cubicBezTo>
                    <a:pt x="1062" y="242"/>
                    <a:pt x="928" y="83"/>
                    <a:pt x="739" y="22"/>
                  </a:cubicBezTo>
                  <a:cubicBezTo>
                    <a:pt x="690" y="8"/>
                    <a:pt x="638" y="1"/>
                    <a:pt x="58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 name="Google Shape;810;p39">
              <a:extLst>
                <a:ext uri="{FF2B5EF4-FFF2-40B4-BE49-F238E27FC236}">
                  <a16:creationId xmlns:a16="http://schemas.microsoft.com/office/drawing/2014/main" id="{6F160FA1-8EA6-194C-997F-9C51A584524D}"/>
                </a:ext>
              </a:extLst>
            </p:cNvPr>
            <p:cNvSpPr/>
            <p:nvPr/>
          </p:nvSpPr>
          <p:spPr>
            <a:xfrm>
              <a:off x="6082669" y="2329493"/>
              <a:ext cx="127493" cy="114288"/>
            </a:xfrm>
            <a:custGeom>
              <a:avLst/>
              <a:gdLst/>
              <a:ahLst/>
              <a:cxnLst/>
              <a:rect l="l" t="t" r="r" b="b"/>
              <a:pathLst>
                <a:path w="1062" h="952" extrusionOk="0">
                  <a:moveTo>
                    <a:pt x="583" y="152"/>
                  </a:moveTo>
                  <a:cubicBezTo>
                    <a:pt x="639" y="152"/>
                    <a:pt x="695" y="164"/>
                    <a:pt x="745" y="187"/>
                  </a:cubicBezTo>
                  <a:cubicBezTo>
                    <a:pt x="910" y="260"/>
                    <a:pt x="946" y="448"/>
                    <a:pt x="873" y="601"/>
                  </a:cubicBezTo>
                  <a:cubicBezTo>
                    <a:pt x="815" y="717"/>
                    <a:pt x="704" y="800"/>
                    <a:pt x="584" y="800"/>
                  </a:cubicBezTo>
                  <a:cubicBezTo>
                    <a:pt x="541" y="800"/>
                    <a:pt x="496" y="789"/>
                    <a:pt x="453" y="765"/>
                  </a:cubicBezTo>
                  <a:cubicBezTo>
                    <a:pt x="300" y="686"/>
                    <a:pt x="209" y="479"/>
                    <a:pt x="288" y="314"/>
                  </a:cubicBezTo>
                  <a:cubicBezTo>
                    <a:pt x="288" y="308"/>
                    <a:pt x="294" y="302"/>
                    <a:pt x="294" y="296"/>
                  </a:cubicBezTo>
                  <a:cubicBezTo>
                    <a:pt x="300" y="296"/>
                    <a:pt x="300" y="290"/>
                    <a:pt x="307" y="284"/>
                  </a:cubicBezTo>
                  <a:cubicBezTo>
                    <a:pt x="367" y="196"/>
                    <a:pt x="475" y="152"/>
                    <a:pt x="583" y="152"/>
                  </a:cubicBezTo>
                  <a:close/>
                  <a:moveTo>
                    <a:pt x="586" y="0"/>
                  </a:moveTo>
                  <a:cubicBezTo>
                    <a:pt x="424" y="0"/>
                    <a:pt x="265" y="72"/>
                    <a:pt x="173" y="211"/>
                  </a:cubicBezTo>
                  <a:cubicBezTo>
                    <a:pt x="173" y="211"/>
                    <a:pt x="166" y="217"/>
                    <a:pt x="166" y="223"/>
                  </a:cubicBezTo>
                  <a:cubicBezTo>
                    <a:pt x="160" y="229"/>
                    <a:pt x="160" y="235"/>
                    <a:pt x="154" y="241"/>
                  </a:cubicBezTo>
                  <a:cubicBezTo>
                    <a:pt x="1" y="554"/>
                    <a:pt x="260" y="952"/>
                    <a:pt x="585" y="952"/>
                  </a:cubicBezTo>
                  <a:cubicBezTo>
                    <a:pt x="647" y="952"/>
                    <a:pt x="711" y="937"/>
                    <a:pt x="776" y="905"/>
                  </a:cubicBezTo>
                  <a:cubicBezTo>
                    <a:pt x="946" y="826"/>
                    <a:pt x="1062" y="631"/>
                    <a:pt x="1062" y="442"/>
                  </a:cubicBezTo>
                  <a:cubicBezTo>
                    <a:pt x="1062" y="241"/>
                    <a:pt x="928" y="77"/>
                    <a:pt x="739" y="22"/>
                  </a:cubicBezTo>
                  <a:cubicBezTo>
                    <a:pt x="689" y="7"/>
                    <a:pt x="638" y="0"/>
                    <a:pt x="58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2" name="Google Shape;811;p39">
              <a:extLst>
                <a:ext uri="{FF2B5EF4-FFF2-40B4-BE49-F238E27FC236}">
                  <a16:creationId xmlns:a16="http://schemas.microsoft.com/office/drawing/2014/main" id="{E4D683E7-38F1-584F-9EBF-E45926CF551A}"/>
                </a:ext>
              </a:extLst>
            </p:cNvPr>
            <p:cNvSpPr/>
            <p:nvPr/>
          </p:nvSpPr>
          <p:spPr>
            <a:xfrm>
              <a:off x="6262499" y="2386516"/>
              <a:ext cx="127613" cy="114768"/>
            </a:xfrm>
            <a:custGeom>
              <a:avLst/>
              <a:gdLst/>
              <a:ahLst/>
              <a:cxnLst/>
              <a:rect l="l" t="t" r="r" b="b"/>
              <a:pathLst>
                <a:path w="1063" h="956" extrusionOk="0">
                  <a:moveTo>
                    <a:pt x="584" y="152"/>
                  </a:moveTo>
                  <a:cubicBezTo>
                    <a:pt x="640" y="152"/>
                    <a:pt x="696" y="164"/>
                    <a:pt x="746" y="187"/>
                  </a:cubicBezTo>
                  <a:cubicBezTo>
                    <a:pt x="910" y="260"/>
                    <a:pt x="947" y="449"/>
                    <a:pt x="873" y="601"/>
                  </a:cubicBezTo>
                  <a:cubicBezTo>
                    <a:pt x="815" y="717"/>
                    <a:pt x="705" y="800"/>
                    <a:pt x="585" y="800"/>
                  </a:cubicBezTo>
                  <a:cubicBezTo>
                    <a:pt x="541" y="800"/>
                    <a:pt x="497" y="790"/>
                    <a:pt x="453" y="765"/>
                  </a:cubicBezTo>
                  <a:cubicBezTo>
                    <a:pt x="301" y="686"/>
                    <a:pt x="210" y="479"/>
                    <a:pt x="289" y="315"/>
                  </a:cubicBezTo>
                  <a:cubicBezTo>
                    <a:pt x="289" y="308"/>
                    <a:pt x="289" y="302"/>
                    <a:pt x="295" y="302"/>
                  </a:cubicBezTo>
                  <a:cubicBezTo>
                    <a:pt x="295" y="296"/>
                    <a:pt x="301" y="290"/>
                    <a:pt x="307" y="284"/>
                  </a:cubicBezTo>
                  <a:cubicBezTo>
                    <a:pt x="367" y="196"/>
                    <a:pt x="475" y="152"/>
                    <a:pt x="584" y="152"/>
                  </a:cubicBezTo>
                  <a:close/>
                  <a:moveTo>
                    <a:pt x="587" y="0"/>
                  </a:moveTo>
                  <a:cubicBezTo>
                    <a:pt x="425" y="0"/>
                    <a:pt x="265" y="72"/>
                    <a:pt x="173" y="211"/>
                  </a:cubicBezTo>
                  <a:cubicBezTo>
                    <a:pt x="173" y="217"/>
                    <a:pt x="167" y="217"/>
                    <a:pt x="167" y="223"/>
                  </a:cubicBezTo>
                  <a:cubicBezTo>
                    <a:pt x="161" y="229"/>
                    <a:pt x="161" y="235"/>
                    <a:pt x="155" y="241"/>
                  </a:cubicBezTo>
                  <a:cubicBezTo>
                    <a:pt x="0" y="555"/>
                    <a:pt x="263" y="955"/>
                    <a:pt x="590" y="955"/>
                  </a:cubicBezTo>
                  <a:cubicBezTo>
                    <a:pt x="651" y="955"/>
                    <a:pt x="713" y="942"/>
                    <a:pt x="776" y="911"/>
                  </a:cubicBezTo>
                  <a:cubicBezTo>
                    <a:pt x="947" y="826"/>
                    <a:pt x="1062" y="631"/>
                    <a:pt x="1062" y="442"/>
                  </a:cubicBezTo>
                  <a:cubicBezTo>
                    <a:pt x="1062" y="241"/>
                    <a:pt x="922" y="77"/>
                    <a:pt x="739" y="22"/>
                  </a:cubicBezTo>
                  <a:cubicBezTo>
                    <a:pt x="690" y="7"/>
                    <a:pt x="638" y="0"/>
                    <a:pt x="58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3" name="Google Shape;812;p39">
              <a:extLst>
                <a:ext uri="{FF2B5EF4-FFF2-40B4-BE49-F238E27FC236}">
                  <a16:creationId xmlns:a16="http://schemas.microsoft.com/office/drawing/2014/main" id="{45BAE886-1064-484D-B31E-9A2BC3986588}"/>
                </a:ext>
              </a:extLst>
            </p:cNvPr>
            <p:cNvSpPr/>
            <p:nvPr/>
          </p:nvSpPr>
          <p:spPr>
            <a:xfrm>
              <a:off x="6394911" y="2453742"/>
              <a:ext cx="127493" cy="114408"/>
            </a:xfrm>
            <a:custGeom>
              <a:avLst/>
              <a:gdLst/>
              <a:ahLst/>
              <a:cxnLst/>
              <a:rect l="l" t="t" r="r" b="b"/>
              <a:pathLst>
                <a:path w="1062" h="953" extrusionOk="0">
                  <a:moveTo>
                    <a:pt x="581" y="153"/>
                  </a:moveTo>
                  <a:cubicBezTo>
                    <a:pt x="637" y="153"/>
                    <a:pt x="691" y="164"/>
                    <a:pt x="739" y="187"/>
                  </a:cubicBezTo>
                  <a:cubicBezTo>
                    <a:pt x="903" y="260"/>
                    <a:pt x="946" y="449"/>
                    <a:pt x="873" y="601"/>
                  </a:cubicBezTo>
                  <a:cubicBezTo>
                    <a:pt x="815" y="717"/>
                    <a:pt x="704" y="801"/>
                    <a:pt x="584" y="801"/>
                  </a:cubicBezTo>
                  <a:cubicBezTo>
                    <a:pt x="541" y="801"/>
                    <a:pt x="496" y="790"/>
                    <a:pt x="453" y="766"/>
                  </a:cubicBezTo>
                  <a:cubicBezTo>
                    <a:pt x="300" y="686"/>
                    <a:pt x="209" y="479"/>
                    <a:pt x="288" y="315"/>
                  </a:cubicBezTo>
                  <a:cubicBezTo>
                    <a:pt x="288" y="309"/>
                    <a:pt x="288" y="303"/>
                    <a:pt x="294" y="297"/>
                  </a:cubicBezTo>
                  <a:cubicBezTo>
                    <a:pt x="294" y="297"/>
                    <a:pt x="300" y="291"/>
                    <a:pt x="300" y="284"/>
                  </a:cubicBezTo>
                  <a:cubicBezTo>
                    <a:pt x="365" y="196"/>
                    <a:pt x="474" y="153"/>
                    <a:pt x="581" y="153"/>
                  </a:cubicBezTo>
                  <a:close/>
                  <a:moveTo>
                    <a:pt x="586" y="1"/>
                  </a:moveTo>
                  <a:cubicBezTo>
                    <a:pt x="424" y="1"/>
                    <a:pt x="265" y="73"/>
                    <a:pt x="172" y="211"/>
                  </a:cubicBezTo>
                  <a:cubicBezTo>
                    <a:pt x="166" y="211"/>
                    <a:pt x="166" y="217"/>
                    <a:pt x="166" y="224"/>
                  </a:cubicBezTo>
                  <a:cubicBezTo>
                    <a:pt x="160" y="230"/>
                    <a:pt x="160" y="236"/>
                    <a:pt x="154" y="242"/>
                  </a:cubicBezTo>
                  <a:cubicBezTo>
                    <a:pt x="1" y="554"/>
                    <a:pt x="260" y="952"/>
                    <a:pt x="585" y="952"/>
                  </a:cubicBezTo>
                  <a:cubicBezTo>
                    <a:pt x="647" y="952"/>
                    <a:pt x="711" y="938"/>
                    <a:pt x="775" y="906"/>
                  </a:cubicBezTo>
                  <a:cubicBezTo>
                    <a:pt x="946" y="827"/>
                    <a:pt x="1062" y="632"/>
                    <a:pt x="1062" y="443"/>
                  </a:cubicBezTo>
                  <a:cubicBezTo>
                    <a:pt x="1062" y="242"/>
                    <a:pt x="922" y="77"/>
                    <a:pt x="739" y="23"/>
                  </a:cubicBezTo>
                  <a:cubicBezTo>
                    <a:pt x="689" y="8"/>
                    <a:pt x="637" y="1"/>
                    <a:pt x="58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4" name="Google Shape;813;p39">
              <a:extLst>
                <a:ext uri="{FF2B5EF4-FFF2-40B4-BE49-F238E27FC236}">
                  <a16:creationId xmlns:a16="http://schemas.microsoft.com/office/drawing/2014/main" id="{C9B45094-C181-2849-B6D9-A9F3BD57308C}"/>
                </a:ext>
              </a:extLst>
            </p:cNvPr>
            <p:cNvSpPr/>
            <p:nvPr/>
          </p:nvSpPr>
          <p:spPr>
            <a:xfrm>
              <a:off x="6543409" y="2584592"/>
              <a:ext cx="127493" cy="114408"/>
            </a:xfrm>
            <a:custGeom>
              <a:avLst/>
              <a:gdLst/>
              <a:ahLst/>
              <a:cxnLst/>
              <a:rect l="l" t="t" r="r" b="b"/>
              <a:pathLst>
                <a:path w="1062" h="953" extrusionOk="0">
                  <a:moveTo>
                    <a:pt x="581" y="153"/>
                  </a:moveTo>
                  <a:cubicBezTo>
                    <a:pt x="636" y="153"/>
                    <a:pt x="691" y="164"/>
                    <a:pt x="738" y="187"/>
                  </a:cubicBezTo>
                  <a:cubicBezTo>
                    <a:pt x="903" y="260"/>
                    <a:pt x="945" y="449"/>
                    <a:pt x="866" y="601"/>
                  </a:cubicBezTo>
                  <a:cubicBezTo>
                    <a:pt x="813" y="718"/>
                    <a:pt x="700" y="801"/>
                    <a:pt x="581" y="801"/>
                  </a:cubicBezTo>
                  <a:cubicBezTo>
                    <a:pt x="538" y="801"/>
                    <a:pt x="494" y="790"/>
                    <a:pt x="452" y="766"/>
                  </a:cubicBezTo>
                  <a:cubicBezTo>
                    <a:pt x="300" y="687"/>
                    <a:pt x="202" y="480"/>
                    <a:pt x="282" y="315"/>
                  </a:cubicBezTo>
                  <a:cubicBezTo>
                    <a:pt x="288" y="309"/>
                    <a:pt x="288" y="303"/>
                    <a:pt x="288" y="297"/>
                  </a:cubicBezTo>
                  <a:cubicBezTo>
                    <a:pt x="294" y="297"/>
                    <a:pt x="300" y="291"/>
                    <a:pt x="300" y="285"/>
                  </a:cubicBezTo>
                  <a:cubicBezTo>
                    <a:pt x="364" y="196"/>
                    <a:pt x="473" y="153"/>
                    <a:pt x="581" y="153"/>
                  </a:cubicBezTo>
                  <a:close/>
                  <a:moveTo>
                    <a:pt x="580" y="1"/>
                  </a:moveTo>
                  <a:cubicBezTo>
                    <a:pt x="420" y="1"/>
                    <a:pt x="264" y="73"/>
                    <a:pt x="172" y="212"/>
                  </a:cubicBezTo>
                  <a:cubicBezTo>
                    <a:pt x="166" y="218"/>
                    <a:pt x="166" y="218"/>
                    <a:pt x="166" y="224"/>
                  </a:cubicBezTo>
                  <a:cubicBezTo>
                    <a:pt x="160" y="230"/>
                    <a:pt x="154" y="236"/>
                    <a:pt x="154" y="242"/>
                  </a:cubicBezTo>
                  <a:cubicBezTo>
                    <a:pt x="0" y="554"/>
                    <a:pt x="259" y="952"/>
                    <a:pt x="585" y="952"/>
                  </a:cubicBezTo>
                  <a:cubicBezTo>
                    <a:pt x="646" y="952"/>
                    <a:pt x="711" y="938"/>
                    <a:pt x="775" y="906"/>
                  </a:cubicBezTo>
                  <a:cubicBezTo>
                    <a:pt x="945" y="827"/>
                    <a:pt x="1061" y="632"/>
                    <a:pt x="1061" y="443"/>
                  </a:cubicBezTo>
                  <a:cubicBezTo>
                    <a:pt x="1061" y="242"/>
                    <a:pt x="921" y="78"/>
                    <a:pt x="732" y="23"/>
                  </a:cubicBezTo>
                  <a:cubicBezTo>
                    <a:pt x="682" y="8"/>
                    <a:pt x="631" y="1"/>
                    <a:pt x="58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5" name="Google Shape;814;p39">
              <a:extLst>
                <a:ext uri="{FF2B5EF4-FFF2-40B4-BE49-F238E27FC236}">
                  <a16:creationId xmlns:a16="http://schemas.microsoft.com/office/drawing/2014/main" id="{5142A89E-D28C-C443-9461-C7D0B951E4CC}"/>
                </a:ext>
              </a:extLst>
            </p:cNvPr>
            <p:cNvSpPr/>
            <p:nvPr/>
          </p:nvSpPr>
          <p:spPr>
            <a:xfrm>
              <a:off x="6650011" y="2735971"/>
              <a:ext cx="126893" cy="114168"/>
            </a:xfrm>
            <a:custGeom>
              <a:avLst/>
              <a:gdLst/>
              <a:ahLst/>
              <a:cxnLst/>
              <a:rect l="l" t="t" r="r" b="b"/>
              <a:pathLst>
                <a:path w="1057" h="951" extrusionOk="0">
                  <a:moveTo>
                    <a:pt x="580" y="147"/>
                  </a:moveTo>
                  <a:cubicBezTo>
                    <a:pt x="635" y="147"/>
                    <a:pt x="690" y="158"/>
                    <a:pt x="740" y="181"/>
                  </a:cubicBezTo>
                  <a:cubicBezTo>
                    <a:pt x="904" y="260"/>
                    <a:pt x="947" y="443"/>
                    <a:pt x="868" y="601"/>
                  </a:cubicBezTo>
                  <a:cubicBezTo>
                    <a:pt x="813" y="714"/>
                    <a:pt x="699" y="800"/>
                    <a:pt x="577" y="800"/>
                  </a:cubicBezTo>
                  <a:cubicBezTo>
                    <a:pt x="534" y="800"/>
                    <a:pt x="490" y="789"/>
                    <a:pt x="447" y="766"/>
                  </a:cubicBezTo>
                  <a:cubicBezTo>
                    <a:pt x="301" y="680"/>
                    <a:pt x="204" y="473"/>
                    <a:pt x="283" y="315"/>
                  </a:cubicBezTo>
                  <a:cubicBezTo>
                    <a:pt x="289" y="309"/>
                    <a:pt x="289" y="303"/>
                    <a:pt x="289" y="297"/>
                  </a:cubicBezTo>
                  <a:cubicBezTo>
                    <a:pt x="295" y="291"/>
                    <a:pt x="301" y="291"/>
                    <a:pt x="301" y="285"/>
                  </a:cubicBezTo>
                  <a:cubicBezTo>
                    <a:pt x="362" y="192"/>
                    <a:pt x="471" y="147"/>
                    <a:pt x="580" y="147"/>
                  </a:cubicBezTo>
                  <a:close/>
                  <a:moveTo>
                    <a:pt x="581" y="1"/>
                  </a:moveTo>
                  <a:cubicBezTo>
                    <a:pt x="421" y="1"/>
                    <a:pt x="265" y="72"/>
                    <a:pt x="173" y="205"/>
                  </a:cubicBezTo>
                  <a:cubicBezTo>
                    <a:pt x="167" y="211"/>
                    <a:pt x="167" y="218"/>
                    <a:pt x="161" y="224"/>
                  </a:cubicBezTo>
                  <a:cubicBezTo>
                    <a:pt x="161" y="230"/>
                    <a:pt x="155" y="230"/>
                    <a:pt x="155" y="236"/>
                  </a:cubicBezTo>
                  <a:cubicBezTo>
                    <a:pt x="1" y="554"/>
                    <a:pt x="258" y="950"/>
                    <a:pt x="583" y="950"/>
                  </a:cubicBezTo>
                  <a:cubicBezTo>
                    <a:pt x="644" y="950"/>
                    <a:pt x="707" y="936"/>
                    <a:pt x="770" y="906"/>
                  </a:cubicBezTo>
                  <a:cubicBezTo>
                    <a:pt x="941" y="821"/>
                    <a:pt x="1056" y="632"/>
                    <a:pt x="1056" y="437"/>
                  </a:cubicBezTo>
                  <a:cubicBezTo>
                    <a:pt x="1056" y="242"/>
                    <a:pt x="922" y="77"/>
                    <a:pt x="734" y="23"/>
                  </a:cubicBezTo>
                  <a:cubicBezTo>
                    <a:pt x="683" y="8"/>
                    <a:pt x="632" y="1"/>
                    <a:pt x="58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6" name="Google Shape;815;p39">
              <a:extLst>
                <a:ext uri="{FF2B5EF4-FFF2-40B4-BE49-F238E27FC236}">
                  <a16:creationId xmlns:a16="http://schemas.microsoft.com/office/drawing/2014/main" id="{0B376344-9AA8-674B-AF9D-1FB8B02A4F77}"/>
                </a:ext>
              </a:extLst>
            </p:cNvPr>
            <p:cNvSpPr/>
            <p:nvPr/>
          </p:nvSpPr>
          <p:spPr>
            <a:xfrm>
              <a:off x="6731883" y="2946533"/>
              <a:ext cx="127613" cy="114888"/>
            </a:xfrm>
            <a:custGeom>
              <a:avLst/>
              <a:gdLst/>
              <a:ahLst/>
              <a:cxnLst/>
              <a:rect l="l" t="t" r="r" b="b"/>
              <a:pathLst>
                <a:path w="1063" h="957" extrusionOk="0">
                  <a:moveTo>
                    <a:pt x="586" y="153"/>
                  </a:moveTo>
                  <a:cubicBezTo>
                    <a:pt x="641" y="153"/>
                    <a:pt x="697" y="165"/>
                    <a:pt x="746" y="187"/>
                  </a:cubicBezTo>
                  <a:cubicBezTo>
                    <a:pt x="910" y="266"/>
                    <a:pt x="947" y="449"/>
                    <a:pt x="874" y="608"/>
                  </a:cubicBezTo>
                  <a:cubicBezTo>
                    <a:pt x="815" y="721"/>
                    <a:pt x="702" y="804"/>
                    <a:pt x="581" y="804"/>
                  </a:cubicBezTo>
                  <a:cubicBezTo>
                    <a:pt x="539" y="804"/>
                    <a:pt x="496" y="794"/>
                    <a:pt x="454" y="772"/>
                  </a:cubicBezTo>
                  <a:cubicBezTo>
                    <a:pt x="301" y="687"/>
                    <a:pt x="210" y="480"/>
                    <a:pt x="289" y="321"/>
                  </a:cubicBezTo>
                  <a:cubicBezTo>
                    <a:pt x="289" y="315"/>
                    <a:pt x="295" y="309"/>
                    <a:pt x="295" y="303"/>
                  </a:cubicBezTo>
                  <a:cubicBezTo>
                    <a:pt x="295" y="297"/>
                    <a:pt x="301" y="291"/>
                    <a:pt x="307" y="291"/>
                  </a:cubicBezTo>
                  <a:cubicBezTo>
                    <a:pt x="368" y="198"/>
                    <a:pt x="477" y="153"/>
                    <a:pt x="586" y="153"/>
                  </a:cubicBezTo>
                  <a:close/>
                  <a:moveTo>
                    <a:pt x="587" y="1"/>
                  </a:moveTo>
                  <a:cubicBezTo>
                    <a:pt x="425" y="1"/>
                    <a:pt x="266" y="73"/>
                    <a:pt x="173" y="212"/>
                  </a:cubicBezTo>
                  <a:cubicBezTo>
                    <a:pt x="173" y="218"/>
                    <a:pt x="167" y="224"/>
                    <a:pt x="167" y="230"/>
                  </a:cubicBezTo>
                  <a:cubicBezTo>
                    <a:pt x="161" y="230"/>
                    <a:pt x="161" y="236"/>
                    <a:pt x="155" y="242"/>
                  </a:cubicBezTo>
                  <a:cubicBezTo>
                    <a:pt x="1" y="556"/>
                    <a:pt x="263" y="956"/>
                    <a:pt x="591" y="956"/>
                  </a:cubicBezTo>
                  <a:cubicBezTo>
                    <a:pt x="651" y="956"/>
                    <a:pt x="714" y="942"/>
                    <a:pt x="776" y="912"/>
                  </a:cubicBezTo>
                  <a:cubicBezTo>
                    <a:pt x="947" y="827"/>
                    <a:pt x="1063" y="632"/>
                    <a:pt x="1063" y="443"/>
                  </a:cubicBezTo>
                  <a:cubicBezTo>
                    <a:pt x="1063" y="242"/>
                    <a:pt x="929" y="84"/>
                    <a:pt x="740" y="23"/>
                  </a:cubicBezTo>
                  <a:cubicBezTo>
                    <a:pt x="690" y="8"/>
                    <a:pt x="638" y="1"/>
                    <a:pt x="58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7" name="Google Shape;816;p39">
              <a:extLst>
                <a:ext uri="{FF2B5EF4-FFF2-40B4-BE49-F238E27FC236}">
                  <a16:creationId xmlns:a16="http://schemas.microsoft.com/office/drawing/2014/main" id="{160371F4-9661-524D-90CC-575DF758EB66}"/>
                </a:ext>
              </a:extLst>
            </p:cNvPr>
            <p:cNvSpPr/>
            <p:nvPr/>
          </p:nvSpPr>
          <p:spPr>
            <a:xfrm>
              <a:off x="6770778" y="3152052"/>
              <a:ext cx="127493" cy="114408"/>
            </a:xfrm>
            <a:custGeom>
              <a:avLst/>
              <a:gdLst/>
              <a:ahLst/>
              <a:cxnLst/>
              <a:rect l="l" t="t" r="r" b="b"/>
              <a:pathLst>
                <a:path w="1062" h="953" extrusionOk="0">
                  <a:moveTo>
                    <a:pt x="583" y="153"/>
                  </a:moveTo>
                  <a:cubicBezTo>
                    <a:pt x="639" y="153"/>
                    <a:pt x="695" y="164"/>
                    <a:pt x="745" y="187"/>
                  </a:cubicBezTo>
                  <a:cubicBezTo>
                    <a:pt x="909" y="260"/>
                    <a:pt x="946" y="449"/>
                    <a:pt x="873" y="601"/>
                  </a:cubicBezTo>
                  <a:cubicBezTo>
                    <a:pt x="814" y="717"/>
                    <a:pt x="704" y="801"/>
                    <a:pt x="584" y="801"/>
                  </a:cubicBezTo>
                  <a:cubicBezTo>
                    <a:pt x="541" y="801"/>
                    <a:pt x="496" y="790"/>
                    <a:pt x="452" y="765"/>
                  </a:cubicBezTo>
                  <a:cubicBezTo>
                    <a:pt x="300" y="686"/>
                    <a:pt x="209" y="479"/>
                    <a:pt x="288" y="315"/>
                  </a:cubicBezTo>
                  <a:cubicBezTo>
                    <a:pt x="288" y="309"/>
                    <a:pt x="294" y="303"/>
                    <a:pt x="294" y="296"/>
                  </a:cubicBezTo>
                  <a:cubicBezTo>
                    <a:pt x="294" y="296"/>
                    <a:pt x="300" y="290"/>
                    <a:pt x="306" y="284"/>
                  </a:cubicBezTo>
                  <a:cubicBezTo>
                    <a:pt x="366" y="196"/>
                    <a:pt x="474" y="153"/>
                    <a:pt x="583" y="153"/>
                  </a:cubicBezTo>
                  <a:close/>
                  <a:moveTo>
                    <a:pt x="586" y="0"/>
                  </a:moveTo>
                  <a:cubicBezTo>
                    <a:pt x="424" y="0"/>
                    <a:pt x="265" y="72"/>
                    <a:pt x="172" y="211"/>
                  </a:cubicBezTo>
                  <a:cubicBezTo>
                    <a:pt x="172" y="211"/>
                    <a:pt x="166" y="217"/>
                    <a:pt x="166" y="223"/>
                  </a:cubicBezTo>
                  <a:cubicBezTo>
                    <a:pt x="160" y="229"/>
                    <a:pt x="160" y="236"/>
                    <a:pt x="154" y="242"/>
                  </a:cubicBezTo>
                  <a:cubicBezTo>
                    <a:pt x="0" y="554"/>
                    <a:pt x="260" y="952"/>
                    <a:pt x="585" y="952"/>
                  </a:cubicBezTo>
                  <a:cubicBezTo>
                    <a:pt x="647" y="952"/>
                    <a:pt x="711" y="938"/>
                    <a:pt x="775" y="906"/>
                  </a:cubicBezTo>
                  <a:cubicBezTo>
                    <a:pt x="946" y="826"/>
                    <a:pt x="1061" y="631"/>
                    <a:pt x="1061" y="443"/>
                  </a:cubicBezTo>
                  <a:cubicBezTo>
                    <a:pt x="1061" y="242"/>
                    <a:pt x="927" y="77"/>
                    <a:pt x="739" y="22"/>
                  </a:cubicBezTo>
                  <a:cubicBezTo>
                    <a:pt x="689" y="8"/>
                    <a:pt x="637" y="0"/>
                    <a:pt x="58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8" name="Google Shape;817;p39">
              <a:extLst>
                <a:ext uri="{FF2B5EF4-FFF2-40B4-BE49-F238E27FC236}">
                  <a16:creationId xmlns:a16="http://schemas.microsoft.com/office/drawing/2014/main" id="{50A374EC-E3B6-724D-9B55-12CAB7FA355E}"/>
                </a:ext>
              </a:extLst>
            </p:cNvPr>
            <p:cNvSpPr/>
            <p:nvPr/>
          </p:nvSpPr>
          <p:spPr>
            <a:xfrm>
              <a:off x="6770658" y="3391905"/>
              <a:ext cx="127613" cy="114768"/>
            </a:xfrm>
            <a:custGeom>
              <a:avLst/>
              <a:gdLst/>
              <a:ahLst/>
              <a:cxnLst/>
              <a:rect l="l" t="t" r="r" b="b"/>
              <a:pathLst>
                <a:path w="1063" h="956" extrusionOk="0">
                  <a:moveTo>
                    <a:pt x="580" y="153"/>
                  </a:moveTo>
                  <a:cubicBezTo>
                    <a:pt x="635" y="153"/>
                    <a:pt x="690" y="164"/>
                    <a:pt x="740" y="187"/>
                  </a:cubicBezTo>
                  <a:cubicBezTo>
                    <a:pt x="904" y="266"/>
                    <a:pt x="947" y="449"/>
                    <a:pt x="868" y="607"/>
                  </a:cubicBezTo>
                  <a:cubicBezTo>
                    <a:pt x="813" y="720"/>
                    <a:pt x="698" y="803"/>
                    <a:pt x="575" y="803"/>
                  </a:cubicBezTo>
                  <a:cubicBezTo>
                    <a:pt x="533" y="803"/>
                    <a:pt x="489" y="793"/>
                    <a:pt x="447" y="771"/>
                  </a:cubicBezTo>
                  <a:cubicBezTo>
                    <a:pt x="301" y="686"/>
                    <a:pt x="204" y="479"/>
                    <a:pt x="283" y="315"/>
                  </a:cubicBezTo>
                  <a:cubicBezTo>
                    <a:pt x="289" y="315"/>
                    <a:pt x="289" y="308"/>
                    <a:pt x="289" y="302"/>
                  </a:cubicBezTo>
                  <a:cubicBezTo>
                    <a:pt x="295" y="296"/>
                    <a:pt x="301" y="290"/>
                    <a:pt x="301" y="290"/>
                  </a:cubicBezTo>
                  <a:cubicBezTo>
                    <a:pt x="362" y="197"/>
                    <a:pt x="471" y="153"/>
                    <a:pt x="580" y="153"/>
                  </a:cubicBezTo>
                  <a:close/>
                  <a:moveTo>
                    <a:pt x="582" y="0"/>
                  </a:moveTo>
                  <a:cubicBezTo>
                    <a:pt x="421" y="0"/>
                    <a:pt x="266" y="72"/>
                    <a:pt x="173" y="211"/>
                  </a:cubicBezTo>
                  <a:cubicBezTo>
                    <a:pt x="167" y="217"/>
                    <a:pt x="167" y="223"/>
                    <a:pt x="161" y="223"/>
                  </a:cubicBezTo>
                  <a:cubicBezTo>
                    <a:pt x="161" y="229"/>
                    <a:pt x="155" y="235"/>
                    <a:pt x="155" y="241"/>
                  </a:cubicBezTo>
                  <a:cubicBezTo>
                    <a:pt x="1" y="555"/>
                    <a:pt x="259" y="956"/>
                    <a:pt x="585" y="956"/>
                  </a:cubicBezTo>
                  <a:cubicBezTo>
                    <a:pt x="645" y="956"/>
                    <a:pt x="707" y="942"/>
                    <a:pt x="770" y="911"/>
                  </a:cubicBezTo>
                  <a:cubicBezTo>
                    <a:pt x="941" y="826"/>
                    <a:pt x="1062" y="631"/>
                    <a:pt x="1062" y="442"/>
                  </a:cubicBezTo>
                  <a:cubicBezTo>
                    <a:pt x="1062" y="241"/>
                    <a:pt x="922" y="83"/>
                    <a:pt x="734" y="22"/>
                  </a:cubicBezTo>
                  <a:cubicBezTo>
                    <a:pt x="684" y="8"/>
                    <a:pt x="632" y="0"/>
                    <a:pt x="58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9" name="Google Shape;818;p39">
              <a:extLst>
                <a:ext uri="{FF2B5EF4-FFF2-40B4-BE49-F238E27FC236}">
                  <a16:creationId xmlns:a16="http://schemas.microsoft.com/office/drawing/2014/main" id="{E3B1DC62-FFC3-184D-9C09-7D4D99F055B3}"/>
                </a:ext>
              </a:extLst>
            </p:cNvPr>
            <p:cNvSpPr/>
            <p:nvPr/>
          </p:nvSpPr>
          <p:spPr>
            <a:xfrm>
              <a:off x="6707033" y="3632479"/>
              <a:ext cx="127613" cy="114047"/>
            </a:xfrm>
            <a:custGeom>
              <a:avLst/>
              <a:gdLst/>
              <a:ahLst/>
              <a:cxnLst/>
              <a:rect l="l" t="t" r="r" b="b"/>
              <a:pathLst>
                <a:path w="1063" h="950" extrusionOk="0">
                  <a:moveTo>
                    <a:pt x="574" y="151"/>
                  </a:moveTo>
                  <a:cubicBezTo>
                    <a:pt x="631" y="151"/>
                    <a:pt x="688" y="163"/>
                    <a:pt x="740" y="187"/>
                  </a:cubicBezTo>
                  <a:cubicBezTo>
                    <a:pt x="904" y="260"/>
                    <a:pt x="947" y="448"/>
                    <a:pt x="868" y="601"/>
                  </a:cubicBezTo>
                  <a:cubicBezTo>
                    <a:pt x="813" y="713"/>
                    <a:pt x="699" y="800"/>
                    <a:pt x="577" y="800"/>
                  </a:cubicBezTo>
                  <a:cubicBezTo>
                    <a:pt x="534" y="800"/>
                    <a:pt x="490" y="789"/>
                    <a:pt x="447" y="765"/>
                  </a:cubicBezTo>
                  <a:cubicBezTo>
                    <a:pt x="301" y="680"/>
                    <a:pt x="204" y="473"/>
                    <a:pt x="283" y="314"/>
                  </a:cubicBezTo>
                  <a:cubicBezTo>
                    <a:pt x="289" y="308"/>
                    <a:pt x="289" y="302"/>
                    <a:pt x="289" y="296"/>
                  </a:cubicBezTo>
                  <a:cubicBezTo>
                    <a:pt x="295" y="296"/>
                    <a:pt x="301" y="290"/>
                    <a:pt x="301" y="284"/>
                  </a:cubicBezTo>
                  <a:cubicBezTo>
                    <a:pt x="364" y="193"/>
                    <a:pt x="469" y="151"/>
                    <a:pt x="574" y="151"/>
                  </a:cubicBezTo>
                  <a:close/>
                  <a:moveTo>
                    <a:pt x="581" y="0"/>
                  </a:moveTo>
                  <a:cubicBezTo>
                    <a:pt x="421" y="0"/>
                    <a:pt x="266" y="71"/>
                    <a:pt x="173" y="205"/>
                  </a:cubicBezTo>
                  <a:cubicBezTo>
                    <a:pt x="167" y="211"/>
                    <a:pt x="167" y="217"/>
                    <a:pt x="161" y="223"/>
                  </a:cubicBezTo>
                  <a:cubicBezTo>
                    <a:pt x="161" y="229"/>
                    <a:pt x="155" y="229"/>
                    <a:pt x="155" y="235"/>
                  </a:cubicBezTo>
                  <a:cubicBezTo>
                    <a:pt x="1" y="554"/>
                    <a:pt x="262" y="950"/>
                    <a:pt x="585" y="950"/>
                  </a:cubicBezTo>
                  <a:cubicBezTo>
                    <a:pt x="646" y="950"/>
                    <a:pt x="708" y="936"/>
                    <a:pt x="770" y="905"/>
                  </a:cubicBezTo>
                  <a:cubicBezTo>
                    <a:pt x="947" y="820"/>
                    <a:pt x="1063" y="631"/>
                    <a:pt x="1063" y="442"/>
                  </a:cubicBezTo>
                  <a:cubicBezTo>
                    <a:pt x="1063" y="241"/>
                    <a:pt x="922" y="77"/>
                    <a:pt x="734" y="22"/>
                  </a:cubicBezTo>
                  <a:cubicBezTo>
                    <a:pt x="683" y="7"/>
                    <a:pt x="632" y="0"/>
                    <a:pt x="58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0" name="Google Shape;819;p39">
              <a:extLst>
                <a:ext uri="{FF2B5EF4-FFF2-40B4-BE49-F238E27FC236}">
                  <a16:creationId xmlns:a16="http://schemas.microsoft.com/office/drawing/2014/main" id="{91CBD246-E4E6-B046-BEE6-70F64A3A130F}"/>
                </a:ext>
              </a:extLst>
            </p:cNvPr>
            <p:cNvSpPr/>
            <p:nvPr/>
          </p:nvSpPr>
          <p:spPr>
            <a:xfrm>
              <a:off x="5304164" y="2508963"/>
              <a:ext cx="123411" cy="102643"/>
            </a:xfrm>
            <a:custGeom>
              <a:avLst/>
              <a:gdLst/>
              <a:ahLst/>
              <a:cxnLst/>
              <a:rect l="l" t="t" r="r" b="b"/>
              <a:pathLst>
                <a:path w="1028" h="855" extrusionOk="0">
                  <a:moveTo>
                    <a:pt x="475" y="129"/>
                  </a:moveTo>
                  <a:cubicBezTo>
                    <a:pt x="487" y="141"/>
                    <a:pt x="506" y="147"/>
                    <a:pt x="524" y="147"/>
                  </a:cubicBezTo>
                  <a:cubicBezTo>
                    <a:pt x="676" y="147"/>
                    <a:pt x="798" y="281"/>
                    <a:pt x="816" y="427"/>
                  </a:cubicBezTo>
                  <a:cubicBezTo>
                    <a:pt x="829" y="574"/>
                    <a:pt x="707" y="683"/>
                    <a:pt x="567" y="702"/>
                  </a:cubicBezTo>
                  <a:cubicBezTo>
                    <a:pt x="553" y="703"/>
                    <a:pt x="540" y="704"/>
                    <a:pt x="526" y="704"/>
                  </a:cubicBezTo>
                  <a:cubicBezTo>
                    <a:pt x="408" y="704"/>
                    <a:pt x="302" y="633"/>
                    <a:pt x="274" y="507"/>
                  </a:cubicBezTo>
                  <a:cubicBezTo>
                    <a:pt x="244" y="379"/>
                    <a:pt x="305" y="220"/>
                    <a:pt x="433" y="172"/>
                  </a:cubicBezTo>
                  <a:cubicBezTo>
                    <a:pt x="451" y="159"/>
                    <a:pt x="469" y="147"/>
                    <a:pt x="475" y="129"/>
                  </a:cubicBezTo>
                  <a:close/>
                  <a:moveTo>
                    <a:pt x="536" y="1"/>
                  </a:moveTo>
                  <a:cubicBezTo>
                    <a:pt x="532" y="1"/>
                    <a:pt x="528" y="1"/>
                    <a:pt x="524" y="1"/>
                  </a:cubicBezTo>
                  <a:cubicBezTo>
                    <a:pt x="494" y="1"/>
                    <a:pt x="475" y="13"/>
                    <a:pt x="463" y="32"/>
                  </a:cubicBezTo>
                  <a:cubicBezTo>
                    <a:pt x="452" y="24"/>
                    <a:pt x="438" y="19"/>
                    <a:pt x="424" y="19"/>
                  </a:cubicBezTo>
                  <a:cubicBezTo>
                    <a:pt x="415" y="19"/>
                    <a:pt x="405" y="21"/>
                    <a:pt x="396" y="25"/>
                  </a:cubicBezTo>
                  <a:cubicBezTo>
                    <a:pt x="85" y="147"/>
                    <a:pt x="0" y="635"/>
                    <a:pt x="317" y="805"/>
                  </a:cubicBezTo>
                  <a:cubicBezTo>
                    <a:pt x="381" y="839"/>
                    <a:pt x="450" y="855"/>
                    <a:pt x="518" y="855"/>
                  </a:cubicBezTo>
                  <a:cubicBezTo>
                    <a:pt x="779" y="855"/>
                    <a:pt x="1028" y="627"/>
                    <a:pt x="950" y="342"/>
                  </a:cubicBezTo>
                  <a:cubicBezTo>
                    <a:pt x="903" y="151"/>
                    <a:pt x="732" y="1"/>
                    <a:pt x="53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1" name="Google Shape;820;p39">
              <a:extLst>
                <a:ext uri="{FF2B5EF4-FFF2-40B4-BE49-F238E27FC236}">
                  <a16:creationId xmlns:a16="http://schemas.microsoft.com/office/drawing/2014/main" id="{EC9739D0-A9FC-8444-9AB1-30BB313F90C2}"/>
                </a:ext>
              </a:extLst>
            </p:cNvPr>
            <p:cNvSpPr/>
            <p:nvPr/>
          </p:nvSpPr>
          <p:spPr>
            <a:xfrm>
              <a:off x="5204645" y="2623608"/>
              <a:ext cx="112727" cy="108045"/>
            </a:xfrm>
            <a:custGeom>
              <a:avLst/>
              <a:gdLst/>
              <a:ahLst/>
              <a:cxnLst/>
              <a:rect l="l" t="t" r="r" b="b"/>
              <a:pathLst>
                <a:path w="939" h="900" extrusionOk="0">
                  <a:moveTo>
                    <a:pt x="495" y="153"/>
                  </a:moveTo>
                  <a:cubicBezTo>
                    <a:pt x="546" y="153"/>
                    <a:pt x="596" y="165"/>
                    <a:pt x="640" y="191"/>
                  </a:cubicBezTo>
                  <a:cubicBezTo>
                    <a:pt x="774" y="270"/>
                    <a:pt x="823" y="465"/>
                    <a:pt x="750" y="599"/>
                  </a:cubicBezTo>
                  <a:cubicBezTo>
                    <a:pt x="698" y="694"/>
                    <a:pt x="585" y="750"/>
                    <a:pt x="475" y="750"/>
                  </a:cubicBezTo>
                  <a:cubicBezTo>
                    <a:pt x="431" y="750"/>
                    <a:pt x="387" y="740"/>
                    <a:pt x="348" y="721"/>
                  </a:cubicBezTo>
                  <a:cubicBezTo>
                    <a:pt x="208" y="648"/>
                    <a:pt x="147" y="459"/>
                    <a:pt x="208" y="325"/>
                  </a:cubicBezTo>
                  <a:cubicBezTo>
                    <a:pt x="214" y="313"/>
                    <a:pt x="214" y="307"/>
                    <a:pt x="214" y="301"/>
                  </a:cubicBezTo>
                  <a:cubicBezTo>
                    <a:pt x="220" y="295"/>
                    <a:pt x="226" y="295"/>
                    <a:pt x="232" y="289"/>
                  </a:cubicBezTo>
                  <a:cubicBezTo>
                    <a:pt x="289" y="203"/>
                    <a:pt x="393" y="153"/>
                    <a:pt x="495" y="153"/>
                  </a:cubicBezTo>
                  <a:close/>
                  <a:moveTo>
                    <a:pt x="496" y="0"/>
                  </a:moveTo>
                  <a:cubicBezTo>
                    <a:pt x="341" y="0"/>
                    <a:pt x="190" y="81"/>
                    <a:pt x="98" y="209"/>
                  </a:cubicBezTo>
                  <a:cubicBezTo>
                    <a:pt x="98" y="216"/>
                    <a:pt x="92" y="222"/>
                    <a:pt x="92" y="228"/>
                  </a:cubicBezTo>
                  <a:cubicBezTo>
                    <a:pt x="86" y="234"/>
                    <a:pt x="80" y="240"/>
                    <a:pt x="80" y="246"/>
                  </a:cubicBezTo>
                  <a:cubicBezTo>
                    <a:pt x="1" y="417"/>
                    <a:pt x="31" y="618"/>
                    <a:pt x="153" y="758"/>
                  </a:cubicBezTo>
                  <a:cubicBezTo>
                    <a:pt x="236" y="852"/>
                    <a:pt x="354" y="900"/>
                    <a:pt x="475" y="900"/>
                  </a:cubicBezTo>
                  <a:cubicBezTo>
                    <a:pt x="533" y="900"/>
                    <a:pt x="591" y="889"/>
                    <a:pt x="646" y="867"/>
                  </a:cubicBezTo>
                  <a:cubicBezTo>
                    <a:pt x="823" y="800"/>
                    <a:pt x="939" y="636"/>
                    <a:pt x="933" y="441"/>
                  </a:cubicBezTo>
                  <a:cubicBezTo>
                    <a:pt x="927" y="264"/>
                    <a:pt x="817" y="88"/>
                    <a:pt x="646" y="27"/>
                  </a:cubicBezTo>
                  <a:cubicBezTo>
                    <a:pt x="597" y="9"/>
                    <a:pt x="547" y="0"/>
                    <a:pt x="49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2" name="Google Shape;821;p39">
              <a:extLst>
                <a:ext uri="{FF2B5EF4-FFF2-40B4-BE49-F238E27FC236}">
                  <a16:creationId xmlns:a16="http://schemas.microsoft.com/office/drawing/2014/main" id="{7638AB3D-274E-4545-80E0-6BA652991AC8}"/>
                </a:ext>
              </a:extLst>
            </p:cNvPr>
            <p:cNvSpPr/>
            <p:nvPr/>
          </p:nvSpPr>
          <p:spPr>
            <a:xfrm>
              <a:off x="5132977" y="2788912"/>
              <a:ext cx="97481" cy="107685"/>
            </a:xfrm>
            <a:custGeom>
              <a:avLst/>
              <a:gdLst/>
              <a:ahLst/>
              <a:cxnLst/>
              <a:rect l="l" t="t" r="r" b="b"/>
              <a:pathLst>
                <a:path w="812" h="897" extrusionOk="0">
                  <a:moveTo>
                    <a:pt x="342" y="166"/>
                  </a:moveTo>
                  <a:cubicBezTo>
                    <a:pt x="354" y="172"/>
                    <a:pt x="366" y="172"/>
                    <a:pt x="379" y="179"/>
                  </a:cubicBezTo>
                  <a:cubicBezTo>
                    <a:pt x="506" y="191"/>
                    <a:pt x="622" y="294"/>
                    <a:pt x="640" y="428"/>
                  </a:cubicBezTo>
                  <a:cubicBezTo>
                    <a:pt x="659" y="556"/>
                    <a:pt x="567" y="684"/>
                    <a:pt x="446" y="733"/>
                  </a:cubicBezTo>
                  <a:cubicBezTo>
                    <a:pt x="420" y="742"/>
                    <a:pt x="393" y="748"/>
                    <a:pt x="365" y="748"/>
                  </a:cubicBezTo>
                  <a:cubicBezTo>
                    <a:pt x="320" y="748"/>
                    <a:pt x="277" y="732"/>
                    <a:pt x="251" y="690"/>
                  </a:cubicBezTo>
                  <a:cubicBezTo>
                    <a:pt x="208" y="623"/>
                    <a:pt x="184" y="538"/>
                    <a:pt x="178" y="459"/>
                  </a:cubicBezTo>
                  <a:cubicBezTo>
                    <a:pt x="165" y="331"/>
                    <a:pt x="226" y="209"/>
                    <a:pt x="342" y="166"/>
                  </a:cubicBezTo>
                  <a:close/>
                  <a:moveTo>
                    <a:pt x="374" y="1"/>
                  </a:moveTo>
                  <a:cubicBezTo>
                    <a:pt x="370" y="1"/>
                    <a:pt x="365" y="1"/>
                    <a:pt x="360" y="2"/>
                  </a:cubicBezTo>
                  <a:cubicBezTo>
                    <a:pt x="129" y="38"/>
                    <a:pt x="1" y="282"/>
                    <a:pt x="25" y="501"/>
                  </a:cubicBezTo>
                  <a:cubicBezTo>
                    <a:pt x="44" y="605"/>
                    <a:pt x="80" y="727"/>
                    <a:pt x="153" y="812"/>
                  </a:cubicBezTo>
                  <a:cubicBezTo>
                    <a:pt x="209" y="872"/>
                    <a:pt x="290" y="896"/>
                    <a:pt x="369" y="896"/>
                  </a:cubicBezTo>
                  <a:cubicBezTo>
                    <a:pt x="402" y="896"/>
                    <a:pt x="434" y="892"/>
                    <a:pt x="464" y="885"/>
                  </a:cubicBezTo>
                  <a:cubicBezTo>
                    <a:pt x="665" y="830"/>
                    <a:pt x="811" y="629"/>
                    <a:pt x="793" y="428"/>
                  </a:cubicBezTo>
                  <a:cubicBezTo>
                    <a:pt x="774" y="227"/>
                    <a:pt x="622" y="75"/>
                    <a:pt x="439" y="32"/>
                  </a:cubicBezTo>
                  <a:cubicBezTo>
                    <a:pt x="424" y="17"/>
                    <a:pt x="403" y="1"/>
                    <a:pt x="374"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3" name="Google Shape;822;p39">
              <a:extLst>
                <a:ext uri="{FF2B5EF4-FFF2-40B4-BE49-F238E27FC236}">
                  <a16:creationId xmlns:a16="http://schemas.microsoft.com/office/drawing/2014/main" id="{756CDF3E-B7C1-8D46-9911-DF50746F8880}"/>
                </a:ext>
              </a:extLst>
            </p:cNvPr>
            <p:cNvSpPr/>
            <p:nvPr/>
          </p:nvSpPr>
          <p:spPr>
            <a:xfrm>
              <a:off x="5057708" y="2950854"/>
              <a:ext cx="114168" cy="106844"/>
            </a:xfrm>
            <a:custGeom>
              <a:avLst/>
              <a:gdLst/>
              <a:ahLst/>
              <a:cxnLst/>
              <a:rect l="l" t="t" r="r" b="b"/>
              <a:pathLst>
                <a:path w="951" h="890" extrusionOk="0">
                  <a:moveTo>
                    <a:pt x="447" y="151"/>
                  </a:moveTo>
                  <a:cubicBezTo>
                    <a:pt x="537" y="151"/>
                    <a:pt x="625" y="191"/>
                    <a:pt x="689" y="255"/>
                  </a:cubicBezTo>
                  <a:cubicBezTo>
                    <a:pt x="805" y="371"/>
                    <a:pt x="774" y="541"/>
                    <a:pt x="658" y="651"/>
                  </a:cubicBezTo>
                  <a:cubicBezTo>
                    <a:pt x="600" y="706"/>
                    <a:pt x="527" y="735"/>
                    <a:pt x="455" y="735"/>
                  </a:cubicBezTo>
                  <a:cubicBezTo>
                    <a:pt x="377" y="735"/>
                    <a:pt x="301" y="702"/>
                    <a:pt x="244" y="632"/>
                  </a:cubicBezTo>
                  <a:cubicBezTo>
                    <a:pt x="135" y="498"/>
                    <a:pt x="171" y="285"/>
                    <a:pt x="336" y="218"/>
                  </a:cubicBezTo>
                  <a:cubicBezTo>
                    <a:pt x="366" y="206"/>
                    <a:pt x="378" y="182"/>
                    <a:pt x="384" y="157"/>
                  </a:cubicBezTo>
                  <a:cubicBezTo>
                    <a:pt x="405" y="153"/>
                    <a:pt x="426" y="151"/>
                    <a:pt x="447" y="151"/>
                  </a:cubicBezTo>
                  <a:close/>
                  <a:moveTo>
                    <a:pt x="444" y="0"/>
                  </a:moveTo>
                  <a:cubicBezTo>
                    <a:pt x="373" y="0"/>
                    <a:pt x="302" y="17"/>
                    <a:pt x="238" y="54"/>
                  </a:cubicBezTo>
                  <a:cubicBezTo>
                    <a:pt x="208" y="72"/>
                    <a:pt x="195" y="96"/>
                    <a:pt x="202" y="127"/>
                  </a:cubicBezTo>
                  <a:cubicBezTo>
                    <a:pt x="74" y="218"/>
                    <a:pt x="1" y="371"/>
                    <a:pt x="31" y="529"/>
                  </a:cubicBezTo>
                  <a:cubicBezTo>
                    <a:pt x="68" y="718"/>
                    <a:pt x="232" y="870"/>
                    <a:pt x="421" y="888"/>
                  </a:cubicBezTo>
                  <a:cubicBezTo>
                    <a:pt x="430" y="889"/>
                    <a:pt x="438" y="889"/>
                    <a:pt x="447" y="889"/>
                  </a:cubicBezTo>
                  <a:cubicBezTo>
                    <a:pt x="626" y="889"/>
                    <a:pt x="796" y="771"/>
                    <a:pt x="872" y="614"/>
                  </a:cubicBezTo>
                  <a:cubicBezTo>
                    <a:pt x="951" y="444"/>
                    <a:pt x="914" y="255"/>
                    <a:pt x="774" y="127"/>
                  </a:cubicBezTo>
                  <a:cubicBezTo>
                    <a:pt x="683" y="47"/>
                    <a:pt x="563" y="0"/>
                    <a:pt x="44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4" name="Google Shape;823;p39">
              <a:extLst>
                <a:ext uri="{FF2B5EF4-FFF2-40B4-BE49-F238E27FC236}">
                  <a16:creationId xmlns:a16="http://schemas.microsoft.com/office/drawing/2014/main" id="{C8004DF9-BA8F-8C44-9883-C03F3C64F95B}"/>
                </a:ext>
              </a:extLst>
            </p:cNvPr>
            <p:cNvSpPr/>
            <p:nvPr/>
          </p:nvSpPr>
          <p:spPr>
            <a:xfrm>
              <a:off x="5005127" y="3156134"/>
              <a:ext cx="113447" cy="106364"/>
            </a:xfrm>
            <a:custGeom>
              <a:avLst/>
              <a:gdLst/>
              <a:ahLst/>
              <a:cxnLst/>
              <a:rect l="l" t="t" r="r" b="b"/>
              <a:pathLst>
                <a:path w="945" h="886" extrusionOk="0">
                  <a:moveTo>
                    <a:pt x="446" y="151"/>
                  </a:moveTo>
                  <a:cubicBezTo>
                    <a:pt x="533" y="151"/>
                    <a:pt x="619" y="187"/>
                    <a:pt x="682" y="250"/>
                  </a:cubicBezTo>
                  <a:cubicBezTo>
                    <a:pt x="798" y="372"/>
                    <a:pt x="767" y="543"/>
                    <a:pt x="652" y="652"/>
                  </a:cubicBezTo>
                  <a:cubicBezTo>
                    <a:pt x="593" y="705"/>
                    <a:pt x="521" y="732"/>
                    <a:pt x="449" y="732"/>
                  </a:cubicBezTo>
                  <a:cubicBezTo>
                    <a:pt x="371" y="732"/>
                    <a:pt x="294" y="700"/>
                    <a:pt x="238" y="634"/>
                  </a:cubicBezTo>
                  <a:cubicBezTo>
                    <a:pt x="128" y="500"/>
                    <a:pt x="164" y="287"/>
                    <a:pt x="329" y="214"/>
                  </a:cubicBezTo>
                  <a:cubicBezTo>
                    <a:pt x="359" y="208"/>
                    <a:pt x="372" y="183"/>
                    <a:pt x="378" y="159"/>
                  </a:cubicBezTo>
                  <a:cubicBezTo>
                    <a:pt x="400" y="154"/>
                    <a:pt x="423" y="151"/>
                    <a:pt x="446" y="151"/>
                  </a:cubicBezTo>
                  <a:close/>
                  <a:moveTo>
                    <a:pt x="445" y="0"/>
                  </a:moveTo>
                  <a:cubicBezTo>
                    <a:pt x="372" y="0"/>
                    <a:pt x="299" y="18"/>
                    <a:pt x="231" y="55"/>
                  </a:cubicBezTo>
                  <a:cubicBezTo>
                    <a:pt x="201" y="74"/>
                    <a:pt x="189" y="98"/>
                    <a:pt x="195" y="122"/>
                  </a:cubicBezTo>
                  <a:cubicBezTo>
                    <a:pt x="67" y="214"/>
                    <a:pt x="0" y="372"/>
                    <a:pt x="24" y="530"/>
                  </a:cubicBezTo>
                  <a:cubicBezTo>
                    <a:pt x="61" y="719"/>
                    <a:pt x="225" y="872"/>
                    <a:pt x="414" y="884"/>
                  </a:cubicBezTo>
                  <a:cubicBezTo>
                    <a:pt x="427" y="885"/>
                    <a:pt x="439" y="886"/>
                    <a:pt x="452" y="886"/>
                  </a:cubicBezTo>
                  <a:cubicBezTo>
                    <a:pt x="627" y="886"/>
                    <a:pt x="791" y="769"/>
                    <a:pt x="865" y="610"/>
                  </a:cubicBezTo>
                  <a:cubicBezTo>
                    <a:pt x="944" y="445"/>
                    <a:pt x="908" y="250"/>
                    <a:pt x="767" y="128"/>
                  </a:cubicBezTo>
                  <a:cubicBezTo>
                    <a:pt x="677" y="46"/>
                    <a:pt x="562" y="0"/>
                    <a:pt x="44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5" name="Google Shape;824;p39">
              <a:extLst>
                <a:ext uri="{FF2B5EF4-FFF2-40B4-BE49-F238E27FC236}">
                  <a16:creationId xmlns:a16="http://schemas.microsoft.com/office/drawing/2014/main" id="{B317EB0B-5164-8B46-BADC-E861D3414DA4}"/>
                </a:ext>
              </a:extLst>
            </p:cNvPr>
            <p:cNvSpPr/>
            <p:nvPr/>
          </p:nvSpPr>
          <p:spPr>
            <a:xfrm>
              <a:off x="5005127" y="3361053"/>
              <a:ext cx="113447" cy="106965"/>
            </a:xfrm>
            <a:custGeom>
              <a:avLst/>
              <a:gdLst/>
              <a:ahLst/>
              <a:cxnLst/>
              <a:rect l="l" t="t" r="r" b="b"/>
              <a:pathLst>
                <a:path w="945" h="891" extrusionOk="0">
                  <a:moveTo>
                    <a:pt x="441" y="151"/>
                  </a:moveTo>
                  <a:cubicBezTo>
                    <a:pt x="530" y="151"/>
                    <a:pt x="618" y="191"/>
                    <a:pt x="682" y="255"/>
                  </a:cubicBezTo>
                  <a:cubicBezTo>
                    <a:pt x="798" y="371"/>
                    <a:pt x="767" y="547"/>
                    <a:pt x="652" y="651"/>
                  </a:cubicBezTo>
                  <a:cubicBezTo>
                    <a:pt x="593" y="706"/>
                    <a:pt x="520" y="735"/>
                    <a:pt x="448" y="735"/>
                  </a:cubicBezTo>
                  <a:cubicBezTo>
                    <a:pt x="371" y="735"/>
                    <a:pt x="294" y="702"/>
                    <a:pt x="238" y="632"/>
                  </a:cubicBezTo>
                  <a:cubicBezTo>
                    <a:pt x="128" y="505"/>
                    <a:pt x="164" y="285"/>
                    <a:pt x="329" y="218"/>
                  </a:cubicBezTo>
                  <a:cubicBezTo>
                    <a:pt x="359" y="206"/>
                    <a:pt x="372" y="182"/>
                    <a:pt x="378" y="157"/>
                  </a:cubicBezTo>
                  <a:cubicBezTo>
                    <a:pt x="398" y="153"/>
                    <a:pt x="420" y="151"/>
                    <a:pt x="441" y="151"/>
                  </a:cubicBezTo>
                  <a:close/>
                  <a:moveTo>
                    <a:pt x="440" y="0"/>
                  </a:moveTo>
                  <a:cubicBezTo>
                    <a:pt x="369" y="0"/>
                    <a:pt x="298" y="17"/>
                    <a:pt x="231" y="54"/>
                  </a:cubicBezTo>
                  <a:cubicBezTo>
                    <a:pt x="201" y="72"/>
                    <a:pt x="189" y="103"/>
                    <a:pt x="195" y="127"/>
                  </a:cubicBezTo>
                  <a:cubicBezTo>
                    <a:pt x="67" y="218"/>
                    <a:pt x="0" y="371"/>
                    <a:pt x="24" y="535"/>
                  </a:cubicBezTo>
                  <a:cubicBezTo>
                    <a:pt x="61" y="718"/>
                    <a:pt x="225" y="870"/>
                    <a:pt x="414" y="888"/>
                  </a:cubicBezTo>
                  <a:cubicBezTo>
                    <a:pt x="426" y="889"/>
                    <a:pt x="438" y="890"/>
                    <a:pt x="450" y="890"/>
                  </a:cubicBezTo>
                  <a:cubicBezTo>
                    <a:pt x="626" y="890"/>
                    <a:pt x="791" y="768"/>
                    <a:pt x="865" y="614"/>
                  </a:cubicBezTo>
                  <a:cubicBezTo>
                    <a:pt x="944" y="450"/>
                    <a:pt x="908" y="255"/>
                    <a:pt x="767" y="127"/>
                  </a:cubicBezTo>
                  <a:cubicBezTo>
                    <a:pt x="676" y="47"/>
                    <a:pt x="559" y="0"/>
                    <a:pt x="44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6" name="Google Shape;825;p39">
              <a:extLst>
                <a:ext uri="{FF2B5EF4-FFF2-40B4-BE49-F238E27FC236}">
                  <a16:creationId xmlns:a16="http://schemas.microsoft.com/office/drawing/2014/main" id="{F1A8375C-618F-9647-B889-F6A5FAB327E4}"/>
                </a:ext>
              </a:extLst>
            </p:cNvPr>
            <p:cNvSpPr/>
            <p:nvPr/>
          </p:nvSpPr>
          <p:spPr>
            <a:xfrm>
              <a:off x="5039461" y="3523957"/>
              <a:ext cx="114168" cy="106364"/>
            </a:xfrm>
            <a:custGeom>
              <a:avLst/>
              <a:gdLst/>
              <a:ahLst/>
              <a:cxnLst/>
              <a:rect l="l" t="t" r="r" b="b"/>
              <a:pathLst>
                <a:path w="951" h="886" extrusionOk="0">
                  <a:moveTo>
                    <a:pt x="452" y="151"/>
                  </a:moveTo>
                  <a:cubicBezTo>
                    <a:pt x="540" y="151"/>
                    <a:pt x="626" y="187"/>
                    <a:pt x="689" y="250"/>
                  </a:cubicBezTo>
                  <a:cubicBezTo>
                    <a:pt x="804" y="372"/>
                    <a:pt x="774" y="542"/>
                    <a:pt x="658" y="652"/>
                  </a:cubicBezTo>
                  <a:cubicBezTo>
                    <a:pt x="600" y="705"/>
                    <a:pt x="527" y="732"/>
                    <a:pt x="455" y="732"/>
                  </a:cubicBezTo>
                  <a:cubicBezTo>
                    <a:pt x="377" y="732"/>
                    <a:pt x="301" y="700"/>
                    <a:pt x="244" y="634"/>
                  </a:cubicBezTo>
                  <a:cubicBezTo>
                    <a:pt x="134" y="500"/>
                    <a:pt x="171" y="287"/>
                    <a:pt x="335" y="213"/>
                  </a:cubicBezTo>
                  <a:cubicBezTo>
                    <a:pt x="366" y="201"/>
                    <a:pt x="378" y="183"/>
                    <a:pt x="384" y="159"/>
                  </a:cubicBezTo>
                  <a:cubicBezTo>
                    <a:pt x="407" y="154"/>
                    <a:pt x="430" y="151"/>
                    <a:pt x="452" y="151"/>
                  </a:cubicBezTo>
                  <a:close/>
                  <a:moveTo>
                    <a:pt x="449" y="0"/>
                  </a:moveTo>
                  <a:cubicBezTo>
                    <a:pt x="376" y="0"/>
                    <a:pt x="303" y="18"/>
                    <a:pt x="238" y="55"/>
                  </a:cubicBezTo>
                  <a:cubicBezTo>
                    <a:pt x="207" y="67"/>
                    <a:pt x="195" y="98"/>
                    <a:pt x="201" y="122"/>
                  </a:cubicBezTo>
                  <a:cubicBezTo>
                    <a:pt x="73" y="213"/>
                    <a:pt x="0" y="372"/>
                    <a:pt x="31" y="530"/>
                  </a:cubicBezTo>
                  <a:cubicBezTo>
                    <a:pt x="67" y="719"/>
                    <a:pt x="232" y="871"/>
                    <a:pt x="421" y="883"/>
                  </a:cubicBezTo>
                  <a:cubicBezTo>
                    <a:pt x="433" y="885"/>
                    <a:pt x="446" y="885"/>
                    <a:pt x="458" y="885"/>
                  </a:cubicBezTo>
                  <a:cubicBezTo>
                    <a:pt x="633" y="885"/>
                    <a:pt x="797" y="769"/>
                    <a:pt x="871" y="609"/>
                  </a:cubicBezTo>
                  <a:cubicBezTo>
                    <a:pt x="950" y="445"/>
                    <a:pt x="914" y="250"/>
                    <a:pt x="774" y="128"/>
                  </a:cubicBezTo>
                  <a:cubicBezTo>
                    <a:pt x="684" y="46"/>
                    <a:pt x="566" y="0"/>
                    <a:pt x="44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7" name="Google Shape;826;p39">
              <a:extLst>
                <a:ext uri="{FF2B5EF4-FFF2-40B4-BE49-F238E27FC236}">
                  <a16:creationId xmlns:a16="http://schemas.microsoft.com/office/drawing/2014/main" id="{6BADC6AB-EC2B-F14D-A26B-375AB4DA64C2}"/>
                </a:ext>
              </a:extLst>
            </p:cNvPr>
            <p:cNvSpPr/>
            <p:nvPr/>
          </p:nvSpPr>
          <p:spPr>
            <a:xfrm>
              <a:off x="5111129" y="3747123"/>
              <a:ext cx="114168" cy="106844"/>
            </a:xfrm>
            <a:custGeom>
              <a:avLst/>
              <a:gdLst/>
              <a:ahLst/>
              <a:cxnLst/>
              <a:rect l="l" t="t" r="r" b="b"/>
              <a:pathLst>
                <a:path w="951" h="890" extrusionOk="0">
                  <a:moveTo>
                    <a:pt x="447" y="151"/>
                  </a:moveTo>
                  <a:cubicBezTo>
                    <a:pt x="536" y="151"/>
                    <a:pt x="624" y="191"/>
                    <a:pt x="688" y="255"/>
                  </a:cubicBezTo>
                  <a:cubicBezTo>
                    <a:pt x="804" y="371"/>
                    <a:pt x="774" y="541"/>
                    <a:pt x="658" y="651"/>
                  </a:cubicBezTo>
                  <a:cubicBezTo>
                    <a:pt x="599" y="706"/>
                    <a:pt x="527" y="735"/>
                    <a:pt x="455" y="735"/>
                  </a:cubicBezTo>
                  <a:cubicBezTo>
                    <a:pt x="377" y="735"/>
                    <a:pt x="301" y="702"/>
                    <a:pt x="244" y="632"/>
                  </a:cubicBezTo>
                  <a:cubicBezTo>
                    <a:pt x="128" y="498"/>
                    <a:pt x="171" y="285"/>
                    <a:pt x="335" y="218"/>
                  </a:cubicBezTo>
                  <a:cubicBezTo>
                    <a:pt x="366" y="206"/>
                    <a:pt x="378" y="182"/>
                    <a:pt x="384" y="157"/>
                  </a:cubicBezTo>
                  <a:cubicBezTo>
                    <a:pt x="405" y="153"/>
                    <a:pt x="426" y="151"/>
                    <a:pt x="447" y="151"/>
                  </a:cubicBezTo>
                  <a:close/>
                  <a:moveTo>
                    <a:pt x="444" y="0"/>
                  </a:moveTo>
                  <a:cubicBezTo>
                    <a:pt x="373" y="0"/>
                    <a:pt x="302" y="17"/>
                    <a:pt x="238" y="54"/>
                  </a:cubicBezTo>
                  <a:cubicBezTo>
                    <a:pt x="207" y="72"/>
                    <a:pt x="195" y="96"/>
                    <a:pt x="201" y="127"/>
                  </a:cubicBezTo>
                  <a:cubicBezTo>
                    <a:pt x="73" y="218"/>
                    <a:pt x="0" y="371"/>
                    <a:pt x="31" y="529"/>
                  </a:cubicBezTo>
                  <a:cubicBezTo>
                    <a:pt x="61" y="718"/>
                    <a:pt x="232" y="870"/>
                    <a:pt x="420" y="888"/>
                  </a:cubicBezTo>
                  <a:cubicBezTo>
                    <a:pt x="429" y="889"/>
                    <a:pt x="438" y="889"/>
                    <a:pt x="447" y="889"/>
                  </a:cubicBezTo>
                  <a:cubicBezTo>
                    <a:pt x="626" y="889"/>
                    <a:pt x="796" y="771"/>
                    <a:pt x="871" y="614"/>
                  </a:cubicBezTo>
                  <a:cubicBezTo>
                    <a:pt x="950" y="444"/>
                    <a:pt x="914" y="249"/>
                    <a:pt x="774" y="127"/>
                  </a:cubicBezTo>
                  <a:cubicBezTo>
                    <a:pt x="682" y="47"/>
                    <a:pt x="563" y="0"/>
                    <a:pt x="44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8" name="Google Shape;827;p39">
              <a:extLst>
                <a:ext uri="{FF2B5EF4-FFF2-40B4-BE49-F238E27FC236}">
                  <a16:creationId xmlns:a16="http://schemas.microsoft.com/office/drawing/2014/main" id="{DEC27986-E28A-B048-A9B4-CEF9552AD18D}"/>
                </a:ext>
              </a:extLst>
            </p:cNvPr>
            <p:cNvSpPr/>
            <p:nvPr/>
          </p:nvSpPr>
          <p:spPr>
            <a:xfrm>
              <a:off x="5280035" y="3940878"/>
              <a:ext cx="114168" cy="106844"/>
            </a:xfrm>
            <a:custGeom>
              <a:avLst/>
              <a:gdLst/>
              <a:ahLst/>
              <a:cxnLst/>
              <a:rect l="l" t="t" r="r" b="b"/>
              <a:pathLst>
                <a:path w="951" h="890" extrusionOk="0">
                  <a:moveTo>
                    <a:pt x="444" y="151"/>
                  </a:moveTo>
                  <a:cubicBezTo>
                    <a:pt x="532" y="151"/>
                    <a:pt x="623" y="191"/>
                    <a:pt x="682" y="255"/>
                  </a:cubicBezTo>
                  <a:cubicBezTo>
                    <a:pt x="798" y="371"/>
                    <a:pt x="774" y="541"/>
                    <a:pt x="658" y="651"/>
                  </a:cubicBezTo>
                  <a:cubicBezTo>
                    <a:pt x="599" y="707"/>
                    <a:pt x="525" y="735"/>
                    <a:pt x="452" y="735"/>
                  </a:cubicBezTo>
                  <a:cubicBezTo>
                    <a:pt x="373" y="735"/>
                    <a:pt x="295" y="702"/>
                    <a:pt x="238" y="633"/>
                  </a:cubicBezTo>
                  <a:cubicBezTo>
                    <a:pt x="128" y="499"/>
                    <a:pt x="171" y="285"/>
                    <a:pt x="335" y="218"/>
                  </a:cubicBezTo>
                  <a:cubicBezTo>
                    <a:pt x="360" y="206"/>
                    <a:pt x="378" y="182"/>
                    <a:pt x="384" y="157"/>
                  </a:cubicBezTo>
                  <a:cubicBezTo>
                    <a:pt x="404" y="153"/>
                    <a:pt x="424" y="151"/>
                    <a:pt x="444" y="151"/>
                  </a:cubicBezTo>
                  <a:close/>
                  <a:moveTo>
                    <a:pt x="442" y="1"/>
                  </a:moveTo>
                  <a:cubicBezTo>
                    <a:pt x="370" y="1"/>
                    <a:pt x="298" y="17"/>
                    <a:pt x="232" y="54"/>
                  </a:cubicBezTo>
                  <a:cubicBezTo>
                    <a:pt x="201" y="72"/>
                    <a:pt x="195" y="97"/>
                    <a:pt x="195" y="127"/>
                  </a:cubicBezTo>
                  <a:cubicBezTo>
                    <a:pt x="73" y="218"/>
                    <a:pt x="0" y="371"/>
                    <a:pt x="31" y="529"/>
                  </a:cubicBezTo>
                  <a:cubicBezTo>
                    <a:pt x="61" y="718"/>
                    <a:pt x="226" y="870"/>
                    <a:pt x="420" y="888"/>
                  </a:cubicBezTo>
                  <a:cubicBezTo>
                    <a:pt x="429" y="889"/>
                    <a:pt x="437" y="889"/>
                    <a:pt x="446" y="889"/>
                  </a:cubicBezTo>
                  <a:cubicBezTo>
                    <a:pt x="620" y="889"/>
                    <a:pt x="796" y="771"/>
                    <a:pt x="871" y="614"/>
                  </a:cubicBezTo>
                  <a:cubicBezTo>
                    <a:pt x="950" y="444"/>
                    <a:pt x="908" y="249"/>
                    <a:pt x="774" y="127"/>
                  </a:cubicBezTo>
                  <a:cubicBezTo>
                    <a:pt x="682" y="47"/>
                    <a:pt x="563" y="1"/>
                    <a:pt x="44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9" name="Google Shape;828;p39">
              <a:extLst>
                <a:ext uri="{FF2B5EF4-FFF2-40B4-BE49-F238E27FC236}">
                  <a16:creationId xmlns:a16="http://schemas.microsoft.com/office/drawing/2014/main" id="{146AECAE-7AAA-A145-BEB1-09EE38D1274F}"/>
                </a:ext>
              </a:extLst>
            </p:cNvPr>
            <p:cNvSpPr/>
            <p:nvPr/>
          </p:nvSpPr>
          <p:spPr>
            <a:xfrm>
              <a:off x="5399242" y="4049040"/>
              <a:ext cx="114168" cy="106844"/>
            </a:xfrm>
            <a:custGeom>
              <a:avLst/>
              <a:gdLst/>
              <a:ahLst/>
              <a:cxnLst/>
              <a:rect l="l" t="t" r="r" b="b"/>
              <a:pathLst>
                <a:path w="951" h="890" extrusionOk="0">
                  <a:moveTo>
                    <a:pt x="444" y="151"/>
                  </a:moveTo>
                  <a:cubicBezTo>
                    <a:pt x="532" y="151"/>
                    <a:pt x="623" y="191"/>
                    <a:pt x="682" y="255"/>
                  </a:cubicBezTo>
                  <a:cubicBezTo>
                    <a:pt x="798" y="371"/>
                    <a:pt x="774" y="542"/>
                    <a:pt x="658" y="651"/>
                  </a:cubicBezTo>
                  <a:cubicBezTo>
                    <a:pt x="599" y="707"/>
                    <a:pt x="526" y="736"/>
                    <a:pt x="454" y="736"/>
                  </a:cubicBezTo>
                  <a:cubicBezTo>
                    <a:pt x="376" y="736"/>
                    <a:pt x="298" y="702"/>
                    <a:pt x="238" y="633"/>
                  </a:cubicBezTo>
                  <a:cubicBezTo>
                    <a:pt x="128" y="499"/>
                    <a:pt x="171" y="286"/>
                    <a:pt x="335" y="219"/>
                  </a:cubicBezTo>
                  <a:cubicBezTo>
                    <a:pt x="359" y="207"/>
                    <a:pt x="378" y="182"/>
                    <a:pt x="384" y="158"/>
                  </a:cubicBezTo>
                  <a:cubicBezTo>
                    <a:pt x="403" y="153"/>
                    <a:pt x="424" y="151"/>
                    <a:pt x="444" y="151"/>
                  </a:cubicBezTo>
                  <a:close/>
                  <a:moveTo>
                    <a:pt x="442" y="1"/>
                  </a:moveTo>
                  <a:cubicBezTo>
                    <a:pt x="370" y="1"/>
                    <a:pt x="298" y="18"/>
                    <a:pt x="231" y="54"/>
                  </a:cubicBezTo>
                  <a:cubicBezTo>
                    <a:pt x="207" y="73"/>
                    <a:pt x="195" y="97"/>
                    <a:pt x="201" y="127"/>
                  </a:cubicBezTo>
                  <a:cubicBezTo>
                    <a:pt x="73" y="219"/>
                    <a:pt x="0" y="371"/>
                    <a:pt x="30" y="529"/>
                  </a:cubicBezTo>
                  <a:cubicBezTo>
                    <a:pt x="61" y="718"/>
                    <a:pt x="231" y="871"/>
                    <a:pt x="420" y="889"/>
                  </a:cubicBezTo>
                  <a:cubicBezTo>
                    <a:pt x="429" y="889"/>
                    <a:pt x="437" y="890"/>
                    <a:pt x="446" y="890"/>
                  </a:cubicBezTo>
                  <a:cubicBezTo>
                    <a:pt x="620" y="890"/>
                    <a:pt x="795" y="772"/>
                    <a:pt x="871" y="615"/>
                  </a:cubicBezTo>
                  <a:cubicBezTo>
                    <a:pt x="950" y="444"/>
                    <a:pt x="908" y="249"/>
                    <a:pt x="774" y="127"/>
                  </a:cubicBezTo>
                  <a:cubicBezTo>
                    <a:pt x="682" y="48"/>
                    <a:pt x="562" y="1"/>
                    <a:pt x="44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0" name="Google Shape;829;p39">
              <a:extLst>
                <a:ext uri="{FF2B5EF4-FFF2-40B4-BE49-F238E27FC236}">
                  <a16:creationId xmlns:a16="http://schemas.microsoft.com/office/drawing/2014/main" id="{BB2A26DC-B08F-0F49-A171-26B8E70B7AD6}"/>
                </a:ext>
              </a:extLst>
            </p:cNvPr>
            <p:cNvSpPr/>
            <p:nvPr/>
          </p:nvSpPr>
          <p:spPr>
            <a:xfrm>
              <a:off x="5587835" y="4137154"/>
              <a:ext cx="114168" cy="106604"/>
            </a:xfrm>
            <a:custGeom>
              <a:avLst/>
              <a:gdLst/>
              <a:ahLst/>
              <a:cxnLst/>
              <a:rect l="l" t="t" r="r" b="b"/>
              <a:pathLst>
                <a:path w="951" h="888" extrusionOk="0">
                  <a:moveTo>
                    <a:pt x="438" y="150"/>
                  </a:moveTo>
                  <a:cubicBezTo>
                    <a:pt x="526" y="150"/>
                    <a:pt x="617" y="187"/>
                    <a:pt x="683" y="252"/>
                  </a:cubicBezTo>
                  <a:cubicBezTo>
                    <a:pt x="798" y="374"/>
                    <a:pt x="774" y="545"/>
                    <a:pt x="658" y="648"/>
                  </a:cubicBezTo>
                  <a:cubicBezTo>
                    <a:pt x="597" y="704"/>
                    <a:pt x="522" y="733"/>
                    <a:pt x="450" y="733"/>
                  </a:cubicBezTo>
                  <a:cubicBezTo>
                    <a:pt x="371" y="733"/>
                    <a:pt x="295" y="699"/>
                    <a:pt x="238" y="630"/>
                  </a:cubicBezTo>
                  <a:cubicBezTo>
                    <a:pt x="128" y="502"/>
                    <a:pt x="165" y="283"/>
                    <a:pt x="335" y="216"/>
                  </a:cubicBezTo>
                  <a:cubicBezTo>
                    <a:pt x="360" y="204"/>
                    <a:pt x="378" y="185"/>
                    <a:pt x="384" y="155"/>
                  </a:cubicBezTo>
                  <a:cubicBezTo>
                    <a:pt x="402" y="152"/>
                    <a:pt x="420" y="150"/>
                    <a:pt x="438" y="150"/>
                  </a:cubicBezTo>
                  <a:close/>
                  <a:moveTo>
                    <a:pt x="442" y="1"/>
                  </a:moveTo>
                  <a:cubicBezTo>
                    <a:pt x="370" y="1"/>
                    <a:pt x="298" y="17"/>
                    <a:pt x="232" y="51"/>
                  </a:cubicBezTo>
                  <a:cubicBezTo>
                    <a:pt x="201" y="70"/>
                    <a:pt x="195" y="100"/>
                    <a:pt x="195" y="124"/>
                  </a:cubicBezTo>
                  <a:cubicBezTo>
                    <a:pt x="74" y="216"/>
                    <a:pt x="0" y="368"/>
                    <a:pt x="31" y="532"/>
                  </a:cubicBezTo>
                  <a:cubicBezTo>
                    <a:pt x="61" y="715"/>
                    <a:pt x="226" y="867"/>
                    <a:pt x="415" y="886"/>
                  </a:cubicBezTo>
                  <a:cubicBezTo>
                    <a:pt x="427" y="887"/>
                    <a:pt x="440" y="888"/>
                    <a:pt x="452" y="888"/>
                  </a:cubicBezTo>
                  <a:cubicBezTo>
                    <a:pt x="628" y="888"/>
                    <a:pt x="798" y="771"/>
                    <a:pt x="871" y="612"/>
                  </a:cubicBezTo>
                  <a:cubicBezTo>
                    <a:pt x="951" y="447"/>
                    <a:pt x="908" y="252"/>
                    <a:pt x="774" y="130"/>
                  </a:cubicBezTo>
                  <a:cubicBezTo>
                    <a:pt x="682" y="47"/>
                    <a:pt x="562" y="1"/>
                    <a:pt x="44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1" name="Google Shape;830;p39">
              <a:extLst>
                <a:ext uri="{FF2B5EF4-FFF2-40B4-BE49-F238E27FC236}">
                  <a16:creationId xmlns:a16="http://schemas.microsoft.com/office/drawing/2014/main" id="{63A4E7A8-7F46-A04F-99F0-04AF7A65F64E}"/>
                </a:ext>
              </a:extLst>
            </p:cNvPr>
            <p:cNvSpPr/>
            <p:nvPr/>
          </p:nvSpPr>
          <p:spPr>
            <a:xfrm>
              <a:off x="5838613" y="4171968"/>
              <a:ext cx="114168" cy="106724"/>
            </a:xfrm>
            <a:custGeom>
              <a:avLst/>
              <a:gdLst/>
              <a:ahLst/>
              <a:cxnLst/>
              <a:rect l="l" t="t" r="r" b="b"/>
              <a:pathLst>
                <a:path w="951" h="889" extrusionOk="0">
                  <a:moveTo>
                    <a:pt x="445" y="150"/>
                  </a:moveTo>
                  <a:cubicBezTo>
                    <a:pt x="532" y="150"/>
                    <a:pt x="624" y="191"/>
                    <a:pt x="683" y="255"/>
                  </a:cubicBezTo>
                  <a:cubicBezTo>
                    <a:pt x="799" y="370"/>
                    <a:pt x="774" y="541"/>
                    <a:pt x="658" y="651"/>
                  </a:cubicBezTo>
                  <a:cubicBezTo>
                    <a:pt x="597" y="706"/>
                    <a:pt x="523" y="735"/>
                    <a:pt x="450" y="735"/>
                  </a:cubicBezTo>
                  <a:cubicBezTo>
                    <a:pt x="372" y="735"/>
                    <a:pt x="295" y="702"/>
                    <a:pt x="238" y="632"/>
                  </a:cubicBezTo>
                  <a:cubicBezTo>
                    <a:pt x="129" y="498"/>
                    <a:pt x="171" y="285"/>
                    <a:pt x="336" y="218"/>
                  </a:cubicBezTo>
                  <a:cubicBezTo>
                    <a:pt x="360" y="206"/>
                    <a:pt x="378" y="182"/>
                    <a:pt x="384" y="157"/>
                  </a:cubicBezTo>
                  <a:cubicBezTo>
                    <a:pt x="404" y="153"/>
                    <a:pt x="424" y="150"/>
                    <a:pt x="445" y="150"/>
                  </a:cubicBezTo>
                  <a:close/>
                  <a:moveTo>
                    <a:pt x="443" y="0"/>
                  </a:moveTo>
                  <a:cubicBezTo>
                    <a:pt x="371" y="0"/>
                    <a:pt x="298" y="17"/>
                    <a:pt x="232" y="54"/>
                  </a:cubicBezTo>
                  <a:cubicBezTo>
                    <a:pt x="202" y="72"/>
                    <a:pt x="196" y="96"/>
                    <a:pt x="196" y="127"/>
                  </a:cubicBezTo>
                  <a:cubicBezTo>
                    <a:pt x="74" y="218"/>
                    <a:pt x="1" y="370"/>
                    <a:pt x="31" y="529"/>
                  </a:cubicBezTo>
                  <a:cubicBezTo>
                    <a:pt x="62" y="718"/>
                    <a:pt x="226" y="870"/>
                    <a:pt x="415" y="888"/>
                  </a:cubicBezTo>
                  <a:cubicBezTo>
                    <a:pt x="424" y="889"/>
                    <a:pt x="432" y="889"/>
                    <a:pt x="441" y="889"/>
                  </a:cubicBezTo>
                  <a:cubicBezTo>
                    <a:pt x="621" y="889"/>
                    <a:pt x="796" y="771"/>
                    <a:pt x="872" y="614"/>
                  </a:cubicBezTo>
                  <a:cubicBezTo>
                    <a:pt x="951" y="443"/>
                    <a:pt x="908" y="249"/>
                    <a:pt x="774" y="127"/>
                  </a:cubicBezTo>
                  <a:cubicBezTo>
                    <a:pt x="683" y="47"/>
                    <a:pt x="563" y="0"/>
                    <a:pt x="443"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2" name="Google Shape;831;p39">
              <a:extLst>
                <a:ext uri="{FF2B5EF4-FFF2-40B4-BE49-F238E27FC236}">
                  <a16:creationId xmlns:a16="http://schemas.microsoft.com/office/drawing/2014/main" id="{84DCC282-8191-D940-A41E-2E6B350B3457}"/>
                </a:ext>
              </a:extLst>
            </p:cNvPr>
            <p:cNvSpPr/>
            <p:nvPr/>
          </p:nvSpPr>
          <p:spPr>
            <a:xfrm>
              <a:off x="6039692" y="4136674"/>
              <a:ext cx="114168" cy="106965"/>
            </a:xfrm>
            <a:custGeom>
              <a:avLst/>
              <a:gdLst/>
              <a:ahLst/>
              <a:cxnLst/>
              <a:rect l="l" t="t" r="r" b="b"/>
              <a:pathLst>
                <a:path w="951" h="891" extrusionOk="0">
                  <a:moveTo>
                    <a:pt x="445" y="152"/>
                  </a:moveTo>
                  <a:cubicBezTo>
                    <a:pt x="532" y="152"/>
                    <a:pt x="624" y="192"/>
                    <a:pt x="683" y="256"/>
                  </a:cubicBezTo>
                  <a:cubicBezTo>
                    <a:pt x="799" y="372"/>
                    <a:pt x="774" y="543"/>
                    <a:pt x="658" y="652"/>
                  </a:cubicBezTo>
                  <a:cubicBezTo>
                    <a:pt x="599" y="706"/>
                    <a:pt x="525" y="735"/>
                    <a:pt x="452" y="735"/>
                  </a:cubicBezTo>
                  <a:cubicBezTo>
                    <a:pt x="374" y="735"/>
                    <a:pt x="298" y="703"/>
                    <a:pt x="238" y="634"/>
                  </a:cubicBezTo>
                  <a:cubicBezTo>
                    <a:pt x="129" y="500"/>
                    <a:pt x="171" y="287"/>
                    <a:pt x="336" y="220"/>
                  </a:cubicBezTo>
                  <a:cubicBezTo>
                    <a:pt x="360" y="208"/>
                    <a:pt x="378" y="183"/>
                    <a:pt x="384" y="159"/>
                  </a:cubicBezTo>
                  <a:cubicBezTo>
                    <a:pt x="404" y="154"/>
                    <a:pt x="424" y="152"/>
                    <a:pt x="445" y="152"/>
                  </a:cubicBezTo>
                  <a:close/>
                  <a:moveTo>
                    <a:pt x="449" y="0"/>
                  </a:moveTo>
                  <a:cubicBezTo>
                    <a:pt x="376" y="0"/>
                    <a:pt x="304" y="18"/>
                    <a:pt x="238" y="55"/>
                  </a:cubicBezTo>
                  <a:cubicBezTo>
                    <a:pt x="208" y="74"/>
                    <a:pt x="196" y="98"/>
                    <a:pt x="202" y="122"/>
                  </a:cubicBezTo>
                  <a:cubicBezTo>
                    <a:pt x="74" y="220"/>
                    <a:pt x="1" y="372"/>
                    <a:pt x="31" y="530"/>
                  </a:cubicBezTo>
                  <a:cubicBezTo>
                    <a:pt x="62" y="719"/>
                    <a:pt x="232" y="871"/>
                    <a:pt x="421" y="890"/>
                  </a:cubicBezTo>
                  <a:cubicBezTo>
                    <a:pt x="429" y="890"/>
                    <a:pt x="438" y="891"/>
                    <a:pt x="446" y="891"/>
                  </a:cubicBezTo>
                  <a:cubicBezTo>
                    <a:pt x="621" y="891"/>
                    <a:pt x="796" y="773"/>
                    <a:pt x="872" y="616"/>
                  </a:cubicBezTo>
                  <a:cubicBezTo>
                    <a:pt x="951" y="445"/>
                    <a:pt x="908" y="250"/>
                    <a:pt x="774" y="128"/>
                  </a:cubicBezTo>
                  <a:cubicBezTo>
                    <a:pt x="684" y="46"/>
                    <a:pt x="566" y="0"/>
                    <a:pt x="44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3" name="Google Shape;832;p39">
              <a:extLst>
                <a:ext uri="{FF2B5EF4-FFF2-40B4-BE49-F238E27FC236}">
                  <a16:creationId xmlns:a16="http://schemas.microsoft.com/office/drawing/2014/main" id="{A78C26F9-0ADC-6445-939B-6F8F33319C4C}"/>
                </a:ext>
              </a:extLst>
            </p:cNvPr>
            <p:cNvSpPr/>
            <p:nvPr/>
          </p:nvSpPr>
          <p:spPr>
            <a:xfrm>
              <a:off x="6223244" y="4083493"/>
              <a:ext cx="114168" cy="106724"/>
            </a:xfrm>
            <a:custGeom>
              <a:avLst/>
              <a:gdLst/>
              <a:ahLst/>
              <a:cxnLst/>
              <a:rect l="l" t="t" r="r" b="b"/>
              <a:pathLst>
                <a:path w="951" h="889" extrusionOk="0">
                  <a:moveTo>
                    <a:pt x="447" y="150"/>
                  </a:moveTo>
                  <a:cubicBezTo>
                    <a:pt x="537" y="150"/>
                    <a:pt x="625" y="191"/>
                    <a:pt x="689" y="255"/>
                  </a:cubicBezTo>
                  <a:cubicBezTo>
                    <a:pt x="805" y="370"/>
                    <a:pt x="774" y="541"/>
                    <a:pt x="658" y="651"/>
                  </a:cubicBezTo>
                  <a:cubicBezTo>
                    <a:pt x="599" y="704"/>
                    <a:pt x="525" y="733"/>
                    <a:pt x="452" y="733"/>
                  </a:cubicBezTo>
                  <a:cubicBezTo>
                    <a:pt x="376" y="733"/>
                    <a:pt x="300" y="701"/>
                    <a:pt x="244" y="632"/>
                  </a:cubicBezTo>
                  <a:cubicBezTo>
                    <a:pt x="128" y="498"/>
                    <a:pt x="171" y="285"/>
                    <a:pt x="336" y="218"/>
                  </a:cubicBezTo>
                  <a:cubicBezTo>
                    <a:pt x="366" y="206"/>
                    <a:pt x="378" y="182"/>
                    <a:pt x="384" y="157"/>
                  </a:cubicBezTo>
                  <a:cubicBezTo>
                    <a:pt x="405" y="153"/>
                    <a:pt x="426" y="150"/>
                    <a:pt x="447" y="150"/>
                  </a:cubicBezTo>
                  <a:close/>
                  <a:moveTo>
                    <a:pt x="444" y="0"/>
                  </a:moveTo>
                  <a:cubicBezTo>
                    <a:pt x="373" y="0"/>
                    <a:pt x="302" y="17"/>
                    <a:pt x="238" y="54"/>
                  </a:cubicBezTo>
                  <a:cubicBezTo>
                    <a:pt x="208" y="72"/>
                    <a:pt x="195" y="96"/>
                    <a:pt x="202" y="127"/>
                  </a:cubicBezTo>
                  <a:cubicBezTo>
                    <a:pt x="74" y="218"/>
                    <a:pt x="1" y="370"/>
                    <a:pt x="31" y="529"/>
                  </a:cubicBezTo>
                  <a:cubicBezTo>
                    <a:pt x="61" y="718"/>
                    <a:pt x="232" y="870"/>
                    <a:pt x="421" y="888"/>
                  </a:cubicBezTo>
                  <a:cubicBezTo>
                    <a:pt x="429" y="889"/>
                    <a:pt x="438" y="889"/>
                    <a:pt x="447" y="889"/>
                  </a:cubicBezTo>
                  <a:cubicBezTo>
                    <a:pt x="626" y="889"/>
                    <a:pt x="796" y="771"/>
                    <a:pt x="872" y="614"/>
                  </a:cubicBezTo>
                  <a:cubicBezTo>
                    <a:pt x="951" y="443"/>
                    <a:pt x="914" y="249"/>
                    <a:pt x="774" y="127"/>
                  </a:cubicBezTo>
                  <a:cubicBezTo>
                    <a:pt x="683" y="47"/>
                    <a:pt x="563" y="0"/>
                    <a:pt x="44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4" name="Google Shape;833;p39">
              <a:extLst>
                <a:ext uri="{FF2B5EF4-FFF2-40B4-BE49-F238E27FC236}">
                  <a16:creationId xmlns:a16="http://schemas.microsoft.com/office/drawing/2014/main" id="{EE75646A-6085-1B42-8D72-B3A560DADA50}"/>
                </a:ext>
              </a:extLst>
            </p:cNvPr>
            <p:cNvSpPr/>
            <p:nvPr/>
          </p:nvSpPr>
          <p:spPr>
            <a:xfrm>
              <a:off x="6373903" y="4013746"/>
              <a:ext cx="114168" cy="107085"/>
            </a:xfrm>
            <a:custGeom>
              <a:avLst/>
              <a:gdLst/>
              <a:ahLst/>
              <a:cxnLst/>
              <a:rect l="l" t="t" r="r" b="b"/>
              <a:pathLst>
                <a:path w="951" h="892" extrusionOk="0">
                  <a:moveTo>
                    <a:pt x="445" y="153"/>
                  </a:moveTo>
                  <a:cubicBezTo>
                    <a:pt x="532" y="153"/>
                    <a:pt x="624" y="193"/>
                    <a:pt x="689" y="257"/>
                  </a:cubicBezTo>
                  <a:cubicBezTo>
                    <a:pt x="804" y="373"/>
                    <a:pt x="774" y="543"/>
                    <a:pt x="658" y="653"/>
                  </a:cubicBezTo>
                  <a:cubicBezTo>
                    <a:pt x="599" y="706"/>
                    <a:pt x="525" y="735"/>
                    <a:pt x="452" y="735"/>
                  </a:cubicBezTo>
                  <a:cubicBezTo>
                    <a:pt x="375" y="735"/>
                    <a:pt x="300" y="703"/>
                    <a:pt x="244" y="635"/>
                  </a:cubicBezTo>
                  <a:cubicBezTo>
                    <a:pt x="128" y="501"/>
                    <a:pt x="171" y="287"/>
                    <a:pt x="335" y="220"/>
                  </a:cubicBezTo>
                  <a:cubicBezTo>
                    <a:pt x="366" y="208"/>
                    <a:pt x="378" y="184"/>
                    <a:pt x="384" y="160"/>
                  </a:cubicBezTo>
                  <a:cubicBezTo>
                    <a:pt x="404" y="155"/>
                    <a:pt x="424" y="153"/>
                    <a:pt x="445" y="153"/>
                  </a:cubicBezTo>
                  <a:close/>
                  <a:moveTo>
                    <a:pt x="449" y="1"/>
                  </a:moveTo>
                  <a:cubicBezTo>
                    <a:pt x="376" y="1"/>
                    <a:pt x="303" y="19"/>
                    <a:pt x="238" y="56"/>
                  </a:cubicBezTo>
                  <a:cubicBezTo>
                    <a:pt x="207" y="74"/>
                    <a:pt x="195" y="99"/>
                    <a:pt x="201" y="123"/>
                  </a:cubicBezTo>
                  <a:cubicBezTo>
                    <a:pt x="73" y="220"/>
                    <a:pt x="0" y="373"/>
                    <a:pt x="31" y="531"/>
                  </a:cubicBezTo>
                  <a:cubicBezTo>
                    <a:pt x="61" y="720"/>
                    <a:pt x="232" y="872"/>
                    <a:pt x="421" y="890"/>
                  </a:cubicBezTo>
                  <a:cubicBezTo>
                    <a:pt x="429" y="891"/>
                    <a:pt x="438" y="891"/>
                    <a:pt x="447" y="891"/>
                  </a:cubicBezTo>
                  <a:cubicBezTo>
                    <a:pt x="626" y="891"/>
                    <a:pt x="796" y="773"/>
                    <a:pt x="871" y="616"/>
                  </a:cubicBezTo>
                  <a:cubicBezTo>
                    <a:pt x="950" y="446"/>
                    <a:pt x="914" y="251"/>
                    <a:pt x="774" y="129"/>
                  </a:cubicBezTo>
                  <a:cubicBezTo>
                    <a:pt x="684" y="47"/>
                    <a:pt x="566" y="1"/>
                    <a:pt x="44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5" name="Google Shape;834;p39">
              <a:extLst>
                <a:ext uri="{FF2B5EF4-FFF2-40B4-BE49-F238E27FC236}">
                  <a16:creationId xmlns:a16="http://schemas.microsoft.com/office/drawing/2014/main" id="{E8521140-2147-E74E-9192-04D5A09B51F2}"/>
                </a:ext>
              </a:extLst>
            </p:cNvPr>
            <p:cNvSpPr/>
            <p:nvPr/>
          </p:nvSpPr>
          <p:spPr>
            <a:xfrm>
              <a:off x="6480624" y="3940638"/>
              <a:ext cx="114168" cy="106484"/>
            </a:xfrm>
            <a:custGeom>
              <a:avLst/>
              <a:gdLst/>
              <a:ahLst/>
              <a:cxnLst/>
              <a:rect l="l" t="t" r="r" b="b"/>
              <a:pathLst>
                <a:path w="951" h="887" extrusionOk="0">
                  <a:moveTo>
                    <a:pt x="450" y="152"/>
                  </a:moveTo>
                  <a:cubicBezTo>
                    <a:pt x="536" y="152"/>
                    <a:pt x="625" y="188"/>
                    <a:pt x="683" y="251"/>
                  </a:cubicBezTo>
                  <a:cubicBezTo>
                    <a:pt x="798" y="373"/>
                    <a:pt x="774" y="543"/>
                    <a:pt x="658" y="653"/>
                  </a:cubicBezTo>
                  <a:cubicBezTo>
                    <a:pt x="597" y="706"/>
                    <a:pt x="523" y="733"/>
                    <a:pt x="450" y="733"/>
                  </a:cubicBezTo>
                  <a:cubicBezTo>
                    <a:pt x="372" y="733"/>
                    <a:pt x="295" y="701"/>
                    <a:pt x="238" y="635"/>
                  </a:cubicBezTo>
                  <a:cubicBezTo>
                    <a:pt x="128" y="501"/>
                    <a:pt x="171" y="287"/>
                    <a:pt x="336" y="214"/>
                  </a:cubicBezTo>
                  <a:cubicBezTo>
                    <a:pt x="360" y="208"/>
                    <a:pt x="378" y="184"/>
                    <a:pt x="384" y="159"/>
                  </a:cubicBezTo>
                  <a:cubicBezTo>
                    <a:pt x="406" y="154"/>
                    <a:pt x="428" y="152"/>
                    <a:pt x="450" y="152"/>
                  </a:cubicBezTo>
                  <a:close/>
                  <a:moveTo>
                    <a:pt x="448" y="1"/>
                  </a:moveTo>
                  <a:cubicBezTo>
                    <a:pt x="374" y="1"/>
                    <a:pt x="300" y="19"/>
                    <a:pt x="232" y="56"/>
                  </a:cubicBezTo>
                  <a:cubicBezTo>
                    <a:pt x="202" y="68"/>
                    <a:pt x="195" y="99"/>
                    <a:pt x="195" y="123"/>
                  </a:cubicBezTo>
                  <a:cubicBezTo>
                    <a:pt x="74" y="214"/>
                    <a:pt x="1" y="373"/>
                    <a:pt x="31" y="531"/>
                  </a:cubicBezTo>
                  <a:cubicBezTo>
                    <a:pt x="61" y="720"/>
                    <a:pt x="226" y="872"/>
                    <a:pt x="415" y="884"/>
                  </a:cubicBezTo>
                  <a:cubicBezTo>
                    <a:pt x="427" y="886"/>
                    <a:pt x="440" y="886"/>
                    <a:pt x="452" y="886"/>
                  </a:cubicBezTo>
                  <a:cubicBezTo>
                    <a:pt x="628" y="886"/>
                    <a:pt x="798" y="769"/>
                    <a:pt x="872" y="610"/>
                  </a:cubicBezTo>
                  <a:cubicBezTo>
                    <a:pt x="951" y="446"/>
                    <a:pt x="908" y="251"/>
                    <a:pt x="774" y="129"/>
                  </a:cubicBezTo>
                  <a:cubicBezTo>
                    <a:pt x="684" y="46"/>
                    <a:pt x="566" y="1"/>
                    <a:pt x="44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6" name="Google Shape;835;p39">
              <a:extLst>
                <a:ext uri="{FF2B5EF4-FFF2-40B4-BE49-F238E27FC236}">
                  <a16:creationId xmlns:a16="http://schemas.microsoft.com/office/drawing/2014/main" id="{92175FBF-8730-4249-95F0-BBE80F628D77}"/>
                </a:ext>
              </a:extLst>
            </p:cNvPr>
            <p:cNvSpPr/>
            <p:nvPr/>
          </p:nvSpPr>
          <p:spPr>
            <a:xfrm>
              <a:off x="6610755" y="3816630"/>
              <a:ext cx="114168" cy="106844"/>
            </a:xfrm>
            <a:custGeom>
              <a:avLst/>
              <a:gdLst/>
              <a:ahLst/>
              <a:cxnLst/>
              <a:rect l="l" t="t" r="r" b="b"/>
              <a:pathLst>
                <a:path w="951" h="890" extrusionOk="0">
                  <a:moveTo>
                    <a:pt x="444" y="150"/>
                  </a:moveTo>
                  <a:cubicBezTo>
                    <a:pt x="531" y="150"/>
                    <a:pt x="619" y="190"/>
                    <a:pt x="683" y="254"/>
                  </a:cubicBezTo>
                  <a:cubicBezTo>
                    <a:pt x="799" y="370"/>
                    <a:pt x="774" y="541"/>
                    <a:pt x="659" y="650"/>
                  </a:cubicBezTo>
                  <a:cubicBezTo>
                    <a:pt x="597" y="706"/>
                    <a:pt x="523" y="735"/>
                    <a:pt x="450" y="735"/>
                  </a:cubicBezTo>
                  <a:cubicBezTo>
                    <a:pt x="372" y="735"/>
                    <a:pt x="295" y="702"/>
                    <a:pt x="238" y="632"/>
                  </a:cubicBezTo>
                  <a:cubicBezTo>
                    <a:pt x="129" y="504"/>
                    <a:pt x="165" y="285"/>
                    <a:pt x="336" y="218"/>
                  </a:cubicBezTo>
                  <a:cubicBezTo>
                    <a:pt x="360" y="206"/>
                    <a:pt x="378" y="181"/>
                    <a:pt x="384" y="157"/>
                  </a:cubicBezTo>
                  <a:cubicBezTo>
                    <a:pt x="404" y="152"/>
                    <a:pt x="424" y="150"/>
                    <a:pt x="444" y="150"/>
                  </a:cubicBezTo>
                  <a:close/>
                  <a:moveTo>
                    <a:pt x="441" y="0"/>
                  </a:moveTo>
                  <a:cubicBezTo>
                    <a:pt x="370" y="0"/>
                    <a:pt x="298" y="17"/>
                    <a:pt x="232" y="53"/>
                  </a:cubicBezTo>
                  <a:cubicBezTo>
                    <a:pt x="202" y="72"/>
                    <a:pt x="196" y="102"/>
                    <a:pt x="196" y="127"/>
                  </a:cubicBezTo>
                  <a:cubicBezTo>
                    <a:pt x="74" y="218"/>
                    <a:pt x="1" y="370"/>
                    <a:pt x="31" y="535"/>
                  </a:cubicBezTo>
                  <a:cubicBezTo>
                    <a:pt x="62" y="717"/>
                    <a:pt x="226" y="870"/>
                    <a:pt x="415" y="888"/>
                  </a:cubicBezTo>
                  <a:cubicBezTo>
                    <a:pt x="427" y="889"/>
                    <a:pt x="439" y="890"/>
                    <a:pt x="451" y="890"/>
                  </a:cubicBezTo>
                  <a:cubicBezTo>
                    <a:pt x="627" y="890"/>
                    <a:pt x="798" y="768"/>
                    <a:pt x="872" y="614"/>
                  </a:cubicBezTo>
                  <a:cubicBezTo>
                    <a:pt x="951" y="443"/>
                    <a:pt x="908" y="254"/>
                    <a:pt x="768" y="127"/>
                  </a:cubicBezTo>
                  <a:cubicBezTo>
                    <a:pt x="677" y="47"/>
                    <a:pt x="559" y="0"/>
                    <a:pt x="44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7" name="Google Shape;836;p39">
              <a:extLst>
                <a:ext uri="{FF2B5EF4-FFF2-40B4-BE49-F238E27FC236}">
                  <a16:creationId xmlns:a16="http://schemas.microsoft.com/office/drawing/2014/main" id="{9F84DA81-C4D2-CC4C-97F2-7706A6B23586}"/>
                </a:ext>
              </a:extLst>
            </p:cNvPr>
            <p:cNvSpPr/>
            <p:nvPr/>
          </p:nvSpPr>
          <p:spPr>
            <a:xfrm>
              <a:off x="6472581" y="1710413"/>
              <a:ext cx="211408" cy="214529"/>
            </a:xfrm>
            <a:custGeom>
              <a:avLst/>
              <a:gdLst/>
              <a:ahLst/>
              <a:cxnLst/>
              <a:rect l="l" t="t" r="r" b="b"/>
              <a:pathLst>
                <a:path w="1761" h="1787" extrusionOk="0">
                  <a:moveTo>
                    <a:pt x="308" y="146"/>
                  </a:moveTo>
                  <a:cubicBezTo>
                    <a:pt x="422" y="146"/>
                    <a:pt x="563" y="274"/>
                    <a:pt x="616" y="349"/>
                  </a:cubicBezTo>
                  <a:cubicBezTo>
                    <a:pt x="683" y="453"/>
                    <a:pt x="756" y="587"/>
                    <a:pt x="884" y="623"/>
                  </a:cubicBezTo>
                  <a:cubicBezTo>
                    <a:pt x="903" y="628"/>
                    <a:pt x="921" y="630"/>
                    <a:pt x="938" y="630"/>
                  </a:cubicBezTo>
                  <a:cubicBezTo>
                    <a:pt x="1040" y="630"/>
                    <a:pt x="1118" y="559"/>
                    <a:pt x="1170" y="471"/>
                  </a:cubicBezTo>
                  <a:cubicBezTo>
                    <a:pt x="1223" y="385"/>
                    <a:pt x="1263" y="249"/>
                    <a:pt x="1374" y="249"/>
                  </a:cubicBezTo>
                  <a:cubicBezTo>
                    <a:pt x="1390" y="249"/>
                    <a:pt x="1407" y="252"/>
                    <a:pt x="1426" y="258"/>
                  </a:cubicBezTo>
                  <a:cubicBezTo>
                    <a:pt x="1596" y="319"/>
                    <a:pt x="1609" y="513"/>
                    <a:pt x="1578" y="660"/>
                  </a:cubicBezTo>
                  <a:cubicBezTo>
                    <a:pt x="1535" y="861"/>
                    <a:pt x="1450" y="1056"/>
                    <a:pt x="1359" y="1238"/>
                  </a:cubicBezTo>
                  <a:cubicBezTo>
                    <a:pt x="1316" y="1324"/>
                    <a:pt x="1267" y="1409"/>
                    <a:pt x="1213" y="1494"/>
                  </a:cubicBezTo>
                  <a:cubicBezTo>
                    <a:pt x="1203" y="1514"/>
                    <a:pt x="1110" y="1641"/>
                    <a:pt x="1061" y="1641"/>
                  </a:cubicBezTo>
                  <a:cubicBezTo>
                    <a:pt x="1050" y="1641"/>
                    <a:pt x="1041" y="1633"/>
                    <a:pt x="1036" y="1616"/>
                  </a:cubicBezTo>
                  <a:cubicBezTo>
                    <a:pt x="1024" y="1573"/>
                    <a:pt x="993" y="1561"/>
                    <a:pt x="963" y="1561"/>
                  </a:cubicBezTo>
                  <a:cubicBezTo>
                    <a:pt x="756" y="1257"/>
                    <a:pt x="543" y="958"/>
                    <a:pt x="329" y="654"/>
                  </a:cubicBezTo>
                  <a:cubicBezTo>
                    <a:pt x="244" y="538"/>
                    <a:pt x="110" y="367"/>
                    <a:pt x="195" y="215"/>
                  </a:cubicBezTo>
                  <a:cubicBezTo>
                    <a:pt x="224" y="166"/>
                    <a:pt x="264" y="146"/>
                    <a:pt x="308" y="146"/>
                  </a:cubicBezTo>
                  <a:close/>
                  <a:moveTo>
                    <a:pt x="319" y="0"/>
                  </a:moveTo>
                  <a:cubicBezTo>
                    <a:pt x="309" y="0"/>
                    <a:pt x="298" y="1"/>
                    <a:pt x="287" y="2"/>
                  </a:cubicBezTo>
                  <a:cubicBezTo>
                    <a:pt x="98" y="14"/>
                    <a:pt x="1" y="197"/>
                    <a:pt x="25" y="373"/>
                  </a:cubicBezTo>
                  <a:cubicBezTo>
                    <a:pt x="37" y="489"/>
                    <a:pt x="98" y="587"/>
                    <a:pt x="165" y="684"/>
                  </a:cubicBezTo>
                  <a:cubicBezTo>
                    <a:pt x="244" y="800"/>
                    <a:pt x="323" y="909"/>
                    <a:pt x="403" y="1025"/>
                  </a:cubicBezTo>
                  <a:cubicBezTo>
                    <a:pt x="573" y="1263"/>
                    <a:pt x="738" y="1500"/>
                    <a:pt x="902" y="1738"/>
                  </a:cubicBezTo>
                  <a:cubicBezTo>
                    <a:pt x="921" y="1761"/>
                    <a:pt x="943" y="1770"/>
                    <a:pt x="967" y="1770"/>
                  </a:cubicBezTo>
                  <a:cubicBezTo>
                    <a:pt x="974" y="1770"/>
                    <a:pt x="980" y="1770"/>
                    <a:pt x="987" y="1768"/>
                  </a:cubicBezTo>
                  <a:cubicBezTo>
                    <a:pt x="1006" y="1774"/>
                    <a:pt x="1030" y="1780"/>
                    <a:pt x="1054" y="1786"/>
                  </a:cubicBezTo>
                  <a:cubicBezTo>
                    <a:pt x="1059" y="1787"/>
                    <a:pt x="1063" y="1787"/>
                    <a:pt x="1068" y="1787"/>
                  </a:cubicBezTo>
                  <a:cubicBezTo>
                    <a:pt x="1153" y="1787"/>
                    <a:pt x="1221" y="1734"/>
                    <a:pt x="1274" y="1665"/>
                  </a:cubicBezTo>
                  <a:cubicBezTo>
                    <a:pt x="1414" y="1494"/>
                    <a:pt x="1511" y="1293"/>
                    <a:pt x="1596" y="1092"/>
                  </a:cubicBezTo>
                  <a:cubicBezTo>
                    <a:pt x="1676" y="897"/>
                    <a:pt x="1761" y="672"/>
                    <a:pt x="1736" y="465"/>
                  </a:cubicBezTo>
                  <a:cubicBezTo>
                    <a:pt x="1718" y="282"/>
                    <a:pt x="1596" y="130"/>
                    <a:pt x="1408" y="99"/>
                  </a:cubicBezTo>
                  <a:cubicBezTo>
                    <a:pt x="1393" y="97"/>
                    <a:pt x="1380" y="96"/>
                    <a:pt x="1367" y="96"/>
                  </a:cubicBezTo>
                  <a:cubicBezTo>
                    <a:pt x="1216" y="96"/>
                    <a:pt x="1134" y="220"/>
                    <a:pt x="1066" y="349"/>
                  </a:cubicBezTo>
                  <a:cubicBezTo>
                    <a:pt x="1039" y="399"/>
                    <a:pt x="1006" y="479"/>
                    <a:pt x="945" y="479"/>
                  </a:cubicBezTo>
                  <a:cubicBezTo>
                    <a:pt x="939" y="479"/>
                    <a:pt x="933" y="478"/>
                    <a:pt x="926" y="477"/>
                  </a:cubicBezTo>
                  <a:cubicBezTo>
                    <a:pt x="853" y="459"/>
                    <a:pt x="798" y="355"/>
                    <a:pt x="762" y="300"/>
                  </a:cubicBezTo>
                  <a:cubicBezTo>
                    <a:pt x="664" y="150"/>
                    <a:pt x="511" y="0"/>
                    <a:pt x="31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8" name="Google Shape;837;p39">
              <a:extLst>
                <a:ext uri="{FF2B5EF4-FFF2-40B4-BE49-F238E27FC236}">
                  <a16:creationId xmlns:a16="http://schemas.microsoft.com/office/drawing/2014/main" id="{5FAFD5EE-9AF3-874F-A331-0E275F0D73A2}"/>
                </a:ext>
              </a:extLst>
            </p:cNvPr>
            <p:cNvSpPr/>
            <p:nvPr/>
          </p:nvSpPr>
          <p:spPr>
            <a:xfrm>
              <a:off x="4746906" y="3316996"/>
              <a:ext cx="27251" cy="1265807"/>
            </a:xfrm>
            <a:custGeom>
              <a:avLst/>
              <a:gdLst/>
              <a:ahLst/>
              <a:cxnLst/>
              <a:rect l="l" t="t" r="r" b="b"/>
              <a:pathLst>
                <a:path w="227" h="10544" extrusionOk="0">
                  <a:moveTo>
                    <a:pt x="152" y="1"/>
                  </a:moveTo>
                  <a:cubicBezTo>
                    <a:pt x="115" y="1"/>
                    <a:pt x="77" y="25"/>
                    <a:pt x="74" y="74"/>
                  </a:cubicBezTo>
                  <a:cubicBezTo>
                    <a:pt x="44" y="1420"/>
                    <a:pt x="25" y="2772"/>
                    <a:pt x="13" y="4124"/>
                  </a:cubicBezTo>
                  <a:cubicBezTo>
                    <a:pt x="1" y="5476"/>
                    <a:pt x="1" y="6835"/>
                    <a:pt x="7" y="8193"/>
                  </a:cubicBezTo>
                  <a:cubicBezTo>
                    <a:pt x="13" y="8954"/>
                    <a:pt x="19" y="9709"/>
                    <a:pt x="31" y="10471"/>
                  </a:cubicBezTo>
                  <a:cubicBezTo>
                    <a:pt x="34" y="10520"/>
                    <a:pt x="74" y="10544"/>
                    <a:pt x="112" y="10544"/>
                  </a:cubicBezTo>
                  <a:cubicBezTo>
                    <a:pt x="150" y="10544"/>
                    <a:pt x="187" y="10520"/>
                    <a:pt x="184" y="10471"/>
                  </a:cubicBezTo>
                  <a:cubicBezTo>
                    <a:pt x="165" y="9125"/>
                    <a:pt x="153" y="7773"/>
                    <a:pt x="153" y="6420"/>
                  </a:cubicBezTo>
                  <a:cubicBezTo>
                    <a:pt x="153" y="5068"/>
                    <a:pt x="165" y="3710"/>
                    <a:pt x="184" y="2352"/>
                  </a:cubicBezTo>
                  <a:cubicBezTo>
                    <a:pt x="196" y="1590"/>
                    <a:pt x="208" y="829"/>
                    <a:pt x="226" y="74"/>
                  </a:cubicBezTo>
                  <a:cubicBezTo>
                    <a:pt x="226" y="25"/>
                    <a:pt x="190" y="1"/>
                    <a:pt x="15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9" name="Google Shape;838;p39">
              <a:extLst>
                <a:ext uri="{FF2B5EF4-FFF2-40B4-BE49-F238E27FC236}">
                  <a16:creationId xmlns:a16="http://schemas.microsoft.com/office/drawing/2014/main" id="{AA69F16A-02E8-5C4E-AD00-7B11E2836169}"/>
                </a:ext>
              </a:extLst>
            </p:cNvPr>
            <p:cNvSpPr/>
            <p:nvPr/>
          </p:nvSpPr>
          <p:spPr>
            <a:xfrm>
              <a:off x="7447242" y="3287345"/>
              <a:ext cx="171551" cy="1286216"/>
            </a:xfrm>
            <a:custGeom>
              <a:avLst/>
              <a:gdLst/>
              <a:ahLst/>
              <a:cxnLst/>
              <a:rect l="l" t="t" r="r" b="b"/>
              <a:pathLst>
                <a:path w="1429" h="10714" extrusionOk="0">
                  <a:moveTo>
                    <a:pt x="953" y="2179"/>
                  </a:moveTo>
                  <a:cubicBezTo>
                    <a:pt x="1031" y="2179"/>
                    <a:pt x="1109" y="2215"/>
                    <a:pt x="1146" y="2288"/>
                  </a:cubicBezTo>
                  <a:cubicBezTo>
                    <a:pt x="1201" y="2404"/>
                    <a:pt x="1067" y="2495"/>
                    <a:pt x="975" y="2532"/>
                  </a:cubicBezTo>
                  <a:cubicBezTo>
                    <a:pt x="931" y="2545"/>
                    <a:pt x="886" y="2552"/>
                    <a:pt x="841" y="2552"/>
                  </a:cubicBezTo>
                  <a:cubicBezTo>
                    <a:pt x="786" y="2552"/>
                    <a:pt x="730" y="2542"/>
                    <a:pt x="677" y="2526"/>
                  </a:cubicBezTo>
                  <a:cubicBezTo>
                    <a:pt x="634" y="2513"/>
                    <a:pt x="598" y="2501"/>
                    <a:pt x="561" y="2483"/>
                  </a:cubicBezTo>
                  <a:cubicBezTo>
                    <a:pt x="573" y="2465"/>
                    <a:pt x="585" y="2446"/>
                    <a:pt x="598" y="2434"/>
                  </a:cubicBezTo>
                  <a:cubicBezTo>
                    <a:pt x="665" y="2337"/>
                    <a:pt x="756" y="2233"/>
                    <a:pt x="878" y="2191"/>
                  </a:cubicBezTo>
                  <a:cubicBezTo>
                    <a:pt x="902" y="2183"/>
                    <a:pt x="927" y="2179"/>
                    <a:pt x="953" y="2179"/>
                  </a:cubicBezTo>
                  <a:close/>
                  <a:moveTo>
                    <a:pt x="797" y="5527"/>
                  </a:moveTo>
                  <a:cubicBezTo>
                    <a:pt x="841" y="5527"/>
                    <a:pt x="865" y="5549"/>
                    <a:pt x="908" y="5565"/>
                  </a:cubicBezTo>
                  <a:cubicBezTo>
                    <a:pt x="908" y="5565"/>
                    <a:pt x="914" y="5571"/>
                    <a:pt x="920" y="5571"/>
                  </a:cubicBezTo>
                  <a:cubicBezTo>
                    <a:pt x="920" y="5577"/>
                    <a:pt x="920" y="5583"/>
                    <a:pt x="920" y="5583"/>
                  </a:cubicBezTo>
                  <a:cubicBezTo>
                    <a:pt x="908" y="5601"/>
                    <a:pt x="902" y="5620"/>
                    <a:pt x="890" y="5638"/>
                  </a:cubicBezTo>
                  <a:cubicBezTo>
                    <a:pt x="847" y="5699"/>
                    <a:pt x="762" y="5723"/>
                    <a:pt x="689" y="5729"/>
                  </a:cubicBezTo>
                  <a:cubicBezTo>
                    <a:pt x="628" y="5729"/>
                    <a:pt x="573" y="5717"/>
                    <a:pt x="525" y="5693"/>
                  </a:cubicBezTo>
                  <a:cubicBezTo>
                    <a:pt x="585" y="5601"/>
                    <a:pt x="671" y="5534"/>
                    <a:pt x="780" y="5528"/>
                  </a:cubicBezTo>
                  <a:cubicBezTo>
                    <a:pt x="786" y="5528"/>
                    <a:pt x="792" y="5527"/>
                    <a:pt x="797" y="5527"/>
                  </a:cubicBezTo>
                  <a:close/>
                  <a:moveTo>
                    <a:pt x="884" y="7861"/>
                  </a:moveTo>
                  <a:cubicBezTo>
                    <a:pt x="890" y="7861"/>
                    <a:pt x="896" y="7861"/>
                    <a:pt x="902" y="7861"/>
                  </a:cubicBezTo>
                  <a:cubicBezTo>
                    <a:pt x="1018" y="7867"/>
                    <a:pt x="1079" y="7965"/>
                    <a:pt x="987" y="8050"/>
                  </a:cubicBezTo>
                  <a:cubicBezTo>
                    <a:pt x="953" y="8084"/>
                    <a:pt x="913" y="8098"/>
                    <a:pt x="871" y="8098"/>
                  </a:cubicBezTo>
                  <a:cubicBezTo>
                    <a:pt x="810" y="8098"/>
                    <a:pt x="746" y="8068"/>
                    <a:pt x="695" y="8032"/>
                  </a:cubicBezTo>
                  <a:cubicBezTo>
                    <a:pt x="671" y="8013"/>
                    <a:pt x="646" y="7995"/>
                    <a:pt x="628" y="7977"/>
                  </a:cubicBezTo>
                  <a:cubicBezTo>
                    <a:pt x="697" y="7908"/>
                    <a:pt x="782" y="7861"/>
                    <a:pt x="884" y="7861"/>
                  </a:cubicBezTo>
                  <a:close/>
                  <a:moveTo>
                    <a:pt x="606" y="0"/>
                  </a:moveTo>
                  <a:cubicBezTo>
                    <a:pt x="583" y="0"/>
                    <a:pt x="559" y="10"/>
                    <a:pt x="543" y="34"/>
                  </a:cubicBezTo>
                  <a:cubicBezTo>
                    <a:pt x="360" y="315"/>
                    <a:pt x="226" y="625"/>
                    <a:pt x="141" y="954"/>
                  </a:cubicBezTo>
                  <a:cubicBezTo>
                    <a:pt x="56" y="1265"/>
                    <a:pt x="7" y="1600"/>
                    <a:pt x="56" y="1923"/>
                  </a:cubicBezTo>
                  <a:cubicBezTo>
                    <a:pt x="86" y="2148"/>
                    <a:pt x="183" y="2373"/>
                    <a:pt x="360" y="2526"/>
                  </a:cubicBezTo>
                  <a:cubicBezTo>
                    <a:pt x="348" y="2544"/>
                    <a:pt x="330" y="2568"/>
                    <a:pt x="317" y="2593"/>
                  </a:cubicBezTo>
                  <a:cubicBezTo>
                    <a:pt x="31" y="3147"/>
                    <a:pt x="1" y="3786"/>
                    <a:pt x="31" y="4395"/>
                  </a:cubicBezTo>
                  <a:cubicBezTo>
                    <a:pt x="43" y="4700"/>
                    <a:pt x="56" y="5023"/>
                    <a:pt x="123" y="5321"/>
                  </a:cubicBezTo>
                  <a:cubicBezTo>
                    <a:pt x="153" y="5474"/>
                    <a:pt x="220" y="5632"/>
                    <a:pt x="330" y="5742"/>
                  </a:cubicBezTo>
                  <a:cubicBezTo>
                    <a:pt x="305" y="5790"/>
                    <a:pt x="287" y="5845"/>
                    <a:pt x="263" y="5894"/>
                  </a:cubicBezTo>
                  <a:cubicBezTo>
                    <a:pt x="208" y="6028"/>
                    <a:pt x="165" y="6168"/>
                    <a:pt x="135" y="6308"/>
                  </a:cubicBezTo>
                  <a:cubicBezTo>
                    <a:pt x="68" y="6588"/>
                    <a:pt x="49" y="6881"/>
                    <a:pt x="92" y="7161"/>
                  </a:cubicBezTo>
                  <a:cubicBezTo>
                    <a:pt x="129" y="7447"/>
                    <a:pt x="232" y="7721"/>
                    <a:pt x="409" y="7953"/>
                  </a:cubicBezTo>
                  <a:cubicBezTo>
                    <a:pt x="415" y="7959"/>
                    <a:pt x="421" y="7971"/>
                    <a:pt x="427" y="7977"/>
                  </a:cubicBezTo>
                  <a:cubicBezTo>
                    <a:pt x="378" y="8056"/>
                    <a:pt x="336" y="8135"/>
                    <a:pt x="299" y="8221"/>
                  </a:cubicBezTo>
                  <a:cubicBezTo>
                    <a:pt x="183" y="8513"/>
                    <a:pt x="147" y="8854"/>
                    <a:pt x="141" y="9171"/>
                  </a:cubicBezTo>
                  <a:cubicBezTo>
                    <a:pt x="129" y="9506"/>
                    <a:pt x="171" y="9847"/>
                    <a:pt x="250" y="10176"/>
                  </a:cubicBezTo>
                  <a:cubicBezTo>
                    <a:pt x="293" y="10340"/>
                    <a:pt x="348" y="10505"/>
                    <a:pt x="415" y="10663"/>
                  </a:cubicBezTo>
                  <a:cubicBezTo>
                    <a:pt x="429" y="10699"/>
                    <a:pt x="460" y="10714"/>
                    <a:pt x="490" y="10714"/>
                  </a:cubicBezTo>
                  <a:cubicBezTo>
                    <a:pt x="538" y="10714"/>
                    <a:pt x="583" y="10676"/>
                    <a:pt x="561" y="10620"/>
                  </a:cubicBezTo>
                  <a:cubicBezTo>
                    <a:pt x="348" y="10103"/>
                    <a:pt x="257" y="9542"/>
                    <a:pt x="299" y="8982"/>
                  </a:cubicBezTo>
                  <a:cubicBezTo>
                    <a:pt x="317" y="8732"/>
                    <a:pt x="354" y="8458"/>
                    <a:pt x="464" y="8227"/>
                  </a:cubicBezTo>
                  <a:cubicBezTo>
                    <a:pt x="482" y="8184"/>
                    <a:pt x="506" y="8135"/>
                    <a:pt x="537" y="8093"/>
                  </a:cubicBezTo>
                  <a:cubicBezTo>
                    <a:pt x="635" y="8183"/>
                    <a:pt x="756" y="8255"/>
                    <a:pt x="877" y="8255"/>
                  </a:cubicBezTo>
                  <a:cubicBezTo>
                    <a:pt x="952" y="8255"/>
                    <a:pt x="1027" y="8227"/>
                    <a:pt x="1097" y="8160"/>
                  </a:cubicBezTo>
                  <a:cubicBezTo>
                    <a:pt x="1176" y="8080"/>
                    <a:pt x="1219" y="7946"/>
                    <a:pt x="1158" y="7843"/>
                  </a:cubicBezTo>
                  <a:cubicBezTo>
                    <a:pt x="1103" y="7748"/>
                    <a:pt x="994" y="7710"/>
                    <a:pt x="889" y="7710"/>
                  </a:cubicBezTo>
                  <a:cubicBezTo>
                    <a:pt x="867" y="7710"/>
                    <a:pt x="844" y="7712"/>
                    <a:pt x="823" y="7715"/>
                  </a:cubicBezTo>
                  <a:cubicBezTo>
                    <a:pt x="707" y="7727"/>
                    <a:pt x="610" y="7788"/>
                    <a:pt x="525" y="7867"/>
                  </a:cubicBezTo>
                  <a:cubicBezTo>
                    <a:pt x="427" y="7739"/>
                    <a:pt x="360" y="7587"/>
                    <a:pt x="311" y="7447"/>
                  </a:cubicBezTo>
                  <a:cubicBezTo>
                    <a:pt x="159" y="6996"/>
                    <a:pt x="208" y="6497"/>
                    <a:pt x="366" y="6052"/>
                  </a:cubicBezTo>
                  <a:cubicBezTo>
                    <a:pt x="391" y="5985"/>
                    <a:pt x="415" y="5906"/>
                    <a:pt x="451" y="5827"/>
                  </a:cubicBezTo>
                  <a:cubicBezTo>
                    <a:pt x="488" y="5851"/>
                    <a:pt x="531" y="5863"/>
                    <a:pt x="579" y="5869"/>
                  </a:cubicBezTo>
                  <a:cubicBezTo>
                    <a:pt x="608" y="5875"/>
                    <a:pt x="639" y="5878"/>
                    <a:pt x="669" y="5878"/>
                  </a:cubicBezTo>
                  <a:cubicBezTo>
                    <a:pt x="845" y="5878"/>
                    <a:pt x="1036" y="5787"/>
                    <a:pt x="1073" y="5595"/>
                  </a:cubicBezTo>
                  <a:cubicBezTo>
                    <a:pt x="1091" y="5461"/>
                    <a:pt x="939" y="5388"/>
                    <a:pt x="829" y="5376"/>
                  </a:cubicBezTo>
                  <a:cubicBezTo>
                    <a:pt x="817" y="5375"/>
                    <a:pt x="804" y="5374"/>
                    <a:pt x="792" y="5374"/>
                  </a:cubicBezTo>
                  <a:cubicBezTo>
                    <a:pt x="672" y="5374"/>
                    <a:pt x="559" y="5428"/>
                    <a:pt x="476" y="5516"/>
                  </a:cubicBezTo>
                  <a:cubicBezTo>
                    <a:pt x="451" y="5547"/>
                    <a:pt x="427" y="5571"/>
                    <a:pt x="409" y="5601"/>
                  </a:cubicBezTo>
                  <a:cubicBezTo>
                    <a:pt x="354" y="5534"/>
                    <a:pt x="311" y="5449"/>
                    <a:pt x="287" y="5358"/>
                  </a:cubicBezTo>
                  <a:cubicBezTo>
                    <a:pt x="220" y="5120"/>
                    <a:pt x="214" y="4864"/>
                    <a:pt x="196" y="4621"/>
                  </a:cubicBezTo>
                  <a:cubicBezTo>
                    <a:pt x="159" y="4115"/>
                    <a:pt x="147" y="3598"/>
                    <a:pt x="281" y="3104"/>
                  </a:cubicBezTo>
                  <a:cubicBezTo>
                    <a:pt x="330" y="2934"/>
                    <a:pt x="397" y="2763"/>
                    <a:pt x="482" y="2611"/>
                  </a:cubicBezTo>
                  <a:cubicBezTo>
                    <a:pt x="488" y="2611"/>
                    <a:pt x="488" y="2617"/>
                    <a:pt x="494" y="2617"/>
                  </a:cubicBezTo>
                  <a:cubicBezTo>
                    <a:pt x="597" y="2673"/>
                    <a:pt x="718" y="2705"/>
                    <a:pt x="837" y="2705"/>
                  </a:cubicBezTo>
                  <a:cubicBezTo>
                    <a:pt x="978" y="2705"/>
                    <a:pt x="1116" y="2659"/>
                    <a:pt x="1219" y="2550"/>
                  </a:cubicBezTo>
                  <a:cubicBezTo>
                    <a:pt x="1428" y="2335"/>
                    <a:pt x="1227" y="2026"/>
                    <a:pt x="960" y="2026"/>
                  </a:cubicBezTo>
                  <a:cubicBezTo>
                    <a:pt x="955" y="2026"/>
                    <a:pt x="950" y="2026"/>
                    <a:pt x="945" y="2026"/>
                  </a:cubicBezTo>
                  <a:cubicBezTo>
                    <a:pt x="726" y="2038"/>
                    <a:pt x="561" y="2209"/>
                    <a:pt x="439" y="2392"/>
                  </a:cubicBezTo>
                  <a:cubicBezTo>
                    <a:pt x="342" y="2294"/>
                    <a:pt x="269" y="2172"/>
                    <a:pt x="232" y="2038"/>
                  </a:cubicBezTo>
                  <a:cubicBezTo>
                    <a:pt x="165" y="1782"/>
                    <a:pt x="183" y="1508"/>
                    <a:pt x="226" y="1253"/>
                  </a:cubicBezTo>
                  <a:cubicBezTo>
                    <a:pt x="275" y="978"/>
                    <a:pt x="360" y="717"/>
                    <a:pt x="476" y="467"/>
                  </a:cubicBezTo>
                  <a:cubicBezTo>
                    <a:pt x="537" y="345"/>
                    <a:pt x="604" y="223"/>
                    <a:pt x="677" y="114"/>
                  </a:cubicBezTo>
                  <a:cubicBezTo>
                    <a:pt x="711" y="54"/>
                    <a:pt x="659" y="0"/>
                    <a:pt x="60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0" name="Google Shape;839;p39">
              <a:extLst>
                <a:ext uri="{FF2B5EF4-FFF2-40B4-BE49-F238E27FC236}">
                  <a16:creationId xmlns:a16="http://schemas.microsoft.com/office/drawing/2014/main" id="{E9FA1917-E7CC-1C40-9427-232333B1092C}"/>
                </a:ext>
              </a:extLst>
            </p:cNvPr>
            <p:cNvSpPr/>
            <p:nvPr/>
          </p:nvSpPr>
          <p:spPr>
            <a:xfrm>
              <a:off x="5073794" y="2137299"/>
              <a:ext cx="414773" cy="333979"/>
            </a:xfrm>
            <a:custGeom>
              <a:avLst/>
              <a:gdLst/>
              <a:ahLst/>
              <a:cxnLst/>
              <a:rect l="l" t="t" r="r" b="b"/>
              <a:pathLst>
                <a:path w="3455" h="2782" extrusionOk="0">
                  <a:moveTo>
                    <a:pt x="2193" y="557"/>
                  </a:moveTo>
                  <a:cubicBezTo>
                    <a:pt x="2193" y="569"/>
                    <a:pt x="2199" y="588"/>
                    <a:pt x="2205" y="600"/>
                  </a:cubicBezTo>
                  <a:cubicBezTo>
                    <a:pt x="2218" y="649"/>
                    <a:pt x="2224" y="703"/>
                    <a:pt x="2212" y="758"/>
                  </a:cubicBezTo>
                  <a:cubicBezTo>
                    <a:pt x="2202" y="778"/>
                    <a:pt x="2184" y="821"/>
                    <a:pt x="2158" y="821"/>
                  </a:cubicBezTo>
                  <a:cubicBezTo>
                    <a:pt x="2152" y="821"/>
                    <a:pt x="2146" y="819"/>
                    <a:pt x="2138" y="813"/>
                  </a:cubicBezTo>
                  <a:cubicBezTo>
                    <a:pt x="2108" y="795"/>
                    <a:pt x="2120" y="728"/>
                    <a:pt x="2126" y="697"/>
                  </a:cubicBezTo>
                  <a:cubicBezTo>
                    <a:pt x="2138" y="649"/>
                    <a:pt x="2163" y="600"/>
                    <a:pt x="2193" y="557"/>
                  </a:cubicBezTo>
                  <a:close/>
                  <a:moveTo>
                    <a:pt x="1133" y="667"/>
                  </a:moveTo>
                  <a:lnTo>
                    <a:pt x="1133" y="667"/>
                  </a:lnTo>
                  <a:cubicBezTo>
                    <a:pt x="1140" y="673"/>
                    <a:pt x="1146" y="673"/>
                    <a:pt x="1152" y="679"/>
                  </a:cubicBezTo>
                  <a:cubicBezTo>
                    <a:pt x="1207" y="716"/>
                    <a:pt x="1255" y="764"/>
                    <a:pt x="1292" y="819"/>
                  </a:cubicBezTo>
                  <a:cubicBezTo>
                    <a:pt x="1310" y="843"/>
                    <a:pt x="1328" y="874"/>
                    <a:pt x="1328" y="904"/>
                  </a:cubicBezTo>
                  <a:cubicBezTo>
                    <a:pt x="1328" y="929"/>
                    <a:pt x="1310" y="971"/>
                    <a:pt x="1280" y="971"/>
                  </a:cubicBezTo>
                  <a:cubicBezTo>
                    <a:pt x="1231" y="965"/>
                    <a:pt x="1176" y="850"/>
                    <a:pt x="1164" y="813"/>
                  </a:cubicBezTo>
                  <a:cubicBezTo>
                    <a:pt x="1146" y="764"/>
                    <a:pt x="1133" y="716"/>
                    <a:pt x="1133" y="667"/>
                  </a:cubicBezTo>
                  <a:close/>
                  <a:moveTo>
                    <a:pt x="626" y="1366"/>
                  </a:moveTo>
                  <a:cubicBezTo>
                    <a:pt x="636" y="1366"/>
                    <a:pt x="647" y="1366"/>
                    <a:pt x="658" y="1367"/>
                  </a:cubicBezTo>
                  <a:cubicBezTo>
                    <a:pt x="738" y="1367"/>
                    <a:pt x="817" y="1392"/>
                    <a:pt x="872" y="1446"/>
                  </a:cubicBezTo>
                  <a:cubicBezTo>
                    <a:pt x="816" y="1462"/>
                    <a:pt x="761" y="1472"/>
                    <a:pt x="707" y="1472"/>
                  </a:cubicBezTo>
                  <a:cubicBezTo>
                    <a:pt x="635" y="1472"/>
                    <a:pt x="566" y="1455"/>
                    <a:pt x="500" y="1410"/>
                  </a:cubicBezTo>
                  <a:cubicBezTo>
                    <a:pt x="494" y="1410"/>
                    <a:pt x="488" y="1404"/>
                    <a:pt x="482" y="1404"/>
                  </a:cubicBezTo>
                  <a:cubicBezTo>
                    <a:pt x="527" y="1378"/>
                    <a:pt x="573" y="1366"/>
                    <a:pt x="626" y="1366"/>
                  </a:cubicBezTo>
                  <a:close/>
                  <a:moveTo>
                    <a:pt x="2637" y="1341"/>
                  </a:moveTo>
                  <a:cubicBezTo>
                    <a:pt x="2760" y="1341"/>
                    <a:pt x="2858" y="1472"/>
                    <a:pt x="2869" y="1587"/>
                  </a:cubicBezTo>
                  <a:cubicBezTo>
                    <a:pt x="2875" y="1605"/>
                    <a:pt x="2875" y="1629"/>
                    <a:pt x="2869" y="1647"/>
                  </a:cubicBezTo>
                  <a:cubicBezTo>
                    <a:pt x="2857" y="1654"/>
                    <a:pt x="2845" y="1654"/>
                    <a:pt x="2827" y="1660"/>
                  </a:cubicBezTo>
                  <a:cubicBezTo>
                    <a:pt x="2785" y="1674"/>
                    <a:pt x="2734" y="1684"/>
                    <a:pt x="2683" y="1684"/>
                  </a:cubicBezTo>
                  <a:cubicBezTo>
                    <a:pt x="2608" y="1684"/>
                    <a:pt x="2533" y="1663"/>
                    <a:pt x="2486" y="1605"/>
                  </a:cubicBezTo>
                  <a:cubicBezTo>
                    <a:pt x="2406" y="1507"/>
                    <a:pt x="2498" y="1361"/>
                    <a:pt x="2614" y="1343"/>
                  </a:cubicBezTo>
                  <a:cubicBezTo>
                    <a:pt x="2622" y="1342"/>
                    <a:pt x="2629" y="1341"/>
                    <a:pt x="2637" y="1341"/>
                  </a:cubicBezTo>
                  <a:close/>
                  <a:moveTo>
                    <a:pt x="1661" y="1695"/>
                  </a:moveTo>
                  <a:cubicBezTo>
                    <a:pt x="1724" y="1695"/>
                    <a:pt x="1804" y="1742"/>
                    <a:pt x="1846" y="1788"/>
                  </a:cubicBezTo>
                  <a:cubicBezTo>
                    <a:pt x="1925" y="1873"/>
                    <a:pt x="1956" y="2007"/>
                    <a:pt x="1944" y="2123"/>
                  </a:cubicBezTo>
                  <a:cubicBezTo>
                    <a:pt x="1944" y="2135"/>
                    <a:pt x="1937" y="2147"/>
                    <a:pt x="1937" y="2159"/>
                  </a:cubicBezTo>
                  <a:cubicBezTo>
                    <a:pt x="1883" y="2147"/>
                    <a:pt x="1834" y="2135"/>
                    <a:pt x="1785" y="2110"/>
                  </a:cubicBezTo>
                  <a:cubicBezTo>
                    <a:pt x="1669" y="2049"/>
                    <a:pt x="1566" y="1928"/>
                    <a:pt x="1572" y="1794"/>
                  </a:cubicBezTo>
                  <a:cubicBezTo>
                    <a:pt x="1577" y="1721"/>
                    <a:pt x="1615" y="1695"/>
                    <a:pt x="1661" y="1695"/>
                  </a:cubicBezTo>
                  <a:close/>
                  <a:moveTo>
                    <a:pt x="1012" y="2031"/>
                  </a:moveTo>
                  <a:cubicBezTo>
                    <a:pt x="1091" y="2031"/>
                    <a:pt x="1194" y="2068"/>
                    <a:pt x="1213" y="2159"/>
                  </a:cubicBezTo>
                  <a:cubicBezTo>
                    <a:pt x="1243" y="2287"/>
                    <a:pt x="1097" y="2391"/>
                    <a:pt x="987" y="2427"/>
                  </a:cubicBezTo>
                  <a:cubicBezTo>
                    <a:pt x="951" y="2433"/>
                    <a:pt x="908" y="2439"/>
                    <a:pt x="872" y="2445"/>
                  </a:cubicBezTo>
                  <a:cubicBezTo>
                    <a:pt x="829" y="2384"/>
                    <a:pt x="811" y="2317"/>
                    <a:pt x="817" y="2232"/>
                  </a:cubicBezTo>
                  <a:cubicBezTo>
                    <a:pt x="829" y="2123"/>
                    <a:pt x="896" y="2037"/>
                    <a:pt x="1012" y="2031"/>
                  </a:cubicBezTo>
                  <a:close/>
                  <a:moveTo>
                    <a:pt x="1640" y="151"/>
                  </a:moveTo>
                  <a:cubicBezTo>
                    <a:pt x="1766" y="151"/>
                    <a:pt x="1891" y="194"/>
                    <a:pt x="1992" y="277"/>
                  </a:cubicBezTo>
                  <a:cubicBezTo>
                    <a:pt x="2041" y="314"/>
                    <a:pt x="2078" y="356"/>
                    <a:pt x="2114" y="405"/>
                  </a:cubicBezTo>
                  <a:cubicBezTo>
                    <a:pt x="2047" y="484"/>
                    <a:pt x="1992" y="575"/>
                    <a:pt x="1974" y="673"/>
                  </a:cubicBezTo>
                  <a:cubicBezTo>
                    <a:pt x="1952" y="801"/>
                    <a:pt x="2001" y="976"/>
                    <a:pt x="2150" y="976"/>
                  </a:cubicBezTo>
                  <a:cubicBezTo>
                    <a:pt x="2164" y="976"/>
                    <a:pt x="2178" y="974"/>
                    <a:pt x="2193" y="971"/>
                  </a:cubicBezTo>
                  <a:cubicBezTo>
                    <a:pt x="2352" y="941"/>
                    <a:pt x="2388" y="734"/>
                    <a:pt x="2358" y="600"/>
                  </a:cubicBezTo>
                  <a:cubicBezTo>
                    <a:pt x="2346" y="539"/>
                    <a:pt x="2327" y="484"/>
                    <a:pt x="2303" y="429"/>
                  </a:cubicBezTo>
                  <a:cubicBezTo>
                    <a:pt x="2370" y="362"/>
                    <a:pt x="2443" y="314"/>
                    <a:pt x="2528" y="277"/>
                  </a:cubicBezTo>
                  <a:cubicBezTo>
                    <a:pt x="2595" y="251"/>
                    <a:pt x="2667" y="239"/>
                    <a:pt x="2738" y="239"/>
                  </a:cubicBezTo>
                  <a:cubicBezTo>
                    <a:pt x="2937" y="239"/>
                    <a:pt x="3134" y="338"/>
                    <a:pt x="3229" y="527"/>
                  </a:cubicBezTo>
                  <a:cubicBezTo>
                    <a:pt x="3351" y="789"/>
                    <a:pt x="3320" y="1166"/>
                    <a:pt x="3162" y="1410"/>
                  </a:cubicBezTo>
                  <a:cubicBezTo>
                    <a:pt x="3119" y="1465"/>
                    <a:pt x="3076" y="1520"/>
                    <a:pt x="3022" y="1562"/>
                  </a:cubicBezTo>
                  <a:cubicBezTo>
                    <a:pt x="3009" y="1501"/>
                    <a:pt x="2997" y="1446"/>
                    <a:pt x="2961" y="1392"/>
                  </a:cubicBezTo>
                  <a:cubicBezTo>
                    <a:pt x="2892" y="1277"/>
                    <a:pt x="2767" y="1193"/>
                    <a:pt x="2634" y="1193"/>
                  </a:cubicBezTo>
                  <a:cubicBezTo>
                    <a:pt x="2591" y="1193"/>
                    <a:pt x="2547" y="1202"/>
                    <a:pt x="2504" y="1221"/>
                  </a:cubicBezTo>
                  <a:cubicBezTo>
                    <a:pt x="2358" y="1288"/>
                    <a:pt x="2254" y="1471"/>
                    <a:pt x="2327" y="1629"/>
                  </a:cubicBezTo>
                  <a:cubicBezTo>
                    <a:pt x="2392" y="1774"/>
                    <a:pt x="2554" y="1834"/>
                    <a:pt x="2709" y="1834"/>
                  </a:cubicBezTo>
                  <a:cubicBezTo>
                    <a:pt x="2730" y="1834"/>
                    <a:pt x="2751" y="1832"/>
                    <a:pt x="2772" y="1830"/>
                  </a:cubicBezTo>
                  <a:cubicBezTo>
                    <a:pt x="2784" y="1824"/>
                    <a:pt x="2802" y="1824"/>
                    <a:pt x="2815" y="1818"/>
                  </a:cubicBezTo>
                  <a:lnTo>
                    <a:pt x="2815" y="1818"/>
                  </a:lnTo>
                  <a:cubicBezTo>
                    <a:pt x="2705" y="2001"/>
                    <a:pt x="2449" y="2098"/>
                    <a:pt x="2254" y="2141"/>
                  </a:cubicBezTo>
                  <a:cubicBezTo>
                    <a:pt x="2199" y="2153"/>
                    <a:pt x="2145" y="2159"/>
                    <a:pt x="2084" y="2165"/>
                  </a:cubicBezTo>
                  <a:cubicBezTo>
                    <a:pt x="2120" y="1909"/>
                    <a:pt x="2023" y="1623"/>
                    <a:pt x="1749" y="1556"/>
                  </a:cubicBezTo>
                  <a:cubicBezTo>
                    <a:pt x="1721" y="1548"/>
                    <a:pt x="1693" y="1544"/>
                    <a:pt x="1668" y="1544"/>
                  </a:cubicBezTo>
                  <a:cubicBezTo>
                    <a:pt x="1514" y="1544"/>
                    <a:pt x="1405" y="1676"/>
                    <a:pt x="1426" y="1848"/>
                  </a:cubicBezTo>
                  <a:cubicBezTo>
                    <a:pt x="1444" y="2031"/>
                    <a:pt x="1578" y="2183"/>
                    <a:pt x="1749" y="2257"/>
                  </a:cubicBezTo>
                  <a:cubicBezTo>
                    <a:pt x="1791" y="2275"/>
                    <a:pt x="1834" y="2293"/>
                    <a:pt x="1883" y="2299"/>
                  </a:cubicBezTo>
                  <a:cubicBezTo>
                    <a:pt x="1785" y="2476"/>
                    <a:pt x="1578" y="2585"/>
                    <a:pt x="1383" y="2616"/>
                  </a:cubicBezTo>
                  <a:cubicBezTo>
                    <a:pt x="1351" y="2621"/>
                    <a:pt x="1317" y="2624"/>
                    <a:pt x="1282" y="2624"/>
                  </a:cubicBezTo>
                  <a:cubicBezTo>
                    <a:pt x="1198" y="2624"/>
                    <a:pt x="1108" y="2608"/>
                    <a:pt x="1030" y="2573"/>
                  </a:cubicBezTo>
                  <a:cubicBezTo>
                    <a:pt x="1115" y="2549"/>
                    <a:pt x="1200" y="2500"/>
                    <a:pt x="1267" y="2427"/>
                  </a:cubicBezTo>
                  <a:cubicBezTo>
                    <a:pt x="1377" y="2305"/>
                    <a:pt x="1408" y="2116"/>
                    <a:pt x="1292" y="1989"/>
                  </a:cubicBezTo>
                  <a:cubicBezTo>
                    <a:pt x="1221" y="1917"/>
                    <a:pt x="1120" y="1881"/>
                    <a:pt x="1021" y="1881"/>
                  </a:cubicBezTo>
                  <a:cubicBezTo>
                    <a:pt x="976" y="1881"/>
                    <a:pt x="932" y="1888"/>
                    <a:pt x="890" y="1903"/>
                  </a:cubicBezTo>
                  <a:cubicBezTo>
                    <a:pt x="731" y="1964"/>
                    <a:pt x="652" y="2129"/>
                    <a:pt x="664" y="2293"/>
                  </a:cubicBezTo>
                  <a:cubicBezTo>
                    <a:pt x="671" y="2336"/>
                    <a:pt x="683" y="2378"/>
                    <a:pt x="695" y="2421"/>
                  </a:cubicBezTo>
                  <a:cubicBezTo>
                    <a:pt x="677" y="2415"/>
                    <a:pt x="664" y="2409"/>
                    <a:pt x="646" y="2403"/>
                  </a:cubicBezTo>
                  <a:cubicBezTo>
                    <a:pt x="415" y="2317"/>
                    <a:pt x="250" y="2098"/>
                    <a:pt x="244" y="1848"/>
                  </a:cubicBezTo>
                  <a:cubicBezTo>
                    <a:pt x="244" y="1721"/>
                    <a:pt x="281" y="1587"/>
                    <a:pt x="360" y="1495"/>
                  </a:cubicBezTo>
                  <a:cubicBezTo>
                    <a:pt x="372" y="1507"/>
                    <a:pt x="390" y="1520"/>
                    <a:pt x="403" y="1532"/>
                  </a:cubicBezTo>
                  <a:cubicBezTo>
                    <a:pt x="493" y="1596"/>
                    <a:pt x="598" y="1623"/>
                    <a:pt x="704" y="1623"/>
                  </a:cubicBezTo>
                  <a:cubicBezTo>
                    <a:pt x="798" y="1623"/>
                    <a:pt x="893" y="1602"/>
                    <a:pt x="981" y="1568"/>
                  </a:cubicBezTo>
                  <a:cubicBezTo>
                    <a:pt x="993" y="1562"/>
                    <a:pt x="1006" y="1556"/>
                    <a:pt x="1012" y="1544"/>
                  </a:cubicBezTo>
                  <a:cubicBezTo>
                    <a:pt x="1054" y="1526"/>
                    <a:pt x="1085" y="1483"/>
                    <a:pt x="1060" y="1434"/>
                  </a:cubicBezTo>
                  <a:cubicBezTo>
                    <a:pt x="970" y="1283"/>
                    <a:pt x="813" y="1214"/>
                    <a:pt x="655" y="1214"/>
                  </a:cubicBezTo>
                  <a:cubicBezTo>
                    <a:pt x="558" y="1214"/>
                    <a:pt x="461" y="1240"/>
                    <a:pt x="378" y="1288"/>
                  </a:cubicBezTo>
                  <a:cubicBezTo>
                    <a:pt x="336" y="1227"/>
                    <a:pt x="311" y="1160"/>
                    <a:pt x="299" y="1093"/>
                  </a:cubicBezTo>
                  <a:cubicBezTo>
                    <a:pt x="275" y="825"/>
                    <a:pt x="506" y="594"/>
                    <a:pt x="762" y="569"/>
                  </a:cubicBezTo>
                  <a:cubicBezTo>
                    <a:pt x="774" y="568"/>
                    <a:pt x="787" y="568"/>
                    <a:pt x="800" y="568"/>
                  </a:cubicBezTo>
                  <a:cubicBezTo>
                    <a:pt x="860" y="568"/>
                    <a:pt x="921" y="580"/>
                    <a:pt x="981" y="600"/>
                  </a:cubicBezTo>
                  <a:cubicBezTo>
                    <a:pt x="975" y="661"/>
                    <a:pt x="981" y="722"/>
                    <a:pt x="999" y="783"/>
                  </a:cubicBezTo>
                  <a:cubicBezTo>
                    <a:pt x="1027" y="909"/>
                    <a:pt x="1129" y="1119"/>
                    <a:pt x="1282" y="1119"/>
                  </a:cubicBezTo>
                  <a:cubicBezTo>
                    <a:pt x="1299" y="1119"/>
                    <a:pt x="1316" y="1117"/>
                    <a:pt x="1334" y="1111"/>
                  </a:cubicBezTo>
                  <a:cubicBezTo>
                    <a:pt x="1414" y="1087"/>
                    <a:pt x="1475" y="1008"/>
                    <a:pt x="1481" y="929"/>
                  </a:cubicBezTo>
                  <a:cubicBezTo>
                    <a:pt x="1487" y="831"/>
                    <a:pt x="1432" y="740"/>
                    <a:pt x="1371" y="667"/>
                  </a:cubicBezTo>
                  <a:cubicBezTo>
                    <a:pt x="1304" y="600"/>
                    <a:pt x="1231" y="545"/>
                    <a:pt x="1152" y="502"/>
                  </a:cubicBezTo>
                  <a:cubicBezTo>
                    <a:pt x="1170" y="423"/>
                    <a:pt x="1213" y="350"/>
                    <a:pt x="1274" y="295"/>
                  </a:cubicBezTo>
                  <a:cubicBezTo>
                    <a:pt x="1377" y="198"/>
                    <a:pt x="1508" y="151"/>
                    <a:pt x="1640" y="151"/>
                  </a:cubicBezTo>
                  <a:close/>
                  <a:moveTo>
                    <a:pt x="1645" y="1"/>
                  </a:moveTo>
                  <a:cubicBezTo>
                    <a:pt x="1611" y="1"/>
                    <a:pt x="1576" y="3"/>
                    <a:pt x="1542" y="9"/>
                  </a:cubicBezTo>
                  <a:cubicBezTo>
                    <a:pt x="1286" y="46"/>
                    <a:pt x="1085" y="222"/>
                    <a:pt x="1012" y="448"/>
                  </a:cubicBezTo>
                  <a:cubicBezTo>
                    <a:pt x="947" y="430"/>
                    <a:pt x="880" y="421"/>
                    <a:pt x="814" y="421"/>
                  </a:cubicBezTo>
                  <a:cubicBezTo>
                    <a:pt x="649" y="421"/>
                    <a:pt x="486" y="476"/>
                    <a:pt x="360" y="594"/>
                  </a:cubicBezTo>
                  <a:cubicBezTo>
                    <a:pt x="128" y="807"/>
                    <a:pt x="92" y="1142"/>
                    <a:pt x="256" y="1386"/>
                  </a:cubicBezTo>
                  <a:cubicBezTo>
                    <a:pt x="244" y="1398"/>
                    <a:pt x="232" y="1410"/>
                    <a:pt x="220" y="1422"/>
                  </a:cubicBezTo>
                  <a:cubicBezTo>
                    <a:pt x="1" y="1714"/>
                    <a:pt x="74" y="2147"/>
                    <a:pt x="336" y="2384"/>
                  </a:cubicBezTo>
                  <a:cubicBezTo>
                    <a:pt x="457" y="2494"/>
                    <a:pt x="628" y="2573"/>
                    <a:pt x="798" y="2592"/>
                  </a:cubicBezTo>
                  <a:cubicBezTo>
                    <a:pt x="841" y="2640"/>
                    <a:pt x="896" y="2683"/>
                    <a:pt x="957" y="2713"/>
                  </a:cubicBezTo>
                  <a:cubicBezTo>
                    <a:pt x="1055" y="2760"/>
                    <a:pt x="1163" y="2782"/>
                    <a:pt x="1272" y="2782"/>
                  </a:cubicBezTo>
                  <a:cubicBezTo>
                    <a:pt x="1547" y="2782"/>
                    <a:pt x="1829" y="2644"/>
                    <a:pt x="1986" y="2421"/>
                  </a:cubicBezTo>
                  <a:cubicBezTo>
                    <a:pt x="2004" y="2391"/>
                    <a:pt x="2029" y="2354"/>
                    <a:pt x="2041" y="2317"/>
                  </a:cubicBezTo>
                  <a:cubicBezTo>
                    <a:pt x="2163" y="2311"/>
                    <a:pt x="2285" y="2293"/>
                    <a:pt x="2400" y="2257"/>
                  </a:cubicBezTo>
                  <a:cubicBezTo>
                    <a:pt x="2595" y="2202"/>
                    <a:pt x="2796" y="2104"/>
                    <a:pt x="2918" y="1934"/>
                  </a:cubicBezTo>
                  <a:cubicBezTo>
                    <a:pt x="2955" y="1879"/>
                    <a:pt x="2985" y="1818"/>
                    <a:pt x="3003" y="1751"/>
                  </a:cubicBezTo>
                  <a:cubicBezTo>
                    <a:pt x="3284" y="1599"/>
                    <a:pt x="3442" y="1264"/>
                    <a:pt x="3448" y="941"/>
                  </a:cubicBezTo>
                  <a:cubicBezTo>
                    <a:pt x="3454" y="734"/>
                    <a:pt x="3418" y="515"/>
                    <a:pt x="3296" y="344"/>
                  </a:cubicBezTo>
                  <a:cubicBezTo>
                    <a:pt x="3180" y="198"/>
                    <a:pt x="3009" y="113"/>
                    <a:pt x="2827" y="94"/>
                  </a:cubicBezTo>
                  <a:cubicBezTo>
                    <a:pt x="2798" y="91"/>
                    <a:pt x="2770" y="89"/>
                    <a:pt x="2741" y="89"/>
                  </a:cubicBezTo>
                  <a:cubicBezTo>
                    <a:pt x="2576" y="89"/>
                    <a:pt x="2415" y="148"/>
                    <a:pt x="2285" y="247"/>
                  </a:cubicBezTo>
                  <a:cubicBezTo>
                    <a:pt x="2266" y="259"/>
                    <a:pt x="2242" y="277"/>
                    <a:pt x="2224" y="295"/>
                  </a:cubicBezTo>
                  <a:cubicBezTo>
                    <a:pt x="2086" y="120"/>
                    <a:pt x="1874" y="1"/>
                    <a:pt x="164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1" name="Google Shape;840;p39">
              <a:extLst>
                <a:ext uri="{FF2B5EF4-FFF2-40B4-BE49-F238E27FC236}">
                  <a16:creationId xmlns:a16="http://schemas.microsoft.com/office/drawing/2014/main" id="{4AD58398-2F67-9D4D-A45D-52E15DB516B9}"/>
                </a:ext>
              </a:extLst>
            </p:cNvPr>
            <p:cNvSpPr/>
            <p:nvPr/>
          </p:nvSpPr>
          <p:spPr>
            <a:xfrm>
              <a:off x="6648090" y="4176770"/>
              <a:ext cx="259668" cy="375396"/>
            </a:xfrm>
            <a:custGeom>
              <a:avLst/>
              <a:gdLst/>
              <a:ahLst/>
              <a:cxnLst/>
              <a:rect l="l" t="t" r="r" b="b"/>
              <a:pathLst>
                <a:path w="2163" h="3127" extrusionOk="0">
                  <a:moveTo>
                    <a:pt x="943" y="152"/>
                  </a:moveTo>
                  <a:cubicBezTo>
                    <a:pt x="1086" y="152"/>
                    <a:pt x="1228" y="172"/>
                    <a:pt x="1365" y="221"/>
                  </a:cubicBezTo>
                  <a:cubicBezTo>
                    <a:pt x="1755" y="361"/>
                    <a:pt x="1974" y="781"/>
                    <a:pt x="1913" y="1183"/>
                  </a:cubicBezTo>
                  <a:cubicBezTo>
                    <a:pt x="1876" y="1415"/>
                    <a:pt x="1755" y="1628"/>
                    <a:pt x="1584" y="1786"/>
                  </a:cubicBezTo>
                  <a:cubicBezTo>
                    <a:pt x="1547" y="1823"/>
                    <a:pt x="1566" y="1877"/>
                    <a:pt x="1602" y="1908"/>
                  </a:cubicBezTo>
                  <a:cubicBezTo>
                    <a:pt x="1901" y="2133"/>
                    <a:pt x="1901" y="2584"/>
                    <a:pt x="1621" y="2828"/>
                  </a:cubicBezTo>
                  <a:cubicBezTo>
                    <a:pt x="1494" y="2939"/>
                    <a:pt x="1330" y="2976"/>
                    <a:pt x="1165" y="2976"/>
                  </a:cubicBezTo>
                  <a:cubicBezTo>
                    <a:pt x="1140" y="2976"/>
                    <a:pt x="1115" y="2975"/>
                    <a:pt x="1091" y="2974"/>
                  </a:cubicBezTo>
                  <a:cubicBezTo>
                    <a:pt x="993" y="2968"/>
                    <a:pt x="902" y="2949"/>
                    <a:pt x="810" y="2925"/>
                  </a:cubicBezTo>
                  <a:cubicBezTo>
                    <a:pt x="719" y="2901"/>
                    <a:pt x="622" y="2876"/>
                    <a:pt x="542" y="2822"/>
                  </a:cubicBezTo>
                  <a:cubicBezTo>
                    <a:pt x="482" y="2779"/>
                    <a:pt x="427" y="2712"/>
                    <a:pt x="439" y="2633"/>
                  </a:cubicBezTo>
                  <a:cubicBezTo>
                    <a:pt x="447" y="2565"/>
                    <a:pt x="497" y="2544"/>
                    <a:pt x="552" y="2544"/>
                  </a:cubicBezTo>
                  <a:cubicBezTo>
                    <a:pt x="575" y="2544"/>
                    <a:pt x="600" y="2548"/>
                    <a:pt x="622" y="2554"/>
                  </a:cubicBezTo>
                  <a:cubicBezTo>
                    <a:pt x="748" y="2593"/>
                    <a:pt x="863" y="2659"/>
                    <a:pt x="995" y="2659"/>
                  </a:cubicBezTo>
                  <a:cubicBezTo>
                    <a:pt x="1028" y="2659"/>
                    <a:pt x="1061" y="2655"/>
                    <a:pt x="1097" y="2645"/>
                  </a:cubicBezTo>
                  <a:cubicBezTo>
                    <a:pt x="1420" y="2554"/>
                    <a:pt x="1547" y="2158"/>
                    <a:pt x="1316" y="1902"/>
                  </a:cubicBezTo>
                  <a:cubicBezTo>
                    <a:pt x="1221" y="1802"/>
                    <a:pt x="1091" y="1749"/>
                    <a:pt x="958" y="1749"/>
                  </a:cubicBezTo>
                  <a:cubicBezTo>
                    <a:pt x="913" y="1749"/>
                    <a:pt x="867" y="1755"/>
                    <a:pt x="823" y="1768"/>
                  </a:cubicBezTo>
                  <a:cubicBezTo>
                    <a:pt x="779" y="1780"/>
                    <a:pt x="735" y="1795"/>
                    <a:pt x="694" y="1795"/>
                  </a:cubicBezTo>
                  <a:cubicBezTo>
                    <a:pt x="656" y="1795"/>
                    <a:pt x="621" y="1782"/>
                    <a:pt x="591" y="1743"/>
                  </a:cubicBezTo>
                  <a:cubicBezTo>
                    <a:pt x="555" y="1695"/>
                    <a:pt x="542" y="1634"/>
                    <a:pt x="567" y="1579"/>
                  </a:cubicBezTo>
                  <a:cubicBezTo>
                    <a:pt x="579" y="1578"/>
                    <a:pt x="592" y="1577"/>
                    <a:pt x="604" y="1577"/>
                  </a:cubicBezTo>
                  <a:cubicBezTo>
                    <a:pt x="706" y="1577"/>
                    <a:pt x="804" y="1618"/>
                    <a:pt x="902" y="1634"/>
                  </a:cubicBezTo>
                  <a:cubicBezTo>
                    <a:pt x="922" y="1636"/>
                    <a:pt x="942" y="1638"/>
                    <a:pt x="961" y="1638"/>
                  </a:cubicBezTo>
                  <a:cubicBezTo>
                    <a:pt x="1039" y="1638"/>
                    <a:pt x="1115" y="1619"/>
                    <a:pt x="1188" y="1585"/>
                  </a:cubicBezTo>
                  <a:cubicBezTo>
                    <a:pt x="1359" y="1500"/>
                    <a:pt x="1487" y="1317"/>
                    <a:pt x="1511" y="1128"/>
                  </a:cubicBezTo>
                  <a:cubicBezTo>
                    <a:pt x="1564" y="729"/>
                    <a:pt x="1174" y="408"/>
                    <a:pt x="797" y="408"/>
                  </a:cubicBezTo>
                  <a:cubicBezTo>
                    <a:pt x="783" y="408"/>
                    <a:pt x="769" y="409"/>
                    <a:pt x="756" y="410"/>
                  </a:cubicBezTo>
                  <a:cubicBezTo>
                    <a:pt x="555" y="422"/>
                    <a:pt x="366" y="507"/>
                    <a:pt x="214" y="635"/>
                  </a:cubicBezTo>
                  <a:cubicBezTo>
                    <a:pt x="195" y="519"/>
                    <a:pt x="177" y="397"/>
                    <a:pt x="159" y="282"/>
                  </a:cubicBezTo>
                  <a:cubicBezTo>
                    <a:pt x="408" y="218"/>
                    <a:pt x="678" y="152"/>
                    <a:pt x="943" y="152"/>
                  </a:cubicBezTo>
                  <a:close/>
                  <a:moveTo>
                    <a:pt x="956" y="1"/>
                  </a:moveTo>
                  <a:cubicBezTo>
                    <a:pt x="940" y="1"/>
                    <a:pt x="924" y="1"/>
                    <a:pt x="908" y="1"/>
                  </a:cubicBezTo>
                  <a:cubicBezTo>
                    <a:pt x="640" y="8"/>
                    <a:pt x="378" y="68"/>
                    <a:pt x="116" y="135"/>
                  </a:cubicBezTo>
                  <a:cubicBezTo>
                    <a:pt x="92" y="142"/>
                    <a:pt x="73" y="160"/>
                    <a:pt x="67" y="178"/>
                  </a:cubicBezTo>
                  <a:cubicBezTo>
                    <a:pt x="31" y="190"/>
                    <a:pt x="0" y="221"/>
                    <a:pt x="6" y="269"/>
                  </a:cubicBezTo>
                  <a:lnTo>
                    <a:pt x="92" y="812"/>
                  </a:lnTo>
                  <a:cubicBezTo>
                    <a:pt x="96" y="847"/>
                    <a:pt x="133" y="867"/>
                    <a:pt x="166" y="867"/>
                  </a:cubicBezTo>
                  <a:cubicBezTo>
                    <a:pt x="185" y="867"/>
                    <a:pt x="203" y="861"/>
                    <a:pt x="214" y="848"/>
                  </a:cubicBezTo>
                  <a:cubicBezTo>
                    <a:pt x="361" y="682"/>
                    <a:pt x="579" y="558"/>
                    <a:pt x="803" y="558"/>
                  </a:cubicBezTo>
                  <a:cubicBezTo>
                    <a:pt x="875" y="558"/>
                    <a:pt x="947" y="570"/>
                    <a:pt x="1018" y="598"/>
                  </a:cubicBezTo>
                  <a:cubicBezTo>
                    <a:pt x="1273" y="702"/>
                    <a:pt x="1456" y="994"/>
                    <a:pt x="1310" y="1262"/>
                  </a:cubicBezTo>
                  <a:cubicBezTo>
                    <a:pt x="1249" y="1378"/>
                    <a:pt x="1133" y="1469"/>
                    <a:pt x="999" y="1482"/>
                  </a:cubicBezTo>
                  <a:cubicBezTo>
                    <a:pt x="985" y="1483"/>
                    <a:pt x="972" y="1484"/>
                    <a:pt x="958" y="1484"/>
                  </a:cubicBezTo>
                  <a:cubicBezTo>
                    <a:pt x="837" y="1484"/>
                    <a:pt x="721" y="1427"/>
                    <a:pt x="601" y="1427"/>
                  </a:cubicBezTo>
                  <a:cubicBezTo>
                    <a:pt x="579" y="1427"/>
                    <a:pt x="558" y="1429"/>
                    <a:pt x="536" y="1433"/>
                  </a:cubicBezTo>
                  <a:cubicBezTo>
                    <a:pt x="408" y="1451"/>
                    <a:pt x="384" y="1616"/>
                    <a:pt x="415" y="1725"/>
                  </a:cubicBezTo>
                  <a:cubicBezTo>
                    <a:pt x="445" y="1829"/>
                    <a:pt x="530" y="1920"/>
                    <a:pt x="640" y="1944"/>
                  </a:cubicBezTo>
                  <a:cubicBezTo>
                    <a:pt x="657" y="1948"/>
                    <a:pt x="675" y="1950"/>
                    <a:pt x="692" y="1950"/>
                  </a:cubicBezTo>
                  <a:cubicBezTo>
                    <a:pt x="787" y="1950"/>
                    <a:pt x="877" y="1901"/>
                    <a:pt x="974" y="1901"/>
                  </a:cubicBezTo>
                  <a:cubicBezTo>
                    <a:pt x="1000" y="1901"/>
                    <a:pt x="1027" y="1905"/>
                    <a:pt x="1054" y="1914"/>
                  </a:cubicBezTo>
                  <a:cubicBezTo>
                    <a:pt x="1176" y="1951"/>
                    <a:pt x="1286" y="2060"/>
                    <a:pt x="1292" y="2194"/>
                  </a:cubicBezTo>
                  <a:cubicBezTo>
                    <a:pt x="1298" y="2328"/>
                    <a:pt x="1194" y="2450"/>
                    <a:pt x="1078" y="2493"/>
                  </a:cubicBezTo>
                  <a:cubicBezTo>
                    <a:pt x="1049" y="2503"/>
                    <a:pt x="1020" y="2507"/>
                    <a:pt x="991" y="2507"/>
                  </a:cubicBezTo>
                  <a:cubicBezTo>
                    <a:pt x="884" y="2507"/>
                    <a:pt x="783" y="2447"/>
                    <a:pt x="683" y="2413"/>
                  </a:cubicBezTo>
                  <a:cubicBezTo>
                    <a:pt x="639" y="2400"/>
                    <a:pt x="592" y="2392"/>
                    <a:pt x="547" y="2392"/>
                  </a:cubicBezTo>
                  <a:cubicBezTo>
                    <a:pt x="467" y="2392"/>
                    <a:pt x="390" y="2419"/>
                    <a:pt x="335" y="2493"/>
                  </a:cubicBezTo>
                  <a:cubicBezTo>
                    <a:pt x="262" y="2590"/>
                    <a:pt x="274" y="2736"/>
                    <a:pt x="341" y="2834"/>
                  </a:cubicBezTo>
                  <a:cubicBezTo>
                    <a:pt x="421" y="2956"/>
                    <a:pt x="561" y="3010"/>
                    <a:pt x="695" y="3047"/>
                  </a:cubicBezTo>
                  <a:cubicBezTo>
                    <a:pt x="847" y="3096"/>
                    <a:pt x="1005" y="3126"/>
                    <a:pt x="1164" y="3126"/>
                  </a:cubicBezTo>
                  <a:cubicBezTo>
                    <a:pt x="1169" y="3126"/>
                    <a:pt x="1175" y="3126"/>
                    <a:pt x="1181" y="3126"/>
                  </a:cubicBezTo>
                  <a:cubicBezTo>
                    <a:pt x="1515" y="3126"/>
                    <a:pt x="1817" y="2950"/>
                    <a:pt x="1937" y="2633"/>
                  </a:cubicBezTo>
                  <a:cubicBezTo>
                    <a:pt x="2047" y="2353"/>
                    <a:pt x="1956" y="2042"/>
                    <a:pt x="1748" y="1841"/>
                  </a:cubicBezTo>
                  <a:cubicBezTo>
                    <a:pt x="2041" y="1518"/>
                    <a:pt x="2163" y="1055"/>
                    <a:pt x="1998" y="641"/>
                  </a:cubicBezTo>
                  <a:cubicBezTo>
                    <a:pt x="1913" y="434"/>
                    <a:pt x="1767" y="257"/>
                    <a:pt x="1572" y="148"/>
                  </a:cubicBezTo>
                  <a:cubicBezTo>
                    <a:pt x="1385" y="40"/>
                    <a:pt x="1171" y="1"/>
                    <a:pt x="95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2" name="Google Shape;841;p39">
              <a:extLst>
                <a:ext uri="{FF2B5EF4-FFF2-40B4-BE49-F238E27FC236}">
                  <a16:creationId xmlns:a16="http://schemas.microsoft.com/office/drawing/2014/main" id="{18271135-C12F-1840-9D42-6528425DFB4D}"/>
                </a:ext>
              </a:extLst>
            </p:cNvPr>
            <p:cNvSpPr/>
            <p:nvPr/>
          </p:nvSpPr>
          <p:spPr>
            <a:xfrm>
              <a:off x="5342099" y="2775226"/>
              <a:ext cx="1136513" cy="945514"/>
            </a:xfrm>
            <a:custGeom>
              <a:avLst/>
              <a:gdLst/>
              <a:ahLst/>
              <a:cxnLst/>
              <a:rect l="l" t="t" r="r" b="b"/>
              <a:pathLst>
                <a:path w="9467" h="7876" extrusionOk="0">
                  <a:moveTo>
                    <a:pt x="4606" y="0"/>
                  </a:moveTo>
                  <a:cubicBezTo>
                    <a:pt x="2431" y="0"/>
                    <a:pt x="665" y="1767"/>
                    <a:pt x="665" y="3941"/>
                  </a:cubicBezTo>
                  <a:cubicBezTo>
                    <a:pt x="665" y="3990"/>
                    <a:pt x="671" y="4038"/>
                    <a:pt x="671" y="4087"/>
                  </a:cubicBezTo>
                  <a:cubicBezTo>
                    <a:pt x="640" y="4081"/>
                    <a:pt x="610" y="4078"/>
                    <a:pt x="579" y="4078"/>
                  </a:cubicBezTo>
                  <a:cubicBezTo>
                    <a:pt x="409" y="4078"/>
                    <a:pt x="246" y="4175"/>
                    <a:pt x="153" y="4325"/>
                  </a:cubicBezTo>
                  <a:cubicBezTo>
                    <a:pt x="13" y="4538"/>
                    <a:pt x="1" y="4830"/>
                    <a:pt x="25" y="5080"/>
                  </a:cubicBezTo>
                  <a:cubicBezTo>
                    <a:pt x="86" y="5579"/>
                    <a:pt x="379" y="6055"/>
                    <a:pt x="884" y="6201"/>
                  </a:cubicBezTo>
                  <a:cubicBezTo>
                    <a:pt x="980" y="6229"/>
                    <a:pt x="1080" y="6245"/>
                    <a:pt x="1180" y="6245"/>
                  </a:cubicBezTo>
                  <a:cubicBezTo>
                    <a:pt x="1252" y="6245"/>
                    <a:pt x="1324" y="6237"/>
                    <a:pt x="1396" y="6219"/>
                  </a:cubicBezTo>
                  <a:cubicBezTo>
                    <a:pt x="2108" y="7224"/>
                    <a:pt x="3278" y="7876"/>
                    <a:pt x="4606" y="7876"/>
                  </a:cubicBezTo>
                  <a:cubicBezTo>
                    <a:pt x="6774" y="7876"/>
                    <a:pt x="8540" y="6115"/>
                    <a:pt x="8540" y="3941"/>
                  </a:cubicBezTo>
                  <a:cubicBezTo>
                    <a:pt x="8540" y="3904"/>
                    <a:pt x="8540" y="3874"/>
                    <a:pt x="8540" y="3844"/>
                  </a:cubicBezTo>
                  <a:cubicBezTo>
                    <a:pt x="8985" y="3752"/>
                    <a:pt x="9351" y="3405"/>
                    <a:pt x="9424" y="2930"/>
                  </a:cubicBezTo>
                  <a:cubicBezTo>
                    <a:pt x="9466" y="2650"/>
                    <a:pt x="9405" y="2363"/>
                    <a:pt x="9241" y="2138"/>
                  </a:cubicBezTo>
                  <a:cubicBezTo>
                    <a:pt x="9076" y="1919"/>
                    <a:pt x="8833" y="1767"/>
                    <a:pt x="8559" y="1767"/>
                  </a:cubicBezTo>
                  <a:cubicBezTo>
                    <a:pt x="8358" y="1767"/>
                    <a:pt x="8157" y="1840"/>
                    <a:pt x="8017" y="1974"/>
                  </a:cubicBezTo>
                  <a:cubicBezTo>
                    <a:pt x="7334" y="798"/>
                    <a:pt x="6061" y="0"/>
                    <a:pt x="4606"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63" name="Google Shape;842;p39">
              <a:extLst>
                <a:ext uri="{FF2B5EF4-FFF2-40B4-BE49-F238E27FC236}">
                  <a16:creationId xmlns:a16="http://schemas.microsoft.com/office/drawing/2014/main" id="{85A3FBE3-CBA4-2B46-99E1-C2ABA843563F}"/>
                </a:ext>
              </a:extLst>
            </p:cNvPr>
            <p:cNvSpPr/>
            <p:nvPr/>
          </p:nvSpPr>
          <p:spPr>
            <a:xfrm>
              <a:off x="5469349" y="3099112"/>
              <a:ext cx="159546" cy="327016"/>
            </a:xfrm>
            <a:custGeom>
              <a:avLst/>
              <a:gdLst/>
              <a:ahLst/>
              <a:cxnLst/>
              <a:rect l="l" t="t" r="r" b="b"/>
              <a:pathLst>
                <a:path w="1329" h="2724" extrusionOk="0">
                  <a:moveTo>
                    <a:pt x="1024" y="0"/>
                  </a:moveTo>
                  <a:cubicBezTo>
                    <a:pt x="939" y="31"/>
                    <a:pt x="860" y="67"/>
                    <a:pt x="780" y="104"/>
                  </a:cubicBezTo>
                  <a:cubicBezTo>
                    <a:pt x="317" y="360"/>
                    <a:pt x="1" y="853"/>
                    <a:pt x="1" y="1426"/>
                  </a:cubicBezTo>
                  <a:cubicBezTo>
                    <a:pt x="1" y="1889"/>
                    <a:pt x="214" y="2303"/>
                    <a:pt x="543" y="2577"/>
                  </a:cubicBezTo>
                  <a:cubicBezTo>
                    <a:pt x="610" y="2632"/>
                    <a:pt x="677" y="2680"/>
                    <a:pt x="750" y="2723"/>
                  </a:cubicBezTo>
                  <a:cubicBezTo>
                    <a:pt x="847" y="2589"/>
                    <a:pt x="914" y="2443"/>
                    <a:pt x="963" y="2278"/>
                  </a:cubicBezTo>
                  <a:cubicBezTo>
                    <a:pt x="1195" y="1535"/>
                    <a:pt x="1329" y="725"/>
                    <a:pt x="102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4" name="Google Shape;843;p39">
              <a:extLst>
                <a:ext uri="{FF2B5EF4-FFF2-40B4-BE49-F238E27FC236}">
                  <a16:creationId xmlns:a16="http://schemas.microsoft.com/office/drawing/2014/main" id="{E5C2D999-139A-7949-B36F-8BF7340D59A9}"/>
                </a:ext>
              </a:extLst>
            </p:cNvPr>
            <p:cNvSpPr/>
            <p:nvPr/>
          </p:nvSpPr>
          <p:spPr>
            <a:xfrm>
              <a:off x="5559264" y="3089628"/>
              <a:ext cx="270713" cy="360630"/>
            </a:xfrm>
            <a:custGeom>
              <a:avLst/>
              <a:gdLst/>
              <a:ahLst/>
              <a:cxnLst/>
              <a:rect l="l" t="t" r="r" b="b"/>
              <a:pathLst>
                <a:path w="2255" h="3004" extrusionOk="0">
                  <a:moveTo>
                    <a:pt x="750" y="0"/>
                  </a:moveTo>
                  <a:cubicBezTo>
                    <a:pt x="586" y="0"/>
                    <a:pt x="427" y="31"/>
                    <a:pt x="275" y="79"/>
                  </a:cubicBezTo>
                  <a:cubicBezTo>
                    <a:pt x="580" y="804"/>
                    <a:pt x="446" y="1614"/>
                    <a:pt x="214" y="2357"/>
                  </a:cubicBezTo>
                  <a:cubicBezTo>
                    <a:pt x="165" y="2522"/>
                    <a:pt x="98" y="2668"/>
                    <a:pt x="1" y="2802"/>
                  </a:cubicBezTo>
                  <a:cubicBezTo>
                    <a:pt x="220" y="2930"/>
                    <a:pt x="476" y="3003"/>
                    <a:pt x="750" y="3003"/>
                  </a:cubicBezTo>
                  <a:cubicBezTo>
                    <a:pt x="1578" y="3003"/>
                    <a:pt x="2255" y="2333"/>
                    <a:pt x="2255" y="1505"/>
                  </a:cubicBezTo>
                  <a:cubicBezTo>
                    <a:pt x="2255" y="676"/>
                    <a:pt x="1578" y="0"/>
                    <a:pt x="75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5" name="Google Shape;844;p39">
              <a:extLst>
                <a:ext uri="{FF2B5EF4-FFF2-40B4-BE49-F238E27FC236}">
                  <a16:creationId xmlns:a16="http://schemas.microsoft.com/office/drawing/2014/main" id="{63351263-FF07-544F-A081-AE73FF448FB9}"/>
                </a:ext>
              </a:extLst>
            </p:cNvPr>
            <p:cNvSpPr/>
            <p:nvPr/>
          </p:nvSpPr>
          <p:spPr>
            <a:xfrm>
              <a:off x="5889873" y="3002594"/>
              <a:ext cx="160987" cy="305047"/>
            </a:xfrm>
            <a:custGeom>
              <a:avLst/>
              <a:gdLst/>
              <a:ahLst/>
              <a:cxnLst/>
              <a:rect l="l" t="t" r="r" b="b"/>
              <a:pathLst>
                <a:path w="1341" h="2541" extrusionOk="0">
                  <a:moveTo>
                    <a:pt x="786" y="0"/>
                  </a:moveTo>
                  <a:lnTo>
                    <a:pt x="786" y="0"/>
                  </a:lnTo>
                  <a:cubicBezTo>
                    <a:pt x="317" y="256"/>
                    <a:pt x="0" y="750"/>
                    <a:pt x="0" y="1322"/>
                  </a:cubicBezTo>
                  <a:cubicBezTo>
                    <a:pt x="0" y="1822"/>
                    <a:pt x="250" y="2266"/>
                    <a:pt x="627" y="2540"/>
                  </a:cubicBezTo>
                  <a:cubicBezTo>
                    <a:pt x="1218" y="1840"/>
                    <a:pt x="1340" y="737"/>
                    <a:pt x="78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6" name="Google Shape;845;p39">
              <a:extLst>
                <a:ext uri="{FF2B5EF4-FFF2-40B4-BE49-F238E27FC236}">
                  <a16:creationId xmlns:a16="http://schemas.microsoft.com/office/drawing/2014/main" id="{A6C4EC72-5D91-F944-8A2F-4229E751C5C7}"/>
                </a:ext>
              </a:extLst>
            </p:cNvPr>
            <p:cNvSpPr/>
            <p:nvPr/>
          </p:nvSpPr>
          <p:spPr>
            <a:xfrm>
              <a:off x="5965143" y="2980626"/>
              <a:ext cx="285239" cy="360630"/>
            </a:xfrm>
            <a:custGeom>
              <a:avLst/>
              <a:gdLst/>
              <a:ahLst/>
              <a:cxnLst/>
              <a:rect l="l" t="t" r="r" b="b"/>
              <a:pathLst>
                <a:path w="2376" h="3004" extrusionOk="0">
                  <a:moveTo>
                    <a:pt x="877" y="1"/>
                  </a:moveTo>
                  <a:cubicBezTo>
                    <a:pt x="616" y="1"/>
                    <a:pt x="372" y="68"/>
                    <a:pt x="159" y="183"/>
                  </a:cubicBezTo>
                  <a:cubicBezTo>
                    <a:pt x="713" y="920"/>
                    <a:pt x="591" y="2023"/>
                    <a:pt x="0" y="2723"/>
                  </a:cubicBezTo>
                  <a:cubicBezTo>
                    <a:pt x="244" y="2900"/>
                    <a:pt x="549" y="3004"/>
                    <a:pt x="877" y="3004"/>
                  </a:cubicBezTo>
                  <a:cubicBezTo>
                    <a:pt x="1706" y="3004"/>
                    <a:pt x="2376" y="2334"/>
                    <a:pt x="2376" y="1505"/>
                  </a:cubicBezTo>
                  <a:cubicBezTo>
                    <a:pt x="2376" y="677"/>
                    <a:pt x="1706" y="1"/>
                    <a:pt x="87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7" name="Google Shape;846;p39">
              <a:extLst>
                <a:ext uri="{FF2B5EF4-FFF2-40B4-BE49-F238E27FC236}">
                  <a16:creationId xmlns:a16="http://schemas.microsoft.com/office/drawing/2014/main" id="{6BAF8AD2-0CB2-F04A-8B2C-AECD2FB3AFB8}"/>
                </a:ext>
              </a:extLst>
            </p:cNvPr>
            <p:cNvSpPr/>
            <p:nvPr/>
          </p:nvSpPr>
          <p:spPr>
            <a:xfrm>
              <a:off x="5867426" y="3399955"/>
              <a:ext cx="117289" cy="90158"/>
            </a:xfrm>
            <a:custGeom>
              <a:avLst/>
              <a:gdLst/>
              <a:ahLst/>
              <a:cxnLst/>
              <a:rect l="l" t="t" r="r" b="b"/>
              <a:pathLst>
                <a:path w="977" h="751" extrusionOk="0">
                  <a:moveTo>
                    <a:pt x="893" y="0"/>
                  </a:moveTo>
                  <a:cubicBezTo>
                    <a:pt x="849" y="0"/>
                    <a:pt x="798" y="39"/>
                    <a:pt x="806" y="98"/>
                  </a:cubicBezTo>
                  <a:cubicBezTo>
                    <a:pt x="824" y="208"/>
                    <a:pt x="818" y="323"/>
                    <a:pt x="794" y="427"/>
                  </a:cubicBezTo>
                  <a:cubicBezTo>
                    <a:pt x="781" y="476"/>
                    <a:pt x="769" y="537"/>
                    <a:pt x="739" y="573"/>
                  </a:cubicBezTo>
                  <a:cubicBezTo>
                    <a:pt x="726" y="591"/>
                    <a:pt x="709" y="597"/>
                    <a:pt x="692" y="597"/>
                  </a:cubicBezTo>
                  <a:cubicBezTo>
                    <a:pt x="660" y="597"/>
                    <a:pt x="624" y="577"/>
                    <a:pt x="593" y="561"/>
                  </a:cubicBezTo>
                  <a:cubicBezTo>
                    <a:pt x="422" y="457"/>
                    <a:pt x="276" y="311"/>
                    <a:pt x="166" y="147"/>
                  </a:cubicBezTo>
                  <a:cubicBezTo>
                    <a:pt x="150" y="123"/>
                    <a:pt x="126" y="113"/>
                    <a:pt x="104" y="113"/>
                  </a:cubicBezTo>
                  <a:cubicBezTo>
                    <a:pt x="51" y="113"/>
                    <a:pt x="0" y="166"/>
                    <a:pt x="38" y="226"/>
                  </a:cubicBezTo>
                  <a:cubicBezTo>
                    <a:pt x="117" y="342"/>
                    <a:pt x="209" y="445"/>
                    <a:pt x="312" y="543"/>
                  </a:cubicBezTo>
                  <a:cubicBezTo>
                    <a:pt x="416" y="622"/>
                    <a:pt x="538" y="731"/>
                    <a:pt x="672" y="750"/>
                  </a:cubicBezTo>
                  <a:cubicBezTo>
                    <a:pt x="679" y="750"/>
                    <a:pt x="686" y="751"/>
                    <a:pt x="693" y="751"/>
                  </a:cubicBezTo>
                  <a:cubicBezTo>
                    <a:pt x="824" y="751"/>
                    <a:pt x="887" y="640"/>
                    <a:pt x="921" y="518"/>
                  </a:cubicBezTo>
                  <a:cubicBezTo>
                    <a:pt x="970" y="372"/>
                    <a:pt x="976" y="214"/>
                    <a:pt x="952" y="55"/>
                  </a:cubicBezTo>
                  <a:cubicBezTo>
                    <a:pt x="947" y="17"/>
                    <a:pt x="921" y="0"/>
                    <a:pt x="893"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8" name="Google Shape;847;p39">
              <a:extLst>
                <a:ext uri="{FF2B5EF4-FFF2-40B4-BE49-F238E27FC236}">
                  <a16:creationId xmlns:a16="http://schemas.microsoft.com/office/drawing/2014/main" id="{4FE4AA6D-7D70-E340-9BDC-2C705E97AB1E}"/>
                </a:ext>
              </a:extLst>
            </p:cNvPr>
            <p:cNvSpPr/>
            <p:nvPr/>
          </p:nvSpPr>
          <p:spPr>
            <a:xfrm>
              <a:off x="5135979" y="2448220"/>
              <a:ext cx="1243838" cy="811178"/>
            </a:xfrm>
            <a:custGeom>
              <a:avLst/>
              <a:gdLst/>
              <a:ahLst/>
              <a:cxnLst/>
              <a:rect l="l" t="t" r="r" b="b"/>
              <a:pathLst>
                <a:path w="10361" h="6757" extrusionOk="0">
                  <a:moveTo>
                    <a:pt x="8419" y="1"/>
                  </a:moveTo>
                  <a:cubicBezTo>
                    <a:pt x="8116" y="1"/>
                    <a:pt x="7822" y="153"/>
                    <a:pt x="7644" y="404"/>
                  </a:cubicBezTo>
                  <a:cubicBezTo>
                    <a:pt x="7606" y="398"/>
                    <a:pt x="7567" y="395"/>
                    <a:pt x="7528" y="395"/>
                  </a:cubicBezTo>
                  <a:cubicBezTo>
                    <a:pt x="7262" y="395"/>
                    <a:pt x="7001" y="521"/>
                    <a:pt x="6846" y="745"/>
                  </a:cubicBezTo>
                  <a:cubicBezTo>
                    <a:pt x="6670" y="994"/>
                    <a:pt x="6670" y="1348"/>
                    <a:pt x="6822" y="1610"/>
                  </a:cubicBezTo>
                  <a:cubicBezTo>
                    <a:pt x="6627" y="1707"/>
                    <a:pt x="6469" y="1871"/>
                    <a:pt x="6432" y="2097"/>
                  </a:cubicBezTo>
                  <a:cubicBezTo>
                    <a:pt x="6408" y="2273"/>
                    <a:pt x="6481" y="2462"/>
                    <a:pt x="6621" y="2566"/>
                  </a:cubicBezTo>
                  <a:cubicBezTo>
                    <a:pt x="6256" y="2572"/>
                    <a:pt x="5890" y="2596"/>
                    <a:pt x="5531" y="2651"/>
                  </a:cubicBezTo>
                  <a:cubicBezTo>
                    <a:pt x="5123" y="2712"/>
                    <a:pt x="4721" y="2816"/>
                    <a:pt x="4349" y="2992"/>
                  </a:cubicBezTo>
                  <a:cubicBezTo>
                    <a:pt x="4337" y="2998"/>
                    <a:pt x="4331" y="3004"/>
                    <a:pt x="4325" y="3017"/>
                  </a:cubicBezTo>
                  <a:lnTo>
                    <a:pt x="4313" y="3017"/>
                  </a:lnTo>
                  <a:cubicBezTo>
                    <a:pt x="4081" y="3071"/>
                    <a:pt x="3868" y="3163"/>
                    <a:pt x="3667" y="3285"/>
                  </a:cubicBezTo>
                  <a:cubicBezTo>
                    <a:pt x="3685" y="3218"/>
                    <a:pt x="3691" y="3151"/>
                    <a:pt x="3679" y="3077"/>
                  </a:cubicBezTo>
                  <a:cubicBezTo>
                    <a:pt x="3661" y="2883"/>
                    <a:pt x="3527" y="2694"/>
                    <a:pt x="3344" y="2645"/>
                  </a:cubicBezTo>
                  <a:cubicBezTo>
                    <a:pt x="3436" y="2420"/>
                    <a:pt x="3442" y="2139"/>
                    <a:pt x="3271" y="1951"/>
                  </a:cubicBezTo>
                  <a:cubicBezTo>
                    <a:pt x="3176" y="1852"/>
                    <a:pt x="3042" y="1794"/>
                    <a:pt x="2909" y="1794"/>
                  </a:cubicBezTo>
                  <a:cubicBezTo>
                    <a:pt x="2845" y="1794"/>
                    <a:pt x="2782" y="1807"/>
                    <a:pt x="2723" y="1835"/>
                  </a:cubicBezTo>
                  <a:cubicBezTo>
                    <a:pt x="2594" y="1572"/>
                    <a:pt x="2323" y="1392"/>
                    <a:pt x="2034" y="1392"/>
                  </a:cubicBezTo>
                  <a:cubicBezTo>
                    <a:pt x="2008" y="1392"/>
                    <a:pt x="1982" y="1393"/>
                    <a:pt x="1955" y="1396"/>
                  </a:cubicBezTo>
                  <a:cubicBezTo>
                    <a:pt x="1633" y="1433"/>
                    <a:pt x="1377" y="1689"/>
                    <a:pt x="1304" y="1993"/>
                  </a:cubicBezTo>
                  <a:cubicBezTo>
                    <a:pt x="1261" y="1985"/>
                    <a:pt x="1218" y="1981"/>
                    <a:pt x="1175" y="1981"/>
                  </a:cubicBezTo>
                  <a:cubicBezTo>
                    <a:pt x="940" y="1981"/>
                    <a:pt x="705" y="2101"/>
                    <a:pt x="561" y="2292"/>
                  </a:cubicBezTo>
                  <a:cubicBezTo>
                    <a:pt x="378" y="2548"/>
                    <a:pt x="378" y="2895"/>
                    <a:pt x="518" y="3169"/>
                  </a:cubicBezTo>
                  <a:cubicBezTo>
                    <a:pt x="220" y="3278"/>
                    <a:pt x="19" y="3583"/>
                    <a:pt x="6" y="3900"/>
                  </a:cubicBezTo>
                  <a:cubicBezTo>
                    <a:pt x="0" y="4259"/>
                    <a:pt x="274" y="4545"/>
                    <a:pt x="609" y="4618"/>
                  </a:cubicBezTo>
                  <a:cubicBezTo>
                    <a:pt x="667" y="4630"/>
                    <a:pt x="724" y="4636"/>
                    <a:pt x="782" y="4636"/>
                  </a:cubicBezTo>
                  <a:cubicBezTo>
                    <a:pt x="846" y="4636"/>
                    <a:pt x="911" y="4628"/>
                    <a:pt x="975" y="4612"/>
                  </a:cubicBezTo>
                  <a:lnTo>
                    <a:pt x="975" y="4612"/>
                  </a:lnTo>
                  <a:cubicBezTo>
                    <a:pt x="908" y="4893"/>
                    <a:pt x="1121" y="5209"/>
                    <a:pt x="1377" y="5337"/>
                  </a:cubicBezTo>
                  <a:cubicBezTo>
                    <a:pt x="1514" y="5404"/>
                    <a:pt x="1663" y="5437"/>
                    <a:pt x="1811" y="5437"/>
                  </a:cubicBezTo>
                  <a:cubicBezTo>
                    <a:pt x="1999" y="5437"/>
                    <a:pt x="2185" y="5384"/>
                    <a:pt x="2345" y="5282"/>
                  </a:cubicBezTo>
                  <a:lnTo>
                    <a:pt x="2345" y="5282"/>
                  </a:lnTo>
                  <a:cubicBezTo>
                    <a:pt x="2327" y="5380"/>
                    <a:pt x="2309" y="5477"/>
                    <a:pt x="2297" y="5581"/>
                  </a:cubicBezTo>
                  <a:cubicBezTo>
                    <a:pt x="2248" y="5946"/>
                    <a:pt x="2242" y="6318"/>
                    <a:pt x="2272" y="6683"/>
                  </a:cubicBezTo>
                  <a:cubicBezTo>
                    <a:pt x="2278" y="6732"/>
                    <a:pt x="2315" y="6756"/>
                    <a:pt x="2351" y="6756"/>
                  </a:cubicBezTo>
                  <a:cubicBezTo>
                    <a:pt x="2386" y="6756"/>
                    <a:pt x="2421" y="6732"/>
                    <a:pt x="2424" y="6683"/>
                  </a:cubicBezTo>
                  <a:cubicBezTo>
                    <a:pt x="2479" y="6202"/>
                    <a:pt x="2759" y="5782"/>
                    <a:pt x="3070" y="5416"/>
                  </a:cubicBezTo>
                  <a:cubicBezTo>
                    <a:pt x="3381" y="5057"/>
                    <a:pt x="3734" y="4722"/>
                    <a:pt x="4002" y="4326"/>
                  </a:cubicBezTo>
                  <a:cubicBezTo>
                    <a:pt x="4099" y="4180"/>
                    <a:pt x="4191" y="4015"/>
                    <a:pt x="4258" y="3845"/>
                  </a:cubicBezTo>
                  <a:cubicBezTo>
                    <a:pt x="4553" y="4412"/>
                    <a:pt x="5169" y="4783"/>
                    <a:pt x="5807" y="4783"/>
                  </a:cubicBezTo>
                  <a:cubicBezTo>
                    <a:pt x="5855" y="4783"/>
                    <a:pt x="5903" y="4781"/>
                    <a:pt x="5951" y="4777"/>
                  </a:cubicBezTo>
                  <a:cubicBezTo>
                    <a:pt x="6041" y="4771"/>
                    <a:pt x="6042" y="4624"/>
                    <a:pt x="5956" y="4624"/>
                  </a:cubicBezTo>
                  <a:cubicBezTo>
                    <a:pt x="5955" y="4624"/>
                    <a:pt x="5953" y="4624"/>
                    <a:pt x="5951" y="4625"/>
                  </a:cubicBezTo>
                  <a:cubicBezTo>
                    <a:pt x="5903" y="4629"/>
                    <a:pt x="5856" y="4631"/>
                    <a:pt x="5809" y="4631"/>
                  </a:cubicBezTo>
                  <a:cubicBezTo>
                    <a:pt x="5214" y="4631"/>
                    <a:pt x="4650" y="4284"/>
                    <a:pt x="4380" y="3754"/>
                  </a:cubicBezTo>
                  <a:lnTo>
                    <a:pt x="4380" y="3754"/>
                  </a:lnTo>
                  <a:cubicBezTo>
                    <a:pt x="4893" y="3888"/>
                    <a:pt x="5418" y="3955"/>
                    <a:pt x="5949" y="3955"/>
                  </a:cubicBezTo>
                  <a:cubicBezTo>
                    <a:pt x="5972" y="3955"/>
                    <a:pt x="5995" y="3955"/>
                    <a:pt x="6018" y="3955"/>
                  </a:cubicBezTo>
                  <a:cubicBezTo>
                    <a:pt x="6317" y="3955"/>
                    <a:pt x="6609" y="3930"/>
                    <a:pt x="6901" y="3888"/>
                  </a:cubicBezTo>
                  <a:cubicBezTo>
                    <a:pt x="7194" y="3845"/>
                    <a:pt x="7480" y="3772"/>
                    <a:pt x="7772" y="3723"/>
                  </a:cubicBezTo>
                  <a:cubicBezTo>
                    <a:pt x="7913" y="3701"/>
                    <a:pt x="8057" y="3686"/>
                    <a:pt x="8201" y="3686"/>
                  </a:cubicBezTo>
                  <a:cubicBezTo>
                    <a:pt x="8381" y="3686"/>
                    <a:pt x="8559" y="3710"/>
                    <a:pt x="8729" y="3778"/>
                  </a:cubicBezTo>
                  <a:cubicBezTo>
                    <a:pt x="8737" y="3781"/>
                    <a:pt x="8745" y="3783"/>
                    <a:pt x="8753" y="3783"/>
                  </a:cubicBezTo>
                  <a:cubicBezTo>
                    <a:pt x="8772" y="3783"/>
                    <a:pt x="8789" y="3773"/>
                    <a:pt x="8802" y="3760"/>
                  </a:cubicBezTo>
                  <a:cubicBezTo>
                    <a:pt x="8863" y="3839"/>
                    <a:pt x="8936" y="3900"/>
                    <a:pt x="9027" y="3948"/>
                  </a:cubicBezTo>
                  <a:cubicBezTo>
                    <a:pt x="9038" y="3952"/>
                    <a:pt x="9050" y="3954"/>
                    <a:pt x="9061" y="3954"/>
                  </a:cubicBezTo>
                  <a:cubicBezTo>
                    <a:pt x="9088" y="3954"/>
                    <a:pt x="9114" y="3943"/>
                    <a:pt x="9131" y="3918"/>
                  </a:cubicBezTo>
                  <a:cubicBezTo>
                    <a:pt x="9137" y="3906"/>
                    <a:pt x="9143" y="3894"/>
                    <a:pt x="9143" y="3881"/>
                  </a:cubicBezTo>
                  <a:cubicBezTo>
                    <a:pt x="9143" y="3863"/>
                    <a:pt x="9143" y="3845"/>
                    <a:pt x="9131" y="3827"/>
                  </a:cubicBezTo>
                  <a:cubicBezTo>
                    <a:pt x="9009" y="3620"/>
                    <a:pt x="8863" y="3437"/>
                    <a:pt x="8692" y="3278"/>
                  </a:cubicBezTo>
                  <a:lnTo>
                    <a:pt x="8692" y="3278"/>
                  </a:lnTo>
                  <a:cubicBezTo>
                    <a:pt x="8771" y="3299"/>
                    <a:pt x="8854" y="3309"/>
                    <a:pt x="8937" y="3309"/>
                  </a:cubicBezTo>
                  <a:cubicBezTo>
                    <a:pt x="9129" y="3309"/>
                    <a:pt x="9323" y="3255"/>
                    <a:pt x="9484" y="3144"/>
                  </a:cubicBezTo>
                  <a:cubicBezTo>
                    <a:pt x="9563" y="3096"/>
                    <a:pt x="9630" y="3035"/>
                    <a:pt x="9691" y="2962"/>
                  </a:cubicBezTo>
                  <a:cubicBezTo>
                    <a:pt x="9758" y="2883"/>
                    <a:pt x="9795" y="2767"/>
                    <a:pt x="9904" y="2730"/>
                  </a:cubicBezTo>
                  <a:cubicBezTo>
                    <a:pt x="10002" y="2694"/>
                    <a:pt x="10093" y="2657"/>
                    <a:pt x="10172" y="2584"/>
                  </a:cubicBezTo>
                  <a:cubicBezTo>
                    <a:pt x="10239" y="2511"/>
                    <a:pt x="10294" y="2420"/>
                    <a:pt x="10318" y="2322"/>
                  </a:cubicBezTo>
                  <a:cubicBezTo>
                    <a:pt x="10361" y="2121"/>
                    <a:pt x="10282" y="1920"/>
                    <a:pt x="10130" y="1786"/>
                  </a:cubicBezTo>
                  <a:cubicBezTo>
                    <a:pt x="10312" y="1555"/>
                    <a:pt x="10312" y="1208"/>
                    <a:pt x="10136" y="970"/>
                  </a:cubicBezTo>
                  <a:cubicBezTo>
                    <a:pt x="9983" y="753"/>
                    <a:pt x="9726" y="648"/>
                    <a:pt x="9466" y="648"/>
                  </a:cubicBezTo>
                  <a:cubicBezTo>
                    <a:pt x="9405" y="648"/>
                    <a:pt x="9343" y="654"/>
                    <a:pt x="9283" y="665"/>
                  </a:cubicBezTo>
                  <a:cubicBezTo>
                    <a:pt x="9185" y="343"/>
                    <a:pt x="8905" y="75"/>
                    <a:pt x="8570" y="14"/>
                  </a:cubicBezTo>
                  <a:cubicBezTo>
                    <a:pt x="8520" y="5"/>
                    <a:pt x="8469" y="1"/>
                    <a:pt x="8419"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69" name="Google Shape;848;p39">
              <a:extLst>
                <a:ext uri="{FF2B5EF4-FFF2-40B4-BE49-F238E27FC236}">
                  <a16:creationId xmlns:a16="http://schemas.microsoft.com/office/drawing/2014/main" id="{3ED3BF3F-7E87-2840-BC93-AB2123D3CAAF}"/>
                </a:ext>
              </a:extLst>
            </p:cNvPr>
            <p:cNvSpPr/>
            <p:nvPr/>
          </p:nvSpPr>
          <p:spPr>
            <a:xfrm>
              <a:off x="6324443" y="3040289"/>
              <a:ext cx="105884" cy="139258"/>
            </a:xfrm>
            <a:custGeom>
              <a:avLst/>
              <a:gdLst/>
              <a:ahLst/>
              <a:cxnLst/>
              <a:rect l="l" t="t" r="r" b="b"/>
              <a:pathLst>
                <a:path w="882" h="1160" extrusionOk="0">
                  <a:moveTo>
                    <a:pt x="645" y="1"/>
                  </a:moveTo>
                  <a:cubicBezTo>
                    <a:pt x="377" y="1"/>
                    <a:pt x="126" y="162"/>
                    <a:pt x="22" y="417"/>
                  </a:cubicBezTo>
                  <a:cubicBezTo>
                    <a:pt x="0" y="473"/>
                    <a:pt x="46" y="511"/>
                    <a:pt x="93" y="511"/>
                  </a:cubicBezTo>
                  <a:cubicBezTo>
                    <a:pt x="124" y="511"/>
                    <a:pt x="154" y="496"/>
                    <a:pt x="169" y="460"/>
                  </a:cubicBezTo>
                  <a:cubicBezTo>
                    <a:pt x="230" y="320"/>
                    <a:pt x="351" y="216"/>
                    <a:pt x="498" y="174"/>
                  </a:cubicBezTo>
                  <a:lnTo>
                    <a:pt x="498" y="174"/>
                  </a:lnTo>
                  <a:cubicBezTo>
                    <a:pt x="723" y="436"/>
                    <a:pt x="662" y="832"/>
                    <a:pt x="370" y="1014"/>
                  </a:cubicBezTo>
                  <a:cubicBezTo>
                    <a:pt x="298" y="1061"/>
                    <a:pt x="343" y="1159"/>
                    <a:pt x="407" y="1159"/>
                  </a:cubicBezTo>
                  <a:cubicBezTo>
                    <a:pt x="418" y="1159"/>
                    <a:pt x="430" y="1156"/>
                    <a:pt x="443" y="1148"/>
                  </a:cubicBezTo>
                  <a:cubicBezTo>
                    <a:pt x="790" y="929"/>
                    <a:pt x="881" y="484"/>
                    <a:pt x="668" y="149"/>
                  </a:cubicBezTo>
                  <a:lnTo>
                    <a:pt x="668" y="149"/>
                  </a:lnTo>
                  <a:cubicBezTo>
                    <a:pt x="692" y="155"/>
                    <a:pt x="717" y="155"/>
                    <a:pt x="741" y="162"/>
                  </a:cubicBezTo>
                  <a:cubicBezTo>
                    <a:pt x="747" y="163"/>
                    <a:pt x="752" y="163"/>
                    <a:pt x="758" y="163"/>
                  </a:cubicBezTo>
                  <a:cubicBezTo>
                    <a:pt x="842" y="163"/>
                    <a:pt x="870" y="33"/>
                    <a:pt x="784" y="15"/>
                  </a:cubicBezTo>
                  <a:cubicBezTo>
                    <a:pt x="738" y="6"/>
                    <a:pt x="691" y="1"/>
                    <a:pt x="64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0" name="Google Shape;849;p39">
              <a:extLst>
                <a:ext uri="{FF2B5EF4-FFF2-40B4-BE49-F238E27FC236}">
                  <a16:creationId xmlns:a16="http://schemas.microsoft.com/office/drawing/2014/main" id="{76CF962D-1639-F24E-9EA2-006B8D2D22ED}"/>
                </a:ext>
              </a:extLst>
            </p:cNvPr>
            <p:cNvSpPr/>
            <p:nvPr/>
          </p:nvSpPr>
          <p:spPr>
            <a:xfrm>
              <a:off x="5362147" y="3338965"/>
              <a:ext cx="105884" cy="126893"/>
            </a:xfrm>
            <a:custGeom>
              <a:avLst/>
              <a:gdLst/>
              <a:ahLst/>
              <a:cxnLst/>
              <a:rect l="l" t="t" r="r" b="b"/>
              <a:pathLst>
                <a:path w="882" h="1057" extrusionOk="0">
                  <a:moveTo>
                    <a:pt x="431" y="1"/>
                  </a:moveTo>
                  <a:cubicBezTo>
                    <a:pt x="275" y="1"/>
                    <a:pt x="123" y="79"/>
                    <a:pt x="35" y="213"/>
                  </a:cubicBezTo>
                  <a:cubicBezTo>
                    <a:pt x="0" y="269"/>
                    <a:pt x="54" y="325"/>
                    <a:pt x="108" y="325"/>
                  </a:cubicBezTo>
                  <a:cubicBezTo>
                    <a:pt x="131" y="325"/>
                    <a:pt x="153" y="316"/>
                    <a:pt x="169" y="293"/>
                  </a:cubicBezTo>
                  <a:cubicBezTo>
                    <a:pt x="187" y="262"/>
                    <a:pt x="212" y="238"/>
                    <a:pt x="236" y="220"/>
                  </a:cubicBezTo>
                  <a:lnTo>
                    <a:pt x="236" y="220"/>
                  </a:lnTo>
                  <a:cubicBezTo>
                    <a:pt x="224" y="561"/>
                    <a:pt x="419" y="896"/>
                    <a:pt x="729" y="1048"/>
                  </a:cubicBezTo>
                  <a:cubicBezTo>
                    <a:pt x="741" y="1054"/>
                    <a:pt x="752" y="1056"/>
                    <a:pt x="763" y="1056"/>
                  </a:cubicBezTo>
                  <a:cubicBezTo>
                    <a:pt x="833" y="1056"/>
                    <a:pt x="881" y="951"/>
                    <a:pt x="802" y="914"/>
                  </a:cubicBezTo>
                  <a:cubicBezTo>
                    <a:pt x="522" y="774"/>
                    <a:pt x="358" y="475"/>
                    <a:pt x="388" y="159"/>
                  </a:cubicBezTo>
                  <a:cubicBezTo>
                    <a:pt x="388" y="159"/>
                    <a:pt x="388" y="159"/>
                    <a:pt x="388" y="153"/>
                  </a:cubicBezTo>
                  <a:cubicBezTo>
                    <a:pt x="437" y="153"/>
                    <a:pt x="492" y="153"/>
                    <a:pt x="534" y="171"/>
                  </a:cubicBezTo>
                  <a:cubicBezTo>
                    <a:pt x="543" y="174"/>
                    <a:pt x="551" y="175"/>
                    <a:pt x="559" y="175"/>
                  </a:cubicBezTo>
                  <a:cubicBezTo>
                    <a:pt x="633" y="175"/>
                    <a:pt x="660" y="52"/>
                    <a:pt x="577" y="25"/>
                  </a:cubicBezTo>
                  <a:cubicBezTo>
                    <a:pt x="529" y="9"/>
                    <a:pt x="480" y="1"/>
                    <a:pt x="43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1" name="Google Shape;850;p39">
              <a:extLst>
                <a:ext uri="{FF2B5EF4-FFF2-40B4-BE49-F238E27FC236}">
                  <a16:creationId xmlns:a16="http://schemas.microsoft.com/office/drawing/2014/main" id="{8D026813-AFCF-C040-99D3-87D82E218801}"/>
                </a:ext>
              </a:extLst>
            </p:cNvPr>
            <p:cNvSpPr/>
            <p:nvPr/>
          </p:nvSpPr>
          <p:spPr>
            <a:xfrm>
              <a:off x="5643417" y="3459612"/>
              <a:ext cx="155825" cy="127733"/>
            </a:xfrm>
            <a:custGeom>
              <a:avLst/>
              <a:gdLst/>
              <a:ahLst/>
              <a:cxnLst/>
              <a:rect l="l" t="t" r="r" b="b"/>
              <a:pathLst>
                <a:path w="1298" h="1064" extrusionOk="0">
                  <a:moveTo>
                    <a:pt x="759" y="0"/>
                  </a:moveTo>
                  <a:cubicBezTo>
                    <a:pt x="568" y="0"/>
                    <a:pt x="369" y="80"/>
                    <a:pt x="226" y="195"/>
                  </a:cubicBezTo>
                  <a:cubicBezTo>
                    <a:pt x="80" y="311"/>
                    <a:pt x="0" y="500"/>
                    <a:pt x="37" y="689"/>
                  </a:cubicBezTo>
                  <a:cubicBezTo>
                    <a:pt x="80" y="871"/>
                    <a:pt x="232" y="1017"/>
                    <a:pt x="415" y="1048"/>
                  </a:cubicBezTo>
                  <a:lnTo>
                    <a:pt x="433" y="1048"/>
                  </a:lnTo>
                  <a:cubicBezTo>
                    <a:pt x="476" y="1059"/>
                    <a:pt x="521" y="1064"/>
                    <a:pt x="565" y="1064"/>
                  </a:cubicBezTo>
                  <a:cubicBezTo>
                    <a:pt x="671" y="1064"/>
                    <a:pt x="779" y="1036"/>
                    <a:pt x="877" y="993"/>
                  </a:cubicBezTo>
                  <a:cubicBezTo>
                    <a:pt x="1036" y="920"/>
                    <a:pt x="1176" y="804"/>
                    <a:pt x="1237" y="640"/>
                  </a:cubicBezTo>
                  <a:cubicBezTo>
                    <a:pt x="1298" y="481"/>
                    <a:pt x="1273" y="299"/>
                    <a:pt x="1164" y="171"/>
                  </a:cubicBezTo>
                  <a:cubicBezTo>
                    <a:pt x="1056" y="50"/>
                    <a:pt x="911" y="0"/>
                    <a:pt x="75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2" name="Google Shape;851;p39">
              <a:extLst>
                <a:ext uri="{FF2B5EF4-FFF2-40B4-BE49-F238E27FC236}">
                  <a16:creationId xmlns:a16="http://schemas.microsoft.com/office/drawing/2014/main" id="{836A9C53-093C-0E4B-ABE9-C34220E197DA}"/>
                </a:ext>
              </a:extLst>
            </p:cNvPr>
            <p:cNvSpPr/>
            <p:nvPr/>
          </p:nvSpPr>
          <p:spPr>
            <a:xfrm>
              <a:off x="6052897" y="3353130"/>
              <a:ext cx="155825" cy="127733"/>
            </a:xfrm>
            <a:custGeom>
              <a:avLst/>
              <a:gdLst/>
              <a:ahLst/>
              <a:cxnLst/>
              <a:rect l="l" t="t" r="r" b="b"/>
              <a:pathLst>
                <a:path w="1298" h="1064" extrusionOk="0">
                  <a:moveTo>
                    <a:pt x="757" y="0"/>
                  </a:moveTo>
                  <a:cubicBezTo>
                    <a:pt x="567" y="0"/>
                    <a:pt x="368" y="78"/>
                    <a:pt x="226" y="193"/>
                  </a:cubicBezTo>
                  <a:cubicBezTo>
                    <a:pt x="79" y="315"/>
                    <a:pt x="0" y="497"/>
                    <a:pt x="37" y="686"/>
                  </a:cubicBezTo>
                  <a:cubicBezTo>
                    <a:pt x="79" y="875"/>
                    <a:pt x="232" y="1015"/>
                    <a:pt x="421" y="1046"/>
                  </a:cubicBezTo>
                  <a:cubicBezTo>
                    <a:pt x="421" y="1052"/>
                    <a:pt x="427" y="1052"/>
                    <a:pt x="433" y="1052"/>
                  </a:cubicBezTo>
                  <a:cubicBezTo>
                    <a:pt x="474" y="1060"/>
                    <a:pt x="514" y="1064"/>
                    <a:pt x="555" y="1064"/>
                  </a:cubicBezTo>
                  <a:cubicBezTo>
                    <a:pt x="666" y="1064"/>
                    <a:pt x="775" y="1035"/>
                    <a:pt x="877" y="991"/>
                  </a:cubicBezTo>
                  <a:cubicBezTo>
                    <a:pt x="1036" y="918"/>
                    <a:pt x="1176" y="802"/>
                    <a:pt x="1237" y="638"/>
                  </a:cubicBezTo>
                  <a:cubicBezTo>
                    <a:pt x="1298" y="479"/>
                    <a:pt x="1273" y="296"/>
                    <a:pt x="1164" y="169"/>
                  </a:cubicBezTo>
                  <a:cubicBezTo>
                    <a:pt x="1056" y="50"/>
                    <a:pt x="909" y="0"/>
                    <a:pt x="75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3" name="Google Shape;852;p39">
              <a:extLst>
                <a:ext uri="{FF2B5EF4-FFF2-40B4-BE49-F238E27FC236}">
                  <a16:creationId xmlns:a16="http://schemas.microsoft.com/office/drawing/2014/main" id="{78CB09E4-DC11-C341-83DF-F026E561234B}"/>
                </a:ext>
              </a:extLst>
            </p:cNvPr>
            <p:cNvSpPr/>
            <p:nvPr/>
          </p:nvSpPr>
          <p:spPr>
            <a:xfrm>
              <a:off x="5411366" y="2838491"/>
              <a:ext cx="174433" cy="244662"/>
            </a:xfrm>
            <a:custGeom>
              <a:avLst/>
              <a:gdLst/>
              <a:ahLst/>
              <a:cxnLst/>
              <a:rect l="l" t="t" r="r" b="b"/>
              <a:pathLst>
                <a:path w="1453" h="2038" extrusionOk="0">
                  <a:moveTo>
                    <a:pt x="1381" y="1"/>
                  </a:moveTo>
                  <a:cubicBezTo>
                    <a:pt x="1364" y="1"/>
                    <a:pt x="1346" y="9"/>
                    <a:pt x="1330" y="21"/>
                  </a:cubicBezTo>
                  <a:cubicBezTo>
                    <a:pt x="849" y="399"/>
                    <a:pt x="459" y="898"/>
                    <a:pt x="204" y="1459"/>
                  </a:cubicBezTo>
                  <a:cubicBezTo>
                    <a:pt x="130" y="1623"/>
                    <a:pt x="70" y="1788"/>
                    <a:pt x="15" y="1958"/>
                  </a:cubicBezTo>
                  <a:cubicBezTo>
                    <a:pt x="0" y="2006"/>
                    <a:pt x="40" y="2038"/>
                    <a:pt x="80" y="2038"/>
                  </a:cubicBezTo>
                  <a:cubicBezTo>
                    <a:pt x="106" y="2038"/>
                    <a:pt x="133" y="2023"/>
                    <a:pt x="143" y="1989"/>
                  </a:cubicBezTo>
                  <a:cubicBezTo>
                    <a:pt x="319" y="1416"/>
                    <a:pt x="630" y="886"/>
                    <a:pt x="1044" y="460"/>
                  </a:cubicBezTo>
                  <a:cubicBezTo>
                    <a:pt x="1160" y="332"/>
                    <a:pt x="1288" y="222"/>
                    <a:pt x="1422" y="113"/>
                  </a:cubicBezTo>
                  <a:cubicBezTo>
                    <a:pt x="1452" y="88"/>
                    <a:pt x="1446" y="46"/>
                    <a:pt x="1422" y="21"/>
                  </a:cubicBezTo>
                  <a:cubicBezTo>
                    <a:pt x="1410" y="7"/>
                    <a:pt x="1396" y="1"/>
                    <a:pt x="138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4" name="Google Shape;853;p39">
              <a:extLst>
                <a:ext uri="{FF2B5EF4-FFF2-40B4-BE49-F238E27FC236}">
                  <a16:creationId xmlns:a16="http://schemas.microsoft.com/office/drawing/2014/main" id="{93986833-69CB-5C4F-BBD8-83CA5175680E}"/>
                </a:ext>
              </a:extLst>
            </p:cNvPr>
            <p:cNvSpPr/>
            <p:nvPr/>
          </p:nvSpPr>
          <p:spPr>
            <a:xfrm>
              <a:off x="5925647" y="2743054"/>
              <a:ext cx="266991" cy="96520"/>
            </a:xfrm>
            <a:custGeom>
              <a:avLst/>
              <a:gdLst/>
              <a:ahLst/>
              <a:cxnLst/>
              <a:rect l="l" t="t" r="r" b="b"/>
              <a:pathLst>
                <a:path w="2224" h="804" extrusionOk="0">
                  <a:moveTo>
                    <a:pt x="86" y="0"/>
                  </a:moveTo>
                  <a:cubicBezTo>
                    <a:pt x="0" y="6"/>
                    <a:pt x="0" y="134"/>
                    <a:pt x="86" y="134"/>
                  </a:cubicBezTo>
                  <a:cubicBezTo>
                    <a:pt x="108" y="134"/>
                    <a:pt x="131" y="133"/>
                    <a:pt x="154" y="133"/>
                  </a:cubicBezTo>
                  <a:cubicBezTo>
                    <a:pt x="697" y="133"/>
                    <a:pt x="1232" y="273"/>
                    <a:pt x="1706" y="530"/>
                  </a:cubicBezTo>
                  <a:cubicBezTo>
                    <a:pt x="1852" y="609"/>
                    <a:pt x="1986" y="695"/>
                    <a:pt x="2114" y="792"/>
                  </a:cubicBezTo>
                  <a:cubicBezTo>
                    <a:pt x="2122" y="800"/>
                    <a:pt x="2132" y="803"/>
                    <a:pt x="2143" y="803"/>
                  </a:cubicBezTo>
                  <a:cubicBezTo>
                    <a:pt x="2167" y="803"/>
                    <a:pt x="2193" y="788"/>
                    <a:pt x="2205" y="768"/>
                  </a:cubicBezTo>
                  <a:cubicBezTo>
                    <a:pt x="2224" y="737"/>
                    <a:pt x="2205" y="701"/>
                    <a:pt x="2181" y="676"/>
                  </a:cubicBezTo>
                  <a:cubicBezTo>
                    <a:pt x="1712" y="323"/>
                    <a:pt x="1158" y="104"/>
                    <a:pt x="579" y="31"/>
                  </a:cubicBezTo>
                  <a:cubicBezTo>
                    <a:pt x="415" y="6"/>
                    <a:pt x="250" y="0"/>
                    <a:pt x="8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5" name="Google Shape;854;p39">
              <a:extLst>
                <a:ext uri="{FF2B5EF4-FFF2-40B4-BE49-F238E27FC236}">
                  <a16:creationId xmlns:a16="http://schemas.microsoft.com/office/drawing/2014/main" id="{AB66B94E-2A95-8E41-AEA6-5F57F5361C0E}"/>
                </a:ext>
              </a:extLst>
            </p:cNvPr>
            <p:cNvSpPr/>
            <p:nvPr/>
          </p:nvSpPr>
          <p:spPr>
            <a:xfrm>
              <a:off x="5304885" y="3002594"/>
              <a:ext cx="132415" cy="132415"/>
            </a:xfrm>
            <a:custGeom>
              <a:avLst/>
              <a:gdLst/>
              <a:ahLst/>
              <a:cxnLst/>
              <a:rect l="l" t="t" r="r" b="b"/>
              <a:pathLst>
                <a:path w="1103" h="1103" extrusionOk="0">
                  <a:moveTo>
                    <a:pt x="555" y="0"/>
                  </a:moveTo>
                  <a:cubicBezTo>
                    <a:pt x="250" y="0"/>
                    <a:pt x="0" y="250"/>
                    <a:pt x="0" y="549"/>
                  </a:cubicBezTo>
                  <a:cubicBezTo>
                    <a:pt x="0" y="853"/>
                    <a:pt x="250" y="1103"/>
                    <a:pt x="555" y="1103"/>
                  </a:cubicBezTo>
                  <a:cubicBezTo>
                    <a:pt x="853" y="1103"/>
                    <a:pt x="1103" y="853"/>
                    <a:pt x="1103" y="549"/>
                  </a:cubicBezTo>
                  <a:cubicBezTo>
                    <a:pt x="1103" y="250"/>
                    <a:pt x="853" y="0"/>
                    <a:pt x="55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6" name="Google Shape;855;p39">
              <a:extLst>
                <a:ext uri="{FF2B5EF4-FFF2-40B4-BE49-F238E27FC236}">
                  <a16:creationId xmlns:a16="http://schemas.microsoft.com/office/drawing/2014/main" id="{A6A02EBD-1B14-8047-BF59-78ABEEE65541}"/>
                </a:ext>
              </a:extLst>
            </p:cNvPr>
            <p:cNvSpPr/>
            <p:nvPr/>
          </p:nvSpPr>
          <p:spPr>
            <a:xfrm>
              <a:off x="6041853" y="2669945"/>
              <a:ext cx="131815" cy="131695"/>
            </a:xfrm>
            <a:custGeom>
              <a:avLst/>
              <a:gdLst/>
              <a:ahLst/>
              <a:cxnLst/>
              <a:rect l="l" t="t" r="r" b="b"/>
              <a:pathLst>
                <a:path w="1098" h="1097" extrusionOk="0">
                  <a:moveTo>
                    <a:pt x="549" y="0"/>
                  </a:moveTo>
                  <a:cubicBezTo>
                    <a:pt x="245" y="0"/>
                    <a:pt x="1" y="244"/>
                    <a:pt x="1" y="548"/>
                  </a:cubicBezTo>
                  <a:cubicBezTo>
                    <a:pt x="1" y="853"/>
                    <a:pt x="245" y="1096"/>
                    <a:pt x="549" y="1096"/>
                  </a:cubicBezTo>
                  <a:cubicBezTo>
                    <a:pt x="854" y="1096"/>
                    <a:pt x="1097" y="853"/>
                    <a:pt x="1097" y="548"/>
                  </a:cubicBezTo>
                  <a:cubicBezTo>
                    <a:pt x="1097" y="244"/>
                    <a:pt x="854" y="0"/>
                    <a:pt x="54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7" name="Google Shape;856;p39">
              <a:extLst>
                <a:ext uri="{FF2B5EF4-FFF2-40B4-BE49-F238E27FC236}">
                  <a16:creationId xmlns:a16="http://schemas.microsoft.com/office/drawing/2014/main" id="{EE7DECE5-2C24-A045-8164-542591A5C6C5}"/>
                </a:ext>
              </a:extLst>
            </p:cNvPr>
            <p:cNvSpPr/>
            <p:nvPr/>
          </p:nvSpPr>
          <p:spPr>
            <a:xfrm>
              <a:off x="6123125" y="2726968"/>
              <a:ext cx="132415" cy="131695"/>
            </a:xfrm>
            <a:custGeom>
              <a:avLst/>
              <a:gdLst/>
              <a:ahLst/>
              <a:cxnLst/>
              <a:rect l="l" t="t" r="r" b="b"/>
              <a:pathLst>
                <a:path w="1103" h="1097" extrusionOk="0">
                  <a:moveTo>
                    <a:pt x="548" y="0"/>
                  </a:moveTo>
                  <a:cubicBezTo>
                    <a:pt x="250" y="0"/>
                    <a:pt x="0" y="244"/>
                    <a:pt x="0" y="548"/>
                  </a:cubicBezTo>
                  <a:cubicBezTo>
                    <a:pt x="0" y="853"/>
                    <a:pt x="250" y="1097"/>
                    <a:pt x="548" y="1097"/>
                  </a:cubicBezTo>
                  <a:cubicBezTo>
                    <a:pt x="853" y="1097"/>
                    <a:pt x="1103" y="853"/>
                    <a:pt x="1103" y="548"/>
                  </a:cubicBezTo>
                  <a:cubicBezTo>
                    <a:pt x="1103" y="244"/>
                    <a:pt x="853" y="0"/>
                    <a:pt x="54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8" name="Google Shape;857;p39">
              <a:extLst>
                <a:ext uri="{FF2B5EF4-FFF2-40B4-BE49-F238E27FC236}">
                  <a16:creationId xmlns:a16="http://schemas.microsoft.com/office/drawing/2014/main" id="{905D74BF-7287-9F4F-B40A-2F6E2145C80F}"/>
                </a:ext>
              </a:extLst>
            </p:cNvPr>
            <p:cNvSpPr/>
            <p:nvPr/>
          </p:nvSpPr>
          <p:spPr>
            <a:xfrm>
              <a:off x="5336337" y="2895153"/>
              <a:ext cx="131695" cy="131695"/>
            </a:xfrm>
            <a:custGeom>
              <a:avLst/>
              <a:gdLst/>
              <a:ahLst/>
              <a:cxnLst/>
              <a:rect l="l" t="t" r="r" b="b"/>
              <a:pathLst>
                <a:path w="1097" h="1097" extrusionOk="0">
                  <a:moveTo>
                    <a:pt x="548" y="0"/>
                  </a:moveTo>
                  <a:cubicBezTo>
                    <a:pt x="244" y="0"/>
                    <a:pt x="0" y="244"/>
                    <a:pt x="0" y="548"/>
                  </a:cubicBezTo>
                  <a:cubicBezTo>
                    <a:pt x="0" y="853"/>
                    <a:pt x="244" y="1096"/>
                    <a:pt x="548" y="1096"/>
                  </a:cubicBezTo>
                  <a:cubicBezTo>
                    <a:pt x="853" y="1096"/>
                    <a:pt x="1097" y="853"/>
                    <a:pt x="1097" y="548"/>
                  </a:cubicBezTo>
                  <a:cubicBezTo>
                    <a:pt x="1097" y="244"/>
                    <a:pt x="853" y="0"/>
                    <a:pt x="54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9" name="Google Shape;858;p39">
              <a:extLst>
                <a:ext uri="{FF2B5EF4-FFF2-40B4-BE49-F238E27FC236}">
                  <a16:creationId xmlns:a16="http://schemas.microsoft.com/office/drawing/2014/main" id="{9B40EFCE-2557-714C-BD35-4E5F80A16B5D}"/>
                </a:ext>
              </a:extLst>
            </p:cNvPr>
            <p:cNvSpPr/>
            <p:nvPr/>
          </p:nvSpPr>
          <p:spPr>
            <a:xfrm>
              <a:off x="5979068" y="3630678"/>
              <a:ext cx="174072" cy="140458"/>
            </a:xfrm>
            <a:custGeom>
              <a:avLst/>
              <a:gdLst/>
              <a:ahLst/>
              <a:cxnLst/>
              <a:rect l="l" t="t" r="r" b="b"/>
              <a:pathLst>
                <a:path w="1450" h="1170" extrusionOk="0">
                  <a:moveTo>
                    <a:pt x="1121" y="1"/>
                  </a:moveTo>
                  <a:lnTo>
                    <a:pt x="0" y="488"/>
                  </a:lnTo>
                  <a:lnTo>
                    <a:pt x="274" y="1121"/>
                  </a:lnTo>
                  <a:cubicBezTo>
                    <a:pt x="274" y="1121"/>
                    <a:pt x="416" y="1170"/>
                    <a:pt x="618" y="1170"/>
                  </a:cubicBezTo>
                  <a:cubicBezTo>
                    <a:pt x="856" y="1170"/>
                    <a:pt x="1179" y="1102"/>
                    <a:pt x="1450" y="805"/>
                  </a:cubicBezTo>
                  <a:lnTo>
                    <a:pt x="1121" y="1"/>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80" name="Google Shape;859;p39">
              <a:extLst>
                <a:ext uri="{FF2B5EF4-FFF2-40B4-BE49-F238E27FC236}">
                  <a16:creationId xmlns:a16="http://schemas.microsoft.com/office/drawing/2014/main" id="{DF62634B-E507-3349-AAA4-49710ECEC606}"/>
                </a:ext>
              </a:extLst>
            </p:cNvPr>
            <p:cNvSpPr/>
            <p:nvPr/>
          </p:nvSpPr>
          <p:spPr>
            <a:xfrm>
              <a:off x="5859862" y="3723714"/>
              <a:ext cx="566036" cy="308408"/>
            </a:xfrm>
            <a:custGeom>
              <a:avLst/>
              <a:gdLst/>
              <a:ahLst/>
              <a:cxnLst/>
              <a:rect l="l" t="t" r="r" b="b"/>
              <a:pathLst>
                <a:path w="4715" h="2569" extrusionOk="0">
                  <a:moveTo>
                    <a:pt x="2801" y="1"/>
                  </a:moveTo>
                  <a:cubicBezTo>
                    <a:pt x="2582" y="1"/>
                    <a:pt x="2443" y="30"/>
                    <a:pt x="2443" y="30"/>
                  </a:cubicBezTo>
                  <a:cubicBezTo>
                    <a:pt x="2091" y="312"/>
                    <a:pt x="1718" y="365"/>
                    <a:pt x="1489" y="365"/>
                  </a:cubicBezTo>
                  <a:cubicBezTo>
                    <a:pt x="1353" y="365"/>
                    <a:pt x="1267" y="346"/>
                    <a:pt x="1267" y="346"/>
                  </a:cubicBezTo>
                  <a:cubicBezTo>
                    <a:pt x="189" y="913"/>
                    <a:pt x="0" y="2484"/>
                    <a:pt x="0" y="2484"/>
                  </a:cubicBezTo>
                  <a:cubicBezTo>
                    <a:pt x="323" y="2543"/>
                    <a:pt x="634" y="2569"/>
                    <a:pt x="931" y="2569"/>
                  </a:cubicBezTo>
                  <a:cubicBezTo>
                    <a:pt x="3229" y="2569"/>
                    <a:pt x="4715" y="1016"/>
                    <a:pt x="4715" y="1016"/>
                  </a:cubicBezTo>
                  <a:cubicBezTo>
                    <a:pt x="4129" y="138"/>
                    <a:pt x="3277" y="1"/>
                    <a:pt x="280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grpSp>
      <p:pic>
        <p:nvPicPr>
          <p:cNvPr id="81" name="Picture 80">
            <a:extLst>
              <a:ext uri="{FF2B5EF4-FFF2-40B4-BE49-F238E27FC236}">
                <a16:creationId xmlns:a16="http://schemas.microsoft.com/office/drawing/2014/main" id="{99AEA8A8-A762-0643-83A8-B43C2B155E3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406" b="97351" l="10000" r="89111"/>
                    </a14:imgEffect>
                  </a14:imgLayer>
                </a14:imgProps>
              </a:ext>
            </a:extLst>
          </a:blip>
          <a:stretch>
            <a:fillRect/>
          </a:stretch>
        </p:blipFill>
        <p:spPr>
          <a:xfrm>
            <a:off x="1910319" y="1832714"/>
            <a:ext cx="1085850" cy="1122916"/>
          </a:xfrm>
          <a:prstGeom prst="rect">
            <a:avLst/>
          </a:prstGeom>
        </p:spPr>
      </p:pic>
      <p:pic>
        <p:nvPicPr>
          <p:cNvPr id="82" name="Picture 81">
            <a:extLst>
              <a:ext uri="{FF2B5EF4-FFF2-40B4-BE49-F238E27FC236}">
                <a16:creationId xmlns:a16="http://schemas.microsoft.com/office/drawing/2014/main" id="{CB922F24-D496-414C-9450-9997E635F334}"/>
              </a:ext>
            </a:extLst>
          </p:cNvPr>
          <p:cNvPicPr>
            <a:picLocks noChangeAspect="1"/>
          </p:cNvPicPr>
          <p:nvPr/>
        </p:nvPicPr>
        <p:blipFill>
          <a:blip r:embed="rId5">
            <a:extLst>
              <a:ext uri="{BEBA8EAE-BF5A-486C-A8C5-ECC9F3942E4B}">
                <a14:imgProps xmlns:a14="http://schemas.microsoft.com/office/drawing/2010/main">
                  <a14:imgLayer r:embed="rId7">
                    <a14:imgEffect>
                      <a14:backgroundRemoval t="3406" b="97351" l="10000" r="89111"/>
                    </a14:imgEffect>
                  </a14:imgLayer>
                </a14:imgProps>
              </a:ext>
            </a:extLst>
          </a:blip>
          <a:stretch>
            <a:fillRect/>
          </a:stretch>
        </p:blipFill>
        <p:spPr>
          <a:xfrm>
            <a:off x="2936666" y="1858344"/>
            <a:ext cx="1085850" cy="1122916"/>
          </a:xfrm>
          <a:prstGeom prst="rect">
            <a:avLst/>
          </a:prstGeom>
        </p:spPr>
      </p:pic>
      <p:pic>
        <p:nvPicPr>
          <p:cNvPr id="83" name="Picture 82">
            <a:extLst>
              <a:ext uri="{FF2B5EF4-FFF2-40B4-BE49-F238E27FC236}">
                <a16:creationId xmlns:a16="http://schemas.microsoft.com/office/drawing/2014/main" id="{C32E5478-2331-5D44-A9AB-3CB6891D4DEB}"/>
              </a:ext>
            </a:extLst>
          </p:cNvPr>
          <p:cNvPicPr>
            <a:picLocks noChangeAspect="1"/>
          </p:cNvPicPr>
          <p:nvPr/>
        </p:nvPicPr>
        <p:blipFill>
          <a:blip r:embed="rId5">
            <a:extLst>
              <a:ext uri="{BEBA8EAE-BF5A-486C-A8C5-ECC9F3942E4B}">
                <a14:imgProps xmlns:a14="http://schemas.microsoft.com/office/drawing/2010/main">
                  <a14:imgLayer r:embed="rId8">
                    <a14:imgEffect>
                      <a14:backgroundRemoval t="3406" b="97351" l="10000" r="89111"/>
                    </a14:imgEffect>
                  </a14:imgLayer>
                </a14:imgProps>
              </a:ext>
            </a:extLst>
          </a:blip>
          <a:stretch>
            <a:fillRect/>
          </a:stretch>
        </p:blipFill>
        <p:spPr>
          <a:xfrm>
            <a:off x="3849240" y="1862897"/>
            <a:ext cx="1085850" cy="1122916"/>
          </a:xfrm>
          <a:prstGeom prst="rect">
            <a:avLst/>
          </a:prstGeom>
        </p:spPr>
      </p:pic>
      <p:pic>
        <p:nvPicPr>
          <p:cNvPr id="84" name="Picture 83">
            <a:extLst>
              <a:ext uri="{FF2B5EF4-FFF2-40B4-BE49-F238E27FC236}">
                <a16:creationId xmlns:a16="http://schemas.microsoft.com/office/drawing/2014/main" id="{68A7818D-F8F0-5649-BA24-A5BAB15F48FC}"/>
              </a:ext>
            </a:extLst>
          </p:cNvPr>
          <p:cNvPicPr>
            <a:picLocks noChangeAspect="1"/>
          </p:cNvPicPr>
          <p:nvPr/>
        </p:nvPicPr>
        <p:blipFill>
          <a:blip r:embed="rId5">
            <a:extLst>
              <a:ext uri="{BEBA8EAE-BF5A-486C-A8C5-ECC9F3942E4B}">
                <a14:imgProps xmlns:a14="http://schemas.microsoft.com/office/drawing/2010/main">
                  <a14:imgLayer r:embed="rId9">
                    <a14:imgEffect>
                      <a14:backgroundRemoval t="3406" b="97351" l="10000" r="89111"/>
                    </a14:imgEffect>
                  </a14:imgLayer>
                </a14:imgProps>
              </a:ext>
            </a:extLst>
          </a:blip>
          <a:stretch>
            <a:fillRect/>
          </a:stretch>
        </p:blipFill>
        <p:spPr>
          <a:xfrm>
            <a:off x="4777390" y="1841819"/>
            <a:ext cx="1085850" cy="1122916"/>
          </a:xfrm>
          <a:prstGeom prst="rect">
            <a:avLst/>
          </a:prstGeom>
        </p:spPr>
      </p:pic>
      <p:pic>
        <p:nvPicPr>
          <p:cNvPr id="85" name="Picture 84">
            <a:extLst>
              <a:ext uri="{FF2B5EF4-FFF2-40B4-BE49-F238E27FC236}">
                <a16:creationId xmlns:a16="http://schemas.microsoft.com/office/drawing/2014/main" id="{447AE5C6-8035-3A43-BECA-11F539476C16}"/>
              </a:ext>
            </a:extLst>
          </p:cNvPr>
          <p:cNvPicPr>
            <a:picLocks noChangeAspect="1"/>
          </p:cNvPicPr>
          <p:nvPr/>
        </p:nvPicPr>
        <p:blipFill>
          <a:blip r:embed="rId5">
            <a:extLst>
              <a:ext uri="{BEBA8EAE-BF5A-486C-A8C5-ECC9F3942E4B}">
                <a14:imgProps xmlns:a14="http://schemas.microsoft.com/office/drawing/2010/main">
                  <a14:imgLayer r:embed="rId10">
                    <a14:imgEffect>
                      <a14:backgroundRemoval t="3406" b="97351" l="10000" r="89111"/>
                    </a14:imgEffect>
                  </a14:imgLayer>
                </a14:imgProps>
              </a:ext>
            </a:extLst>
          </a:blip>
          <a:stretch>
            <a:fillRect/>
          </a:stretch>
        </p:blipFill>
        <p:spPr>
          <a:xfrm>
            <a:off x="5630578" y="1858344"/>
            <a:ext cx="1118158" cy="1156327"/>
          </a:xfrm>
          <a:prstGeom prst="rect">
            <a:avLst/>
          </a:prstGeom>
        </p:spPr>
      </p:pic>
      <p:grpSp>
        <p:nvGrpSpPr>
          <p:cNvPr id="5" name="Group 4">
            <a:extLst>
              <a:ext uri="{FF2B5EF4-FFF2-40B4-BE49-F238E27FC236}">
                <a16:creationId xmlns:a16="http://schemas.microsoft.com/office/drawing/2014/main" id="{A4A12E6C-7919-6942-8779-8922B41988E3}"/>
              </a:ext>
            </a:extLst>
          </p:cNvPr>
          <p:cNvGrpSpPr/>
          <p:nvPr/>
        </p:nvGrpSpPr>
        <p:grpSpPr>
          <a:xfrm>
            <a:off x="792356" y="1814068"/>
            <a:ext cx="1085850" cy="1122916"/>
            <a:chOff x="617220" y="1834624"/>
            <a:chExt cx="1085850" cy="1122916"/>
          </a:xfrm>
        </p:grpSpPr>
        <p:pic>
          <p:nvPicPr>
            <p:cNvPr id="14" name="Picture 13">
              <a:extLst>
                <a:ext uri="{FF2B5EF4-FFF2-40B4-BE49-F238E27FC236}">
                  <a16:creationId xmlns:a16="http://schemas.microsoft.com/office/drawing/2014/main" id="{18FDC4C9-742C-0648-BA1D-3600D779A77B}"/>
                </a:ext>
              </a:extLst>
            </p:cNvPr>
            <p:cNvPicPr>
              <a:picLocks noChangeAspect="1"/>
            </p:cNvPicPr>
            <p:nvPr/>
          </p:nvPicPr>
          <p:blipFill>
            <a:blip r:embed="rId5">
              <a:extLst>
                <a:ext uri="{BEBA8EAE-BF5A-486C-A8C5-ECC9F3942E4B}">
                  <a14:imgProps xmlns:a14="http://schemas.microsoft.com/office/drawing/2010/main">
                    <a14:imgLayer r:embed="rId11">
                      <a14:imgEffect>
                        <a14:backgroundRemoval t="3406" b="97351" l="10000" r="89111"/>
                      </a14:imgEffect>
                    </a14:imgLayer>
                  </a14:imgProps>
                </a:ext>
              </a:extLst>
            </a:blip>
            <a:stretch>
              <a:fillRect/>
            </a:stretch>
          </p:blipFill>
          <p:spPr>
            <a:xfrm>
              <a:off x="617220" y="1834624"/>
              <a:ext cx="1085850" cy="1122916"/>
            </a:xfrm>
            <a:prstGeom prst="rect">
              <a:avLst/>
            </a:prstGeom>
          </p:spPr>
        </p:pic>
        <p:sp>
          <p:nvSpPr>
            <p:cNvPr id="2" name="Rectangle 1">
              <a:extLst>
                <a:ext uri="{FF2B5EF4-FFF2-40B4-BE49-F238E27FC236}">
                  <a16:creationId xmlns:a16="http://schemas.microsoft.com/office/drawing/2014/main" id="{CBF08198-59B3-2E48-93E1-8F88E4E71799}"/>
                </a:ext>
              </a:extLst>
            </p:cNvPr>
            <p:cNvSpPr/>
            <p:nvPr/>
          </p:nvSpPr>
          <p:spPr>
            <a:xfrm>
              <a:off x="978823" y="2414728"/>
              <a:ext cx="340886" cy="315766"/>
            </a:xfrm>
            <a:prstGeom prst="rect">
              <a:avLst/>
            </a:prstGeom>
          </p:spPr>
          <p:txBody>
            <a:bodyPr wrap="square">
              <a:spAutoFit/>
            </a:bodyPr>
            <a:lstStyle/>
            <a:p>
              <a:pPr algn="ctr"/>
              <a:endParaRPr lang="en-US" dirty="0">
                <a:solidFill>
                  <a:srgbClr val="FFFFFF"/>
                </a:solidFill>
              </a:endParaRPr>
            </a:p>
          </p:txBody>
        </p:sp>
      </p:grpSp>
      <p:pic>
        <p:nvPicPr>
          <p:cNvPr id="88" name="Picture 87">
            <a:extLst>
              <a:ext uri="{FF2B5EF4-FFF2-40B4-BE49-F238E27FC236}">
                <a16:creationId xmlns:a16="http://schemas.microsoft.com/office/drawing/2014/main" id="{AA142097-5D45-4F5A-9110-59C6D4339690}"/>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3233" b="95843" l="2500" r="98000">
                        <a14:foregroundMark x1="8500" y1="38337" x2="9000" y2="45266"/>
                        <a14:foregroundMark x1="10167" y1="62356" x2="6000" y2="70670"/>
                        <a14:foregroundMark x1="13500" y1="82217" x2="4167" y2="86836"/>
                        <a14:foregroundMark x1="4167" y1="86836" x2="3833" y2="87529"/>
                        <a14:foregroundMark x1="26167" y1="82217" x2="31167" y2="93533"/>
                        <a14:foregroundMark x1="31167" y1="93533" x2="35333" y2="95843"/>
                        <a14:foregroundMark x1="2500" y1="70670" x2="3167" y2="74365"/>
                        <a14:foregroundMark x1="71667" y1="3695" x2="62833" y2="18245"/>
                        <a14:foregroundMark x1="62833" y1="18245" x2="58167" y2="67206"/>
                        <a14:foregroundMark x1="53333" y1="43187" x2="52667" y2="54273"/>
                        <a14:foregroundMark x1="67833" y1="61201" x2="73000" y2="72055"/>
                        <a14:foregroundMark x1="60667" y1="62356" x2="60167" y2="64896"/>
                        <a14:foregroundMark x1="52167" y1="73441" x2="54167" y2="76905"/>
                        <a14:foregroundMark x1="95500" y1="57506" x2="91167" y2="67436"/>
                        <a14:foregroundMark x1="91167" y1="67436" x2="87833" y2="71363"/>
                        <a14:foregroundMark x1="97000" y1="55658" x2="98000" y2="64203"/>
                        <a14:foregroundMark x1="44445" y1="21776" x2="45500" y2="22633"/>
                        <a14:backgroundMark x1="44000" y1="12933" x2="42667" y2="20323"/>
                        <a14:backgroundMark x1="45500" y1="15704" x2="43833" y2="21016"/>
                        <a14:backgroundMark x1="44500" y1="21940" x2="42167" y2="19861"/>
                      </a14:backgroundRemoval>
                    </a14:imgEffect>
                    <a14:imgEffect>
                      <a14:saturation sat="400000"/>
                    </a14:imgEffect>
                  </a14:imgLayer>
                </a14:imgProps>
              </a:ext>
            </a:extLst>
          </a:blip>
          <a:stretch>
            <a:fillRect/>
          </a:stretch>
        </p:blipFill>
        <p:spPr>
          <a:xfrm rot="535506">
            <a:off x="467869" y="3444229"/>
            <a:ext cx="2669893" cy="1926773"/>
          </a:xfrm>
          <a:prstGeom prst="rect">
            <a:avLst/>
          </a:prstGeom>
          <a:ln>
            <a:noFill/>
          </a:ln>
          <a:effectLst>
            <a:outerShdw blurRad="292100" dist="139700" dir="2700000" algn="tl" rotWithShape="0">
              <a:srgbClr val="333333">
                <a:alpha val="65000"/>
              </a:srgbClr>
            </a:outerShdw>
          </a:effectLst>
        </p:spPr>
      </p:pic>
      <p:grpSp>
        <p:nvGrpSpPr>
          <p:cNvPr id="10" name="Group 9"/>
          <p:cNvGrpSpPr/>
          <p:nvPr/>
        </p:nvGrpSpPr>
        <p:grpSpPr>
          <a:xfrm>
            <a:off x="5486722" y="3366788"/>
            <a:ext cx="1528973" cy="1208762"/>
            <a:chOff x="5486722" y="3366788"/>
            <a:chExt cx="1641527" cy="1267176"/>
          </a:xfrm>
        </p:grpSpPr>
        <p:sp>
          <p:nvSpPr>
            <p:cNvPr id="8" name="Heart 7"/>
            <p:cNvSpPr/>
            <p:nvPr/>
          </p:nvSpPr>
          <p:spPr>
            <a:xfrm>
              <a:off x="5486722" y="3366788"/>
              <a:ext cx="1504633" cy="1267176"/>
            </a:xfrm>
            <a:prstGeom prst="hear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TextBox 8"/>
            <p:cNvSpPr txBox="1"/>
            <p:nvPr/>
          </p:nvSpPr>
          <p:spPr>
            <a:xfrm>
              <a:off x="5498493" y="3550315"/>
              <a:ext cx="1629756" cy="548505"/>
            </a:xfrm>
            <a:prstGeom prst="rect">
              <a:avLst/>
            </a:prstGeom>
            <a:noFill/>
          </p:spPr>
          <p:txBody>
            <a:bodyPr wrap="square" rtlCol="0">
              <a:spAutoFit/>
            </a:bodyPr>
            <a:lstStyle/>
            <a:p>
              <a:r>
                <a:rPr lang="en-US" sz="2800" b="1" dirty="0">
                  <a:solidFill>
                    <a:srgbClr val="FF0000"/>
                  </a:solidFill>
                  <a:latin typeface="Comic Sans MS" panose="030F0702030302020204" pitchFamily="66" charset="0"/>
                </a:rPr>
                <a:t>5</a:t>
              </a:r>
              <a:r>
                <a:rPr lang="en-US" sz="2800" b="1">
                  <a:solidFill>
                    <a:srgbClr val="FF0000"/>
                  </a:solidFill>
                  <a:latin typeface="Comic Sans MS" panose="030F0702030302020204" pitchFamily="66" charset="0"/>
                </a:rPr>
                <a:t> </a:t>
              </a:r>
              <a:r>
                <a:rPr lang="en-US" sz="2800" b="1" dirty="0">
                  <a:solidFill>
                    <a:srgbClr val="FF0000"/>
                  </a:solidFill>
                  <a:latin typeface="Comic Sans MS" panose="030F0702030302020204" pitchFamily="66" charset="0"/>
                </a:rPr>
                <a:t>stars</a:t>
              </a:r>
            </a:p>
          </p:txBody>
        </p:sp>
      </p:grpSp>
      <p:grpSp>
        <p:nvGrpSpPr>
          <p:cNvPr id="13" name="Group 12"/>
          <p:cNvGrpSpPr/>
          <p:nvPr/>
        </p:nvGrpSpPr>
        <p:grpSpPr>
          <a:xfrm>
            <a:off x="452091" y="519832"/>
            <a:ext cx="1191476" cy="1146739"/>
            <a:chOff x="2165854" y="622654"/>
            <a:chExt cx="1191476" cy="1146739"/>
          </a:xfrm>
        </p:grpSpPr>
        <p:pic>
          <p:nvPicPr>
            <p:cNvPr id="12" name="Picture 11"/>
            <p:cNvPicPr>
              <a:picLocks noChangeAspect="1"/>
            </p:cNvPicPr>
            <p:nvPr/>
          </p:nvPicPr>
          <p:blipFill rotWithShape="1">
            <a:blip r:embed="rId14">
              <a:extLst>
                <a:ext uri="{BEBA8EAE-BF5A-486C-A8C5-ECC9F3942E4B}">
                  <a14:imgProps xmlns:a14="http://schemas.microsoft.com/office/drawing/2010/main">
                    <a14:imgLayer r:embed="rId15">
                      <a14:imgEffect>
                        <a14:backgroundRemoval t="0" b="100000" l="10000" r="90000"/>
                      </a14:imgEffect>
                    </a14:imgLayer>
                  </a14:imgProps>
                </a:ext>
                <a:ext uri="{28A0092B-C50C-407E-A947-70E740481C1C}">
                  <a14:useLocalDpi xmlns:a14="http://schemas.microsoft.com/office/drawing/2010/main" val="0"/>
                </a:ext>
              </a:extLst>
            </a:blip>
            <a:srcRect l="15713" r="15713"/>
            <a:stretch/>
          </p:blipFill>
          <p:spPr>
            <a:xfrm>
              <a:off x="2165854" y="622654"/>
              <a:ext cx="1191476" cy="1146739"/>
            </a:xfrm>
            <a:prstGeom prst="rect">
              <a:avLst/>
            </a:prstGeom>
          </p:spPr>
        </p:pic>
        <p:sp>
          <p:nvSpPr>
            <p:cNvPr id="11" name="TextBox 10"/>
            <p:cNvSpPr txBox="1"/>
            <p:nvPr/>
          </p:nvSpPr>
          <p:spPr>
            <a:xfrm>
              <a:off x="2506119" y="961031"/>
              <a:ext cx="724448" cy="400110"/>
            </a:xfrm>
            <a:prstGeom prst="rect">
              <a:avLst/>
            </a:prstGeom>
            <a:noFill/>
          </p:spPr>
          <p:txBody>
            <a:bodyPr wrap="square" rtlCol="0">
              <a:spAutoFit/>
            </a:bodyPr>
            <a:lstStyle/>
            <a:p>
              <a:r>
                <a:rPr lang="en-US" sz="2000" b="1">
                  <a:solidFill>
                    <a:srgbClr val="FF0000"/>
                  </a:solidFill>
                </a:rPr>
                <a:t>03</a:t>
              </a:r>
            </a:p>
          </p:txBody>
        </p:sp>
      </p:grpSp>
      <p:pic>
        <p:nvPicPr>
          <p:cNvPr id="87" name="Picture 86">
            <a:extLst>
              <a:ext uri="{FF2B5EF4-FFF2-40B4-BE49-F238E27FC236}">
                <a16:creationId xmlns:a16="http://schemas.microsoft.com/office/drawing/2014/main" id="{77288C4A-6247-4C91-B74B-A38CDBD71BEE}"/>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8102399" y="100021"/>
            <a:ext cx="977681" cy="468779"/>
          </a:xfrm>
          <a:prstGeom prst="rect">
            <a:avLst/>
          </a:prstGeom>
        </p:spPr>
      </p:pic>
    </p:spTree>
    <p:extLst>
      <p:ext uri="{BB962C8B-B14F-4D97-AF65-F5344CB8AC3E}">
        <p14:creationId xmlns:p14="http://schemas.microsoft.com/office/powerpoint/2010/main" val="1628505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81"/>
                    </p:tgtEl>
                  </p:cond>
                </p:stCondLst>
                <p:endSync evt="end" delay="0">
                  <p:rtn val="all"/>
                </p:endSync>
                <p:childTnLst>
                  <p:par>
                    <p:cTn id="9" fill="hold">
                      <p:stCondLst>
                        <p:cond delay="0"/>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81"/>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81"/>
                  </p:tgtEl>
                </p:cond>
              </p:nextCondLst>
            </p:seq>
            <p:seq concurrent="1" nextAc="seek">
              <p:cTn id="13" restart="whenNotActive" fill="hold" evtFilter="cancelBubble" nodeType="interactiveSeq">
                <p:stCondLst>
                  <p:cond evt="onClick" delay="0">
                    <p:tgtEl>
                      <p:spTgt spid="82"/>
                    </p:tgtEl>
                  </p:cond>
                </p:stCondLst>
                <p:endSync evt="end" delay="0">
                  <p:rtn val="all"/>
                </p:endSync>
                <p:childTnLst>
                  <p:par>
                    <p:cTn id="14" fill="hold">
                      <p:stCondLst>
                        <p:cond delay="0"/>
                      </p:stCondLst>
                      <p:childTnLst>
                        <p:par>
                          <p:cTn id="15" fill="hold">
                            <p:stCondLst>
                              <p:cond delay="0"/>
                            </p:stCondLst>
                            <p:childTnLst>
                              <p:par>
                                <p:cTn id="16" presetID="1" presetClass="exit" presetSubtype="0" fill="hold" nodeType="clickEffect">
                                  <p:stCondLst>
                                    <p:cond delay="0"/>
                                  </p:stCondLst>
                                  <p:childTnLst>
                                    <p:set>
                                      <p:cBhvr>
                                        <p:cTn id="17" dur="1" fill="hold">
                                          <p:stCondLst>
                                            <p:cond delay="0"/>
                                          </p:stCondLst>
                                        </p:cTn>
                                        <p:tgtEl>
                                          <p:spTgt spid="82"/>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82"/>
                  </p:tgtEl>
                </p:cond>
              </p:nextCondLst>
            </p:seq>
            <p:seq concurrent="1" nextAc="seek">
              <p:cTn id="18" restart="whenNotActive" fill="hold" evtFilter="cancelBubble" nodeType="interactiveSeq">
                <p:stCondLst>
                  <p:cond evt="onClick" delay="0">
                    <p:tgtEl>
                      <p:spTgt spid="83"/>
                    </p:tgtEl>
                  </p:cond>
                </p:stCondLst>
                <p:endSync evt="end" delay="0">
                  <p:rtn val="all"/>
                </p:endSync>
                <p:childTnLst>
                  <p:par>
                    <p:cTn id="19" fill="hold">
                      <p:stCondLst>
                        <p:cond delay="0"/>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83"/>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83"/>
                  </p:tgtEl>
                </p:cond>
              </p:nextCondLst>
            </p:seq>
            <p:seq concurrent="1" nextAc="seek">
              <p:cTn id="23" restart="whenNotActive" fill="hold" evtFilter="cancelBubble" nodeType="interactiveSeq">
                <p:stCondLst>
                  <p:cond evt="onClick" delay="0">
                    <p:tgtEl>
                      <p:spTgt spid="84"/>
                    </p:tgtEl>
                  </p:cond>
                </p:stCondLst>
                <p:endSync evt="end" delay="0">
                  <p:rtn val="all"/>
                </p:endSync>
                <p:childTnLst>
                  <p:par>
                    <p:cTn id="24" fill="hold">
                      <p:stCondLst>
                        <p:cond delay="0"/>
                      </p:stCondLst>
                      <p:childTnLst>
                        <p:par>
                          <p:cTn id="25" fill="hold">
                            <p:stCondLst>
                              <p:cond delay="0"/>
                            </p:stCondLst>
                            <p:childTnLst>
                              <p:par>
                                <p:cTn id="26" presetID="1" presetClass="exit" presetSubtype="0" fill="hold" nodeType="clickEffect">
                                  <p:stCondLst>
                                    <p:cond delay="0"/>
                                  </p:stCondLst>
                                  <p:childTnLst>
                                    <p:set>
                                      <p:cBhvr>
                                        <p:cTn id="27" dur="1" fill="hold">
                                          <p:stCondLst>
                                            <p:cond delay="0"/>
                                          </p:stCondLst>
                                        </p:cTn>
                                        <p:tgtEl>
                                          <p:spTgt spid="84"/>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84"/>
                  </p:tgtEl>
                </p:cond>
              </p:nextCondLst>
            </p:seq>
            <p:seq concurrent="1" nextAc="seek">
              <p:cTn id="28" restart="whenNotActive" fill="hold" evtFilter="cancelBubble" nodeType="interactiveSeq">
                <p:stCondLst>
                  <p:cond evt="onClick" delay="0">
                    <p:tgtEl>
                      <p:spTgt spid="85"/>
                    </p:tgtEl>
                  </p:cond>
                </p:stCondLst>
                <p:endSync evt="end" delay="0">
                  <p:rtn val="all"/>
                </p:endSync>
                <p:childTnLst>
                  <p:par>
                    <p:cTn id="29" fill="hold">
                      <p:stCondLst>
                        <p:cond delay="0"/>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85"/>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85"/>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6" presetClass="exit" presetSubtype="21" fill="hold" nodeType="clickEffect">
                                  <p:stCondLst>
                                    <p:cond delay="0"/>
                                  </p:stCondLst>
                                  <p:childTnLst>
                                    <p:animEffect transition="out" filter="barn(inVertical)">
                                      <p:cBhvr>
                                        <p:cTn id="37" dur="500"/>
                                        <p:tgtEl>
                                          <p:spTgt spid="5"/>
                                        </p:tgtEl>
                                      </p:cBhvr>
                                    </p:animEffect>
                                    <p:set>
                                      <p:cBhvr>
                                        <p:cTn id="38"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56"/>
        <p:cNvGrpSpPr/>
        <p:nvPr/>
      </p:nvGrpSpPr>
      <p:grpSpPr>
        <a:xfrm>
          <a:off x="0" y="0"/>
          <a:ext cx="0" cy="0"/>
          <a:chOff x="0" y="0"/>
          <a:chExt cx="0" cy="0"/>
        </a:xfrm>
      </p:grpSpPr>
      <p:sp>
        <p:nvSpPr>
          <p:cNvPr id="4" name="Rounded Rectangle 3"/>
          <p:cNvSpPr/>
          <p:nvPr/>
        </p:nvSpPr>
        <p:spPr>
          <a:xfrm>
            <a:off x="617220" y="563672"/>
            <a:ext cx="6425489" cy="402645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Rectangle 6">
            <a:extLst>
              <a:ext uri="{FF2B5EF4-FFF2-40B4-BE49-F238E27FC236}">
                <a16:creationId xmlns:a16="http://schemas.microsoft.com/office/drawing/2014/main" id="{73DF42E0-9A31-3049-B76A-35B86816078C}"/>
              </a:ext>
            </a:extLst>
          </p:cNvPr>
          <p:cNvSpPr/>
          <p:nvPr/>
        </p:nvSpPr>
        <p:spPr>
          <a:xfrm>
            <a:off x="367732" y="2084416"/>
            <a:ext cx="7021244" cy="923330"/>
          </a:xfrm>
          <a:prstGeom prst="rect">
            <a:avLst/>
          </a:prstGeom>
          <a:noFill/>
        </p:spPr>
        <p:txBody>
          <a:bodyPr wrap="square" lIns="91440" tIns="45720" rIns="91440" bIns="45720">
            <a:spAutoFit/>
          </a:bodyPr>
          <a:lstStyle/>
          <a:p>
            <a:pPr algn="ctr"/>
            <a:r>
              <a:rPr lang="en-US" sz="5400" b="1" spc="50">
                <a:ln w="9525" cmpd="sng">
                  <a:solidFill>
                    <a:srgbClr val="F19E87"/>
                  </a:solidFill>
                  <a:prstDash val="solid"/>
                </a:ln>
                <a:solidFill>
                  <a:srgbClr val="002060"/>
                </a:solidFill>
                <a:effectLst>
                  <a:glow rad="38100">
                    <a:srgbClr val="F19E87">
                      <a:alpha val="40000"/>
                    </a:srgbClr>
                  </a:glow>
                </a:effectLst>
                <a:latin typeface="Comic Sans MS" panose="030F0702030302020204" pitchFamily="66" charset="0"/>
              </a:rPr>
              <a:t>w  i  n  t  e  </a:t>
            </a:r>
            <a:r>
              <a:rPr lang="en-US" sz="5400" b="1" spc="50" dirty="0">
                <a:ln w="9525" cmpd="sng">
                  <a:solidFill>
                    <a:srgbClr val="F19E87"/>
                  </a:solidFill>
                  <a:prstDash val="solid"/>
                </a:ln>
                <a:solidFill>
                  <a:srgbClr val="002060"/>
                </a:solidFill>
                <a:effectLst>
                  <a:glow rad="38100">
                    <a:srgbClr val="F19E87">
                      <a:alpha val="40000"/>
                    </a:srgbClr>
                  </a:glow>
                </a:effectLst>
                <a:latin typeface="Comic Sans MS" panose="030F0702030302020204" pitchFamily="66" charset="0"/>
              </a:rPr>
              <a:t>r</a:t>
            </a:r>
          </a:p>
        </p:txBody>
      </p:sp>
      <p:grpSp>
        <p:nvGrpSpPr>
          <p:cNvPr id="16" name="Google Shape;795;p39">
            <a:extLst>
              <a:ext uri="{FF2B5EF4-FFF2-40B4-BE49-F238E27FC236}">
                <a16:creationId xmlns:a16="http://schemas.microsoft.com/office/drawing/2014/main" id="{2205F883-D627-DE45-9438-73BD4C077ABC}"/>
              </a:ext>
            </a:extLst>
          </p:cNvPr>
          <p:cNvGrpSpPr/>
          <p:nvPr/>
        </p:nvGrpSpPr>
        <p:grpSpPr>
          <a:xfrm>
            <a:off x="6627860" y="2738211"/>
            <a:ext cx="3129999" cy="2347816"/>
            <a:chOff x="4079325" y="643800"/>
            <a:chExt cx="4562260" cy="3964771"/>
          </a:xfrm>
        </p:grpSpPr>
        <p:sp>
          <p:nvSpPr>
            <p:cNvPr id="17" name="Google Shape;796;p39">
              <a:extLst>
                <a:ext uri="{FF2B5EF4-FFF2-40B4-BE49-F238E27FC236}">
                  <a16:creationId xmlns:a16="http://schemas.microsoft.com/office/drawing/2014/main" id="{A50583DC-F83B-704F-BC29-2CB8CCC7C2C9}"/>
                </a:ext>
              </a:extLst>
            </p:cNvPr>
            <p:cNvSpPr/>
            <p:nvPr/>
          </p:nvSpPr>
          <p:spPr>
            <a:xfrm>
              <a:off x="4079325" y="643800"/>
              <a:ext cx="4562260" cy="3964771"/>
            </a:xfrm>
            <a:custGeom>
              <a:avLst/>
              <a:gdLst/>
              <a:ahLst/>
              <a:cxnLst/>
              <a:rect l="l" t="t" r="r" b="b"/>
              <a:pathLst>
                <a:path w="38003" h="33026" extrusionOk="0">
                  <a:moveTo>
                    <a:pt x="15941" y="0"/>
                  </a:moveTo>
                  <a:cubicBezTo>
                    <a:pt x="15539" y="0"/>
                    <a:pt x="15167" y="195"/>
                    <a:pt x="14930" y="518"/>
                  </a:cubicBezTo>
                  <a:lnTo>
                    <a:pt x="6926" y="11652"/>
                  </a:lnTo>
                  <a:cubicBezTo>
                    <a:pt x="6774" y="11865"/>
                    <a:pt x="6689" y="12115"/>
                    <a:pt x="6689" y="12377"/>
                  </a:cubicBezTo>
                  <a:lnTo>
                    <a:pt x="6689" y="21130"/>
                  </a:lnTo>
                  <a:cubicBezTo>
                    <a:pt x="6689" y="21130"/>
                    <a:pt x="5166" y="22524"/>
                    <a:pt x="3576" y="24303"/>
                  </a:cubicBezTo>
                  <a:cubicBezTo>
                    <a:pt x="3485" y="24735"/>
                    <a:pt x="3485" y="25204"/>
                    <a:pt x="3454" y="25619"/>
                  </a:cubicBezTo>
                  <a:cubicBezTo>
                    <a:pt x="3444" y="25615"/>
                    <a:pt x="3434" y="25614"/>
                    <a:pt x="3425" y="25614"/>
                  </a:cubicBezTo>
                  <a:cubicBezTo>
                    <a:pt x="3362" y="25614"/>
                    <a:pt x="3320" y="25677"/>
                    <a:pt x="3320" y="25704"/>
                  </a:cubicBezTo>
                  <a:cubicBezTo>
                    <a:pt x="3186" y="25887"/>
                    <a:pt x="2949" y="26021"/>
                    <a:pt x="2925" y="26179"/>
                  </a:cubicBezTo>
                  <a:cubicBezTo>
                    <a:pt x="2839" y="26496"/>
                    <a:pt x="2815" y="26873"/>
                    <a:pt x="2547" y="27056"/>
                  </a:cubicBezTo>
                  <a:cubicBezTo>
                    <a:pt x="2472" y="27117"/>
                    <a:pt x="2392" y="27137"/>
                    <a:pt x="2311" y="27137"/>
                  </a:cubicBezTo>
                  <a:cubicBezTo>
                    <a:pt x="2167" y="27137"/>
                    <a:pt x="2017" y="27074"/>
                    <a:pt x="1880" y="27074"/>
                  </a:cubicBezTo>
                  <a:cubicBezTo>
                    <a:pt x="1826" y="27074"/>
                    <a:pt x="1774" y="27084"/>
                    <a:pt x="1725" y="27111"/>
                  </a:cubicBezTo>
                  <a:cubicBezTo>
                    <a:pt x="1432" y="27294"/>
                    <a:pt x="1116" y="27537"/>
                    <a:pt x="982" y="27854"/>
                  </a:cubicBezTo>
                  <a:cubicBezTo>
                    <a:pt x="890" y="28104"/>
                    <a:pt x="726" y="28292"/>
                    <a:pt x="531" y="28451"/>
                  </a:cubicBezTo>
                  <a:cubicBezTo>
                    <a:pt x="202" y="29096"/>
                    <a:pt x="1" y="29693"/>
                    <a:pt x="1" y="30199"/>
                  </a:cubicBezTo>
                  <a:cubicBezTo>
                    <a:pt x="1" y="32922"/>
                    <a:pt x="2823" y="33026"/>
                    <a:pt x="3253" y="33026"/>
                  </a:cubicBezTo>
                  <a:cubicBezTo>
                    <a:pt x="3289" y="33026"/>
                    <a:pt x="3308" y="33025"/>
                    <a:pt x="3308" y="33025"/>
                  </a:cubicBezTo>
                  <a:lnTo>
                    <a:pt x="33227" y="33025"/>
                  </a:lnTo>
                  <a:cubicBezTo>
                    <a:pt x="38002" y="32367"/>
                    <a:pt x="36084" y="28091"/>
                    <a:pt x="35103" y="26873"/>
                  </a:cubicBezTo>
                  <a:cubicBezTo>
                    <a:pt x="34871" y="26593"/>
                    <a:pt x="34549" y="26264"/>
                    <a:pt x="34177" y="25917"/>
                  </a:cubicBezTo>
                  <a:cubicBezTo>
                    <a:pt x="33988" y="26088"/>
                    <a:pt x="33793" y="26258"/>
                    <a:pt x="33586" y="26416"/>
                  </a:cubicBezTo>
                  <a:cubicBezTo>
                    <a:pt x="33379" y="26039"/>
                    <a:pt x="33416" y="25631"/>
                    <a:pt x="33404" y="25229"/>
                  </a:cubicBezTo>
                  <a:cubicBezTo>
                    <a:pt x="33330" y="25168"/>
                    <a:pt x="33257" y="25107"/>
                    <a:pt x="33184" y="25046"/>
                  </a:cubicBezTo>
                  <a:cubicBezTo>
                    <a:pt x="32855" y="25704"/>
                    <a:pt x="32612" y="26404"/>
                    <a:pt x="32149" y="27001"/>
                  </a:cubicBezTo>
                  <a:cubicBezTo>
                    <a:pt x="32234" y="26337"/>
                    <a:pt x="32338" y="25673"/>
                    <a:pt x="32234" y="25009"/>
                  </a:cubicBezTo>
                  <a:cubicBezTo>
                    <a:pt x="32173" y="24699"/>
                    <a:pt x="32057" y="24388"/>
                    <a:pt x="31984" y="24071"/>
                  </a:cubicBezTo>
                  <a:cubicBezTo>
                    <a:pt x="30748" y="23097"/>
                    <a:pt x="29652" y="22311"/>
                    <a:pt x="29652" y="22311"/>
                  </a:cubicBezTo>
                  <a:lnTo>
                    <a:pt x="29591" y="12030"/>
                  </a:lnTo>
                  <a:cubicBezTo>
                    <a:pt x="29591" y="11762"/>
                    <a:pt x="29499" y="11500"/>
                    <a:pt x="29335" y="11281"/>
                  </a:cubicBezTo>
                  <a:lnTo>
                    <a:pt x="21112" y="542"/>
                  </a:lnTo>
                  <a:cubicBezTo>
                    <a:pt x="20856" y="201"/>
                    <a:pt x="20448" y="0"/>
                    <a:pt x="20022" y="0"/>
                  </a:cubicBezTo>
                  <a:close/>
                </a:path>
              </a:pathLst>
            </a:custGeom>
            <a:solidFill>
              <a:schemeClr val="accent5"/>
            </a:solidFill>
            <a:ln>
              <a:noFill/>
            </a:ln>
          </p:spPr>
          <p:txBody>
            <a:bodyPr spcFirstLastPara="1" wrap="square" lIns="91425" tIns="91425" rIns="91425" bIns="91425" anchor="ctr" anchorCtr="0">
              <a:noAutofit/>
            </a:bodyPr>
            <a:lstStyle/>
            <a:p>
              <a:endParaRPr dirty="0"/>
            </a:p>
          </p:txBody>
        </p:sp>
        <p:sp>
          <p:nvSpPr>
            <p:cNvPr id="18" name="Google Shape;797;p39">
              <a:extLst>
                <a:ext uri="{FF2B5EF4-FFF2-40B4-BE49-F238E27FC236}">
                  <a16:creationId xmlns:a16="http://schemas.microsoft.com/office/drawing/2014/main" id="{0B4FD19C-C281-DB45-BA3F-E29CA84501B0}"/>
                </a:ext>
              </a:extLst>
            </p:cNvPr>
            <p:cNvSpPr/>
            <p:nvPr/>
          </p:nvSpPr>
          <p:spPr>
            <a:xfrm>
              <a:off x="4924696" y="702623"/>
              <a:ext cx="2709889" cy="3880256"/>
            </a:xfrm>
            <a:custGeom>
              <a:avLst/>
              <a:gdLst/>
              <a:ahLst/>
              <a:cxnLst/>
              <a:rect l="l" t="t" r="r" b="b"/>
              <a:pathLst>
                <a:path w="22573" h="32322" extrusionOk="0">
                  <a:moveTo>
                    <a:pt x="8968" y="0"/>
                  </a:moveTo>
                  <a:cubicBezTo>
                    <a:pt x="8913" y="0"/>
                    <a:pt x="8865" y="76"/>
                    <a:pt x="8911" y="131"/>
                  </a:cubicBezTo>
                  <a:cubicBezTo>
                    <a:pt x="10135" y="1526"/>
                    <a:pt x="11317" y="2951"/>
                    <a:pt x="12456" y="4413"/>
                  </a:cubicBezTo>
                  <a:cubicBezTo>
                    <a:pt x="13601" y="5875"/>
                    <a:pt x="14704" y="7367"/>
                    <a:pt x="15763" y="8896"/>
                  </a:cubicBezTo>
                  <a:cubicBezTo>
                    <a:pt x="16336" y="9725"/>
                    <a:pt x="16902" y="10565"/>
                    <a:pt x="17451" y="11412"/>
                  </a:cubicBezTo>
                  <a:lnTo>
                    <a:pt x="97" y="11412"/>
                  </a:lnTo>
                  <a:cubicBezTo>
                    <a:pt x="0" y="11412"/>
                    <a:pt x="0" y="11564"/>
                    <a:pt x="97" y="11564"/>
                  </a:cubicBezTo>
                  <a:lnTo>
                    <a:pt x="17560" y="11564"/>
                  </a:lnTo>
                  <a:cubicBezTo>
                    <a:pt x="17560" y="11570"/>
                    <a:pt x="17560" y="11576"/>
                    <a:pt x="17560" y="11576"/>
                  </a:cubicBezTo>
                  <a:cubicBezTo>
                    <a:pt x="17560" y="11595"/>
                    <a:pt x="17560" y="11607"/>
                    <a:pt x="17566" y="11619"/>
                  </a:cubicBezTo>
                  <a:cubicBezTo>
                    <a:pt x="17560" y="11631"/>
                    <a:pt x="17560" y="11637"/>
                    <a:pt x="17560" y="11649"/>
                  </a:cubicBezTo>
                  <a:lnTo>
                    <a:pt x="17560" y="32249"/>
                  </a:lnTo>
                  <a:cubicBezTo>
                    <a:pt x="17560" y="32298"/>
                    <a:pt x="17598" y="32322"/>
                    <a:pt x="17636" y="32322"/>
                  </a:cubicBezTo>
                  <a:cubicBezTo>
                    <a:pt x="17674" y="32322"/>
                    <a:pt x="17712" y="32298"/>
                    <a:pt x="17712" y="32249"/>
                  </a:cubicBezTo>
                  <a:lnTo>
                    <a:pt x="17712" y="11649"/>
                  </a:lnTo>
                  <a:cubicBezTo>
                    <a:pt x="17712" y="11643"/>
                    <a:pt x="17712" y="11631"/>
                    <a:pt x="17706" y="11625"/>
                  </a:cubicBezTo>
                  <a:lnTo>
                    <a:pt x="17712" y="11619"/>
                  </a:lnTo>
                  <a:cubicBezTo>
                    <a:pt x="17712" y="11607"/>
                    <a:pt x="17712" y="11595"/>
                    <a:pt x="17712" y="11588"/>
                  </a:cubicBezTo>
                  <a:cubicBezTo>
                    <a:pt x="17712" y="11576"/>
                    <a:pt x="17712" y="11570"/>
                    <a:pt x="17712" y="11564"/>
                  </a:cubicBezTo>
                  <a:lnTo>
                    <a:pt x="22476" y="11564"/>
                  </a:lnTo>
                  <a:cubicBezTo>
                    <a:pt x="22573" y="11564"/>
                    <a:pt x="22573" y="11412"/>
                    <a:pt x="22476" y="11412"/>
                  </a:cubicBezTo>
                  <a:lnTo>
                    <a:pt x="17633" y="11412"/>
                  </a:lnTo>
                  <a:cubicBezTo>
                    <a:pt x="17633" y="11412"/>
                    <a:pt x="17627" y="11412"/>
                    <a:pt x="17627" y="11406"/>
                  </a:cubicBezTo>
                  <a:cubicBezTo>
                    <a:pt x="16616" y="9846"/>
                    <a:pt x="15562" y="8311"/>
                    <a:pt x="14460" y="6807"/>
                  </a:cubicBezTo>
                  <a:cubicBezTo>
                    <a:pt x="13370" y="5315"/>
                    <a:pt x="12231" y="3853"/>
                    <a:pt x="11061" y="2422"/>
                  </a:cubicBezTo>
                  <a:cubicBezTo>
                    <a:pt x="10391" y="1611"/>
                    <a:pt x="9715" y="814"/>
                    <a:pt x="9021" y="28"/>
                  </a:cubicBezTo>
                  <a:cubicBezTo>
                    <a:pt x="9004" y="8"/>
                    <a:pt x="8986" y="0"/>
                    <a:pt x="8968"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9" name="Google Shape;798;p39">
              <a:extLst>
                <a:ext uri="{FF2B5EF4-FFF2-40B4-BE49-F238E27FC236}">
                  <a16:creationId xmlns:a16="http://schemas.microsoft.com/office/drawing/2014/main" id="{07DAAD3D-6E33-5D45-B5DD-62A8590112DA}"/>
                </a:ext>
              </a:extLst>
            </p:cNvPr>
            <p:cNvSpPr/>
            <p:nvPr/>
          </p:nvSpPr>
          <p:spPr>
            <a:xfrm>
              <a:off x="7322994" y="3171260"/>
              <a:ext cx="353907" cy="1397742"/>
            </a:xfrm>
            <a:custGeom>
              <a:avLst/>
              <a:gdLst/>
              <a:ahLst/>
              <a:cxnLst/>
              <a:rect l="l" t="t" r="r" b="b"/>
              <a:pathLst>
                <a:path w="2948" h="11643" extrusionOk="0">
                  <a:moveTo>
                    <a:pt x="75" y="1"/>
                  </a:moveTo>
                  <a:cubicBezTo>
                    <a:pt x="38" y="1"/>
                    <a:pt x="0" y="26"/>
                    <a:pt x="0" y="76"/>
                  </a:cubicBezTo>
                  <a:lnTo>
                    <a:pt x="0" y="11569"/>
                  </a:lnTo>
                  <a:cubicBezTo>
                    <a:pt x="0" y="11618"/>
                    <a:pt x="38" y="11642"/>
                    <a:pt x="76" y="11642"/>
                  </a:cubicBezTo>
                  <a:cubicBezTo>
                    <a:pt x="114" y="11642"/>
                    <a:pt x="153" y="11618"/>
                    <a:pt x="153" y="11569"/>
                  </a:cubicBezTo>
                  <a:lnTo>
                    <a:pt x="153" y="155"/>
                  </a:lnTo>
                  <a:cubicBezTo>
                    <a:pt x="1048" y="581"/>
                    <a:pt x="1931" y="1038"/>
                    <a:pt x="2796" y="1525"/>
                  </a:cubicBezTo>
                  <a:cubicBezTo>
                    <a:pt x="2809" y="1532"/>
                    <a:pt x="2821" y="1536"/>
                    <a:pt x="2833" y="1536"/>
                  </a:cubicBezTo>
                  <a:cubicBezTo>
                    <a:pt x="2901" y="1536"/>
                    <a:pt x="2948" y="1433"/>
                    <a:pt x="2875" y="1391"/>
                  </a:cubicBezTo>
                  <a:cubicBezTo>
                    <a:pt x="2010" y="910"/>
                    <a:pt x="1127" y="453"/>
                    <a:pt x="232" y="27"/>
                  </a:cubicBezTo>
                  <a:cubicBezTo>
                    <a:pt x="219" y="20"/>
                    <a:pt x="207" y="18"/>
                    <a:pt x="196" y="18"/>
                  </a:cubicBezTo>
                  <a:cubicBezTo>
                    <a:pt x="175" y="18"/>
                    <a:pt x="156" y="27"/>
                    <a:pt x="140" y="39"/>
                  </a:cubicBezTo>
                  <a:cubicBezTo>
                    <a:pt x="128" y="14"/>
                    <a:pt x="101" y="1"/>
                    <a:pt x="75"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0" name="Google Shape;799;p39">
              <a:extLst>
                <a:ext uri="{FF2B5EF4-FFF2-40B4-BE49-F238E27FC236}">
                  <a16:creationId xmlns:a16="http://schemas.microsoft.com/office/drawing/2014/main" id="{FAC5E797-92BE-6542-AB8A-500F1A6CDDF5}"/>
                </a:ext>
              </a:extLst>
            </p:cNvPr>
            <p:cNvSpPr/>
            <p:nvPr/>
          </p:nvSpPr>
          <p:spPr>
            <a:xfrm>
              <a:off x="4864673" y="3171500"/>
              <a:ext cx="17647" cy="1416470"/>
            </a:xfrm>
            <a:custGeom>
              <a:avLst/>
              <a:gdLst/>
              <a:ahLst/>
              <a:cxnLst/>
              <a:rect l="l" t="t" r="r" b="b"/>
              <a:pathLst>
                <a:path w="147" h="11799" extrusionOk="0">
                  <a:moveTo>
                    <a:pt x="74" y="0"/>
                  </a:moveTo>
                  <a:cubicBezTo>
                    <a:pt x="37" y="0"/>
                    <a:pt x="1" y="25"/>
                    <a:pt x="1" y="74"/>
                  </a:cubicBezTo>
                  <a:lnTo>
                    <a:pt x="1" y="11725"/>
                  </a:lnTo>
                  <a:cubicBezTo>
                    <a:pt x="1" y="11774"/>
                    <a:pt x="37" y="11799"/>
                    <a:pt x="74" y="11799"/>
                  </a:cubicBezTo>
                  <a:cubicBezTo>
                    <a:pt x="110" y="11799"/>
                    <a:pt x="147" y="11774"/>
                    <a:pt x="147" y="11725"/>
                  </a:cubicBezTo>
                  <a:lnTo>
                    <a:pt x="147" y="74"/>
                  </a:lnTo>
                  <a:cubicBezTo>
                    <a:pt x="147" y="25"/>
                    <a:pt x="110" y="0"/>
                    <a:pt x="74"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1" name="Google Shape;800;p39">
              <a:extLst>
                <a:ext uri="{FF2B5EF4-FFF2-40B4-BE49-F238E27FC236}">
                  <a16:creationId xmlns:a16="http://schemas.microsoft.com/office/drawing/2014/main" id="{11BA21F7-06A1-FB45-B751-D970E65B5DC1}"/>
                </a:ext>
              </a:extLst>
            </p:cNvPr>
            <p:cNvSpPr/>
            <p:nvPr/>
          </p:nvSpPr>
          <p:spPr>
            <a:xfrm>
              <a:off x="5228775" y="2589514"/>
              <a:ext cx="1437719" cy="1437599"/>
            </a:xfrm>
            <a:custGeom>
              <a:avLst/>
              <a:gdLst/>
              <a:ahLst/>
              <a:cxnLst/>
              <a:rect l="l" t="t" r="r" b="b"/>
              <a:pathLst>
                <a:path w="11976" h="11975" extrusionOk="0">
                  <a:moveTo>
                    <a:pt x="5988" y="0"/>
                  </a:moveTo>
                  <a:cubicBezTo>
                    <a:pt x="2687" y="0"/>
                    <a:pt x="1" y="2686"/>
                    <a:pt x="1" y="5987"/>
                  </a:cubicBezTo>
                  <a:cubicBezTo>
                    <a:pt x="1" y="9295"/>
                    <a:pt x="2687" y="11975"/>
                    <a:pt x="5988" y="11975"/>
                  </a:cubicBezTo>
                  <a:cubicBezTo>
                    <a:pt x="9296" y="11975"/>
                    <a:pt x="11976" y="9295"/>
                    <a:pt x="11976" y="5987"/>
                  </a:cubicBezTo>
                  <a:cubicBezTo>
                    <a:pt x="11976" y="2686"/>
                    <a:pt x="9296" y="0"/>
                    <a:pt x="598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2" name="Google Shape;801;p39">
              <a:extLst>
                <a:ext uri="{FF2B5EF4-FFF2-40B4-BE49-F238E27FC236}">
                  <a16:creationId xmlns:a16="http://schemas.microsoft.com/office/drawing/2014/main" id="{5E27985E-D183-3C4A-A351-63FC2CF80618}"/>
                </a:ext>
              </a:extLst>
            </p:cNvPr>
            <p:cNvSpPr/>
            <p:nvPr/>
          </p:nvSpPr>
          <p:spPr>
            <a:xfrm>
              <a:off x="5644137" y="1198775"/>
              <a:ext cx="544907" cy="545507"/>
            </a:xfrm>
            <a:custGeom>
              <a:avLst/>
              <a:gdLst/>
              <a:ahLst/>
              <a:cxnLst/>
              <a:rect l="l" t="t" r="r" b="b"/>
              <a:pathLst>
                <a:path w="4539" h="4544" extrusionOk="0">
                  <a:moveTo>
                    <a:pt x="2266" y="0"/>
                  </a:moveTo>
                  <a:cubicBezTo>
                    <a:pt x="1018" y="0"/>
                    <a:pt x="0" y="1017"/>
                    <a:pt x="0" y="2272"/>
                  </a:cubicBezTo>
                  <a:cubicBezTo>
                    <a:pt x="0" y="3527"/>
                    <a:pt x="1018" y="4544"/>
                    <a:pt x="2266" y="4544"/>
                  </a:cubicBezTo>
                  <a:cubicBezTo>
                    <a:pt x="3521" y="4544"/>
                    <a:pt x="4538" y="3527"/>
                    <a:pt x="4538" y="2272"/>
                  </a:cubicBezTo>
                  <a:cubicBezTo>
                    <a:pt x="4538" y="1017"/>
                    <a:pt x="3521" y="0"/>
                    <a:pt x="226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3" name="Google Shape;802;p39">
              <a:extLst>
                <a:ext uri="{FF2B5EF4-FFF2-40B4-BE49-F238E27FC236}">
                  <a16:creationId xmlns:a16="http://schemas.microsoft.com/office/drawing/2014/main" id="{62BC20DF-ED8D-DA44-B588-C33F73EAE7E4}"/>
                </a:ext>
              </a:extLst>
            </p:cNvPr>
            <p:cNvSpPr/>
            <p:nvPr/>
          </p:nvSpPr>
          <p:spPr>
            <a:xfrm>
              <a:off x="7183979" y="2269230"/>
              <a:ext cx="321134" cy="454869"/>
            </a:xfrm>
            <a:custGeom>
              <a:avLst/>
              <a:gdLst/>
              <a:ahLst/>
              <a:cxnLst/>
              <a:rect l="l" t="t" r="r" b="b"/>
              <a:pathLst>
                <a:path w="2675" h="3789" extrusionOk="0">
                  <a:moveTo>
                    <a:pt x="1335" y="0"/>
                  </a:moveTo>
                  <a:cubicBezTo>
                    <a:pt x="598" y="0"/>
                    <a:pt x="1" y="853"/>
                    <a:pt x="1" y="1895"/>
                  </a:cubicBezTo>
                  <a:cubicBezTo>
                    <a:pt x="1" y="2942"/>
                    <a:pt x="598" y="3789"/>
                    <a:pt x="1335" y="3789"/>
                  </a:cubicBezTo>
                  <a:cubicBezTo>
                    <a:pt x="2078" y="3789"/>
                    <a:pt x="2675" y="2942"/>
                    <a:pt x="2675" y="1895"/>
                  </a:cubicBezTo>
                  <a:cubicBezTo>
                    <a:pt x="2675" y="853"/>
                    <a:pt x="2078" y="0"/>
                    <a:pt x="133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4" name="Google Shape;803;p39">
              <a:extLst>
                <a:ext uri="{FF2B5EF4-FFF2-40B4-BE49-F238E27FC236}">
                  <a16:creationId xmlns:a16="http://schemas.microsoft.com/office/drawing/2014/main" id="{3B118DC5-18F4-CC4E-B32E-E342BCB6C377}"/>
                </a:ext>
              </a:extLst>
            </p:cNvPr>
            <p:cNvSpPr/>
            <p:nvPr/>
          </p:nvSpPr>
          <p:spPr>
            <a:xfrm>
              <a:off x="5145462" y="2470788"/>
              <a:ext cx="1618994" cy="1649487"/>
            </a:xfrm>
            <a:custGeom>
              <a:avLst/>
              <a:gdLst/>
              <a:ahLst/>
              <a:cxnLst/>
              <a:rect l="l" t="t" r="r" b="b"/>
              <a:pathLst>
                <a:path w="13486" h="13740" extrusionOk="0">
                  <a:moveTo>
                    <a:pt x="7049" y="157"/>
                  </a:moveTo>
                  <a:cubicBezTo>
                    <a:pt x="7526" y="157"/>
                    <a:pt x="7998" y="223"/>
                    <a:pt x="8461" y="356"/>
                  </a:cubicBezTo>
                  <a:cubicBezTo>
                    <a:pt x="9752" y="733"/>
                    <a:pt x="10897" y="1574"/>
                    <a:pt x="11732" y="2615"/>
                  </a:cubicBezTo>
                  <a:cubicBezTo>
                    <a:pt x="12530" y="3608"/>
                    <a:pt x="13072" y="4820"/>
                    <a:pt x="13254" y="6081"/>
                  </a:cubicBezTo>
                  <a:cubicBezTo>
                    <a:pt x="13437" y="7305"/>
                    <a:pt x="13260" y="8560"/>
                    <a:pt x="12743" y="9687"/>
                  </a:cubicBezTo>
                  <a:cubicBezTo>
                    <a:pt x="12243" y="10777"/>
                    <a:pt x="11445" y="11733"/>
                    <a:pt x="10434" y="12385"/>
                  </a:cubicBezTo>
                  <a:cubicBezTo>
                    <a:pt x="9874" y="12751"/>
                    <a:pt x="9259" y="13000"/>
                    <a:pt x="8619" y="13171"/>
                  </a:cubicBezTo>
                  <a:cubicBezTo>
                    <a:pt x="8241" y="13268"/>
                    <a:pt x="7864" y="13341"/>
                    <a:pt x="7486" y="13415"/>
                  </a:cubicBezTo>
                  <a:cubicBezTo>
                    <a:pt x="7090" y="13494"/>
                    <a:pt x="6694" y="13561"/>
                    <a:pt x="6286" y="13585"/>
                  </a:cubicBezTo>
                  <a:cubicBezTo>
                    <a:pt x="6201" y="13590"/>
                    <a:pt x="6115" y="13593"/>
                    <a:pt x="6029" y="13593"/>
                  </a:cubicBezTo>
                  <a:cubicBezTo>
                    <a:pt x="5723" y="13593"/>
                    <a:pt x="5416" y="13559"/>
                    <a:pt x="5117" y="13488"/>
                  </a:cubicBezTo>
                  <a:cubicBezTo>
                    <a:pt x="4745" y="13402"/>
                    <a:pt x="4386" y="13268"/>
                    <a:pt x="4039" y="13116"/>
                  </a:cubicBezTo>
                  <a:cubicBezTo>
                    <a:pt x="3387" y="12836"/>
                    <a:pt x="2699" y="12550"/>
                    <a:pt x="2169" y="12068"/>
                  </a:cubicBezTo>
                  <a:cubicBezTo>
                    <a:pt x="1645" y="11599"/>
                    <a:pt x="1353" y="10948"/>
                    <a:pt x="1066" y="10314"/>
                  </a:cubicBezTo>
                  <a:cubicBezTo>
                    <a:pt x="762" y="9626"/>
                    <a:pt x="451" y="8926"/>
                    <a:pt x="281" y="8189"/>
                  </a:cubicBezTo>
                  <a:cubicBezTo>
                    <a:pt x="208" y="7854"/>
                    <a:pt x="159" y="7519"/>
                    <a:pt x="159" y="7177"/>
                  </a:cubicBezTo>
                  <a:cubicBezTo>
                    <a:pt x="177" y="7165"/>
                    <a:pt x="189" y="7147"/>
                    <a:pt x="189" y="7117"/>
                  </a:cubicBezTo>
                  <a:cubicBezTo>
                    <a:pt x="159" y="5831"/>
                    <a:pt x="518" y="4558"/>
                    <a:pt x="1182" y="3468"/>
                  </a:cubicBezTo>
                  <a:cubicBezTo>
                    <a:pt x="1517" y="2926"/>
                    <a:pt x="1925" y="2427"/>
                    <a:pt x="2400" y="2000"/>
                  </a:cubicBezTo>
                  <a:cubicBezTo>
                    <a:pt x="2918" y="1525"/>
                    <a:pt x="3521" y="1147"/>
                    <a:pt x="4154" y="855"/>
                  </a:cubicBezTo>
                  <a:cubicBezTo>
                    <a:pt x="4837" y="544"/>
                    <a:pt x="5568" y="313"/>
                    <a:pt x="6311" y="209"/>
                  </a:cubicBezTo>
                  <a:cubicBezTo>
                    <a:pt x="6557" y="174"/>
                    <a:pt x="6804" y="157"/>
                    <a:pt x="7049" y="157"/>
                  </a:cubicBezTo>
                  <a:close/>
                  <a:moveTo>
                    <a:pt x="7074" y="1"/>
                  </a:moveTo>
                  <a:cubicBezTo>
                    <a:pt x="6409" y="1"/>
                    <a:pt x="5745" y="135"/>
                    <a:pt x="5111" y="331"/>
                  </a:cubicBezTo>
                  <a:cubicBezTo>
                    <a:pt x="3759" y="752"/>
                    <a:pt x="2516" y="1501"/>
                    <a:pt x="1608" y="2609"/>
                  </a:cubicBezTo>
                  <a:cubicBezTo>
                    <a:pt x="780" y="3620"/>
                    <a:pt x="244" y="4863"/>
                    <a:pt x="86" y="6160"/>
                  </a:cubicBezTo>
                  <a:cubicBezTo>
                    <a:pt x="49" y="6453"/>
                    <a:pt x="37" y="6751"/>
                    <a:pt x="37" y="7050"/>
                  </a:cubicBezTo>
                  <a:cubicBezTo>
                    <a:pt x="19" y="7062"/>
                    <a:pt x="7" y="7086"/>
                    <a:pt x="7" y="7110"/>
                  </a:cubicBezTo>
                  <a:cubicBezTo>
                    <a:pt x="0" y="7890"/>
                    <a:pt x="220" y="8651"/>
                    <a:pt x="500" y="9370"/>
                  </a:cubicBezTo>
                  <a:cubicBezTo>
                    <a:pt x="640" y="9723"/>
                    <a:pt x="792" y="10071"/>
                    <a:pt x="951" y="10412"/>
                  </a:cubicBezTo>
                  <a:cubicBezTo>
                    <a:pt x="1097" y="10741"/>
                    <a:pt x="1243" y="11076"/>
                    <a:pt x="1432" y="11386"/>
                  </a:cubicBezTo>
                  <a:cubicBezTo>
                    <a:pt x="1608" y="11685"/>
                    <a:pt x="1828" y="11971"/>
                    <a:pt x="2090" y="12202"/>
                  </a:cubicBezTo>
                  <a:cubicBezTo>
                    <a:pt x="2358" y="12440"/>
                    <a:pt x="2668" y="12629"/>
                    <a:pt x="2985" y="12793"/>
                  </a:cubicBezTo>
                  <a:cubicBezTo>
                    <a:pt x="3320" y="12970"/>
                    <a:pt x="3667" y="13122"/>
                    <a:pt x="4014" y="13268"/>
                  </a:cubicBezTo>
                  <a:cubicBezTo>
                    <a:pt x="4362" y="13421"/>
                    <a:pt x="4721" y="13555"/>
                    <a:pt x="5086" y="13640"/>
                  </a:cubicBezTo>
                  <a:cubicBezTo>
                    <a:pt x="5392" y="13711"/>
                    <a:pt x="5699" y="13740"/>
                    <a:pt x="6005" y="13740"/>
                  </a:cubicBezTo>
                  <a:cubicBezTo>
                    <a:pt x="6510" y="13740"/>
                    <a:pt x="7014" y="13662"/>
                    <a:pt x="7511" y="13567"/>
                  </a:cubicBezTo>
                  <a:cubicBezTo>
                    <a:pt x="8260" y="13421"/>
                    <a:pt x="9015" y="13262"/>
                    <a:pt x="9716" y="12952"/>
                  </a:cubicBezTo>
                  <a:cubicBezTo>
                    <a:pt x="10836" y="12452"/>
                    <a:pt x="11780" y="11593"/>
                    <a:pt x="12438" y="10564"/>
                  </a:cubicBezTo>
                  <a:cubicBezTo>
                    <a:pt x="13114" y="9504"/>
                    <a:pt x="13486" y="8268"/>
                    <a:pt x="13480" y="7013"/>
                  </a:cubicBezTo>
                  <a:cubicBezTo>
                    <a:pt x="13474" y="5703"/>
                    <a:pt x="13078" y="4406"/>
                    <a:pt x="12389" y="3291"/>
                  </a:cubicBezTo>
                  <a:cubicBezTo>
                    <a:pt x="11683" y="2140"/>
                    <a:pt x="10666" y="1172"/>
                    <a:pt x="9448" y="581"/>
                  </a:cubicBezTo>
                  <a:cubicBezTo>
                    <a:pt x="8814" y="270"/>
                    <a:pt x="8132" y="69"/>
                    <a:pt x="7437" y="15"/>
                  </a:cubicBezTo>
                  <a:cubicBezTo>
                    <a:pt x="7316" y="5"/>
                    <a:pt x="7195" y="1"/>
                    <a:pt x="7074"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 name="Google Shape;804;p39">
              <a:extLst>
                <a:ext uri="{FF2B5EF4-FFF2-40B4-BE49-F238E27FC236}">
                  <a16:creationId xmlns:a16="http://schemas.microsoft.com/office/drawing/2014/main" id="{6C47A697-091C-C041-B6C7-B6F9B5842AD7}"/>
                </a:ext>
              </a:extLst>
            </p:cNvPr>
            <p:cNvSpPr/>
            <p:nvPr/>
          </p:nvSpPr>
          <p:spPr>
            <a:xfrm>
              <a:off x="5558544" y="1131309"/>
              <a:ext cx="719700" cy="691008"/>
            </a:xfrm>
            <a:custGeom>
              <a:avLst/>
              <a:gdLst/>
              <a:ahLst/>
              <a:cxnLst/>
              <a:rect l="l" t="t" r="r" b="b"/>
              <a:pathLst>
                <a:path w="5995" h="5756" extrusionOk="0">
                  <a:moveTo>
                    <a:pt x="3105" y="153"/>
                  </a:moveTo>
                  <a:cubicBezTo>
                    <a:pt x="3185" y="153"/>
                    <a:pt x="3265" y="155"/>
                    <a:pt x="3345" y="160"/>
                  </a:cubicBezTo>
                  <a:cubicBezTo>
                    <a:pt x="3923" y="191"/>
                    <a:pt x="4472" y="379"/>
                    <a:pt x="4892" y="787"/>
                  </a:cubicBezTo>
                  <a:cubicBezTo>
                    <a:pt x="5739" y="1604"/>
                    <a:pt x="5848" y="2913"/>
                    <a:pt x="5428" y="3967"/>
                  </a:cubicBezTo>
                  <a:cubicBezTo>
                    <a:pt x="5233" y="4442"/>
                    <a:pt x="4922" y="4887"/>
                    <a:pt x="4502" y="5179"/>
                  </a:cubicBezTo>
                  <a:cubicBezTo>
                    <a:pt x="4061" y="5493"/>
                    <a:pt x="3536" y="5603"/>
                    <a:pt x="3002" y="5603"/>
                  </a:cubicBezTo>
                  <a:cubicBezTo>
                    <a:pt x="2946" y="5603"/>
                    <a:pt x="2889" y="5602"/>
                    <a:pt x="2833" y="5599"/>
                  </a:cubicBezTo>
                  <a:cubicBezTo>
                    <a:pt x="2236" y="5575"/>
                    <a:pt x="1627" y="5459"/>
                    <a:pt x="1176" y="5033"/>
                  </a:cubicBezTo>
                  <a:cubicBezTo>
                    <a:pt x="756" y="4643"/>
                    <a:pt x="452" y="4101"/>
                    <a:pt x="305" y="3547"/>
                  </a:cubicBezTo>
                  <a:cubicBezTo>
                    <a:pt x="159" y="3011"/>
                    <a:pt x="159" y="2444"/>
                    <a:pt x="342" y="1914"/>
                  </a:cubicBezTo>
                  <a:cubicBezTo>
                    <a:pt x="512" y="1433"/>
                    <a:pt x="823" y="995"/>
                    <a:pt x="1243" y="708"/>
                  </a:cubicBezTo>
                  <a:cubicBezTo>
                    <a:pt x="1353" y="635"/>
                    <a:pt x="1463" y="574"/>
                    <a:pt x="1578" y="519"/>
                  </a:cubicBezTo>
                  <a:cubicBezTo>
                    <a:pt x="1609" y="507"/>
                    <a:pt x="1621" y="477"/>
                    <a:pt x="1615" y="452"/>
                  </a:cubicBezTo>
                  <a:cubicBezTo>
                    <a:pt x="1859" y="300"/>
                    <a:pt x="2145" y="239"/>
                    <a:pt x="2431" y="203"/>
                  </a:cubicBezTo>
                  <a:cubicBezTo>
                    <a:pt x="2652" y="171"/>
                    <a:pt x="2879" y="153"/>
                    <a:pt x="3105" y="153"/>
                  </a:cubicBezTo>
                  <a:close/>
                  <a:moveTo>
                    <a:pt x="3121" y="0"/>
                  </a:moveTo>
                  <a:cubicBezTo>
                    <a:pt x="3033" y="0"/>
                    <a:pt x="2945" y="3"/>
                    <a:pt x="2857" y="8"/>
                  </a:cubicBezTo>
                  <a:cubicBezTo>
                    <a:pt x="2547" y="26"/>
                    <a:pt x="2224" y="57"/>
                    <a:pt x="1926" y="148"/>
                  </a:cubicBezTo>
                  <a:cubicBezTo>
                    <a:pt x="1779" y="197"/>
                    <a:pt x="1639" y="258"/>
                    <a:pt x="1511" y="343"/>
                  </a:cubicBezTo>
                  <a:cubicBezTo>
                    <a:pt x="1487" y="355"/>
                    <a:pt x="1475" y="379"/>
                    <a:pt x="1475" y="398"/>
                  </a:cubicBezTo>
                  <a:cubicBezTo>
                    <a:pt x="994" y="629"/>
                    <a:pt x="604" y="1031"/>
                    <a:pt x="354" y="1506"/>
                  </a:cubicBezTo>
                  <a:cubicBezTo>
                    <a:pt x="92" y="2018"/>
                    <a:pt x="1" y="2596"/>
                    <a:pt x="74" y="3169"/>
                  </a:cubicBezTo>
                  <a:cubicBezTo>
                    <a:pt x="153" y="3772"/>
                    <a:pt x="409" y="4351"/>
                    <a:pt x="787" y="4832"/>
                  </a:cubicBezTo>
                  <a:cubicBezTo>
                    <a:pt x="975" y="5069"/>
                    <a:pt x="1195" y="5289"/>
                    <a:pt x="1463" y="5435"/>
                  </a:cubicBezTo>
                  <a:cubicBezTo>
                    <a:pt x="1737" y="5587"/>
                    <a:pt x="2047" y="5666"/>
                    <a:pt x="2358" y="5709"/>
                  </a:cubicBezTo>
                  <a:cubicBezTo>
                    <a:pt x="2572" y="5738"/>
                    <a:pt x="2791" y="5755"/>
                    <a:pt x="3009" y="5755"/>
                  </a:cubicBezTo>
                  <a:cubicBezTo>
                    <a:pt x="3438" y="5755"/>
                    <a:pt x="3865" y="5687"/>
                    <a:pt x="4252" y="5502"/>
                  </a:cubicBezTo>
                  <a:cubicBezTo>
                    <a:pt x="4746" y="5270"/>
                    <a:pt x="5136" y="4850"/>
                    <a:pt x="5397" y="4375"/>
                  </a:cubicBezTo>
                  <a:cubicBezTo>
                    <a:pt x="5970" y="3333"/>
                    <a:pt x="5994" y="1933"/>
                    <a:pt x="5257" y="970"/>
                  </a:cubicBezTo>
                  <a:cubicBezTo>
                    <a:pt x="4904" y="507"/>
                    <a:pt x="4405" y="184"/>
                    <a:pt x="3832" y="69"/>
                  </a:cubicBezTo>
                  <a:cubicBezTo>
                    <a:pt x="3597" y="20"/>
                    <a:pt x="3358" y="0"/>
                    <a:pt x="312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6" name="Google Shape;805;p39">
              <a:extLst>
                <a:ext uri="{FF2B5EF4-FFF2-40B4-BE49-F238E27FC236}">
                  <a16:creationId xmlns:a16="http://schemas.microsoft.com/office/drawing/2014/main" id="{94B8F688-06DB-8341-ACB0-CF36F7481EE0}"/>
                </a:ext>
              </a:extLst>
            </p:cNvPr>
            <p:cNvSpPr/>
            <p:nvPr/>
          </p:nvSpPr>
          <p:spPr>
            <a:xfrm>
              <a:off x="7111591" y="2195882"/>
              <a:ext cx="473237" cy="614896"/>
            </a:xfrm>
            <a:custGeom>
              <a:avLst/>
              <a:gdLst/>
              <a:ahLst/>
              <a:cxnLst/>
              <a:rect l="l" t="t" r="r" b="b"/>
              <a:pathLst>
                <a:path w="3942" h="5122" extrusionOk="0">
                  <a:moveTo>
                    <a:pt x="2017" y="167"/>
                  </a:moveTo>
                  <a:cubicBezTo>
                    <a:pt x="2748" y="313"/>
                    <a:pt x="3351" y="891"/>
                    <a:pt x="3601" y="1586"/>
                  </a:cubicBezTo>
                  <a:cubicBezTo>
                    <a:pt x="3911" y="2445"/>
                    <a:pt x="3710" y="3419"/>
                    <a:pt x="3235" y="4181"/>
                  </a:cubicBezTo>
                  <a:cubicBezTo>
                    <a:pt x="3010" y="4540"/>
                    <a:pt x="2693" y="4869"/>
                    <a:pt x="2261" y="4954"/>
                  </a:cubicBezTo>
                  <a:cubicBezTo>
                    <a:pt x="2185" y="4968"/>
                    <a:pt x="2108" y="4975"/>
                    <a:pt x="2032" y="4975"/>
                  </a:cubicBezTo>
                  <a:cubicBezTo>
                    <a:pt x="1708" y="4975"/>
                    <a:pt x="1383" y="4856"/>
                    <a:pt x="1122" y="4674"/>
                  </a:cubicBezTo>
                  <a:cubicBezTo>
                    <a:pt x="391" y="4162"/>
                    <a:pt x="165" y="3139"/>
                    <a:pt x="190" y="2298"/>
                  </a:cubicBezTo>
                  <a:cubicBezTo>
                    <a:pt x="208" y="1842"/>
                    <a:pt x="318" y="1373"/>
                    <a:pt x="574" y="983"/>
                  </a:cubicBezTo>
                  <a:cubicBezTo>
                    <a:pt x="793" y="654"/>
                    <a:pt x="1116" y="380"/>
                    <a:pt x="1493" y="258"/>
                  </a:cubicBezTo>
                  <a:cubicBezTo>
                    <a:pt x="1591" y="228"/>
                    <a:pt x="1688" y="203"/>
                    <a:pt x="1792" y="191"/>
                  </a:cubicBezTo>
                  <a:cubicBezTo>
                    <a:pt x="1804" y="191"/>
                    <a:pt x="1810" y="191"/>
                    <a:pt x="1816" y="185"/>
                  </a:cubicBezTo>
                  <a:lnTo>
                    <a:pt x="1847" y="185"/>
                  </a:lnTo>
                  <a:cubicBezTo>
                    <a:pt x="1901" y="173"/>
                    <a:pt x="1950" y="173"/>
                    <a:pt x="2005" y="167"/>
                  </a:cubicBezTo>
                  <a:close/>
                  <a:moveTo>
                    <a:pt x="1941" y="1"/>
                  </a:moveTo>
                  <a:cubicBezTo>
                    <a:pt x="1917" y="1"/>
                    <a:pt x="1898" y="11"/>
                    <a:pt x="1883" y="27"/>
                  </a:cubicBezTo>
                  <a:cubicBezTo>
                    <a:pt x="1859" y="33"/>
                    <a:pt x="1834" y="33"/>
                    <a:pt x="1804" y="39"/>
                  </a:cubicBezTo>
                  <a:lnTo>
                    <a:pt x="1792" y="39"/>
                  </a:lnTo>
                  <a:cubicBezTo>
                    <a:pt x="1359" y="87"/>
                    <a:pt x="963" y="301"/>
                    <a:pt x="671" y="617"/>
                  </a:cubicBezTo>
                  <a:cubicBezTo>
                    <a:pt x="348" y="965"/>
                    <a:pt x="159" y="1409"/>
                    <a:pt x="80" y="1872"/>
                  </a:cubicBezTo>
                  <a:cubicBezTo>
                    <a:pt x="1" y="2359"/>
                    <a:pt x="31" y="2871"/>
                    <a:pt x="147" y="3352"/>
                  </a:cubicBezTo>
                  <a:cubicBezTo>
                    <a:pt x="257" y="3803"/>
                    <a:pt x="452" y="4235"/>
                    <a:pt x="775" y="4576"/>
                  </a:cubicBezTo>
                  <a:cubicBezTo>
                    <a:pt x="1079" y="4887"/>
                    <a:pt x="1499" y="5094"/>
                    <a:pt x="1938" y="5119"/>
                  </a:cubicBezTo>
                  <a:cubicBezTo>
                    <a:pt x="1968" y="5121"/>
                    <a:pt x="1999" y="5122"/>
                    <a:pt x="2029" y="5122"/>
                  </a:cubicBezTo>
                  <a:cubicBezTo>
                    <a:pt x="2449" y="5122"/>
                    <a:pt x="2823" y="4926"/>
                    <a:pt x="3101" y="4613"/>
                  </a:cubicBezTo>
                  <a:cubicBezTo>
                    <a:pt x="3424" y="4254"/>
                    <a:pt x="3643" y="3803"/>
                    <a:pt x="3777" y="3340"/>
                  </a:cubicBezTo>
                  <a:cubicBezTo>
                    <a:pt x="3905" y="2877"/>
                    <a:pt x="3942" y="2384"/>
                    <a:pt x="3844" y="1903"/>
                  </a:cubicBezTo>
                  <a:cubicBezTo>
                    <a:pt x="3680" y="1074"/>
                    <a:pt x="3077" y="331"/>
                    <a:pt x="2261" y="69"/>
                  </a:cubicBezTo>
                  <a:cubicBezTo>
                    <a:pt x="2163" y="39"/>
                    <a:pt x="2060" y="14"/>
                    <a:pt x="1956" y="2"/>
                  </a:cubicBezTo>
                  <a:cubicBezTo>
                    <a:pt x="1951" y="1"/>
                    <a:pt x="1946" y="1"/>
                    <a:pt x="194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 name="Google Shape;806;p39">
              <a:extLst>
                <a:ext uri="{FF2B5EF4-FFF2-40B4-BE49-F238E27FC236}">
                  <a16:creationId xmlns:a16="http://schemas.microsoft.com/office/drawing/2014/main" id="{8EF84EDD-2421-1440-86B1-EA17B9F808FC}"/>
                </a:ext>
              </a:extLst>
            </p:cNvPr>
            <p:cNvSpPr/>
            <p:nvPr/>
          </p:nvSpPr>
          <p:spPr>
            <a:xfrm>
              <a:off x="5474991" y="2386516"/>
              <a:ext cx="127613" cy="114768"/>
            </a:xfrm>
            <a:custGeom>
              <a:avLst/>
              <a:gdLst/>
              <a:ahLst/>
              <a:cxnLst/>
              <a:rect l="l" t="t" r="r" b="b"/>
              <a:pathLst>
                <a:path w="1063" h="956" extrusionOk="0">
                  <a:moveTo>
                    <a:pt x="584" y="152"/>
                  </a:moveTo>
                  <a:cubicBezTo>
                    <a:pt x="640" y="152"/>
                    <a:pt x="696" y="164"/>
                    <a:pt x="746" y="187"/>
                  </a:cubicBezTo>
                  <a:cubicBezTo>
                    <a:pt x="910" y="260"/>
                    <a:pt x="947" y="449"/>
                    <a:pt x="873" y="601"/>
                  </a:cubicBezTo>
                  <a:cubicBezTo>
                    <a:pt x="815" y="717"/>
                    <a:pt x="705" y="800"/>
                    <a:pt x="585" y="800"/>
                  </a:cubicBezTo>
                  <a:cubicBezTo>
                    <a:pt x="542" y="800"/>
                    <a:pt x="497" y="790"/>
                    <a:pt x="453" y="765"/>
                  </a:cubicBezTo>
                  <a:cubicBezTo>
                    <a:pt x="301" y="686"/>
                    <a:pt x="210" y="479"/>
                    <a:pt x="289" y="315"/>
                  </a:cubicBezTo>
                  <a:cubicBezTo>
                    <a:pt x="289" y="308"/>
                    <a:pt x="295" y="308"/>
                    <a:pt x="295" y="302"/>
                  </a:cubicBezTo>
                  <a:cubicBezTo>
                    <a:pt x="301" y="296"/>
                    <a:pt x="301" y="290"/>
                    <a:pt x="307" y="284"/>
                  </a:cubicBezTo>
                  <a:cubicBezTo>
                    <a:pt x="367" y="196"/>
                    <a:pt x="475" y="152"/>
                    <a:pt x="584" y="152"/>
                  </a:cubicBezTo>
                  <a:close/>
                  <a:moveTo>
                    <a:pt x="587" y="0"/>
                  </a:moveTo>
                  <a:cubicBezTo>
                    <a:pt x="425" y="0"/>
                    <a:pt x="266" y="72"/>
                    <a:pt x="173" y="211"/>
                  </a:cubicBezTo>
                  <a:cubicBezTo>
                    <a:pt x="173" y="217"/>
                    <a:pt x="167" y="223"/>
                    <a:pt x="167" y="223"/>
                  </a:cubicBezTo>
                  <a:cubicBezTo>
                    <a:pt x="161" y="229"/>
                    <a:pt x="161" y="235"/>
                    <a:pt x="155" y="241"/>
                  </a:cubicBezTo>
                  <a:cubicBezTo>
                    <a:pt x="1" y="555"/>
                    <a:pt x="263" y="955"/>
                    <a:pt x="590" y="955"/>
                  </a:cubicBezTo>
                  <a:cubicBezTo>
                    <a:pt x="651" y="955"/>
                    <a:pt x="713" y="942"/>
                    <a:pt x="776" y="911"/>
                  </a:cubicBezTo>
                  <a:cubicBezTo>
                    <a:pt x="947" y="826"/>
                    <a:pt x="1062" y="631"/>
                    <a:pt x="1062" y="442"/>
                  </a:cubicBezTo>
                  <a:cubicBezTo>
                    <a:pt x="1062" y="241"/>
                    <a:pt x="928" y="77"/>
                    <a:pt x="739" y="22"/>
                  </a:cubicBezTo>
                  <a:cubicBezTo>
                    <a:pt x="690" y="7"/>
                    <a:pt x="638" y="0"/>
                    <a:pt x="58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8" name="Google Shape;807;p39">
              <a:extLst>
                <a:ext uri="{FF2B5EF4-FFF2-40B4-BE49-F238E27FC236}">
                  <a16:creationId xmlns:a16="http://schemas.microsoft.com/office/drawing/2014/main" id="{89B6747A-07E6-9044-8EB9-FC1DD6388054}"/>
                </a:ext>
              </a:extLst>
            </p:cNvPr>
            <p:cNvSpPr/>
            <p:nvPr/>
          </p:nvSpPr>
          <p:spPr>
            <a:xfrm>
              <a:off x="5627211" y="2339697"/>
              <a:ext cx="127493" cy="114288"/>
            </a:xfrm>
            <a:custGeom>
              <a:avLst/>
              <a:gdLst/>
              <a:ahLst/>
              <a:cxnLst/>
              <a:rect l="l" t="t" r="r" b="b"/>
              <a:pathLst>
                <a:path w="1062" h="952" extrusionOk="0">
                  <a:moveTo>
                    <a:pt x="572" y="151"/>
                  </a:moveTo>
                  <a:cubicBezTo>
                    <a:pt x="629" y="151"/>
                    <a:pt x="687" y="163"/>
                    <a:pt x="738" y="187"/>
                  </a:cubicBezTo>
                  <a:cubicBezTo>
                    <a:pt x="903" y="260"/>
                    <a:pt x="945" y="449"/>
                    <a:pt x="866" y="601"/>
                  </a:cubicBezTo>
                  <a:cubicBezTo>
                    <a:pt x="813" y="717"/>
                    <a:pt x="700" y="801"/>
                    <a:pt x="579" y="801"/>
                  </a:cubicBezTo>
                  <a:cubicBezTo>
                    <a:pt x="535" y="801"/>
                    <a:pt x="490" y="790"/>
                    <a:pt x="446" y="765"/>
                  </a:cubicBezTo>
                  <a:cubicBezTo>
                    <a:pt x="300" y="680"/>
                    <a:pt x="202" y="479"/>
                    <a:pt x="282" y="315"/>
                  </a:cubicBezTo>
                  <a:cubicBezTo>
                    <a:pt x="288" y="309"/>
                    <a:pt x="288" y="303"/>
                    <a:pt x="288" y="296"/>
                  </a:cubicBezTo>
                  <a:cubicBezTo>
                    <a:pt x="294" y="296"/>
                    <a:pt x="300" y="290"/>
                    <a:pt x="300" y="284"/>
                  </a:cubicBezTo>
                  <a:cubicBezTo>
                    <a:pt x="359" y="193"/>
                    <a:pt x="465" y="151"/>
                    <a:pt x="572" y="151"/>
                  </a:cubicBezTo>
                  <a:close/>
                  <a:moveTo>
                    <a:pt x="580" y="0"/>
                  </a:moveTo>
                  <a:cubicBezTo>
                    <a:pt x="420" y="0"/>
                    <a:pt x="264" y="72"/>
                    <a:pt x="172" y="211"/>
                  </a:cubicBezTo>
                  <a:cubicBezTo>
                    <a:pt x="166" y="211"/>
                    <a:pt x="166" y="217"/>
                    <a:pt x="160" y="223"/>
                  </a:cubicBezTo>
                  <a:cubicBezTo>
                    <a:pt x="160" y="229"/>
                    <a:pt x="154" y="236"/>
                    <a:pt x="154" y="236"/>
                  </a:cubicBezTo>
                  <a:cubicBezTo>
                    <a:pt x="0" y="553"/>
                    <a:pt x="260" y="952"/>
                    <a:pt x="581" y="952"/>
                  </a:cubicBezTo>
                  <a:cubicBezTo>
                    <a:pt x="642" y="952"/>
                    <a:pt x="706" y="938"/>
                    <a:pt x="769" y="906"/>
                  </a:cubicBezTo>
                  <a:cubicBezTo>
                    <a:pt x="945" y="826"/>
                    <a:pt x="1061" y="631"/>
                    <a:pt x="1061" y="443"/>
                  </a:cubicBezTo>
                  <a:cubicBezTo>
                    <a:pt x="1061" y="242"/>
                    <a:pt x="921" y="77"/>
                    <a:pt x="732" y="22"/>
                  </a:cubicBezTo>
                  <a:cubicBezTo>
                    <a:pt x="682" y="8"/>
                    <a:pt x="631" y="0"/>
                    <a:pt x="58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 name="Google Shape;808;p39">
              <a:extLst>
                <a:ext uri="{FF2B5EF4-FFF2-40B4-BE49-F238E27FC236}">
                  <a16:creationId xmlns:a16="http://schemas.microsoft.com/office/drawing/2014/main" id="{1F3CF8EF-2596-074F-B4B6-C2C1BC187F41}"/>
                </a:ext>
              </a:extLst>
            </p:cNvPr>
            <p:cNvSpPr/>
            <p:nvPr/>
          </p:nvSpPr>
          <p:spPr>
            <a:xfrm>
              <a:off x="5771267" y="2310406"/>
              <a:ext cx="127493" cy="114408"/>
            </a:xfrm>
            <a:custGeom>
              <a:avLst/>
              <a:gdLst/>
              <a:ahLst/>
              <a:cxnLst/>
              <a:rect l="l" t="t" r="r" b="b"/>
              <a:pathLst>
                <a:path w="1062" h="953" extrusionOk="0">
                  <a:moveTo>
                    <a:pt x="581" y="153"/>
                  </a:moveTo>
                  <a:cubicBezTo>
                    <a:pt x="636" y="153"/>
                    <a:pt x="691" y="164"/>
                    <a:pt x="738" y="187"/>
                  </a:cubicBezTo>
                  <a:cubicBezTo>
                    <a:pt x="903" y="260"/>
                    <a:pt x="945" y="449"/>
                    <a:pt x="866" y="601"/>
                  </a:cubicBezTo>
                  <a:cubicBezTo>
                    <a:pt x="813" y="718"/>
                    <a:pt x="703" y="801"/>
                    <a:pt x="584" y="801"/>
                  </a:cubicBezTo>
                  <a:cubicBezTo>
                    <a:pt x="540" y="801"/>
                    <a:pt x="496" y="790"/>
                    <a:pt x="452" y="766"/>
                  </a:cubicBezTo>
                  <a:cubicBezTo>
                    <a:pt x="300" y="687"/>
                    <a:pt x="208" y="480"/>
                    <a:pt x="288" y="315"/>
                  </a:cubicBezTo>
                  <a:cubicBezTo>
                    <a:pt x="288" y="309"/>
                    <a:pt x="288" y="303"/>
                    <a:pt x="294" y="297"/>
                  </a:cubicBezTo>
                  <a:cubicBezTo>
                    <a:pt x="294" y="297"/>
                    <a:pt x="300" y="291"/>
                    <a:pt x="300" y="285"/>
                  </a:cubicBezTo>
                  <a:cubicBezTo>
                    <a:pt x="364" y="196"/>
                    <a:pt x="473" y="153"/>
                    <a:pt x="581" y="153"/>
                  </a:cubicBezTo>
                  <a:close/>
                  <a:moveTo>
                    <a:pt x="583" y="1"/>
                  </a:moveTo>
                  <a:cubicBezTo>
                    <a:pt x="424" y="1"/>
                    <a:pt x="264" y="73"/>
                    <a:pt x="172" y="212"/>
                  </a:cubicBezTo>
                  <a:cubicBezTo>
                    <a:pt x="166" y="212"/>
                    <a:pt x="166" y="218"/>
                    <a:pt x="166" y="224"/>
                  </a:cubicBezTo>
                  <a:cubicBezTo>
                    <a:pt x="160" y="230"/>
                    <a:pt x="160" y="236"/>
                    <a:pt x="154" y="236"/>
                  </a:cubicBezTo>
                  <a:cubicBezTo>
                    <a:pt x="0" y="553"/>
                    <a:pt x="259" y="952"/>
                    <a:pt x="585" y="952"/>
                  </a:cubicBezTo>
                  <a:cubicBezTo>
                    <a:pt x="647" y="952"/>
                    <a:pt x="711" y="938"/>
                    <a:pt x="775" y="906"/>
                  </a:cubicBezTo>
                  <a:cubicBezTo>
                    <a:pt x="945" y="827"/>
                    <a:pt x="1061" y="632"/>
                    <a:pt x="1061" y="443"/>
                  </a:cubicBezTo>
                  <a:cubicBezTo>
                    <a:pt x="1061" y="242"/>
                    <a:pt x="921" y="78"/>
                    <a:pt x="732" y="23"/>
                  </a:cubicBezTo>
                  <a:cubicBezTo>
                    <a:pt x="684" y="8"/>
                    <a:pt x="633" y="1"/>
                    <a:pt x="583"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0" name="Google Shape;809;p39">
              <a:extLst>
                <a:ext uri="{FF2B5EF4-FFF2-40B4-BE49-F238E27FC236}">
                  <a16:creationId xmlns:a16="http://schemas.microsoft.com/office/drawing/2014/main" id="{F13B6081-7B68-F347-9A09-A22DEC98F821}"/>
                </a:ext>
              </a:extLst>
            </p:cNvPr>
            <p:cNvSpPr/>
            <p:nvPr/>
          </p:nvSpPr>
          <p:spPr>
            <a:xfrm>
              <a:off x="5941494" y="2300202"/>
              <a:ext cx="127613" cy="114888"/>
            </a:xfrm>
            <a:custGeom>
              <a:avLst/>
              <a:gdLst/>
              <a:ahLst/>
              <a:cxnLst/>
              <a:rect l="l" t="t" r="r" b="b"/>
              <a:pathLst>
                <a:path w="1063" h="957" extrusionOk="0">
                  <a:moveTo>
                    <a:pt x="586" y="153"/>
                  </a:moveTo>
                  <a:cubicBezTo>
                    <a:pt x="641" y="153"/>
                    <a:pt x="696" y="164"/>
                    <a:pt x="746" y="187"/>
                  </a:cubicBezTo>
                  <a:cubicBezTo>
                    <a:pt x="910" y="266"/>
                    <a:pt x="947" y="449"/>
                    <a:pt x="873" y="607"/>
                  </a:cubicBezTo>
                  <a:cubicBezTo>
                    <a:pt x="815" y="720"/>
                    <a:pt x="702" y="803"/>
                    <a:pt x="580" y="803"/>
                  </a:cubicBezTo>
                  <a:cubicBezTo>
                    <a:pt x="538" y="803"/>
                    <a:pt x="495" y="793"/>
                    <a:pt x="453" y="772"/>
                  </a:cubicBezTo>
                  <a:cubicBezTo>
                    <a:pt x="301" y="686"/>
                    <a:pt x="210" y="479"/>
                    <a:pt x="289" y="321"/>
                  </a:cubicBezTo>
                  <a:cubicBezTo>
                    <a:pt x="289" y="315"/>
                    <a:pt x="295" y="309"/>
                    <a:pt x="295" y="303"/>
                  </a:cubicBezTo>
                  <a:cubicBezTo>
                    <a:pt x="295" y="297"/>
                    <a:pt x="301" y="297"/>
                    <a:pt x="307" y="290"/>
                  </a:cubicBezTo>
                  <a:cubicBezTo>
                    <a:pt x="368" y="198"/>
                    <a:pt x="476" y="153"/>
                    <a:pt x="586" y="153"/>
                  </a:cubicBezTo>
                  <a:close/>
                  <a:moveTo>
                    <a:pt x="587" y="1"/>
                  </a:moveTo>
                  <a:cubicBezTo>
                    <a:pt x="425" y="1"/>
                    <a:pt x="266" y="73"/>
                    <a:pt x="173" y="211"/>
                  </a:cubicBezTo>
                  <a:cubicBezTo>
                    <a:pt x="173" y="217"/>
                    <a:pt x="167" y="223"/>
                    <a:pt x="167" y="230"/>
                  </a:cubicBezTo>
                  <a:cubicBezTo>
                    <a:pt x="161" y="230"/>
                    <a:pt x="161" y="236"/>
                    <a:pt x="155" y="242"/>
                  </a:cubicBezTo>
                  <a:cubicBezTo>
                    <a:pt x="1" y="560"/>
                    <a:pt x="262" y="956"/>
                    <a:pt x="589" y="956"/>
                  </a:cubicBezTo>
                  <a:cubicBezTo>
                    <a:pt x="650" y="956"/>
                    <a:pt x="713" y="942"/>
                    <a:pt x="776" y="912"/>
                  </a:cubicBezTo>
                  <a:cubicBezTo>
                    <a:pt x="947" y="826"/>
                    <a:pt x="1062" y="632"/>
                    <a:pt x="1062" y="443"/>
                  </a:cubicBezTo>
                  <a:cubicBezTo>
                    <a:pt x="1062" y="242"/>
                    <a:pt x="928" y="83"/>
                    <a:pt x="739" y="22"/>
                  </a:cubicBezTo>
                  <a:cubicBezTo>
                    <a:pt x="690" y="8"/>
                    <a:pt x="638" y="1"/>
                    <a:pt x="58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 name="Google Shape;810;p39">
              <a:extLst>
                <a:ext uri="{FF2B5EF4-FFF2-40B4-BE49-F238E27FC236}">
                  <a16:creationId xmlns:a16="http://schemas.microsoft.com/office/drawing/2014/main" id="{6F160FA1-8EA6-194C-997F-9C51A584524D}"/>
                </a:ext>
              </a:extLst>
            </p:cNvPr>
            <p:cNvSpPr/>
            <p:nvPr/>
          </p:nvSpPr>
          <p:spPr>
            <a:xfrm>
              <a:off x="6082669" y="2329493"/>
              <a:ext cx="127493" cy="114288"/>
            </a:xfrm>
            <a:custGeom>
              <a:avLst/>
              <a:gdLst/>
              <a:ahLst/>
              <a:cxnLst/>
              <a:rect l="l" t="t" r="r" b="b"/>
              <a:pathLst>
                <a:path w="1062" h="952" extrusionOk="0">
                  <a:moveTo>
                    <a:pt x="583" y="152"/>
                  </a:moveTo>
                  <a:cubicBezTo>
                    <a:pt x="639" y="152"/>
                    <a:pt x="695" y="164"/>
                    <a:pt x="745" y="187"/>
                  </a:cubicBezTo>
                  <a:cubicBezTo>
                    <a:pt x="910" y="260"/>
                    <a:pt x="946" y="448"/>
                    <a:pt x="873" y="601"/>
                  </a:cubicBezTo>
                  <a:cubicBezTo>
                    <a:pt x="815" y="717"/>
                    <a:pt x="704" y="800"/>
                    <a:pt x="584" y="800"/>
                  </a:cubicBezTo>
                  <a:cubicBezTo>
                    <a:pt x="541" y="800"/>
                    <a:pt x="496" y="789"/>
                    <a:pt x="453" y="765"/>
                  </a:cubicBezTo>
                  <a:cubicBezTo>
                    <a:pt x="300" y="686"/>
                    <a:pt x="209" y="479"/>
                    <a:pt x="288" y="314"/>
                  </a:cubicBezTo>
                  <a:cubicBezTo>
                    <a:pt x="288" y="308"/>
                    <a:pt x="294" y="302"/>
                    <a:pt x="294" y="296"/>
                  </a:cubicBezTo>
                  <a:cubicBezTo>
                    <a:pt x="300" y="296"/>
                    <a:pt x="300" y="290"/>
                    <a:pt x="307" y="284"/>
                  </a:cubicBezTo>
                  <a:cubicBezTo>
                    <a:pt x="367" y="196"/>
                    <a:pt x="475" y="152"/>
                    <a:pt x="583" y="152"/>
                  </a:cubicBezTo>
                  <a:close/>
                  <a:moveTo>
                    <a:pt x="586" y="0"/>
                  </a:moveTo>
                  <a:cubicBezTo>
                    <a:pt x="424" y="0"/>
                    <a:pt x="265" y="72"/>
                    <a:pt x="173" y="211"/>
                  </a:cubicBezTo>
                  <a:cubicBezTo>
                    <a:pt x="173" y="211"/>
                    <a:pt x="166" y="217"/>
                    <a:pt x="166" y="223"/>
                  </a:cubicBezTo>
                  <a:cubicBezTo>
                    <a:pt x="160" y="229"/>
                    <a:pt x="160" y="235"/>
                    <a:pt x="154" y="241"/>
                  </a:cubicBezTo>
                  <a:cubicBezTo>
                    <a:pt x="1" y="554"/>
                    <a:pt x="260" y="952"/>
                    <a:pt x="585" y="952"/>
                  </a:cubicBezTo>
                  <a:cubicBezTo>
                    <a:pt x="647" y="952"/>
                    <a:pt x="711" y="937"/>
                    <a:pt x="776" y="905"/>
                  </a:cubicBezTo>
                  <a:cubicBezTo>
                    <a:pt x="946" y="826"/>
                    <a:pt x="1062" y="631"/>
                    <a:pt x="1062" y="442"/>
                  </a:cubicBezTo>
                  <a:cubicBezTo>
                    <a:pt x="1062" y="241"/>
                    <a:pt x="928" y="77"/>
                    <a:pt x="739" y="22"/>
                  </a:cubicBezTo>
                  <a:cubicBezTo>
                    <a:pt x="689" y="7"/>
                    <a:pt x="638" y="0"/>
                    <a:pt x="58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2" name="Google Shape;811;p39">
              <a:extLst>
                <a:ext uri="{FF2B5EF4-FFF2-40B4-BE49-F238E27FC236}">
                  <a16:creationId xmlns:a16="http://schemas.microsoft.com/office/drawing/2014/main" id="{E4D683E7-38F1-584F-9EBF-E45926CF551A}"/>
                </a:ext>
              </a:extLst>
            </p:cNvPr>
            <p:cNvSpPr/>
            <p:nvPr/>
          </p:nvSpPr>
          <p:spPr>
            <a:xfrm>
              <a:off x="6262499" y="2386516"/>
              <a:ext cx="127613" cy="114768"/>
            </a:xfrm>
            <a:custGeom>
              <a:avLst/>
              <a:gdLst/>
              <a:ahLst/>
              <a:cxnLst/>
              <a:rect l="l" t="t" r="r" b="b"/>
              <a:pathLst>
                <a:path w="1063" h="956" extrusionOk="0">
                  <a:moveTo>
                    <a:pt x="584" y="152"/>
                  </a:moveTo>
                  <a:cubicBezTo>
                    <a:pt x="640" y="152"/>
                    <a:pt x="696" y="164"/>
                    <a:pt x="746" y="187"/>
                  </a:cubicBezTo>
                  <a:cubicBezTo>
                    <a:pt x="910" y="260"/>
                    <a:pt x="947" y="449"/>
                    <a:pt x="873" y="601"/>
                  </a:cubicBezTo>
                  <a:cubicBezTo>
                    <a:pt x="815" y="717"/>
                    <a:pt x="705" y="800"/>
                    <a:pt x="585" y="800"/>
                  </a:cubicBezTo>
                  <a:cubicBezTo>
                    <a:pt x="541" y="800"/>
                    <a:pt x="497" y="790"/>
                    <a:pt x="453" y="765"/>
                  </a:cubicBezTo>
                  <a:cubicBezTo>
                    <a:pt x="301" y="686"/>
                    <a:pt x="210" y="479"/>
                    <a:pt x="289" y="315"/>
                  </a:cubicBezTo>
                  <a:cubicBezTo>
                    <a:pt x="289" y="308"/>
                    <a:pt x="289" y="302"/>
                    <a:pt x="295" y="302"/>
                  </a:cubicBezTo>
                  <a:cubicBezTo>
                    <a:pt x="295" y="296"/>
                    <a:pt x="301" y="290"/>
                    <a:pt x="307" y="284"/>
                  </a:cubicBezTo>
                  <a:cubicBezTo>
                    <a:pt x="367" y="196"/>
                    <a:pt x="475" y="152"/>
                    <a:pt x="584" y="152"/>
                  </a:cubicBezTo>
                  <a:close/>
                  <a:moveTo>
                    <a:pt x="587" y="0"/>
                  </a:moveTo>
                  <a:cubicBezTo>
                    <a:pt x="425" y="0"/>
                    <a:pt x="265" y="72"/>
                    <a:pt x="173" y="211"/>
                  </a:cubicBezTo>
                  <a:cubicBezTo>
                    <a:pt x="173" y="217"/>
                    <a:pt x="167" y="217"/>
                    <a:pt x="167" y="223"/>
                  </a:cubicBezTo>
                  <a:cubicBezTo>
                    <a:pt x="161" y="229"/>
                    <a:pt x="161" y="235"/>
                    <a:pt x="155" y="241"/>
                  </a:cubicBezTo>
                  <a:cubicBezTo>
                    <a:pt x="0" y="555"/>
                    <a:pt x="263" y="955"/>
                    <a:pt x="590" y="955"/>
                  </a:cubicBezTo>
                  <a:cubicBezTo>
                    <a:pt x="651" y="955"/>
                    <a:pt x="713" y="942"/>
                    <a:pt x="776" y="911"/>
                  </a:cubicBezTo>
                  <a:cubicBezTo>
                    <a:pt x="947" y="826"/>
                    <a:pt x="1062" y="631"/>
                    <a:pt x="1062" y="442"/>
                  </a:cubicBezTo>
                  <a:cubicBezTo>
                    <a:pt x="1062" y="241"/>
                    <a:pt x="922" y="77"/>
                    <a:pt x="739" y="22"/>
                  </a:cubicBezTo>
                  <a:cubicBezTo>
                    <a:pt x="690" y="7"/>
                    <a:pt x="638" y="0"/>
                    <a:pt x="58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3" name="Google Shape;812;p39">
              <a:extLst>
                <a:ext uri="{FF2B5EF4-FFF2-40B4-BE49-F238E27FC236}">
                  <a16:creationId xmlns:a16="http://schemas.microsoft.com/office/drawing/2014/main" id="{45BAE886-1064-484D-B31E-9A2BC3986588}"/>
                </a:ext>
              </a:extLst>
            </p:cNvPr>
            <p:cNvSpPr/>
            <p:nvPr/>
          </p:nvSpPr>
          <p:spPr>
            <a:xfrm>
              <a:off x="6394911" y="2453742"/>
              <a:ext cx="127493" cy="114408"/>
            </a:xfrm>
            <a:custGeom>
              <a:avLst/>
              <a:gdLst/>
              <a:ahLst/>
              <a:cxnLst/>
              <a:rect l="l" t="t" r="r" b="b"/>
              <a:pathLst>
                <a:path w="1062" h="953" extrusionOk="0">
                  <a:moveTo>
                    <a:pt x="581" y="153"/>
                  </a:moveTo>
                  <a:cubicBezTo>
                    <a:pt x="637" y="153"/>
                    <a:pt x="691" y="164"/>
                    <a:pt x="739" y="187"/>
                  </a:cubicBezTo>
                  <a:cubicBezTo>
                    <a:pt x="903" y="260"/>
                    <a:pt x="946" y="449"/>
                    <a:pt x="873" y="601"/>
                  </a:cubicBezTo>
                  <a:cubicBezTo>
                    <a:pt x="815" y="717"/>
                    <a:pt x="704" y="801"/>
                    <a:pt x="584" y="801"/>
                  </a:cubicBezTo>
                  <a:cubicBezTo>
                    <a:pt x="541" y="801"/>
                    <a:pt x="496" y="790"/>
                    <a:pt x="453" y="766"/>
                  </a:cubicBezTo>
                  <a:cubicBezTo>
                    <a:pt x="300" y="686"/>
                    <a:pt x="209" y="479"/>
                    <a:pt x="288" y="315"/>
                  </a:cubicBezTo>
                  <a:cubicBezTo>
                    <a:pt x="288" y="309"/>
                    <a:pt x="288" y="303"/>
                    <a:pt x="294" y="297"/>
                  </a:cubicBezTo>
                  <a:cubicBezTo>
                    <a:pt x="294" y="297"/>
                    <a:pt x="300" y="291"/>
                    <a:pt x="300" y="284"/>
                  </a:cubicBezTo>
                  <a:cubicBezTo>
                    <a:pt x="365" y="196"/>
                    <a:pt x="474" y="153"/>
                    <a:pt x="581" y="153"/>
                  </a:cubicBezTo>
                  <a:close/>
                  <a:moveTo>
                    <a:pt x="586" y="1"/>
                  </a:moveTo>
                  <a:cubicBezTo>
                    <a:pt x="424" y="1"/>
                    <a:pt x="265" y="73"/>
                    <a:pt x="172" y="211"/>
                  </a:cubicBezTo>
                  <a:cubicBezTo>
                    <a:pt x="166" y="211"/>
                    <a:pt x="166" y="217"/>
                    <a:pt x="166" y="224"/>
                  </a:cubicBezTo>
                  <a:cubicBezTo>
                    <a:pt x="160" y="230"/>
                    <a:pt x="160" y="236"/>
                    <a:pt x="154" y="242"/>
                  </a:cubicBezTo>
                  <a:cubicBezTo>
                    <a:pt x="1" y="554"/>
                    <a:pt x="260" y="952"/>
                    <a:pt x="585" y="952"/>
                  </a:cubicBezTo>
                  <a:cubicBezTo>
                    <a:pt x="647" y="952"/>
                    <a:pt x="711" y="938"/>
                    <a:pt x="775" y="906"/>
                  </a:cubicBezTo>
                  <a:cubicBezTo>
                    <a:pt x="946" y="827"/>
                    <a:pt x="1062" y="632"/>
                    <a:pt x="1062" y="443"/>
                  </a:cubicBezTo>
                  <a:cubicBezTo>
                    <a:pt x="1062" y="242"/>
                    <a:pt x="922" y="77"/>
                    <a:pt x="739" y="23"/>
                  </a:cubicBezTo>
                  <a:cubicBezTo>
                    <a:pt x="689" y="8"/>
                    <a:pt x="637" y="1"/>
                    <a:pt x="58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4" name="Google Shape;813;p39">
              <a:extLst>
                <a:ext uri="{FF2B5EF4-FFF2-40B4-BE49-F238E27FC236}">
                  <a16:creationId xmlns:a16="http://schemas.microsoft.com/office/drawing/2014/main" id="{C9B45094-C181-2849-B6D9-A9F3BD57308C}"/>
                </a:ext>
              </a:extLst>
            </p:cNvPr>
            <p:cNvSpPr/>
            <p:nvPr/>
          </p:nvSpPr>
          <p:spPr>
            <a:xfrm>
              <a:off x="6543409" y="2584592"/>
              <a:ext cx="127493" cy="114408"/>
            </a:xfrm>
            <a:custGeom>
              <a:avLst/>
              <a:gdLst/>
              <a:ahLst/>
              <a:cxnLst/>
              <a:rect l="l" t="t" r="r" b="b"/>
              <a:pathLst>
                <a:path w="1062" h="953" extrusionOk="0">
                  <a:moveTo>
                    <a:pt x="581" y="153"/>
                  </a:moveTo>
                  <a:cubicBezTo>
                    <a:pt x="636" y="153"/>
                    <a:pt x="691" y="164"/>
                    <a:pt x="738" y="187"/>
                  </a:cubicBezTo>
                  <a:cubicBezTo>
                    <a:pt x="903" y="260"/>
                    <a:pt x="945" y="449"/>
                    <a:pt x="866" y="601"/>
                  </a:cubicBezTo>
                  <a:cubicBezTo>
                    <a:pt x="813" y="718"/>
                    <a:pt x="700" y="801"/>
                    <a:pt x="581" y="801"/>
                  </a:cubicBezTo>
                  <a:cubicBezTo>
                    <a:pt x="538" y="801"/>
                    <a:pt x="494" y="790"/>
                    <a:pt x="452" y="766"/>
                  </a:cubicBezTo>
                  <a:cubicBezTo>
                    <a:pt x="300" y="687"/>
                    <a:pt x="202" y="480"/>
                    <a:pt x="282" y="315"/>
                  </a:cubicBezTo>
                  <a:cubicBezTo>
                    <a:pt x="288" y="309"/>
                    <a:pt x="288" y="303"/>
                    <a:pt x="288" y="297"/>
                  </a:cubicBezTo>
                  <a:cubicBezTo>
                    <a:pt x="294" y="297"/>
                    <a:pt x="300" y="291"/>
                    <a:pt x="300" y="285"/>
                  </a:cubicBezTo>
                  <a:cubicBezTo>
                    <a:pt x="364" y="196"/>
                    <a:pt x="473" y="153"/>
                    <a:pt x="581" y="153"/>
                  </a:cubicBezTo>
                  <a:close/>
                  <a:moveTo>
                    <a:pt x="580" y="1"/>
                  </a:moveTo>
                  <a:cubicBezTo>
                    <a:pt x="420" y="1"/>
                    <a:pt x="264" y="73"/>
                    <a:pt x="172" y="212"/>
                  </a:cubicBezTo>
                  <a:cubicBezTo>
                    <a:pt x="166" y="218"/>
                    <a:pt x="166" y="218"/>
                    <a:pt x="166" y="224"/>
                  </a:cubicBezTo>
                  <a:cubicBezTo>
                    <a:pt x="160" y="230"/>
                    <a:pt x="154" y="236"/>
                    <a:pt x="154" y="242"/>
                  </a:cubicBezTo>
                  <a:cubicBezTo>
                    <a:pt x="0" y="554"/>
                    <a:pt x="259" y="952"/>
                    <a:pt x="585" y="952"/>
                  </a:cubicBezTo>
                  <a:cubicBezTo>
                    <a:pt x="646" y="952"/>
                    <a:pt x="711" y="938"/>
                    <a:pt x="775" y="906"/>
                  </a:cubicBezTo>
                  <a:cubicBezTo>
                    <a:pt x="945" y="827"/>
                    <a:pt x="1061" y="632"/>
                    <a:pt x="1061" y="443"/>
                  </a:cubicBezTo>
                  <a:cubicBezTo>
                    <a:pt x="1061" y="242"/>
                    <a:pt x="921" y="78"/>
                    <a:pt x="732" y="23"/>
                  </a:cubicBezTo>
                  <a:cubicBezTo>
                    <a:pt x="682" y="8"/>
                    <a:pt x="631" y="1"/>
                    <a:pt x="58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5" name="Google Shape;814;p39">
              <a:extLst>
                <a:ext uri="{FF2B5EF4-FFF2-40B4-BE49-F238E27FC236}">
                  <a16:creationId xmlns:a16="http://schemas.microsoft.com/office/drawing/2014/main" id="{5142A89E-D28C-C443-9461-C7D0B951E4CC}"/>
                </a:ext>
              </a:extLst>
            </p:cNvPr>
            <p:cNvSpPr/>
            <p:nvPr/>
          </p:nvSpPr>
          <p:spPr>
            <a:xfrm>
              <a:off x="6650011" y="2735971"/>
              <a:ext cx="126893" cy="114168"/>
            </a:xfrm>
            <a:custGeom>
              <a:avLst/>
              <a:gdLst/>
              <a:ahLst/>
              <a:cxnLst/>
              <a:rect l="l" t="t" r="r" b="b"/>
              <a:pathLst>
                <a:path w="1057" h="951" extrusionOk="0">
                  <a:moveTo>
                    <a:pt x="580" y="147"/>
                  </a:moveTo>
                  <a:cubicBezTo>
                    <a:pt x="635" y="147"/>
                    <a:pt x="690" y="158"/>
                    <a:pt x="740" y="181"/>
                  </a:cubicBezTo>
                  <a:cubicBezTo>
                    <a:pt x="904" y="260"/>
                    <a:pt x="947" y="443"/>
                    <a:pt x="868" y="601"/>
                  </a:cubicBezTo>
                  <a:cubicBezTo>
                    <a:pt x="813" y="714"/>
                    <a:pt x="699" y="800"/>
                    <a:pt x="577" y="800"/>
                  </a:cubicBezTo>
                  <a:cubicBezTo>
                    <a:pt x="534" y="800"/>
                    <a:pt x="490" y="789"/>
                    <a:pt x="447" y="766"/>
                  </a:cubicBezTo>
                  <a:cubicBezTo>
                    <a:pt x="301" y="680"/>
                    <a:pt x="204" y="473"/>
                    <a:pt x="283" y="315"/>
                  </a:cubicBezTo>
                  <a:cubicBezTo>
                    <a:pt x="289" y="309"/>
                    <a:pt x="289" y="303"/>
                    <a:pt x="289" y="297"/>
                  </a:cubicBezTo>
                  <a:cubicBezTo>
                    <a:pt x="295" y="291"/>
                    <a:pt x="301" y="291"/>
                    <a:pt x="301" y="285"/>
                  </a:cubicBezTo>
                  <a:cubicBezTo>
                    <a:pt x="362" y="192"/>
                    <a:pt x="471" y="147"/>
                    <a:pt x="580" y="147"/>
                  </a:cubicBezTo>
                  <a:close/>
                  <a:moveTo>
                    <a:pt x="581" y="1"/>
                  </a:moveTo>
                  <a:cubicBezTo>
                    <a:pt x="421" y="1"/>
                    <a:pt x="265" y="72"/>
                    <a:pt x="173" y="205"/>
                  </a:cubicBezTo>
                  <a:cubicBezTo>
                    <a:pt x="167" y="211"/>
                    <a:pt x="167" y="218"/>
                    <a:pt x="161" y="224"/>
                  </a:cubicBezTo>
                  <a:cubicBezTo>
                    <a:pt x="161" y="230"/>
                    <a:pt x="155" y="230"/>
                    <a:pt x="155" y="236"/>
                  </a:cubicBezTo>
                  <a:cubicBezTo>
                    <a:pt x="1" y="554"/>
                    <a:pt x="258" y="950"/>
                    <a:pt x="583" y="950"/>
                  </a:cubicBezTo>
                  <a:cubicBezTo>
                    <a:pt x="644" y="950"/>
                    <a:pt x="707" y="936"/>
                    <a:pt x="770" y="906"/>
                  </a:cubicBezTo>
                  <a:cubicBezTo>
                    <a:pt x="941" y="821"/>
                    <a:pt x="1056" y="632"/>
                    <a:pt x="1056" y="437"/>
                  </a:cubicBezTo>
                  <a:cubicBezTo>
                    <a:pt x="1056" y="242"/>
                    <a:pt x="922" y="77"/>
                    <a:pt x="734" y="23"/>
                  </a:cubicBezTo>
                  <a:cubicBezTo>
                    <a:pt x="683" y="8"/>
                    <a:pt x="632" y="1"/>
                    <a:pt x="58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6" name="Google Shape;815;p39">
              <a:extLst>
                <a:ext uri="{FF2B5EF4-FFF2-40B4-BE49-F238E27FC236}">
                  <a16:creationId xmlns:a16="http://schemas.microsoft.com/office/drawing/2014/main" id="{0B376344-9AA8-674B-AF9D-1FB8B02A4F77}"/>
                </a:ext>
              </a:extLst>
            </p:cNvPr>
            <p:cNvSpPr/>
            <p:nvPr/>
          </p:nvSpPr>
          <p:spPr>
            <a:xfrm>
              <a:off x="6731883" y="2946533"/>
              <a:ext cx="127613" cy="114888"/>
            </a:xfrm>
            <a:custGeom>
              <a:avLst/>
              <a:gdLst/>
              <a:ahLst/>
              <a:cxnLst/>
              <a:rect l="l" t="t" r="r" b="b"/>
              <a:pathLst>
                <a:path w="1063" h="957" extrusionOk="0">
                  <a:moveTo>
                    <a:pt x="586" y="153"/>
                  </a:moveTo>
                  <a:cubicBezTo>
                    <a:pt x="641" y="153"/>
                    <a:pt x="697" y="165"/>
                    <a:pt x="746" y="187"/>
                  </a:cubicBezTo>
                  <a:cubicBezTo>
                    <a:pt x="910" y="266"/>
                    <a:pt x="947" y="449"/>
                    <a:pt x="874" y="608"/>
                  </a:cubicBezTo>
                  <a:cubicBezTo>
                    <a:pt x="815" y="721"/>
                    <a:pt x="702" y="804"/>
                    <a:pt x="581" y="804"/>
                  </a:cubicBezTo>
                  <a:cubicBezTo>
                    <a:pt x="539" y="804"/>
                    <a:pt x="496" y="794"/>
                    <a:pt x="454" y="772"/>
                  </a:cubicBezTo>
                  <a:cubicBezTo>
                    <a:pt x="301" y="687"/>
                    <a:pt x="210" y="480"/>
                    <a:pt x="289" y="321"/>
                  </a:cubicBezTo>
                  <a:cubicBezTo>
                    <a:pt x="289" y="315"/>
                    <a:pt x="295" y="309"/>
                    <a:pt x="295" y="303"/>
                  </a:cubicBezTo>
                  <a:cubicBezTo>
                    <a:pt x="295" y="297"/>
                    <a:pt x="301" y="291"/>
                    <a:pt x="307" y="291"/>
                  </a:cubicBezTo>
                  <a:cubicBezTo>
                    <a:pt x="368" y="198"/>
                    <a:pt x="477" y="153"/>
                    <a:pt x="586" y="153"/>
                  </a:cubicBezTo>
                  <a:close/>
                  <a:moveTo>
                    <a:pt x="587" y="1"/>
                  </a:moveTo>
                  <a:cubicBezTo>
                    <a:pt x="425" y="1"/>
                    <a:pt x="266" y="73"/>
                    <a:pt x="173" y="212"/>
                  </a:cubicBezTo>
                  <a:cubicBezTo>
                    <a:pt x="173" y="218"/>
                    <a:pt x="167" y="224"/>
                    <a:pt x="167" y="230"/>
                  </a:cubicBezTo>
                  <a:cubicBezTo>
                    <a:pt x="161" y="230"/>
                    <a:pt x="161" y="236"/>
                    <a:pt x="155" y="242"/>
                  </a:cubicBezTo>
                  <a:cubicBezTo>
                    <a:pt x="1" y="556"/>
                    <a:pt x="263" y="956"/>
                    <a:pt x="591" y="956"/>
                  </a:cubicBezTo>
                  <a:cubicBezTo>
                    <a:pt x="651" y="956"/>
                    <a:pt x="714" y="942"/>
                    <a:pt x="776" y="912"/>
                  </a:cubicBezTo>
                  <a:cubicBezTo>
                    <a:pt x="947" y="827"/>
                    <a:pt x="1063" y="632"/>
                    <a:pt x="1063" y="443"/>
                  </a:cubicBezTo>
                  <a:cubicBezTo>
                    <a:pt x="1063" y="242"/>
                    <a:pt x="929" y="84"/>
                    <a:pt x="740" y="23"/>
                  </a:cubicBezTo>
                  <a:cubicBezTo>
                    <a:pt x="690" y="8"/>
                    <a:pt x="638" y="1"/>
                    <a:pt x="58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7" name="Google Shape;816;p39">
              <a:extLst>
                <a:ext uri="{FF2B5EF4-FFF2-40B4-BE49-F238E27FC236}">
                  <a16:creationId xmlns:a16="http://schemas.microsoft.com/office/drawing/2014/main" id="{160371F4-9661-524D-90CC-575DF758EB66}"/>
                </a:ext>
              </a:extLst>
            </p:cNvPr>
            <p:cNvSpPr/>
            <p:nvPr/>
          </p:nvSpPr>
          <p:spPr>
            <a:xfrm>
              <a:off x="6770778" y="3152052"/>
              <a:ext cx="127493" cy="114408"/>
            </a:xfrm>
            <a:custGeom>
              <a:avLst/>
              <a:gdLst/>
              <a:ahLst/>
              <a:cxnLst/>
              <a:rect l="l" t="t" r="r" b="b"/>
              <a:pathLst>
                <a:path w="1062" h="953" extrusionOk="0">
                  <a:moveTo>
                    <a:pt x="583" y="153"/>
                  </a:moveTo>
                  <a:cubicBezTo>
                    <a:pt x="639" y="153"/>
                    <a:pt x="695" y="164"/>
                    <a:pt x="745" y="187"/>
                  </a:cubicBezTo>
                  <a:cubicBezTo>
                    <a:pt x="909" y="260"/>
                    <a:pt x="946" y="449"/>
                    <a:pt x="873" y="601"/>
                  </a:cubicBezTo>
                  <a:cubicBezTo>
                    <a:pt x="814" y="717"/>
                    <a:pt x="704" y="801"/>
                    <a:pt x="584" y="801"/>
                  </a:cubicBezTo>
                  <a:cubicBezTo>
                    <a:pt x="541" y="801"/>
                    <a:pt x="496" y="790"/>
                    <a:pt x="452" y="765"/>
                  </a:cubicBezTo>
                  <a:cubicBezTo>
                    <a:pt x="300" y="686"/>
                    <a:pt x="209" y="479"/>
                    <a:pt x="288" y="315"/>
                  </a:cubicBezTo>
                  <a:cubicBezTo>
                    <a:pt x="288" y="309"/>
                    <a:pt x="294" y="303"/>
                    <a:pt x="294" y="296"/>
                  </a:cubicBezTo>
                  <a:cubicBezTo>
                    <a:pt x="294" y="296"/>
                    <a:pt x="300" y="290"/>
                    <a:pt x="306" y="284"/>
                  </a:cubicBezTo>
                  <a:cubicBezTo>
                    <a:pt x="366" y="196"/>
                    <a:pt x="474" y="153"/>
                    <a:pt x="583" y="153"/>
                  </a:cubicBezTo>
                  <a:close/>
                  <a:moveTo>
                    <a:pt x="586" y="0"/>
                  </a:moveTo>
                  <a:cubicBezTo>
                    <a:pt x="424" y="0"/>
                    <a:pt x="265" y="72"/>
                    <a:pt x="172" y="211"/>
                  </a:cubicBezTo>
                  <a:cubicBezTo>
                    <a:pt x="172" y="211"/>
                    <a:pt x="166" y="217"/>
                    <a:pt x="166" y="223"/>
                  </a:cubicBezTo>
                  <a:cubicBezTo>
                    <a:pt x="160" y="229"/>
                    <a:pt x="160" y="236"/>
                    <a:pt x="154" y="242"/>
                  </a:cubicBezTo>
                  <a:cubicBezTo>
                    <a:pt x="0" y="554"/>
                    <a:pt x="260" y="952"/>
                    <a:pt x="585" y="952"/>
                  </a:cubicBezTo>
                  <a:cubicBezTo>
                    <a:pt x="647" y="952"/>
                    <a:pt x="711" y="938"/>
                    <a:pt x="775" y="906"/>
                  </a:cubicBezTo>
                  <a:cubicBezTo>
                    <a:pt x="946" y="826"/>
                    <a:pt x="1061" y="631"/>
                    <a:pt x="1061" y="443"/>
                  </a:cubicBezTo>
                  <a:cubicBezTo>
                    <a:pt x="1061" y="242"/>
                    <a:pt x="927" y="77"/>
                    <a:pt x="739" y="22"/>
                  </a:cubicBezTo>
                  <a:cubicBezTo>
                    <a:pt x="689" y="8"/>
                    <a:pt x="637" y="0"/>
                    <a:pt x="58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8" name="Google Shape;817;p39">
              <a:extLst>
                <a:ext uri="{FF2B5EF4-FFF2-40B4-BE49-F238E27FC236}">
                  <a16:creationId xmlns:a16="http://schemas.microsoft.com/office/drawing/2014/main" id="{50A374EC-E3B6-724D-9B55-12CAB7FA355E}"/>
                </a:ext>
              </a:extLst>
            </p:cNvPr>
            <p:cNvSpPr/>
            <p:nvPr/>
          </p:nvSpPr>
          <p:spPr>
            <a:xfrm>
              <a:off x="6770658" y="3391905"/>
              <a:ext cx="127613" cy="114768"/>
            </a:xfrm>
            <a:custGeom>
              <a:avLst/>
              <a:gdLst/>
              <a:ahLst/>
              <a:cxnLst/>
              <a:rect l="l" t="t" r="r" b="b"/>
              <a:pathLst>
                <a:path w="1063" h="956" extrusionOk="0">
                  <a:moveTo>
                    <a:pt x="580" y="153"/>
                  </a:moveTo>
                  <a:cubicBezTo>
                    <a:pt x="635" y="153"/>
                    <a:pt x="690" y="164"/>
                    <a:pt x="740" y="187"/>
                  </a:cubicBezTo>
                  <a:cubicBezTo>
                    <a:pt x="904" y="266"/>
                    <a:pt x="947" y="449"/>
                    <a:pt x="868" y="607"/>
                  </a:cubicBezTo>
                  <a:cubicBezTo>
                    <a:pt x="813" y="720"/>
                    <a:pt x="698" y="803"/>
                    <a:pt x="575" y="803"/>
                  </a:cubicBezTo>
                  <a:cubicBezTo>
                    <a:pt x="533" y="803"/>
                    <a:pt x="489" y="793"/>
                    <a:pt x="447" y="771"/>
                  </a:cubicBezTo>
                  <a:cubicBezTo>
                    <a:pt x="301" y="686"/>
                    <a:pt x="204" y="479"/>
                    <a:pt x="283" y="315"/>
                  </a:cubicBezTo>
                  <a:cubicBezTo>
                    <a:pt x="289" y="315"/>
                    <a:pt x="289" y="308"/>
                    <a:pt x="289" y="302"/>
                  </a:cubicBezTo>
                  <a:cubicBezTo>
                    <a:pt x="295" y="296"/>
                    <a:pt x="301" y="290"/>
                    <a:pt x="301" y="290"/>
                  </a:cubicBezTo>
                  <a:cubicBezTo>
                    <a:pt x="362" y="197"/>
                    <a:pt x="471" y="153"/>
                    <a:pt x="580" y="153"/>
                  </a:cubicBezTo>
                  <a:close/>
                  <a:moveTo>
                    <a:pt x="582" y="0"/>
                  </a:moveTo>
                  <a:cubicBezTo>
                    <a:pt x="421" y="0"/>
                    <a:pt x="266" y="72"/>
                    <a:pt x="173" y="211"/>
                  </a:cubicBezTo>
                  <a:cubicBezTo>
                    <a:pt x="167" y="217"/>
                    <a:pt x="167" y="223"/>
                    <a:pt x="161" y="223"/>
                  </a:cubicBezTo>
                  <a:cubicBezTo>
                    <a:pt x="161" y="229"/>
                    <a:pt x="155" y="235"/>
                    <a:pt x="155" y="241"/>
                  </a:cubicBezTo>
                  <a:cubicBezTo>
                    <a:pt x="1" y="555"/>
                    <a:pt x="259" y="956"/>
                    <a:pt x="585" y="956"/>
                  </a:cubicBezTo>
                  <a:cubicBezTo>
                    <a:pt x="645" y="956"/>
                    <a:pt x="707" y="942"/>
                    <a:pt x="770" y="911"/>
                  </a:cubicBezTo>
                  <a:cubicBezTo>
                    <a:pt x="941" y="826"/>
                    <a:pt x="1062" y="631"/>
                    <a:pt x="1062" y="442"/>
                  </a:cubicBezTo>
                  <a:cubicBezTo>
                    <a:pt x="1062" y="241"/>
                    <a:pt x="922" y="83"/>
                    <a:pt x="734" y="22"/>
                  </a:cubicBezTo>
                  <a:cubicBezTo>
                    <a:pt x="684" y="8"/>
                    <a:pt x="632" y="0"/>
                    <a:pt x="58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9" name="Google Shape;818;p39">
              <a:extLst>
                <a:ext uri="{FF2B5EF4-FFF2-40B4-BE49-F238E27FC236}">
                  <a16:creationId xmlns:a16="http://schemas.microsoft.com/office/drawing/2014/main" id="{E3B1DC62-FFC3-184D-9C09-7D4D99F055B3}"/>
                </a:ext>
              </a:extLst>
            </p:cNvPr>
            <p:cNvSpPr/>
            <p:nvPr/>
          </p:nvSpPr>
          <p:spPr>
            <a:xfrm>
              <a:off x="6707033" y="3632479"/>
              <a:ext cx="127613" cy="114047"/>
            </a:xfrm>
            <a:custGeom>
              <a:avLst/>
              <a:gdLst/>
              <a:ahLst/>
              <a:cxnLst/>
              <a:rect l="l" t="t" r="r" b="b"/>
              <a:pathLst>
                <a:path w="1063" h="950" extrusionOk="0">
                  <a:moveTo>
                    <a:pt x="574" y="151"/>
                  </a:moveTo>
                  <a:cubicBezTo>
                    <a:pt x="631" y="151"/>
                    <a:pt x="688" y="163"/>
                    <a:pt x="740" y="187"/>
                  </a:cubicBezTo>
                  <a:cubicBezTo>
                    <a:pt x="904" y="260"/>
                    <a:pt x="947" y="448"/>
                    <a:pt x="868" y="601"/>
                  </a:cubicBezTo>
                  <a:cubicBezTo>
                    <a:pt x="813" y="713"/>
                    <a:pt x="699" y="800"/>
                    <a:pt x="577" y="800"/>
                  </a:cubicBezTo>
                  <a:cubicBezTo>
                    <a:pt x="534" y="800"/>
                    <a:pt x="490" y="789"/>
                    <a:pt x="447" y="765"/>
                  </a:cubicBezTo>
                  <a:cubicBezTo>
                    <a:pt x="301" y="680"/>
                    <a:pt x="204" y="473"/>
                    <a:pt x="283" y="314"/>
                  </a:cubicBezTo>
                  <a:cubicBezTo>
                    <a:pt x="289" y="308"/>
                    <a:pt x="289" y="302"/>
                    <a:pt x="289" y="296"/>
                  </a:cubicBezTo>
                  <a:cubicBezTo>
                    <a:pt x="295" y="296"/>
                    <a:pt x="301" y="290"/>
                    <a:pt x="301" y="284"/>
                  </a:cubicBezTo>
                  <a:cubicBezTo>
                    <a:pt x="364" y="193"/>
                    <a:pt x="469" y="151"/>
                    <a:pt x="574" y="151"/>
                  </a:cubicBezTo>
                  <a:close/>
                  <a:moveTo>
                    <a:pt x="581" y="0"/>
                  </a:moveTo>
                  <a:cubicBezTo>
                    <a:pt x="421" y="0"/>
                    <a:pt x="266" y="71"/>
                    <a:pt x="173" y="205"/>
                  </a:cubicBezTo>
                  <a:cubicBezTo>
                    <a:pt x="167" y="211"/>
                    <a:pt x="167" y="217"/>
                    <a:pt x="161" y="223"/>
                  </a:cubicBezTo>
                  <a:cubicBezTo>
                    <a:pt x="161" y="229"/>
                    <a:pt x="155" y="229"/>
                    <a:pt x="155" y="235"/>
                  </a:cubicBezTo>
                  <a:cubicBezTo>
                    <a:pt x="1" y="554"/>
                    <a:pt x="262" y="950"/>
                    <a:pt x="585" y="950"/>
                  </a:cubicBezTo>
                  <a:cubicBezTo>
                    <a:pt x="646" y="950"/>
                    <a:pt x="708" y="936"/>
                    <a:pt x="770" y="905"/>
                  </a:cubicBezTo>
                  <a:cubicBezTo>
                    <a:pt x="947" y="820"/>
                    <a:pt x="1063" y="631"/>
                    <a:pt x="1063" y="442"/>
                  </a:cubicBezTo>
                  <a:cubicBezTo>
                    <a:pt x="1063" y="241"/>
                    <a:pt x="922" y="77"/>
                    <a:pt x="734" y="22"/>
                  </a:cubicBezTo>
                  <a:cubicBezTo>
                    <a:pt x="683" y="7"/>
                    <a:pt x="632" y="0"/>
                    <a:pt x="58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0" name="Google Shape;819;p39">
              <a:extLst>
                <a:ext uri="{FF2B5EF4-FFF2-40B4-BE49-F238E27FC236}">
                  <a16:creationId xmlns:a16="http://schemas.microsoft.com/office/drawing/2014/main" id="{91CBD246-E4E6-B046-BEE6-70F64A3A130F}"/>
                </a:ext>
              </a:extLst>
            </p:cNvPr>
            <p:cNvSpPr/>
            <p:nvPr/>
          </p:nvSpPr>
          <p:spPr>
            <a:xfrm>
              <a:off x="5304164" y="2508963"/>
              <a:ext cx="123411" cy="102643"/>
            </a:xfrm>
            <a:custGeom>
              <a:avLst/>
              <a:gdLst/>
              <a:ahLst/>
              <a:cxnLst/>
              <a:rect l="l" t="t" r="r" b="b"/>
              <a:pathLst>
                <a:path w="1028" h="855" extrusionOk="0">
                  <a:moveTo>
                    <a:pt x="475" y="129"/>
                  </a:moveTo>
                  <a:cubicBezTo>
                    <a:pt x="487" y="141"/>
                    <a:pt x="506" y="147"/>
                    <a:pt x="524" y="147"/>
                  </a:cubicBezTo>
                  <a:cubicBezTo>
                    <a:pt x="676" y="147"/>
                    <a:pt x="798" y="281"/>
                    <a:pt x="816" y="427"/>
                  </a:cubicBezTo>
                  <a:cubicBezTo>
                    <a:pt x="829" y="574"/>
                    <a:pt x="707" y="683"/>
                    <a:pt x="567" y="702"/>
                  </a:cubicBezTo>
                  <a:cubicBezTo>
                    <a:pt x="553" y="703"/>
                    <a:pt x="540" y="704"/>
                    <a:pt x="526" y="704"/>
                  </a:cubicBezTo>
                  <a:cubicBezTo>
                    <a:pt x="408" y="704"/>
                    <a:pt x="302" y="633"/>
                    <a:pt x="274" y="507"/>
                  </a:cubicBezTo>
                  <a:cubicBezTo>
                    <a:pt x="244" y="379"/>
                    <a:pt x="305" y="220"/>
                    <a:pt x="433" y="172"/>
                  </a:cubicBezTo>
                  <a:cubicBezTo>
                    <a:pt x="451" y="159"/>
                    <a:pt x="469" y="147"/>
                    <a:pt x="475" y="129"/>
                  </a:cubicBezTo>
                  <a:close/>
                  <a:moveTo>
                    <a:pt x="536" y="1"/>
                  </a:moveTo>
                  <a:cubicBezTo>
                    <a:pt x="532" y="1"/>
                    <a:pt x="528" y="1"/>
                    <a:pt x="524" y="1"/>
                  </a:cubicBezTo>
                  <a:cubicBezTo>
                    <a:pt x="494" y="1"/>
                    <a:pt x="475" y="13"/>
                    <a:pt x="463" y="32"/>
                  </a:cubicBezTo>
                  <a:cubicBezTo>
                    <a:pt x="452" y="24"/>
                    <a:pt x="438" y="19"/>
                    <a:pt x="424" y="19"/>
                  </a:cubicBezTo>
                  <a:cubicBezTo>
                    <a:pt x="415" y="19"/>
                    <a:pt x="405" y="21"/>
                    <a:pt x="396" y="25"/>
                  </a:cubicBezTo>
                  <a:cubicBezTo>
                    <a:pt x="85" y="147"/>
                    <a:pt x="0" y="635"/>
                    <a:pt x="317" y="805"/>
                  </a:cubicBezTo>
                  <a:cubicBezTo>
                    <a:pt x="381" y="839"/>
                    <a:pt x="450" y="855"/>
                    <a:pt x="518" y="855"/>
                  </a:cubicBezTo>
                  <a:cubicBezTo>
                    <a:pt x="779" y="855"/>
                    <a:pt x="1028" y="627"/>
                    <a:pt x="950" y="342"/>
                  </a:cubicBezTo>
                  <a:cubicBezTo>
                    <a:pt x="903" y="151"/>
                    <a:pt x="732" y="1"/>
                    <a:pt x="53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1" name="Google Shape;820;p39">
              <a:extLst>
                <a:ext uri="{FF2B5EF4-FFF2-40B4-BE49-F238E27FC236}">
                  <a16:creationId xmlns:a16="http://schemas.microsoft.com/office/drawing/2014/main" id="{EC9739D0-A9FC-8444-9AB1-30BB313F90C2}"/>
                </a:ext>
              </a:extLst>
            </p:cNvPr>
            <p:cNvSpPr/>
            <p:nvPr/>
          </p:nvSpPr>
          <p:spPr>
            <a:xfrm>
              <a:off x="5204645" y="2623608"/>
              <a:ext cx="112727" cy="108045"/>
            </a:xfrm>
            <a:custGeom>
              <a:avLst/>
              <a:gdLst/>
              <a:ahLst/>
              <a:cxnLst/>
              <a:rect l="l" t="t" r="r" b="b"/>
              <a:pathLst>
                <a:path w="939" h="900" extrusionOk="0">
                  <a:moveTo>
                    <a:pt x="495" y="153"/>
                  </a:moveTo>
                  <a:cubicBezTo>
                    <a:pt x="546" y="153"/>
                    <a:pt x="596" y="165"/>
                    <a:pt x="640" y="191"/>
                  </a:cubicBezTo>
                  <a:cubicBezTo>
                    <a:pt x="774" y="270"/>
                    <a:pt x="823" y="465"/>
                    <a:pt x="750" y="599"/>
                  </a:cubicBezTo>
                  <a:cubicBezTo>
                    <a:pt x="698" y="694"/>
                    <a:pt x="585" y="750"/>
                    <a:pt x="475" y="750"/>
                  </a:cubicBezTo>
                  <a:cubicBezTo>
                    <a:pt x="431" y="750"/>
                    <a:pt x="387" y="740"/>
                    <a:pt x="348" y="721"/>
                  </a:cubicBezTo>
                  <a:cubicBezTo>
                    <a:pt x="208" y="648"/>
                    <a:pt x="147" y="459"/>
                    <a:pt x="208" y="325"/>
                  </a:cubicBezTo>
                  <a:cubicBezTo>
                    <a:pt x="214" y="313"/>
                    <a:pt x="214" y="307"/>
                    <a:pt x="214" y="301"/>
                  </a:cubicBezTo>
                  <a:cubicBezTo>
                    <a:pt x="220" y="295"/>
                    <a:pt x="226" y="295"/>
                    <a:pt x="232" y="289"/>
                  </a:cubicBezTo>
                  <a:cubicBezTo>
                    <a:pt x="289" y="203"/>
                    <a:pt x="393" y="153"/>
                    <a:pt x="495" y="153"/>
                  </a:cubicBezTo>
                  <a:close/>
                  <a:moveTo>
                    <a:pt x="496" y="0"/>
                  </a:moveTo>
                  <a:cubicBezTo>
                    <a:pt x="341" y="0"/>
                    <a:pt x="190" y="81"/>
                    <a:pt x="98" y="209"/>
                  </a:cubicBezTo>
                  <a:cubicBezTo>
                    <a:pt x="98" y="216"/>
                    <a:pt x="92" y="222"/>
                    <a:pt x="92" y="228"/>
                  </a:cubicBezTo>
                  <a:cubicBezTo>
                    <a:pt x="86" y="234"/>
                    <a:pt x="80" y="240"/>
                    <a:pt x="80" y="246"/>
                  </a:cubicBezTo>
                  <a:cubicBezTo>
                    <a:pt x="1" y="417"/>
                    <a:pt x="31" y="618"/>
                    <a:pt x="153" y="758"/>
                  </a:cubicBezTo>
                  <a:cubicBezTo>
                    <a:pt x="236" y="852"/>
                    <a:pt x="354" y="900"/>
                    <a:pt x="475" y="900"/>
                  </a:cubicBezTo>
                  <a:cubicBezTo>
                    <a:pt x="533" y="900"/>
                    <a:pt x="591" y="889"/>
                    <a:pt x="646" y="867"/>
                  </a:cubicBezTo>
                  <a:cubicBezTo>
                    <a:pt x="823" y="800"/>
                    <a:pt x="939" y="636"/>
                    <a:pt x="933" y="441"/>
                  </a:cubicBezTo>
                  <a:cubicBezTo>
                    <a:pt x="927" y="264"/>
                    <a:pt x="817" y="88"/>
                    <a:pt x="646" y="27"/>
                  </a:cubicBezTo>
                  <a:cubicBezTo>
                    <a:pt x="597" y="9"/>
                    <a:pt x="547" y="0"/>
                    <a:pt x="49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2" name="Google Shape;821;p39">
              <a:extLst>
                <a:ext uri="{FF2B5EF4-FFF2-40B4-BE49-F238E27FC236}">
                  <a16:creationId xmlns:a16="http://schemas.microsoft.com/office/drawing/2014/main" id="{7638AB3D-274E-4545-80E0-6BA652991AC8}"/>
                </a:ext>
              </a:extLst>
            </p:cNvPr>
            <p:cNvSpPr/>
            <p:nvPr/>
          </p:nvSpPr>
          <p:spPr>
            <a:xfrm>
              <a:off x="5132977" y="2788912"/>
              <a:ext cx="97481" cy="107685"/>
            </a:xfrm>
            <a:custGeom>
              <a:avLst/>
              <a:gdLst/>
              <a:ahLst/>
              <a:cxnLst/>
              <a:rect l="l" t="t" r="r" b="b"/>
              <a:pathLst>
                <a:path w="812" h="897" extrusionOk="0">
                  <a:moveTo>
                    <a:pt x="342" y="166"/>
                  </a:moveTo>
                  <a:cubicBezTo>
                    <a:pt x="354" y="172"/>
                    <a:pt x="366" y="172"/>
                    <a:pt x="379" y="179"/>
                  </a:cubicBezTo>
                  <a:cubicBezTo>
                    <a:pt x="506" y="191"/>
                    <a:pt x="622" y="294"/>
                    <a:pt x="640" y="428"/>
                  </a:cubicBezTo>
                  <a:cubicBezTo>
                    <a:pt x="659" y="556"/>
                    <a:pt x="567" y="684"/>
                    <a:pt x="446" y="733"/>
                  </a:cubicBezTo>
                  <a:cubicBezTo>
                    <a:pt x="420" y="742"/>
                    <a:pt x="393" y="748"/>
                    <a:pt x="365" y="748"/>
                  </a:cubicBezTo>
                  <a:cubicBezTo>
                    <a:pt x="320" y="748"/>
                    <a:pt x="277" y="732"/>
                    <a:pt x="251" y="690"/>
                  </a:cubicBezTo>
                  <a:cubicBezTo>
                    <a:pt x="208" y="623"/>
                    <a:pt x="184" y="538"/>
                    <a:pt x="178" y="459"/>
                  </a:cubicBezTo>
                  <a:cubicBezTo>
                    <a:pt x="165" y="331"/>
                    <a:pt x="226" y="209"/>
                    <a:pt x="342" y="166"/>
                  </a:cubicBezTo>
                  <a:close/>
                  <a:moveTo>
                    <a:pt x="374" y="1"/>
                  </a:moveTo>
                  <a:cubicBezTo>
                    <a:pt x="370" y="1"/>
                    <a:pt x="365" y="1"/>
                    <a:pt x="360" y="2"/>
                  </a:cubicBezTo>
                  <a:cubicBezTo>
                    <a:pt x="129" y="38"/>
                    <a:pt x="1" y="282"/>
                    <a:pt x="25" y="501"/>
                  </a:cubicBezTo>
                  <a:cubicBezTo>
                    <a:pt x="44" y="605"/>
                    <a:pt x="80" y="727"/>
                    <a:pt x="153" y="812"/>
                  </a:cubicBezTo>
                  <a:cubicBezTo>
                    <a:pt x="209" y="872"/>
                    <a:pt x="290" y="896"/>
                    <a:pt x="369" y="896"/>
                  </a:cubicBezTo>
                  <a:cubicBezTo>
                    <a:pt x="402" y="896"/>
                    <a:pt x="434" y="892"/>
                    <a:pt x="464" y="885"/>
                  </a:cubicBezTo>
                  <a:cubicBezTo>
                    <a:pt x="665" y="830"/>
                    <a:pt x="811" y="629"/>
                    <a:pt x="793" y="428"/>
                  </a:cubicBezTo>
                  <a:cubicBezTo>
                    <a:pt x="774" y="227"/>
                    <a:pt x="622" y="75"/>
                    <a:pt x="439" y="32"/>
                  </a:cubicBezTo>
                  <a:cubicBezTo>
                    <a:pt x="424" y="17"/>
                    <a:pt x="403" y="1"/>
                    <a:pt x="374"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3" name="Google Shape;822;p39">
              <a:extLst>
                <a:ext uri="{FF2B5EF4-FFF2-40B4-BE49-F238E27FC236}">
                  <a16:creationId xmlns:a16="http://schemas.microsoft.com/office/drawing/2014/main" id="{756CDF3E-B7C1-8D46-9911-DF50746F8880}"/>
                </a:ext>
              </a:extLst>
            </p:cNvPr>
            <p:cNvSpPr/>
            <p:nvPr/>
          </p:nvSpPr>
          <p:spPr>
            <a:xfrm>
              <a:off x="5057708" y="2950854"/>
              <a:ext cx="114168" cy="106844"/>
            </a:xfrm>
            <a:custGeom>
              <a:avLst/>
              <a:gdLst/>
              <a:ahLst/>
              <a:cxnLst/>
              <a:rect l="l" t="t" r="r" b="b"/>
              <a:pathLst>
                <a:path w="951" h="890" extrusionOk="0">
                  <a:moveTo>
                    <a:pt x="447" y="151"/>
                  </a:moveTo>
                  <a:cubicBezTo>
                    <a:pt x="537" y="151"/>
                    <a:pt x="625" y="191"/>
                    <a:pt x="689" y="255"/>
                  </a:cubicBezTo>
                  <a:cubicBezTo>
                    <a:pt x="805" y="371"/>
                    <a:pt x="774" y="541"/>
                    <a:pt x="658" y="651"/>
                  </a:cubicBezTo>
                  <a:cubicBezTo>
                    <a:pt x="600" y="706"/>
                    <a:pt x="527" y="735"/>
                    <a:pt x="455" y="735"/>
                  </a:cubicBezTo>
                  <a:cubicBezTo>
                    <a:pt x="377" y="735"/>
                    <a:pt x="301" y="702"/>
                    <a:pt x="244" y="632"/>
                  </a:cubicBezTo>
                  <a:cubicBezTo>
                    <a:pt x="135" y="498"/>
                    <a:pt x="171" y="285"/>
                    <a:pt x="336" y="218"/>
                  </a:cubicBezTo>
                  <a:cubicBezTo>
                    <a:pt x="366" y="206"/>
                    <a:pt x="378" y="182"/>
                    <a:pt x="384" y="157"/>
                  </a:cubicBezTo>
                  <a:cubicBezTo>
                    <a:pt x="405" y="153"/>
                    <a:pt x="426" y="151"/>
                    <a:pt x="447" y="151"/>
                  </a:cubicBezTo>
                  <a:close/>
                  <a:moveTo>
                    <a:pt x="444" y="0"/>
                  </a:moveTo>
                  <a:cubicBezTo>
                    <a:pt x="373" y="0"/>
                    <a:pt x="302" y="17"/>
                    <a:pt x="238" y="54"/>
                  </a:cubicBezTo>
                  <a:cubicBezTo>
                    <a:pt x="208" y="72"/>
                    <a:pt x="195" y="96"/>
                    <a:pt x="202" y="127"/>
                  </a:cubicBezTo>
                  <a:cubicBezTo>
                    <a:pt x="74" y="218"/>
                    <a:pt x="1" y="371"/>
                    <a:pt x="31" y="529"/>
                  </a:cubicBezTo>
                  <a:cubicBezTo>
                    <a:pt x="68" y="718"/>
                    <a:pt x="232" y="870"/>
                    <a:pt x="421" y="888"/>
                  </a:cubicBezTo>
                  <a:cubicBezTo>
                    <a:pt x="430" y="889"/>
                    <a:pt x="438" y="889"/>
                    <a:pt x="447" y="889"/>
                  </a:cubicBezTo>
                  <a:cubicBezTo>
                    <a:pt x="626" y="889"/>
                    <a:pt x="796" y="771"/>
                    <a:pt x="872" y="614"/>
                  </a:cubicBezTo>
                  <a:cubicBezTo>
                    <a:pt x="951" y="444"/>
                    <a:pt x="914" y="255"/>
                    <a:pt x="774" y="127"/>
                  </a:cubicBezTo>
                  <a:cubicBezTo>
                    <a:pt x="683" y="47"/>
                    <a:pt x="563" y="0"/>
                    <a:pt x="44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4" name="Google Shape;823;p39">
              <a:extLst>
                <a:ext uri="{FF2B5EF4-FFF2-40B4-BE49-F238E27FC236}">
                  <a16:creationId xmlns:a16="http://schemas.microsoft.com/office/drawing/2014/main" id="{C8004DF9-BA8F-8C44-9883-C03F3C64F95B}"/>
                </a:ext>
              </a:extLst>
            </p:cNvPr>
            <p:cNvSpPr/>
            <p:nvPr/>
          </p:nvSpPr>
          <p:spPr>
            <a:xfrm>
              <a:off x="5005127" y="3156134"/>
              <a:ext cx="113447" cy="106364"/>
            </a:xfrm>
            <a:custGeom>
              <a:avLst/>
              <a:gdLst/>
              <a:ahLst/>
              <a:cxnLst/>
              <a:rect l="l" t="t" r="r" b="b"/>
              <a:pathLst>
                <a:path w="945" h="886" extrusionOk="0">
                  <a:moveTo>
                    <a:pt x="446" y="151"/>
                  </a:moveTo>
                  <a:cubicBezTo>
                    <a:pt x="533" y="151"/>
                    <a:pt x="619" y="187"/>
                    <a:pt x="682" y="250"/>
                  </a:cubicBezTo>
                  <a:cubicBezTo>
                    <a:pt x="798" y="372"/>
                    <a:pt x="767" y="543"/>
                    <a:pt x="652" y="652"/>
                  </a:cubicBezTo>
                  <a:cubicBezTo>
                    <a:pt x="593" y="705"/>
                    <a:pt x="521" y="732"/>
                    <a:pt x="449" y="732"/>
                  </a:cubicBezTo>
                  <a:cubicBezTo>
                    <a:pt x="371" y="732"/>
                    <a:pt x="294" y="700"/>
                    <a:pt x="238" y="634"/>
                  </a:cubicBezTo>
                  <a:cubicBezTo>
                    <a:pt x="128" y="500"/>
                    <a:pt x="164" y="287"/>
                    <a:pt x="329" y="214"/>
                  </a:cubicBezTo>
                  <a:cubicBezTo>
                    <a:pt x="359" y="208"/>
                    <a:pt x="372" y="183"/>
                    <a:pt x="378" y="159"/>
                  </a:cubicBezTo>
                  <a:cubicBezTo>
                    <a:pt x="400" y="154"/>
                    <a:pt x="423" y="151"/>
                    <a:pt x="446" y="151"/>
                  </a:cubicBezTo>
                  <a:close/>
                  <a:moveTo>
                    <a:pt x="445" y="0"/>
                  </a:moveTo>
                  <a:cubicBezTo>
                    <a:pt x="372" y="0"/>
                    <a:pt x="299" y="18"/>
                    <a:pt x="231" y="55"/>
                  </a:cubicBezTo>
                  <a:cubicBezTo>
                    <a:pt x="201" y="74"/>
                    <a:pt x="189" y="98"/>
                    <a:pt x="195" y="122"/>
                  </a:cubicBezTo>
                  <a:cubicBezTo>
                    <a:pt x="67" y="214"/>
                    <a:pt x="0" y="372"/>
                    <a:pt x="24" y="530"/>
                  </a:cubicBezTo>
                  <a:cubicBezTo>
                    <a:pt x="61" y="719"/>
                    <a:pt x="225" y="872"/>
                    <a:pt x="414" y="884"/>
                  </a:cubicBezTo>
                  <a:cubicBezTo>
                    <a:pt x="427" y="885"/>
                    <a:pt x="439" y="886"/>
                    <a:pt x="452" y="886"/>
                  </a:cubicBezTo>
                  <a:cubicBezTo>
                    <a:pt x="627" y="886"/>
                    <a:pt x="791" y="769"/>
                    <a:pt x="865" y="610"/>
                  </a:cubicBezTo>
                  <a:cubicBezTo>
                    <a:pt x="944" y="445"/>
                    <a:pt x="908" y="250"/>
                    <a:pt x="767" y="128"/>
                  </a:cubicBezTo>
                  <a:cubicBezTo>
                    <a:pt x="677" y="46"/>
                    <a:pt x="562" y="0"/>
                    <a:pt x="44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5" name="Google Shape;824;p39">
              <a:extLst>
                <a:ext uri="{FF2B5EF4-FFF2-40B4-BE49-F238E27FC236}">
                  <a16:creationId xmlns:a16="http://schemas.microsoft.com/office/drawing/2014/main" id="{B317EB0B-5164-8B46-BADC-E861D3414DA4}"/>
                </a:ext>
              </a:extLst>
            </p:cNvPr>
            <p:cNvSpPr/>
            <p:nvPr/>
          </p:nvSpPr>
          <p:spPr>
            <a:xfrm>
              <a:off x="5005127" y="3361053"/>
              <a:ext cx="113447" cy="106965"/>
            </a:xfrm>
            <a:custGeom>
              <a:avLst/>
              <a:gdLst/>
              <a:ahLst/>
              <a:cxnLst/>
              <a:rect l="l" t="t" r="r" b="b"/>
              <a:pathLst>
                <a:path w="945" h="891" extrusionOk="0">
                  <a:moveTo>
                    <a:pt x="441" y="151"/>
                  </a:moveTo>
                  <a:cubicBezTo>
                    <a:pt x="530" y="151"/>
                    <a:pt x="618" y="191"/>
                    <a:pt x="682" y="255"/>
                  </a:cubicBezTo>
                  <a:cubicBezTo>
                    <a:pt x="798" y="371"/>
                    <a:pt x="767" y="547"/>
                    <a:pt x="652" y="651"/>
                  </a:cubicBezTo>
                  <a:cubicBezTo>
                    <a:pt x="593" y="706"/>
                    <a:pt x="520" y="735"/>
                    <a:pt x="448" y="735"/>
                  </a:cubicBezTo>
                  <a:cubicBezTo>
                    <a:pt x="371" y="735"/>
                    <a:pt x="294" y="702"/>
                    <a:pt x="238" y="632"/>
                  </a:cubicBezTo>
                  <a:cubicBezTo>
                    <a:pt x="128" y="505"/>
                    <a:pt x="164" y="285"/>
                    <a:pt x="329" y="218"/>
                  </a:cubicBezTo>
                  <a:cubicBezTo>
                    <a:pt x="359" y="206"/>
                    <a:pt x="372" y="182"/>
                    <a:pt x="378" y="157"/>
                  </a:cubicBezTo>
                  <a:cubicBezTo>
                    <a:pt x="398" y="153"/>
                    <a:pt x="420" y="151"/>
                    <a:pt x="441" y="151"/>
                  </a:cubicBezTo>
                  <a:close/>
                  <a:moveTo>
                    <a:pt x="440" y="0"/>
                  </a:moveTo>
                  <a:cubicBezTo>
                    <a:pt x="369" y="0"/>
                    <a:pt x="298" y="17"/>
                    <a:pt x="231" y="54"/>
                  </a:cubicBezTo>
                  <a:cubicBezTo>
                    <a:pt x="201" y="72"/>
                    <a:pt x="189" y="103"/>
                    <a:pt x="195" y="127"/>
                  </a:cubicBezTo>
                  <a:cubicBezTo>
                    <a:pt x="67" y="218"/>
                    <a:pt x="0" y="371"/>
                    <a:pt x="24" y="535"/>
                  </a:cubicBezTo>
                  <a:cubicBezTo>
                    <a:pt x="61" y="718"/>
                    <a:pt x="225" y="870"/>
                    <a:pt x="414" y="888"/>
                  </a:cubicBezTo>
                  <a:cubicBezTo>
                    <a:pt x="426" y="889"/>
                    <a:pt x="438" y="890"/>
                    <a:pt x="450" y="890"/>
                  </a:cubicBezTo>
                  <a:cubicBezTo>
                    <a:pt x="626" y="890"/>
                    <a:pt x="791" y="768"/>
                    <a:pt x="865" y="614"/>
                  </a:cubicBezTo>
                  <a:cubicBezTo>
                    <a:pt x="944" y="450"/>
                    <a:pt x="908" y="255"/>
                    <a:pt x="767" y="127"/>
                  </a:cubicBezTo>
                  <a:cubicBezTo>
                    <a:pt x="676" y="47"/>
                    <a:pt x="559" y="0"/>
                    <a:pt x="44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6" name="Google Shape;825;p39">
              <a:extLst>
                <a:ext uri="{FF2B5EF4-FFF2-40B4-BE49-F238E27FC236}">
                  <a16:creationId xmlns:a16="http://schemas.microsoft.com/office/drawing/2014/main" id="{F1A8375C-618F-9647-B889-F6A5FAB327E4}"/>
                </a:ext>
              </a:extLst>
            </p:cNvPr>
            <p:cNvSpPr/>
            <p:nvPr/>
          </p:nvSpPr>
          <p:spPr>
            <a:xfrm>
              <a:off x="5039461" y="3523957"/>
              <a:ext cx="114168" cy="106364"/>
            </a:xfrm>
            <a:custGeom>
              <a:avLst/>
              <a:gdLst/>
              <a:ahLst/>
              <a:cxnLst/>
              <a:rect l="l" t="t" r="r" b="b"/>
              <a:pathLst>
                <a:path w="951" h="886" extrusionOk="0">
                  <a:moveTo>
                    <a:pt x="452" y="151"/>
                  </a:moveTo>
                  <a:cubicBezTo>
                    <a:pt x="540" y="151"/>
                    <a:pt x="626" y="187"/>
                    <a:pt x="689" y="250"/>
                  </a:cubicBezTo>
                  <a:cubicBezTo>
                    <a:pt x="804" y="372"/>
                    <a:pt x="774" y="542"/>
                    <a:pt x="658" y="652"/>
                  </a:cubicBezTo>
                  <a:cubicBezTo>
                    <a:pt x="600" y="705"/>
                    <a:pt x="527" y="732"/>
                    <a:pt x="455" y="732"/>
                  </a:cubicBezTo>
                  <a:cubicBezTo>
                    <a:pt x="377" y="732"/>
                    <a:pt x="301" y="700"/>
                    <a:pt x="244" y="634"/>
                  </a:cubicBezTo>
                  <a:cubicBezTo>
                    <a:pt x="134" y="500"/>
                    <a:pt x="171" y="287"/>
                    <a:pt x="335" y="213"/>
                  </a:cubicBezTo>
                  <a:cubicBezTo>
                    <a:pt x="366" y="201"/>
                    <a:pt x="378" y="183"/>
                    <a:pt x="384" y="159"/>
                  </a:cubicBezTo>
                  <a:cubicBezTo>
                    <a:pt x="407" y="154"/>
                    <a:pt x="430" y="151"/>
                    <a:pt x="452" y="151"/>
                  </a:cubicBezTo>
                  <a:close/>
                  <a:moveTo>
                    <a:pt x="449" y="0"/>
                  </a:moveTo>
                  <a:cubicBezTo>
                    <a:pt x="376" y="0"/>
                    <a:pt x="303" y="18"/>
                    <a:pt x="238" y="55"/>
                  </a:cubicBezTo>
                  <a:cubicBezTo>
                    <a:pt x="207" y="67"/>
                    <a:pt x="195" y="98"/>
                    <a:pt x="201" y="122"/>
                  </a:cubicBezTo>
                  <a:cubicBezTo>
                    <a:pt x="73" y="213"/>
                    <a:pt x="0" y="372"/>
                    <a:pt x="31" y="530"/>
                  </a:cubicBezTo>
                  <a:cubicBezTo>
                    <a:pt x="67" y="719"/>
                    <a:pt x="232" y="871"/>
                    <a:pt x="421" y="883"/>
                  </a:cubicBezTo>
                  <a:cubicBezTo>
                    <a:pt x="433" y="885"/>
                    <a:pt x="446" y="885"/>
                    <a:pt x="458" y="885"/>
                  </a:cubicBezTo>
                  <a:cubicBezTo>
                    <a:pt x="633" y="885"/>
                    <a:pt x="797" y="769"/>
                    <a:pt x="871" y="609"/>
                  </a:cubicBezTo>
                  <a:cubicBezTo>
                    <a:pt x="950" y="445"/>
                    <a:pt x="914" y="250"/>
                    <a:pt x="774" y="128"/>
                  </a:cubicBezTo>
                  <a:cubicBezTo>
                    <a:pt x="684" y="46"/>
                    <a:pt x="566" y="0"/>
                    <a:pt x="44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7" name="Google Shape;826;p39">
              <a:extLst>
                <a:ext uri="{FF2B5EF4-FFF2-40B4-BE49-F238E27FC236}">
                  <a16:creationId xmlns:a16="http://schemas.microsoft.com/office/drawing/2014/main" id="{6BADC6AB-EC2B-F14D-A26B-375AB4DA64C2}"/>
                </a:ext>
              </a:extLst>
            </p:cNvPr>
            <p:cNvSpPr/>
            <p:nvPr/>
          </p:nvSpPr>
          <p:spPr>
            <a:xfrm>
              <a:off x="5111129" y="3747123"/>
              <a:ext cx="114168" cy="106844"/>
            </a:xfrm>
            <a:custGeom>
              <a:avLst/>
              <a:gdLst/>
              <a:ahLst/>
              <a:cxnLst/>
              <a:rect l="l" t="t" r="r" b="b"/>
              <a:pathLst>
                <a:path w="951" h="890" extrusionOk="0">
                  <a:moveTo>
                    <a:pt x="447" y="151"/>
                  </a:moveTo>
                  <a:cubicBezTo>
                    <a:pt x="536" y="151"/>
                    <a:pt x="624" y="191"/>
                    <a:pt x="688" y="255"/>
                  </a:cubicBezTo>
                  <a:cubicBezTo>
                    <a:pt x="804" y="371"/>
                    <a:pt x="774" y="541"/>
                    <a:pt x="658" y="651"/>
                  </a:cubicBezTo>
                  <a:cubicBezTo>
                    <a:pt x="599" y="706"/>
                    <a:pt x="527" y="735"/>
                    <a:pt x="455" y="735"/>
                  </a:cubicBezTo>
                  <a:cubicBezTo>
                    <a:pt x="377" y="735"/>
                    <a:pt x="301" y="702"/>
                    <a:pt x="244" y="632"/>
                  </a:cubicBezTo>
                  <a:cubicBezTo>
                    <a:pt x="128" y="498"/>
                    <a:pt x="171" y="285"/>
                    <a:pt x="335" y="218"/>
                  </a:cubicBezTo>
                  <a:cubicBezTo>
                    <a:pt x="366" y="206"/>
                    <a:pt x="378" y="182"/>
                    <a:pt x="384" y="157"/>
                  </a:cubicBezTo>
                  <a:cubicBezTo>
                    <a:pt x="405" y="153"/>
                    <a:pt x="426" y="151"/>
                    <a:pt x="447" y="151"/>
                  </a:cubicBezTo>
                  <a:close/>
                  <a:moveTo>
                    <a:pt x="444" y="0"/>
                  </a:moveTo>
                  <a:cubicBezTo>
                    <a:pt x="373" y="0"/>
                    <a:pt x="302" y="17"/>
                    <a:pt x="238" y="54"/>
                  </a:cubicBezTo>
                  <a:cubicBezTo>
                    <a:pt x="207" y="72"/>
                    <a:pt x="195" y="96"/>
                    <a:pt x="201" y="127"/>
                  </a:cubicBezTo>
                  <a:cubicBezTo>
                    <a:pt x="73" y="218"/>
                    <a:pt x="0" y="371"/>
                    <a:pt x="31" y="529"/>
                  </a:cubicBezTo>
                  <a:cubicBezTo>
                    <a:pt x="61" y="718"/>
                    <a:pt x="232" y="870"/>
                    <a:pt x="420" y="888"/>
                  </a:cubicBezTo>
                  <a:cubicBezTo>
                    <a:pt x="429" y="889"/>
                    <a:pt x="438" y="889"/>
                    <a:pt x="447" y="889"/>
                  </a:cubicBezTo>
                  <a:cubicBezTo>
                    <a:pt x="626" y="889"/>
                    <a:pt x="796" y="771"/>
                    <a:pt x="871" y="614"/>
                  </a:cubicBezTo>
                  <a:cubicBezTo>
                    <a:pt x="950" y="444"/>
                    <a:pt x="914" y="249"/>
                    <a:pt x="774" y="127"/>
                  </a:cubicBezTo>
                  <a:cubicBezTo>
                    <a:pt x="682" y="47"/>
                    <a:pt x="563" y="0"/>
                    <a:pt x="44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8" name="Google Shape;827;p39">
              <a:extLst>
                <a:ext uri="{FF2B5EF4-FFF2-40B4-BE49-F238E27FC236}">
                  <a16:creationId xmlns:a16="http://schemas.microsoft.com/office/drawing/2014/main" id="{DEC27986-E28A-B048-A9B4-CEF9552AD18D}"/>
                </a:ext>
              </a:extLst>
            </p:cNvPr>
            <p:cNvSpPr/>
            <p:nvPr/>
          </p:nvSpPr>
          <p:spPr>
            <a:xfrm>
              <a:off x="5280035" y="3940878"/>
              <a:ext cx="114168" cy="106844"/>
            </a:xfrm>
            <a:custGeom>
              <a:avLst/>
              <a:gdLst/>
              <a:ahLst/>
              <a:cxnLst/>
              <a:rect l="l" t="t" r="r" b="b"/>
              <a:pathLst>
                <a:path w="951" h="890" extrusionOk="0">
                  <a:moveTo>
                    <a:pt x="444" y="151"/>
                  </a:moveTo>
                  <a:cubicBezTo>
                    <a:pt x="532" y="151"/>
                    <a:pt x="623" y="191"/>
                    <a:pt x="682" y="255"/>
                  </a:cubicBezTo>
                  <a:cubicBezTo>
                    <a:pt x="798" y="371"/>
                    <a:pt x="774" y="541"/>
                    <a:pt x="658" y="651"/>
                  </a:cubicBezTo>
                  <a:cubicBezTo>
                    <a:pt x="599" y="707"/>
                    <a:pt x="525" y="735"/>
                    <a:pt x="452" y="735"/>
                  </a:cubicBezTo>
                  <a:cubicBezTo>
                    <a:pt x="373" y="735"/>
                    <a:pt x="295" y="702"/>
                    <a:pt x="238" y="633"/>
                  </a:cubicBezTo>
                  <a:cubicBezTo>
                    <a:pt x="128" y="499"/>
                    <a:pt x="171" y="285"/>
                    <a:pt x="335" y="218"/>
                  </a:cubicBezTo>
                  <a:cubicBezTo>
                    <a:pt x="360" y="206"/>
                    <a:pt x="378" y="182"/>
                    <a:pt x="384" y="157"/>
                  </a:cubicBezTo>
                  <a:cubicBezTo>
                    <a:pt x="404" y="153"/>
                    <a:pt x="424" y="151"/>
                    <a:pt x="444" y="151"/>
                  </a:cubicBezTo>
                  <a:close/>
                  <a:moveTo>
                    <a:pt x="442" y="1"/>
                  </a:moveTo>
                  <a:cubicBezTo>
                    <a:pt x="370" y="1"/>
                    <a:pt x="298" y="17"/>
                    <a:pt x="232" y="54"/>
                  </a:cubicBezTo>
                  <a:cubicBezTo>
                    <a:pt x="201" y="72"/>
                    <a:pt x="195" y="97"/>
                    <a:pt x="195" y="127"/>
                  </a:cubicBezTo>
                  <a:cubicBezTo>
                    <a:pt x="73" y="218"/>
                    <a:pt x="0" y="371"/>
                    <a:pt x="31" y="529"/>
                  </a:cubicBezTo>
                  <a:cubicBezTo>
                    <a:pt x="61" y="718"/>
                    <a:pt x="226" y="870"/>
                    <a:pt x="420" y="888"/>
                  </a:cubicBezTo>
                  <a:cubicBezTo>
                    <a:pt x="429" y="889"/>
                    <a:pt x="437" y="889"/>
                    <a:pt x="446" y="889"/>
                  </a:cubicBezTo>
                  <a:cubicBezTo>
                    <a:pt x="620" y="889"/>
                    <a:pt x="796" y="771"/>
                    <a:pt x="871" y="614"/>
                  </a:cubicBezTo>
                  <a:cubicBezTo>
                    <a:pt x="950" y="444"/>
                    <a:pt x="908" y="249"/>
                    <a:pt x="774" y="127"/>
                  </a:cubicBezTo>
                  <a:cubicBezTo>
                    <a:pt x="682" y="47"/>
                    <a:pt x="563" y="1"/>
                    <a:pt x="44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9" name="Google Shape;828;p39">
              <a:extLst>
                <a:ext uri="{FF2B5EF4-FFF2-40B4-BE49-F238E27FC236}">
                  <a16:creationId xmlns:a16="http://schemas.microsoft.com/office/drawing/2014/main" id="{146AECAE-7AAA-A145-BEB1-09EE38D1274F}"/>
                </a:ext>
              </a:extLst>
            </p:cNvPr>
            <p:cNvSpPr/>
            <p:nvPr/>
          </p:nvSpPr>
          <p:spPr>
            <a:xfrm>
              <a:off x="5399242" y="4049040"/>
              <a:ext cx="114168" cy="106844"/>
            </a:xfrm>
            <a:custGeom>
              <a:avLst/>
              <a:gdLst/>
              <a:ahLst/>
              <a:cxnLst/>
              <a:rect l="l" t="t" r="r" b="b"/>
              <a:pathLst>
                <a:path w="951" h="890" extrusionOk="0">
                  <a:moveTo>
                    <a:pt x="444" y="151"/>
                  </a:moveTo>
                  <a:cubicBezTo>
                    <a:pt x="532" y="151"/>
                    <a:pt x="623" y="191"/>
                    <a:pt x="682" y="255"/>
                  </a:cubicBezTo>
                  <a:cubicBezTo>
                    <a:pt x="798" y="371"/>
                    <a:pt x="774" y="542"/>
                    <a:pt x="658" y="651"/>
                  </a:cubicBezTo>
                  <a:cubicBezTo>
                    <a:pt x="599" y="707"/>
                    <a:pt x="526" y="736"/>
                    <a:pt x="454" y="736"/>
                  </a:cubicBezTo>
                  <a:cubicBezTo>
                    <a:pt x="376" y="736"/>
                    <a:pt x="298" y="702"/>
                    <a:pt x="238" y="633"/>
                  </a:cubicBezTo>
                  <a:cubicBezTo>
                    <a:pt x="128" y="499"/>
                    <a:pt x="171" y="286"/>
                    <a:pt x="335" y="219"/>
                  </a:cubicBezTo>
                  <a:cubicBezTo>
                    <a:pt x="359" y="207"/>
                    <a:pt x="378" y="182"/>
                    <a:pt x="384" y="158"/>
                  </a:cubicBezTo>
                  <a:cubicBezTo>
                    <a:pt x="403" y="153"/>
                    <a:pt x="424" y="151"/>
                    <a:pt x="444" y="151"/>
                  </a:cubicBezTo>
                  <a:close/>
                  <a:moveTo>
                    <a:pt x="442" y="1"/>
                  </a:moveTo>
                  <a:cubicBezTo>
                    <a:pt x="370" y="1"/>
                    <a:pt x="298" y="18"/>
                    <a:pt x="231" y="54"/>
                  </a:cubicBezTo>
                  <a:cubicBezTo>
                    <a:pt x="207" y="73"/>
                    <a:pt x="195" y="97"/>
                    <a:pt x="201" y="127"/>
                  </a:cubicBezTo>
                  <a:cubicBezTo>
                    <a:pt x="73" y="219"/>
                    <a:pt x="0" y="371"/>
                    <a:pt x="30" y="529"/>
                  </a:cubicBezTo>
                  <a:cubicBezTo>
                    <a:pt x="61" y="718"/>
                    <a:pt x="231" y="871"/>
                    <a:pt x="420" y="889"/>
                  </a:cubicBezTo>
                  <a:cubicBezTo>
                    <a:pt x="429" y="889"/>
                    <a:pt x="437" y="890"/>
                    <a:pt x="446" y="890"/>
                  </a:cubicBezTo>
                  <a:cubicBezTo>
                    <a:pt x="620" y="890"/>
                    <a:pt x="795" y="772"/>
                    <a:pt x="871" y="615"/>
                  </a:cubicBezTo>
                  <a:cubicBezTo>
                    <a:pt x="950" y="444"/>
                    <a:pt x="908" y="249"/>
                    <a:pt x="774" y="127"/>
                  </a:cubicBezTo>
                  <a:cubicBezTo>
                    <a:pt x="682" y="48"/>
                    <a:pt x="562" y="1"/>
                    <a:pt x="44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0" name="Google Shape;829;p39">
              <a:extLst>
                <a:ext uri="{FF2B5EF4-FFF2-40B4-BE49-F238E27FC236}">
                  <a16:creationId xmlns:a16="http://schemas.microsoft.com/office/drawing/2014/main" id="{BB2A26DC-B08F-0F49-A171-26B8E70B7AD6}"/>
                </a:ext>
              </a:extLst>
            </p:cNvPr>
            <p:cNvSpPr/>
            <p:nvPr/>
          </p:nvSpPr>
          <p:spPr>
            <a:xfrm>
              <a:off x="5587835" y="4137154"/>
              <a:ext cx="114168" cy="106604"/>
            </a:xfrm>
            <a:custGeom>
              <a:avLst/>
              <a:gdLst/>
              <a:ahLst/>
              <a:cxnLst/>
              <a:rect l="l" t="t" r="r" b="b"/>
              <a:pathLst>
                <a:path w="951" h="888" extrusionOk="0">
                  <a:moveTo>
                    <a:pt x="438" y="150"/>
                  </a:moveTo>
                  <a:cubicBezTo>
                    <a:pt x="526" y="150"/>
                    <a:pt x="617" y="187"/>
                    <a:pt x="683" y="252"/>
                  </a:cubicBezTo>
                  <a:cubicBezTo>
                    <a:pt x="798" y="374"/>
                    <a:pt x="774" y="545"/>
                    <a:pt x="658" y="648"/>
                  </a:cubicBezTo>
                  <a:cubicBezTo>
                    <a:pt x="597" y="704"/>
                    <a:pt x="522" y="733"/>
                    <a:pt x="450" y="733"/>
                  </a:cubicBezTo>
                  <a:cubicBezTo>
                    <a:pt x="371" y="733"/>
                    <a:pt x="295" y="699"/>
                    <a:pt x="238" y="630"/>
                  </a:cubicBezTo>
                  <a:cubicBezTo>
                    <a:pt x="128" y="502"/>
                    <a:pt x="165" y="283"/>
                    <a:pt x="335" y="216"/>
                  </a:cubicBezTo>
                  <a:cubicBezTo>
                    <a:pt x="360" y="204"/>
                    <a:pt x="378" y="185"/>
                    <a:pt x="384" y="155"/>
                  </a:cubicBezTo>
                  <a:cubicBezTo>
                    <a:pt x="402" y="152"/>
                    <a:pt x="420" y="150"/>
                    <a:pt x="438" y="150"/>
                  </a:cubicBezTo>
                  <a:close/>
                  <a:moveTo>
                    <a:pt x="442" y="1"/>
                  </a:moveTo>
                  <a:cubicBezTo>
                    <a:pt x="370" y="1"/>
                    <a:pt x="298" y="17"/>
                    <a:pt x="232" y="51"/>
                  </a:cubicBezTo>
                  <a:cubicBezTo>
                    <a:pt x="201" y="70"/>
                    <a:pt x="195" y="100"/>
                    <a:pt x="195" y="124"/>
                  </a:cubicBezTo>
                  <a:cubicBezTo>
                    <a:pt x="74" y="216"/>
                    <a:pt x="0" y="368"/>
                    <a:pt x="31" y="532"/>
                  </a:cubicBezTo>
                  <a:cubicBezTo>
                    <a:pt x="61" y="715"/>
                    <a:pt x="226" y="867"/>
                    <a:pt x="415" y="886"/>
                  </a:cubicBezTo>
                  <a:cubicBezTo>
                    <a:pt x="427" y="887"/>
                    <a:pt x="440" y="888"/>
                    <a:pt x="452" y="888"/>
                  </a:cubicBezTo>
                  <a:cubicBezTo>
                    <a:pt x="628" y="888"/>
                    <a:pt x="798" y="771"/>
                    <a:pt x="871" y="612"/>
                  </a:cubicBezTo>
                  <a:cubicBezTo>
                    <a:pt x="951" y="447"/>
                    <a:pt x="908" y="252"/>
                    <a:pt x="774" y="130"/>
                  </a:cubicBezTo>
                  <a:cubicBezTo>
                    <a:pt x="682" y="47"/>
                    <a:pt x="562" y="1"/>
                    <a:pt x="44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1" name="Google Shape;830;p39">
              <a:extLst>
                <a:ext uri="{FF2B5EF4-FFF2-40B4-BE49-F238E27FC236}">
                  <a16:creationId xmlns:a16="http://schemas.microsoft.com/office/drawing/2014/main" id="{63A4E7A8-7F46-A04F-99F0-04AF7A65F64E}"/>
                </a:ext>
              </a:extLst>
            </p:cNvPr>
            <p:cNvSpPr/>
            <p:nvPr/>
          </p:nvSpPr>
          <p:spPr>
            <a:xfrm>
              <a:off x="5838613" y="4171968"/>
              <a:ext cx="114168" cy="106724"/>
            </a:xfrm>
            <a:custGeom>
              <a:avLst/>
              <a:gdLst/>
              <a:ahLst/>
              <a:cxnLst/>
              <a:rect l="l" t="t" r="r" b="b"/>
              <a:pathLst>
                <a:path w="951" h="889" extrusionOk="0">
                  <a:moveTo>
                    <a:pt x="445" y="150"/>
                  </a:moveTo>
                  <a:cubicBezTo>
                    <a:pt x="532" y="150"/>
                    <a:pt x="624" y="191"/>
                    <a:pt x="683" y="255"/>
                  </a:cubicBezTo>
                  <a:cubicBezTo>
                    <a:pt x="799" y="370"/>
                    <a:pt x="774" y="541"/>
                    <a:pt x="658" y="651"/>
                  </a:cubicBezTo>
                  <a:cubicBezTo>
                    <a:pt x="597" y="706"/>
                    <a:pt x="523" y="735"/>
                    <a:pt x="450" y="735"/>
                  </a:cubicBezTo>
                  <a:cubicBezTo>
                    <a:pt x="372" y="735"/>
                    <a:pt x="295" y="702"/>
                    <a:pt x="238" y="632"/>
                  </a:cubicBezTo>
                  <a:cubicBezTo>
                    <a:pt x="129" y="498"/>
                    <a:pt x="171" y="285"/>
                    <a:pt x="336" y="218"/>
                  </a:cubicBezTo>
                  <a:cubicBezTo>
                    <a:pt x="360" y="206"/>
                    <a:pt x="378" y="182"/>
                    <a:pt x="384" y="157"/>
                  </a:cubicBezTo>
                  <a:cubicBezTo>
                    <a:pt x="404" y="153"/>
                    <a:pt x="424" y="150"/>
                    <a:pt x="445" y="150"/>
                  </a:cubicBezTo>
                  <a:close/>
                  <a:moveTo>
                    <a:pt x="443" y="0"/>
                  </a:moveTo>
                  <a:cubicBezTo>
                    <a:pt x="371" y="0"/>
                    <a:pt x="298" y="17"/>
                    <a:pt x="232" y="54"/>
                  </a:cubicBezTo>
                  <a:cubicBezTo>
                    <a:pt x="202" y="72"/>
                    <a:pt x="196" y="96"/>
                    <a:pt x="196" y="127"/>
                  </a:cubicBezTo>
                  <a:cubicBezTo>
                    <a:pt x="74" y="218"/>
                    <a:pt x="1" y="370"/>
                    <a:pt x="31" y="529"/>
                  </a:cubicBezTo>
                  <a:cubicBezTo>
                    <a:pt x="62" y="718"/>
                    <a:pt x="226" y="870"/>
                    <a:pt x="415" y="888"/>
                  </a:cubicBezTo>
                  <a:cubicBezTo>
                    <a:pt x="424" y="889"/>
                    <a:pt x="432" y="889"/>
                    <a:pt x="441" y="889"/>
                  </a:cubicBezTo>
                  <a:cubicBezTo>
                    <a:pt x="621" y="889"/>
                    <a:pt x="796" y="771"/>
                    <a:pt x="872" y="614"/>
                  </a:cubicBezTo>
                  <a:cubicBezTo>
                    <a:pt x="951" y="443"/>
                    <a:pt x="908" y="249"/>
                    <a:pt x="774" y="127"/>
                  </a:cubicBezTo>
                  <a:cubicBezTo>
                    <a:pt x="683" y="47"/>
                    <a:pt x="563" y="0"/>
                    <a:pt x="443"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2" name="Google Shape;831;p39">
              <a:extLst>
                <a:ext uri="{FF2B5EF4-FFF2-40B4-BE49-F238E27FC236}">
                  <a16:creationId xmlns:a16="http://schemas.microsoft.com/office/drawing/2014/main" id="{84DCC282-8191-D940-A41E-2E6B350B3457}"/>
                </a:ext>
              </a:extLst>
            </p:cNvPr>
            <p:cNvSpPr/>
            <p:nvPr/>
          </p:nvSpPr>
          <p:spPr>
            <a:xfrm>
              <a:off x="6039692" y="4136674"/>
              <a:ext cx="114168" cy="106965"/>
            </a:xfrm>
            <a:custGeom>
              <a:avLst/>
              <a:gdLst/>
              <a:ahLst/>
              <a:cxnLst/>
              <a:rect l="l" t="t" r="r" b="b"/>
              <a:pathLst>
                <a:path w="951" h="891" extrusionOk="0">
                  <a:moveTo>
                    <a:pt x="445" y="152"/>
                  </a:moveTo>
                  <a:cubicBezTo>
                    <a:pt x="532" y="152"/>
                    <a:pt x="624" y="192"/>
                    <a:pt x="683" y="256"/>
                  </a:cubicBezTo>
                  <a:cubicBezTo>
                    <a:pt x="799" y="372"/>
                    <a:pt x="774" y="543"/>
                    <a:pt x="658" y="652"/>
                  </a:cubicBezTo>
                  <a:cubicBezTo>
                    <a:pt x="599" y="706"/>
                    <a:pt x="525" y="735"/>
                    <a:pt x="452" y="735"/>
                  </a:cubicBezTo>
                  <a:cubicBezTo>
                    <a:pt x="374" y="735"/>
                    <a:pt x="298" y="703"/>
                    <a:pt x="238" y="634"/>
                  </a:cubicBezTo>
                  <a:cubicBezTo>
                    <a:pt x="129" y="500"/>
                    <a:pt x="171" y="287"/>
                    <a:pt x="336" y="220"/>
                  </a:cubicBezTo>
                  <a:cubicBezTo>
                    <a:pt x="360" y="208"/>
                    <a:pt x="378" y="183"/>
                    <a:pt x="384" y="159"/>
                  </a:cubicBezTo>
                  <a:cubicBezTo>
                    <a:pt x="404" y="154"/>
                    <a:pt x="424" y="152"/>
                    <a:pt x="445" y="152"/>
                  </a:cubicBezTo>
                  <a:close/>
                  <a:moveTo>
                    <a:pt x="449" y="0"/>
                  </a:moveTo>
                  <a:cubicBezTo>
                    <a:pt x="376" y="0"/>
                    <a:pt x="304" y="18"/>
                    <a:pt x="238" y="55"/>
                  </a:cubicBezTo>
                  <a:cubicBezTo>
                    <a:pt x="208" y="74"/>
                    <a:pt x="196" y="98"/>
                    <a:pt x="202" y="122"/>
                  </a:cubicBezTo>
                  <a:cubicBezTo>
                    <a:pt x="74" y="220"/>
                    <a:pt x="1" y="372"/>
                    <a:pt x="31" y="530"/>
                  </a:cubicBezTo>
                  <a:cubicBezTo>
                    <a:pt x="62" y="719"/>
                    <a:pt x="232" y="871"/>
                    <a:pt x="421" y="890"/>
                  </a:cubicBezTo>
                  <a:cubicBezTo>
                    <a:pt x="429" y="890"/>
                    <a:pt x="438" y="891"/>
                    <a:pt x="446" y="891"/>
                  </a:cubicBezTo>
                  <a:cubicBezTo>
                    <a:pt x="621" y="891"/>
                    <a:pt x="796" y="773"/>
                    <a:pt x="872" y="616"/>
                  </a:cubicBezTo>
                  <a:cubicBezTo>
                    <a:pt x="951" y="445"/>
                    <a:pt x="908" y="250"/>
                    <a:pt x="774" y="128"/>
                  </a:cubicBezTo>
                  <a:cubicBezTo>
                    <a:pt x="684" y="46"/>
                    <a:pt x="566" y="0"/>
                    <a:pt x="44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3" name="Google Shape;832;p39">
              <a:extLst>
                <a:ext uri="{FF2B5EF4-FFF2-40B4-BE49-F238E27FC236}">
                  <a16:creationId xmlns:a16="http://schemas.microsoft.com/office/drawing/2014/main" id="{A78C26F9-0ADC-6445-939B-6F8F33319C4C}"/>
                </a:ext>
              </a:extLst>
            </p:cNvPr>
            <p:cNvSpPr/>
            <p:nvPr/>
          </p:nvSpPr>
          <p:spPr>
            <a:xfrm>
              <a:off x="6223244" y="4083493"/>
              <a:ext cx="114168" cy="106724"/>
            </a:xfrm>
            <a:custGeom>
              <a:avLst/>
              <a:gdLst/>
              <a:ahLst/>
              <a:cxnLst/>
              <a:rect l="l" t="t" r="r" b="b"/>
              <a:pathLst>
                <a:path w="951" h="889" extrusionOk="0">
                  <a:moveTo>
                    <a:pt x="447" y="150"/>
                  </a:moveTo>
                  <a:cubicBezTo>
                    <a:pt x="537" y="150"/>
                    <a:pt x="625" y="191"/>
                    <a:pt x="689" y="255"/>
                  </a:cubicBezTo>
                  <a:cubicBezTo>
                    <a:pt x="805" y="370"/>
                    <a:pt x="774" y="541"/>
                    <a:pt x="658" y="651"/>
                  </a:cubicBezTo>
                  <a:cubicBezTo>
                    <a:pt x="599" y="704"/>
                    <a:pt x="525" y="733"/>
                    <a:pt x="452" y="733"/>
                  </a:cubicBezTo>
                  <a:cubicBezTo>
                    <a:pt x="376" y="733"/>
                    <a:pt x="300" y="701"/>
                    <a:pt x="244" y="632"/>
                  </a:cubicBezTo>
                  <a:cubicBezTo>
                    <a:pt x="128" y="498"/>
                    <a:pt x="171" y="285"/>
                    <a:pt x="336" y="218"/>
                  </a:cubicBezTo>
                  <a:cubicBezTo>
                    <a:pt x="366" y="206"/>
                    <a:pt x="378" y="182"/>
                    <a:pt x="384" y="157"/>
                  </a:cubicBezTo>
                  <a:cubicBezTo>
                    <a:pt x="405" y="153"/>
                    <a:pt x="426" y="150"/>
                    <a:pt x="447" y="150"/>
                  </a:cubicBezTo>
                  <a:close/>
                  <a:moveTo>
                    <a:pt x="444" y="0"/>
                  </a:moveTo>
                  <a:cubicBezTo>
                    <a:pt x="373" y="0"/>
                    <a:pt x="302" y="17"/>
                    <a:pt x="238" y="54"/>
                  </a:cubicBezTo>
                  <a:cubicBezTo>
                    <a:pt x="208" y="72"/>
                    <a:pt x="195" y="96"/>
                    <a:pt x="202" y="127"/>
                  </a:cubicBezTo>
                  <a:cubicBezTo>
                    <a:pt x="74" y="218"/>
                    <a:pt x="1" y="370"/>
                    <a:pt x="31" y="529"/>
                  </a:cubicBezTo>
                  <a:cubicBezTo>
                    <a:pt x="61" y="718"/>
                    <a:pt x="232" y="870"/>
                    <a:pt x="421" y="888"/>
                  </a:cubicBezTo>
                  <a:cubicBezTo>
                    <a:pt x="429" y="889"/>
                    <a:pt x="438" y="889"/>
                    <a:pt x="447" y="889"/>
                  </a:cubicBezTo>
                  <a:cubicBezTo>
                    <a:pt x="626" y="889"/>
                    <a:pt x="796" y="771"/>
                    <a:pt x="872" y="614"/>
                  </a:cubicBezTo>
                  <a:cubicBezTo>
                    <a:pt x="951" y="443"/>
                    <a:pt x="914" y="249"/>
                    <a:pt x="774" y="127"/>
                  </a:cubicBezTo>
                  <a:cubicBezTo>
                    <a:pt x="683" y="47"/>
                    <a:pt x="563" y="0"/>
                    <a:pt x="44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4" name="Google Shape;833;p39">
              <a:extLst>
                <a:ext uri="{FF2B5EF4-FFF2-40B4-BE49-F238E27FC236}">
                  <a16:creationId xmlns:a16="http://schemas.microsoft.com/office/drawing/2014/main" id="{EE75646A-6085-1B42-8D72-B3A560DADA50}"/>
                </a:ext>
              </a:extLst>
            </p:cNvPr>
            <p:cNvSpPr/>
            <p:nvPr/>
          </p:nvSpPr>
          <p:spPr>
            <a:xfrm>
              <a:off x="6373903" y="4013746"/>
              <a:ext cx="114168" cy="107085"/>
            </a:xfrm>
            <a:custGeom>
              <a:avLst/>
              <a:gdLst/>
              <a:ahLst/>
              <a:cxnLst/>
              <a:rect l="l" t="t" r="r" b="b"/>
              <a:pathLst>
                <a:path w="951" h="892" extrusionOk="0">
                  <a:moveTo>
                    <a:pt x="445" y="153"/>
                  </a:moveTo>
                  <a:cubicBezTo>
                    <a:pt x="532" y="153"/>
                    <a:pt x="624" y="193"/>
                    <a:pt x="689" y="257"/>
                  </a:cubicBezTo>
                  <a:cubicBezTo>
                    <a:pt x="804" y="373"/>
                    <a:pt x="774" y="543"/>
                    <a:pt x="658" y="653"/>
                  </a:cubicBezTo>
                  <a:cubicBezTo>
                    <a:pt x="599" y="706"/>
                    <a:pt x="525" y="735"/>
                    <a:pt x="452" y="735"/>
                  </a:cubicBezTo>
                  <a:cubicBezTo>
                    <a:pt x="375" y="735"/>
                    <a:pt x="300" y="703"/>
                    <a:pt x="244" y="635"/>
                  </a:cubicBezTo>
                  <a:cubicBezTo>
                    <a:pt x="128" y="501"/>
                    <a:pt x="171" y="287"/>
                    <a:pt x="335" y="220"/>
                  </a:cubicBezTo>
                  <a:cubicBezTo>
                    <a:pt x="366" y="208"/>
                    <a:pt x="378" y="184"/>
                    <a:pt x="384" y="160"/>
                  </a:cubicBezTo>
                  <a:cubicBezTo>
                    <a:pt x="404" y="155"/>
                    <a:pt x="424" y="153"/>
                    <a:pt x="445" y="153"/>
                  </a:cubicBezTo>
                  <a:close/>
                  <a:moveTo>
                    <a:pt x="449" y="1"/>
                  </a:moveTo>
                  <a:cubicBezTo>
                    <a:pt x="376" y="1"/>
                    <a:pt x="303" y="19"/>
                    <a:pt x="238" y="56"/>
                  </a:cubicBezTo>
                  <a:cubicBezTo>
                    <a:pt x="207" y="74"/>
                    <a:pt x="195" y="99"/>
                    <a:pt x="201" y="123"/>
                  </a:cubicBezTo>
                  <a:cubicBezTo>
                    <a:pt x="73" y="220"/>
                    <a:pt x="0" y="373"/>
                    <a:pt x="31" y="531"/>
                  </a:cubicBezTo>
                  <a:cubicBezTo>
                    <a:pt x="61" y="720"/>
                    <a:pt x="232" y="872"/>
                    <a:pt x="421" y="890"/>
                  </a:cubicBezTo>
                  <a:cubicBezTo>
                    <a:pt x="429" y="891"/>
                    <a:pt x="438" y="891"/>
                    <a:pt x="447" y="891"/>
                  </a:cubicBezTo>
                  <a:cubicBezTo>
                    <a:pt x="626" y="891"/>
                    <a:pt x="796" y="773"/>
                    <a:pt x="871" y="616"/>
                  </a:cubicBezTo>
                  <a:cubicBezTo>
                    <a:pt x="950" y="446"/>
                    <a:pt x="914" y="251"/>
                    <a:pt x="774" y="129"/>
                  </a:cubicBezTo>
                  <a:cubicBezTo>
                    <a:pt x="684" y="47"/>
                    <a:pt x="566" y="1"/>
                    <a:pt x="44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5" name="Google Shape;834;p39">
              <a:extLst>
                <a:ext uri="{FF2B5EF4-FFF2-40B4-BE49-F238E27FC236}">
                  <a16:creationId xmlns:a16="http://schemas.microsoft.com/office/drawing/2014/main" id="{E8521140-2147-E74E-9192-04D5A09B51F2}"/>
                </a:ext>
              </a:extLst>
            </p:cNvPr>
            <p:cNvSpPr/>
            <p:nvPr/>
          </p:nvSpPr>
          <p:spPr>
            <a:xfrm>
              <a:off x="6480624" y="3940638"/>
              <a:ext cx="114168" cy="106484"/>
            </a:xfrm>
            <a:custGeom>
              <a:avLst/>
              <a:gdLst/>
              <a:ahLst/>
              <a:cxnLst/>
              <a:rect l="l" t="t" r="r" b="b"/>
              <a:pathLst>
                <a:path w="951" h="887" extrusionOk="0">
                  <a:moveTo>
                    <a:pt x="450" y="152"/>
                  </a:moveTo>
                  <a:cubicBezTo>
                    <a:pt x="536" y="152"/>
                    <a:pt x="625" y="188"/>
                    <a:pt x="683" y="251"/>
                  </a:cubicBezTo>
                  <a:cubicBezTo>
                    <a:pt x="798" y="373"/>
                    <a:pt x="774" y="543"/>
                    <a:pt x="658" y="653"/>
                  </a:cubicBezTo>
                  <a:cubicBezTo>
                    <a:pt x="597" y="706"/>
                    <a:pt x="523" y="733"/>
                    <a:pt x="450" y="733"/>
                  </a:cubicBezTo>
                  <a:cubicBezTo>
                    <a:pt x="372" y="733"/>
                    <a:pt x="295" y="701"/>
                    <a:pt x="238" y="635"/>
                  </a:cubicBezTo>
                  <a:cubicBezTo>
                    <a:pt x="128" y="501"/>
                    <a:pt x="171" y="287"/>
                    <a:pt x="336" y="214"/>
                  </a:cubicBezTo>
                  <a:cubicBezTo>
                    <a:pt x="360" y="208"/>
                    <a:pt x="378" y="184"/>
                    <a:pt x="384" y="159"/>
                  </a:cubicBezTo>
                  <a:cubicBezTo>
                    <a:pt x="406" y="154"/>
                    <a:pt x="428" y="152"/>
                    <a:pt x="450" y="152"/>
                  </a:cubicBezTo>
                  <a:close/>
                  <a:moveTo>
                    <a:pt x="448" y="1"/>
                  </a:moveTo>
                  <a:cubicBezTo>
                    <a:pt x="374" y="1"/>
                    <a:pt x="300" y="19"/>
                    <a:pt x="232" y="56"/>
                  </a:cubicBezTo>
                  <a:cubicBezTo>
                    <a:pt x="202" y="68"/>
                    <a:pt x="195" y="99"/>
                    <a:pt x="195" y="123"/>
                  </a:cubicBezTo>
                  <a:cubicBezTo>
                    <a:pt x="74" y="214"/>
                    <a:pt x="1" y="373"/>
                    <a:pt x="31" y="531"/>
                  </a:cubicBezTo>
                  <a:cubicBezTo>
                    <a:pt x="61" y="720"/>
                    <a:pt x="226" y="872"/>
                    <a:pt x="415" y="884"/>
                  </a:cubicBezTo>
                  <a:cubicBezTo>
                    <a:pt x="427" y="886"/>
                    <a:pt x="440" y="886"/>
                    <a:pt x="452" y="886"/>
                  </a:cubicBezTo>
                  <a:cubicBezTo>
                    <a:pt x="628" y="886"/>
                    <a:pt x="798" y="769"/>
                    <a:pt x="872" y="610"/>
                  </a:cubicBezTo>
                  <a:cubicBezTo>
                    <a:pt x="951" y="446"/>
                    <a:pt x="908" y="251"/>
                    <a:pt x="774" y="129"/>
                  </a:cubicBezTo>
                  <a:cubicBezTo>
                    <a:pt x="684" y="46"/>
                    <a:pt x="566" y="1"/>
                    <a:pt x="44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6" name="Google Shape;835;p39">
              <a:extLst>
                <a:ext uri="{FF2B5EF4-FFF2-40B4-BE49-F238E27FC236}">
                  <a16:creationId xmlns:a16="http://schemas.microsoft.com/office/drawing/2014/main" id="{92175FBF-8730-4249-95F0-BBE80F628D77}"/>
                </a:ext>
              </a:extLst>
            </p:cNvPr>
            <p:cNvSpPr/>
            <p:nvPr/>
          </p:nvSpPr>
          <p:spPr>
            <a:xfrm>
              <a:off x="6610755" y="3816630"/>
              <a:ext cx="114168" cy="106844"/>
            </a:xfrm>
            <a:custGeom>
              <a:avLst/>
              <a:gdLst/>
              <a:ahLst/>
              <a:cxnLst/>
              <a:rect l="l" t="t" r="r" b="b"/>
              <a:pathLst>
                <a:path w="951" h="890" extrusionOk="0">
                  <a:moveTo>
                    <a:pt x="444" y="150"/>
                  </a:moveTo>
                  <a:cubicBezTo>
                    <a:pt x="531" y="150"/>
                    <a:pt x="619" y="190"/>
                    <a:pt x="683" y="254"/>
                  </a:cubicBezTo>
                  <a:cubicBezTo>
                    <a:pt x="799" y="370"/>
                    <a:pt x="774" y="541"/>
                    <a:pt x="659" y="650"/>
                  </a:cubicBezTo>
                  <a:cubicBezTo>
                    <a:pt x="597" y="706"/>
                    <a:pt x="523" y="735"/>
                    <a:pt x="450" y="735"/>
                  </a:cubicBezTo>
                  <a:cubicBezTo>
                    <a:pt x="372" y="735"/>
                    <a:pt x="295" y="702"/>
                    <a:pt x="238" y="632"/>
                  </a:cubicBezTo>
                  <a:cubicBezTo>
                    <a:pt x="129" y="504"/>
                    <a:pt x="165" y="285"/>
                    <a:pt x="336" y="218"/>
                  </a:cubicBezTo>
                  <a:cubicBezTo>
                    <a:pt x="360" y="206"/>
                    <a:pt x="378" y="181"/>
                    <a:pt x="384" y="157"/>
                  </a:cubicBezTo>
                  <a:cubicBezTo>
                    <a:pt x="404" y="152"/>
                    <a:pt x="424" y="150"/>
                    <a:pt x="444" y="150"/>
                  </a:cubicBezTo>
                  <a:close/>
                  <a:moveTo>
                    <a:pt x="441" y="0"/>
                  </a:moveTo>
                  <a:cubicBezTo>
                    <a:pt x="370" y="0"/>
                    <a:pt x="298" y="17"/>
                    <a:pt x="232" y="53"/>
                  </a:cubicBezTo>
                  <a:cubicBezTo>
                    <a:pt x="202" y="72"/>
                    <a:pt x="196" y="102"/>
                    <a:pt x="196" y="127"/>
                  </a:cubicBezTo>
                  <a:cubicBezTo>
                    <a:pt x="74" y="218"/>
                    <a:pt x="1" y="370"/>
                    <a:pt x="31" y="535"/>
                  </a:cubicBezTo>
                  <a:cubicBezTo>
                    <a:pt x="62" y="717"/>
                    <a:pt x="226" y="870"/>
                    <a:pt x="415" y="888"/>
                  </a:cubicBezTo>
                  <a:cubicBezTo>
                    <a:pt x="427" y="889"/>
                    <a:pt x="439" y="890"/>
                    <a:pt x="451" y="890"/>
                  </a:cubicBezTo>
                  <a:cubicBezTo>
                    <a:pt x="627" y="890"/>
                    <a:pt x="798" y="768"/>
                    <a:pt x="872" y="614"/>
                  </a:cubicBezTo>
                  <a:cubicBezTo>
                    <a:pt x="951" y="443"/>
                    <a:pt x="908" y="254"/>
                    <a:pt x="768" y="127"/>
                  </a:cubicBezTo>
                  <a:cubicBezTo>
                    <a:pt x="677" y="47"/>
                    <a:pt x="559" y="0"/>
                    <a:pt x="44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7" name="Google Shape;836;p39">
              <a:extLst>
                <a:ext uri="{FF2B5EF4-FFF2-40B4-BE49-F238E27FC236}">
                  <a16:creationId xmlns:a16="http://schemas.microsoft.com/office/drawing/2014/main" id="{9F84DA81-C4D2-CC4C-97F2-7706A6B23586}"/>
                </a:ext>
              </a:extLst>
            </p:cNvPr>
            <p:cNvSpPr/>
            <p:nvPr/>
          </p:nvSpPr>
          <p:spPr>
            <a:xfrm>
              <a:off x="6472581" y="1710413"/>
              <a:ext cx="211408" cy="214529"/>
            </a:xfrm>
            <a:custGeom>
              <a:avLst/>
              <a:gdLst/>
              <a:ahLst/>
              <a:cxnLst/>
              <a:rect l="l" t="t" r="r" b="b"/>
              <a:pathLst>
                <a:path w="1761" h="1787" extrusionOk="0">
                  <a:moveTo>
                    <a:pt x="308" y="146"/>
                  </a:moveTo>
                  <a:cubicBezTo>
                    <a:pt x="422" y="146"/>
                    <a:pt x="563" y="274"/>
                    <a:pt x="616" y="349"/>
                  </a:cubicBezTo>
                  <a:cubicBezTo>
                    <a:pt x="683" y="453"/>
                    <a:pt x="756" y="587"/>
                    <a:pt x="884" y="623"/>
                  </a:cubicBezTo>
                  <a:cubicBezTo>
                    <a:pt x="903" y="628"/>
                    <a:pt x="921" y="630"/>
                    <a:pt x="938" y="630"/>
                  </a:cubicBezTo>
                  <a:cubicBezTo>
                    <a:pt x="1040" y="630"/>
                    <a:pt x="1118" y="559"/>
                    <a:pt x="1170" y="471"/>
                  </a:cubicBezTo>
                  <a:cubicBezTo>
                    <a:pt x="1223" y="385"/>
                    <a:pt x="1263" y="249"/>
                    <a:pt x="1374" y="249"/>
                  </a:cubicBezTo>
                  <a:cubicBezTo>
                    <a:pt x="1390" y="249"/>
                    <a:pt x="1407" y="252"/>
                    <a:pt x="1426" y="258"/>
                  </a:cubicBezTo>
                  <a:cubicBezTo>
                    <a:pt x="1596" y="319"/>
                    <a:pt x="1609" y="513"/>
                    <a:pt x="1578" y="660"/>
                  </a:cubicBezTo>
                  <a:cubicBezTo>
                    <a:pt x="1535" y="861"/>
                    <a:pt x="1450" y="1056"/>
                    <a:pt x="1359" y="1238"/>
                  </a:cubicBezTo>
                  <a:cubicBezTo>
                    <a:pt x="1316" y="1324"/>
                    <a:pt x="1267" y="1409"/>
                    <a:pt x="1213" y="1494"/>
                  </a:cubicBezTo>
                  <a:cubicBezTo>
                    <a:pt x="1203" y="1514"/>
                    <a:pt x="1110" y="1641"/>
                    <a:pt x="1061" y="1641"/>
                  </a:cubicBezTo>
                  <a:cubicBezTo>
                    <a:pt x="1050" y="1641"/>
                    <a:pt x="1041" y="1633"/>
                    <a:pt x="1036" y="1616"/>
                  </a:cubicBezTo>
                  <a:cubicBezTo>
                    <a:pt x="1024" y="1573"/>
                    <a:pt x="993" y="1561"/>
                    <a:pt x="963" y="1561"/>
                  </a:cubicBezTo>
                  <a:cubicBezTo>
                    <a:pt x="756" y="1257"/>
                    <a:pt x="543" y="958"/>
                    <a:pt x="329" y="654"/>
                  </a:cubicBezTo>
                  <a:cubicBezTo>
                    <a:pt x="244" y="538"/>
                    <a:pt x="110" y="367"/>
                    <a:pt x="195" y="215"/>
                  </a:cubicBezTo>
                  <a:cubicBezTo>
                    <a:pt x="224" y="166"/>
                    <a:pt x="264" y="146"/>
                    <a:pt x="308" y="146"/>
                  </a:cubicBezTo>
                  <a:close/>
                  <a:moveTo>
                    <a:pt x="319" y="0"/>
                  </a:moveTo>
                  <a:cubicBezTo>
                    <a:pt x="309" y="0"/>
                    <a:pt x="298" y="1"/>
                    <a:pt x="287" y="2"/>
                  </a:cubicBezTo>
                  <a:cubicBezTo>
                    <a:pt x="98" y="14"/>
                    <a:pt x="1" y="197"/>
                    <a:pt x="25" y="373"/>
                  </a:cubicBezTo>
                  <a:cubicBezTo>
                    <a:pt x="37" y="489"/>
                    <a:pt x="98" y="587"/>
                    <a:pt x="165" y="684"/>
                  </a:cubicBezTo>
                  <a:cubicBezTo>
                    <a:pt x="244" y="800"/>
                    <a:pt x="323" y="909"/>
                    <a:pt x="403" y="1025"/>
                  </a:cubicBezTo>
                  <a:cubicBezTo>
                    <a:pt x="573" y="1263"/>
                    <a:pt x="738" y="1500"/>
                    <a:pt x="902" y="1738"/>
                  </a:cubicBezTo>
                  <a:cubicBezTo>
                    <a:pt x="921" y="1761"/>
                    <a:pt x="943" y="1770"/>
                    <a:pt x="967" y="1770"/>
                  </a:cubicBezTo>
                  <a:cubicBezTo>
                    <a:pt x="974" y="1770"/>
                    <a:pt x="980" y="1770"/>
                    <a:pt x="987" y="1768"/>
                  </a:cubicBezTo>
                  <a:cubicBezTo>
                    <a:pt x="1006" y="1774"/>
                    <a:pt x="1030" y="1780"/>
                    <a:pt x="1054" y="1786"/>
                  </a:cubicBezTo>
                  <a:cubicBezTo>
                    <a:pt x="1059" y="1787"/>
                    <a:pt x="1063" y="1787"/>
                    <a:pt x="1068" y="1787"/>
                  </a:cubicBezTo>
                  <a:cubicBezTo>
                    <a:pt x="1153" y="1787"/>
                    <a:pt x="1221" y="1734"/>
                    <a:pt x="1274" y="1665"/>
                  </a:cubicBezTo>
                  <a:cubicBezTo>
                    <a:pt x="1414" y="1494"/>
                    <a:pt x="1511" y="1293"/>
                    <a:pt x="1596" y="1092"/>
                  </a:cubicBezTo>
                  <a:cubicBezTo>
                    <a:pt x="1676" y="897"/>
                    <a:pt x="1761" y="672"/>
                    <a:pt x="1736" y="465"/>
                  </a:cubicBezTo>
                  <a:cubicBezTo>
                    <a:pt x="1718" y="282"/>
                    <a:pt x="1596" y="130"/>
                    <a:pt x="1408" y="99"/>
                  </a:cubicBezTo>
                  <a:cubicBezTo>
                    <a:pt x="1393" y="97"/>
                    <a:pt x="1380" y="96"/>
                    <a:pt x="1367" y="96"/>
                  </a:cubicBezTo>
                  <a:cubicBezTo>
                    <a:pt x="1216" y="96"/>
                    <a:pt x="1134" y="220"/>
                    <a:pt x="1066" y="349"/>
                  </a:cubicBezTo>
                  <a:cubicBezTo>
                    <a:pt x="1039" y="399"/>
                    <a:pt x="1006" y="479"/>
                    <a:pt x="945" y="479"/>
                  </a:cubicBezTo>
                  <a:cubicBezTo>
                    <a:pt x="939" y="479"/>
                    <a:pt x="933" y="478"/>
                    <a:pt x="926" y="477"/>
                  </a:cubicBezTo>
                  <a:cubicBezTo>
                    <a:pt x="853" y="459"/>
                    <a:pt x="798" y="355"/>
                    <a:pt x="762" y="300"/>
                  </a:cubicBezTo>
                  <a:cubicBezTo>
                    <a:pt x="664" y="150"/>
                    <a:pt x="511" y="0"/>
                    <a:pt x="31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8" name="Google Shape;837;p39">
              <a:extLst>
                <a:ext uri="{FF2B5EF4-FFF2-40B4-BE49-F238E27FC236}">
                  <a16:creationId xmlns:a16="http://schemas.microsoft.com/office/drawing/2014/main" id="{5FAFD5EE-9AF3-874F-A331-0E275F0D73A2}"/>
                </a:ext>
              </a:extLst>
            </p:cNvPr>
            <p:cNvSpPr/>
            <p:nvPr/>
          </p:nvSpPr>
          <p:spPr>
            <a:xfrm>
              <a:off x="4746906" y="3316996"/>
              <a:ext cx="27251" cy="1265807"/>
            </a:xfrm>
            <a:custGeom>
              <a:avLst/>
              <a:gdLst/>
              <a:ahLst/>
              <a:cxnLst/>
              <a:rect l="l" t="t" r="r" b="b"/>
              <a:pathLst>
                <a:path w="227" h="10544" extrusionOk="0">
                  <a:moveTo>
                    <a:pt x="152" y="1"/>
                  </a:moveTo>
                  <a:cubicBezTo>
                    <a:pt x="115" y="1"/>
                    <a:pt x="77" y="25"/>
                    <a:pt x="74" y="74"/>
                  </a:cubicBezTo>
                  <a:cubicBezTo>
                    <a:pt x="44" y="1420"/>
                    <a:pt x="25" y="2772"/>
                    <a:pt x="13" y="4124"/>
                  </a:cubicBezTo>
                  <a:cubicBezTo>
                    <a:pt x="1" y="5476"/>
                    <a:pt x="1" y="6835"/>
                    <a:pt x="7" y="8193"/>
                  </a:cubicBezTo>
                  <a:cubicBezTo>
                    <a:pt x="13" y="8954"/>
                    <a:pt x="19" y="9709"/>
                    <a:pt x="31" y="10471"/>
                  </a:cubicBezTo>
                  <a:cubicBezTo>
                    <a:pt x="34" y="10520"/>
                    <a:pt x="74" y="10544"/>
                    <a:pt x="112" y="10544"/>
                  </a:cubicBezTo>
                  <a:cubicBezTo>
                    <a:pt x="150" y="10544"/>
                    <a:pt x="187" y="10520"/>
                    <a:pt x="184" y="10471"/>
                  </a:cubicBezTo>
                  <a:cubicBezTo>
                    <a:pt x="165" y="9125"/>
                    <a:pt x="153" y="7773"/>
                    <a:pt x="153" y="6420"/>
                  </a:cubicBezTo>
                  <a:cubicBezTo>
                    <a:pt x="153" y="5068"/>
                    <a:pt x="165" y="3710"/>
                    <a:pt x="184" y="2352"/>
                  </a:cubicBezTo>
                  <a:cubicBezTo>
                    <a:pt x="196" y="1590"/>
                    <a:pt x="208" y="829"/>
                    <a:pt x="226" y="74"/>
                  </a:cubicBezTo>
                  <a:cubicBezTo>
                    <a:pt x="226" y="25"/>
                    <a:pt x="190" y="1"/>
                    <a:pt x="15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9" name="Google Shape;838;p39">
              <a:extLst>
                <a:ext uri="{FF2B5EF4-FFF2-40B4-BE49-F238E27FC236}">
                  <a16:creationId xmlns:a16="http://schemas.microsoft.com/office/drawing/2014/main" id="{AA69F16A-02E8-5C4E-AD00-7B11E2836169}"/>
                </a:ext>
              </a:extLst>
            </p:cNvPr>
            <p:cNvSpPr/>
            <p:nvPr/>
          </p:nvSpPr>
          <p:spPr>
            <a:xfrm>
              <a:off x="7447242" y="3287345"/>
              <a:ext cx="171551" cy="1286216"/>
            </a:xfrm>
            <a:custGeom>
              <a:avLst/>
              <a:gdLst/>
              <a:ahLst/>
              <a:cxnLst/>
              <a:rect l="l" t="t" r="r" b="b"/>
              <a:pathLst>
                <a:path w="1429" h="10714" extrusionOk="0">
                  <a:moveTo>
                    <a:pt x="953" y="2179"/>
                  </a:moveTo>
                  <a:cubicBezTo>
                    <a:pt x="1031" y="2179"/>
                    <a:pt x="1109" y="2215"/>
                    <a:pt x="1146" y="2288"/>
                  </a:cubicBezTo>
                  <a:cubicBezTo>
                    <a:pt x="1201" y="2404"/>
                    <a:pt x="1067" y="2495"/>
                    <a:pt x="975" y="2532"/>
                  </a:cubicBezTo>
                  <a:cubicBezTo>
                    <a:pt x="931" y="2545"/>
                    <a:pt x="886" y="2552"/>
                    <a:pt x="841" y="2552"/>
                  </a:cubicBezTo>
                  <a:cubicBezTo>
                    <a:pt x="786" y="2552"/>
                    <a:pt x="730" y="2542"/>
                    <a:pt x="677" y="2526"/>
                  </a:cubicBezTo>
                  <a:cubicBezTo>
                    <a:pt x="634" y="2513"/>
                    <a:pt x="598" y="2501"/>
                    <a:pt x="561" y="2483"/>
                  </a:cubicBezTo>
                  <a:cubicBezTo>
                    <a:pt x="573" y="2465"/>
                    <a:pt x="585" y="2446"/>
                    <a:pt x="598" y="2434"/>
                  </a:cubicBezTo>
                  <a:cubicBezTo>
                    <a:pt x="665" y="2337"/>
                    <a:pt x="756" y="2233"/>
                    <a:pt x="878" y="2191"/>
                  </a:cubicBezTo>
                  <a:cubicBezTo>
                    <a:pt x="902" y="2183"/>
                    <a:pt x="927" y="2179"/>
                    <a:pt x="953" y="2179"/>
                  </a:cubicBezTo>
                  <a:close/>
                  <a:moveTo>
                    <a:pt x="797" y="5527"/>
                  </a:moveTo>
                  <a:cubicBezTo>
                    <a:pt x="841" y="5527"/>
                    <a:pt x="865" y="5549"/>
                    <a:pt x="908" y="5565"/>
                  </a:cubicBezTo>
                  <a:cubicBezTo>
                    <a:pt x="908" y="5565"/>
                    <a:pt x="914" y="5571"/>
                    <a:pt x="920" y="5571"/>
                  </a:cubicBezTo>
                  <a:cubicBezTo>
                    <a:pt x="920" y="5577"/>
                    <a:pt x="920" y="5583"/>
                    <a:pt x="920" y="5583"/>
                  </a:cubicBezTo>
                  <a:cubicBezTo>
                    <a:pt x="908" y="5601"/>
                    <a:pt x="902" y="5620"/>
                    <a:pt x="890" y="5638"/>
                  </a:cubicBezTo>
                  <a:cubicBezTo>
                    <a:pt x="847" y="5699"/>
                    <a:pt x="762" y="5723"/>
                    <a:pt x="689" y="5729"/>
                  </a:cubicBezTo>
                  <a:cubicBezTo>
                    <a:pt x="628" y="5729"/>
                    <a:pt x="573" y="5717"/>
                    <a:pt x="525" y="5693"/>
                  </a:cubicBezTo>
                  <a:cubicBezTo>
                    <a:pt x="585" y="5601"/>
                    <a:pt x="671" y="5534"/>
                    <a:pt x="780" y="5528"/>
                  </a:cubicBezTo>
                  <a:cubicBezTo>
                    <a:pt x="786" y="5528"/>
                    <a:pt x="792" y="5527"/>
                    <a:pt x="797" y="5527"/>
                  </a:cubicBezTo>
                  <a:close/>
                  <a:moveTo>
                    <a:pt x="884" y="7861"/>
                  </a:moveTo>
                  <a:cubicBezTo>
                    <a:pt x="890" y="7861"/>
                    <a:pt x="896" y="7861"/>
                    <a:pt x="902" y="7861"/>
                  </a:cubicBezTo>
                  <a:cubicBezTo>
                    <a:pt x="1018" y="7867"/>
                    <a:pt x="1079" y="7965"/>
                    <a:pt x="987" y="8050"/>
                  </a:cubicBezTo>
                  <a:cubicBezTo>
                    <a:pt x="953" y="8084"/>
                    <a:pt x="913" y="8098"/>
                    <a:pt x="871" y="8098"/>
                  </a:cubicBezTo>
                  <a:cubicBezTo>
                    <a:pt x="810" y="8098"/>
                    <a:pt x="746" y="8068"/>
                    <a:pt x="695" y="8032"/>
                  </a:cubicBezTo>
                  <a:cubicBezTo>
                    <a:pt x="671" y="8013"/>
                    <a:pt x="646" y="7995"/>
                    <a:pt x="628" y="7977"/>
                  </a:cubicBezTo>
                  <a:cubicBezTo>
                    <a:pt x="697" y="7908"/>
                    <a:pt x="782" y="7861"/>
                    <a:pt x="884" y="7861"/>
                  </a:cubicBezTo>
                  <a:close/>
                  <a:moveTo>
                    <a:pt x="606" y="0"/>
                  </a:moveTo>
                  <a:cubicBezTo>
                    <a:pt x="583" y="0"/>
                    <a:pt x="559" y="10"/>
                    <a:pt x="543" y="34"/>
                  </a:cubicBezTo>
                  <a:cubicBezTo>
                    <a:pt x="360" y="315"/>
                    <a:pt x="226" y="625"/>
                    <a:pt x="141" y="954"/>
                  </a:cubicBezTo>
                  <a:cubicBezTo>
                    <a:pt x="56" y="1265"/>
                    <a:pt x="7" y="1600"/>
                    <a:pt x="56" y="1923"/>
                  </a:cubicBezTo>
                  <a:cubicBezTo>
                    <a:pt x="86" y="2148"/>
                    <a:pt x="183" y="2373"/>
                    <a:pt x="360" y="2526"/>
                  </a:cubicBezTo>
                  <a:cubicBezTo>
                    <a:pt x="348" y="2544"/>
                    <a:pt x="330" y="2568"/>
                    <a:pt x="317" y="2593"/>
                  </a:cubicBezTo>
                  <a:cubicBezTo>
                    <a:pt x="31" y="3147"/>
                    <a:pt x="1" y="3786"/>
                    <a:pt x="31" y="4395"/>
                  </a:cubicBezTo>
                  <a:cubicBezTo>
                    <a:pt x="43" y="4700"/>
                    <a:pt x="56" y="5023"/>
                    <a:pt x="123" y="5321"/>
                  </a:cubicBezTo>
                  <a:cubicBezTo>
                    <a:pt x="153" y="5474"/>
                    <a:pt x="220" y="5632"/>
                    <a:pt x="330" y="5742"/>
                  </a:cubicBezTo>
                  <a:cubicBezTo>
                    <a:pt x="305" y="5790"/>
                    <a:pt x="287" y="5845"/>
                    <a:pt x="263" y="5894"/>
                  </a:cubicBezTo>
                  <a:cubicBezTo>
                    <a:pt x="208" y="6028"/>
                    <a:pt x="165" y="6168"/>
                    <a:pt x="135" y="6308"/>
                  </a:cubicBezTo>
                  <a:cubicBezTo>
                    <a:pt x="68" y="6588"/>
                    <a:pt x="49" y="6881"/>
                    <a:pt x="92" y="7161"/>
                  </a:cubicBezTo>
                  <a:cubicBezTo>
                    <a:pt x="129" y="7447"/>
                    <a:pt x="232" y="7721"/>
                    <a:pt x="409" y="7953"/>
                  </a:cubicBezTo>
                  <a:cubicBezTo>
                    <a:pt x="415" y="7959"/>
                    <a:pt x="421" y="7971"/>
                    <a:pt x="427" y="7977"/>
                  </a:cubicBezTo>
                  <a:cubicBezTo>
                    <a:pt x="378" y="8056"/>
                    <a:pt x="336" y="8135"/>
                    <a:pt x="299" y="8221"/>
                  </a:cubicBezTo>
                  <a:cubicBezTo>
                    <a:pt x="183" y="8513"/>
                    <a:pt x="147" y="8854"/>
                    <a:pt x="141" y="9171"/>
                  </a:cubicBezTo>
                  <a:cubicBezTo>
                    <a:pt x="129" y="9506"/>
                    <a:pt x="171" y="9847"/>
                    <a:pt x="250" y="10176"/>
                  </a:cubicBezTo>
                  <a:cubicBezTo>
                    <a:pt x="293" y="10340"/>
                    <a:pt x="348" y="10505"/>
                    <a:pt x="415" y="10663"/>
                  </a:cubicBezTo>
                  <a:cubicBezTo>
                    <a:pt x="429" y="10699"/>
                    <a:pt x="460" y="10714"/>
                    <a:pt x="490" y="10714"/>
                  </a:cubicBezTo>
                  <a:cubicBezTo>
                    <a:pt x="538" y="10714"/>
                    <a:pt x="583" y="10676"/>
                    <a:pt x="561" y="10620"/>
                  </a:cubicBezTo>
                  <a:cubicBezTo>
                    <a:pt x="348" y="10103"/>
                    <a:pt x="257" y="9542"/>
                    <a:pt x="299" y="8982"/>
                  </a:cubicBezTo>
                  <a:cubicBezTo>
                    <a:pt x="317" y="8732"/>
                    <a:pt x="354" y="8458"/>
                    <a:pt x="464" y="8227"/>
                  </a:cubicBezTo>
                  <a:cubicBezTo>
                    <a:pt x="482" y="8184"/>
                    <a:pt x="506" y="8135"/>
                    <a:pt x="537" y="8093"/>
                  </a:cubicBezTo>
                  <a:cubicBezTo>
                    <a:pt x="635" y="8183"/>
                    <a:pt x="756" y="8255"/>
                    <a:pt x="877" y="8255"/>
                  </a:cubicBezTo>
                  <a:cubicBezTo>
                    <a:pt x="952" y="8255"/>
                    <a:pt x="1027" y="8227"/>
                    <a:pt x="1097" y="8160"/>
                  </a:cubicBezTo>
                  <a:cubicBezTo>
                    <a:pt x="1176" y="8080"/>
                    <a:pt x="1219" y="7946"/>
                    <a:pt x="1158" y="7843"/>
                  </a:cubicBezTo>
                  <a:cubicBezTo>
                    <a:pt x="1103" y="7748"/>
                    <a:pt x="994" y="7710"/>
                    <a:pt x="889" y="7710"/>
                  </a:cubicBezTo>
                  <a:cubicBezTo>
                    <a:pt x="867" y="7710"/>
                    <a:pt x="844" y="7712"/>
                    <a:pt x="823" y="7715"/>
                  </a:cubicBezTo>
                  <a:cubicBezTo>
                    <a:pt x="707" y="7727"/>
                    <a:pt x="610" y="7788"/>
                    <a:pt x="525" y="7867"/>
                  </a:cubicBezTo>
                  <a:cubicBezTo>
                    <a:pt x="427" y="7739"/>
                    <a:pt x="360" y="7587"/>
                    <a:pt x="311" y="7447"/>
                  </a:cubicBezTo>
                  <a:cubicBezTo>
                    <a:pt x="159" y="6996"/>
                    <a:pt x="208" y="6497"/>
                    <a:pt x="366" y="6052"/>
                  </a:cubicBezTo>
                  <a:cubicBezTo>
                    <a:pt x="391" y="5985"/>
                    <a:pt x="415" y="5906"/>
                    <a:pt x="451" y="5827"/>
                  </a:cubicBezTo>
                  <a:cubicBezTo>
                    <a:pt x="488" y="5851"/>
                    <a:pt x="531" y="5863"/>
                    <a:pt x="579" y="5869"/>
                  </a:cubicBezTo>
                  <a:cubicBezTo>
                    <a:pt x="608" y="5875"/>
                    <a:pt x="639" y="5878"/>
                    <a:pt x="669" y="5878"/>
                  </a:cubicBezTo>
                  <a:cubicBezTo>
                    <a:pt x="845" y="5878"/>
                    <a:pt x="1036" y="5787"/>
                    <a:pt x="1073" y="5595"/>
                  </a:cubicBezTo>
                  <a:cubicBezTo>
                    <a:pt x="1091" y="5461"/>
                    <a:pt x="939" y="5388"/>
                    <a:pt x="829" y="5376"/>
                  </a:cubicBezTo>
                  <a:cubicBezTo>
                    <a:pt x="817" y="5375"/>
                    <a:pt x="804" y="5374"/>
                    <a:pt x="792" y="5374"/>
                  </a:cubicBezTo>
                  <a:cubicBezTo>
                    <a:pt x="672" y="5374"/>
                    <a:pt x="559" y="5428"/>
                    <a:pt x="476" y="5516"/>
                  </a:cubicBezTo>
                  <a:cubicBezTo>
                    <a:pt x="451" y="5547"/>
                    <a:pt x="427" y="5571"/>
                    <a:pt x="409" y="5601"/>
                  </a:cubicBezTo>
                  <a:cubicBezTo>
                    <a:pt x="354" y="5534"/>
                    <a:pt x="311" y="5449"/>
                    <a:pt x="287" y="5358"/>
                  </a:cubicBezTo>
                  <a:cubicBezTo>
                    <a:pt x="220" y="5120"/>
                    <a:pt x="214" y="4864"/>
                    <a:pt x="196" y="4621"/>
                  </a:cubicBezTo>
                  <a:cubicBezTo>
                    <a:pt x="159" y="4115"/>
                    <a:pt x="147" y="3598"/>
                    <a:pt x="281" y="3104"/>
                  </a:cubicBezTo>
                  <a:cubicBezTo>
                    <a:pt x="330" y="2934"/>
                    <a:pt x="397" y="2763"/>
                    <a:pt x="482" y="2611"/>
                  </a:cubicBezTo>
                  <a:cubicBezTo>
                    <a:pt x="488" y="2611"/>
                    <a:pt x="488" y="2617"/>
                    <a:pt x="494" y="2617"/>
                  </a:cubicBezTo>
                  <a:cubicBezTo>
                    <a:pt x="597" y="2673"/>
                    <a:pt x="718" y="2705"/>
                    <a:pt x="837" y="2705"/>
                  </a:cubicBezTo>
                  <a:cubicBezTo>
                    <a:pt x="978" y="2705"/>
                    <a:pt x="1116" y="2659"/>
                    <a:pt x="1219" y="2550"/>
                  </a:cubicBezTo>
                  <a:cubicBezTo>
                    <a:pt x="1428" y="2335"/>
                    <a:pt x="1227" y="2026"/>
                    <a:pt x="960" y="2026"/>
                  </a:cubicBezTo>
                  <a:cubicBezTo>
                    <a:pt x="955" y="2026"/>
                    <a:pt x="950" y="2026"/>
                    <a:pt x="945" y="2026"/>
                  </a:cubicBezTo>
                  <a:cubicBezTo>
                    <a:pt x="726" y="2038"/>
                    <a:pt x="561" y="2209"/>
                    <a:pt x="439" y="2392"/>
                  </a:cubicBezTo>
                  <a:cubicBezTo>
                    <a:pt x="342" y="2294"/>
                    <a:pt x="269" y="2172"/>
                    <a:pt x="232" y="2038"/>
                  </a:cubicBezTo>
                  <a:cubicBezTo>
                    <a:pt x="165" y="1782"/>
                    <a:pt x="183" y="1508"/>
                    <a:pt x="226" y="1253"/>
                  </a:cubicBezTo>
                  <a:cubicBezTo>
                    <a:pt x="275" y="978"/>
                    <a:pt x="360" y="717"/>
                    <a:pt x="476" y="467"/>
                  </a:cubicBezTo>
                  <a:cubicBezTo>
                    <a:pt x="537" y="345"/>
                    <a:pt x="604" y="223"/>
                    <a:pt x="677" y="114"/>
                  </a:cubicBezTo>
                  <a:cubicBezTo>
                    <a:pt x="711" y="54"/>
                    <a:pt x="659" y="0"/>
                    <a:pt x="60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0" name="Google Shape;839;p39">
              <a:extLst>
                <a:ext uri="{FF2B5EF4-FFF2-40B4-BE49-F238E27FC236}">
                  <a16:creationId xmlns:a16="http://schemas.microsoft.com/office/drawing/2014/main" id="{E9FA1917-E7CC-1C40-9427-232333B1092C}"/>
                </a:ext>
              </a:extLst>
            </p:cNvPr>
            <p:cNvSpPr/>
            <p:nvPr/>
          </p:nvSpPr>
          <p:spPr>
            <a:xfrm>
              <a:off x="5073794" y="2137299"/>
              <a:ext cx="414773" cy="333979"/>
            </a:xfrm>
            <a:custGeom>
              <a:avLst/>
              <a:gdLst/>
              <a:ahLst/>
              <a:cxnLst/>
              <a:rect l="l" t="t" r="r" b="b"/>
              <a:pathLst>
                <a:path w="3455" h="2782" extrusionOk="0">
                  <a:moveTo>
                    <a:pt x="2193" y="557"/>
                  </a:moveTo>
                  <a:cubicBezTo>
                    <a:pt x="2193" y="569"/>
                    <a:pt x="2199" y="588"/>
                    <a:pt x="2205" y="600"/>
                  </a:cubicBezTo>
                  <a:cubicBezTo>
                    <a:pt x="2218" y="649"/>
                    <a:pt x="2224" y="703"/>
                    <a:pt x="2212" y="758"/>
                  </a:cubicBezTo>
                  <a:cubicBezTo>
                    <a:pt x="2202" y="778"/>
                    <a:pt x="2184" y="821"/>
                    <a:pt x="2158" y="821"/>
                  </a:cubicBezTo>
                  <a:cubicBezTo>
                    <a:pt x="2152" y="821"/>
                    <a:pt x="2146" y="819"/>
                    <a:pt x="2138" y="813"/>
                  </a:cubicBezTo>
                  <a:cubicBezTo>
                    <a:pt x="2108" y="795"/>
                    <a:pt x="2120" y="728"/>
                    <a:pt x="2126" y="697"/>
                  </a:cubicBezTo>
                  <a:cubicBezTo>
                    <a:pt x="2138" y="649"/>
                    <a:pt x="2163" y="600"/>
                    <a:pt x="2193" y="557"/>
                  </a:cubicBezTo>
                  <a:close/>
                  <a:moveTo>
                    <a:pt x="1133" y="667"/>
                  </a:moveTo>
                  <a:lnTo>
                    <a:pt x="1133" y="667"/>
                  </a:lnTo>
                  <a:cubicBezTo>
                    <a:pt x="1140" y="673"/>
                    <a:pt x="1146" y="673"/>
                    <a:pt x="1152" y="679"/>
                  </a:cubicBezTo>
                  <a:cubicBezTo>
                    <a:pt x="1207" y="716"/>
                    <a:pt x="1255" y="764"/>
                    <a:pt x="1292" y="819"/>
                  </a:cubicBezTo>
                  <a:cubicBezTo>
                    <a:pt x="1310" y="843"/>
                    <a:pt x="1328" y="874"/>
                    <a:pt x="1328" y="904"/>
                  </a:cubicBezTo>
                  <a:cubicBezTo>
                    <a:pt x="1328" y="929"/>
                    <a:pt x="1310" y="971"/>
                    <a:pt x="1280" y="971"/>
                  </a:cubicBezTo>
                  <a:cubicBezTo>
                    <a:pt x="1231" y="965"/>
                    <a:pt x="1176" y="850"/>
                    <a:pt x="1164" y="813"/>
                  </a:cubicBezTo>
                  <a:cubicBezTo>
                    <a:pt x="1146" y="764"/>
                    <a:pt x="1133" y="716"/>
                    <a:pt x="1133" y="667"/>
                  </a:cubicBezTo>
                  <a:close/>
                  <a:moveTo>
                    <a:pt x="626" y="1366"/>
                  </a:moveTo>
                  <a:cubicBezTo>
                    <a:pt x="636" y="1366"/>
                    <a:pt x="647" y="1366"/>
                    <a:pt x="658" y="1367"/>
                  </a:cubicBezTo>
                  <a:cubicBezTo>
                    <a:pt x="738" y="1367"/>
                    <a:pt x="817" y="1392"/>
                    <a:pt x="872" y="1446"/>
                  </a:cubicBezTo>
                  <a:cubicBezTo>
                    <a:pt x="816" y="1462"/>
                    <a:pt x="761" y="1472"/>
                    <a:pt x="707" y="1472"/>
                  </a:cubicBezTo>
                  <a:cubicBezTo>
                    <a:pt x="635" y="1472"/>
                    <a:pt x="566" y="1455"/>
                    <a:pt x="500" y="1410"/>
                  </a:cubicBezTo>
                  <a:cubicBezTo>
                    <a:pt x="494" y="1410"/>
                    <a:pt x="488" y="1404"/>
                    <a:pt x="482" y="1404"/>
                  </a:cubicBezTo>
                  <a:cubicBezTo>
                    <a:pt x="527" y="1378"/>
                    <a:pt x="573" y="1366"/>
                    <a:pt x="626" y="1366"/>
                  </a:cubicBezTo>
                  <a:close/>
                  <a:moveTo>
                    <a:pt x="2637" y="1341"/>
                  </a:moveTo>
                  <a:cubicBezTo>
                    <a:pt x="2760" y="1341"/>
                    <a:pt x="2858" y="1472"/>
                    <a:pt x="2869" y="1587"/>
                  </a:cubicBezTo>
                  <a:cubicBezTo>
                    <a:pt x="2875" y="1605"/>
                    <a:pt x="2875" y="1629"/>
                    <a:pt x="2869" y="1647"/>
                  </a:cubicBezTo>
                  <a:cubicBezTo>
                    <a:pt x="2857" y="1654"/>
                    <a:pt x="2845" y="1654"/>
                    <a:pt x="2827" y="1660"/>
                  </a:cubicBezTo>
                  <a:cubicBezTo>
                    <a:pt x="2785" y="1674"/>
                    <a:pt x="2734" y="1684"/>
                    <a:pt x="2683" y="1684"/>
                  </a:cubicBezTo>
                  <a:cubicBezTo>
                    <a:pt x="2608" y="1684"/>
                    <a:pt x="2533" y="1663"/>
                    <a:pt x="2486" y="1605"/>
                  </a:cubicBezTo>
                  <a:cubicBezTo>
                    <a:pt x="2406" y="1507"/>
                    <a:pt x="2498" y="1361"/>
                    <a:pt x="2614" y="1343"/>
                  </a:cubicBezTo>
                  <a:cubicBezTo>
                    <a:pt x="2622" y="1342"/>
                    <a:pt x="2629" y="1341"/>
                    <a:pt x="2637" y="1341"/>
                  </a:cubicBezTo>
                  <a:close/>
                  <a:moveTo>
                    <a:pt x="1661" y="1695"/>
                  </a:moveTo>
                  <a:cubicBezTo>
                    <a:pt x="1724" y="1695"/>
                    <a:pt x="1804" y="1742"/>
                    <a:pt x="1846" y="1788"/>
                  </a:cubicBezTo>
                  <a:cubicBezTo>
                    <a:pt x="1925" y="1873"/>
                    <a:pt x="1956" y="2007"/>
                    <a:pt x="1944" y="2123"/>
                  </a:cubicBezTo>
                  <a:cubicBezTo>
                    <a:pt x="1944" y="2135"/>
                    <a:pt x="1937" y="2147"/>
                    <a:pt x="1937" y="2159"/>
                  </a:cubicBezTo>
                  <a:cubicBezTo>
                    <a:pt x="1883" y="2147"/>
                    <a:pt x="1834" y="2135"/>
                    <a:pt x="1785" y="2110"/>
                  </a:cubicBezTo>
                  <a:cubicBezTo>
                    <a:pt x="1669" y="2049"/>
                    <a:pt x="1566" y="1928"/>
                    <a:pt x="1572" y="1794"/>
                  </a:cubicBezTo>
                  <a:cubicBezTo>
                    <a:pt x="1577" y="1721"/>
                    <a:pt x="1615" y="1695"/>
                    <a:pt x="1661" y="1695"/>
                  </a:cubicBezTo>
                  <a:close/>
                  <a:moveTo>
                    <a:pt x="1012" y="2031"/>
                  </a:moveTo>
                  <a:cubicBezTo>
                    <a:pt x="1091" y="2031"/>
                    <a:pt x="1194" y="2068"/>
                    <a:pt x="1213" y="2159"/>
                  </a:cubicBezTo>
                  <a:cubicBezTo>
                    <a:pt x="1243" y="2287"/>
                    <a:pt x="1097" y="2391"/>
                    <a:pt x="987" y="2427"/>
                  </a:cubicBezTo>
                  <a:cubicBezTo>
                    <a:pt x="951" y="2433"/>
                    <a:pt x="908" y="2439"/>
                    <a:pt x="872" y="2445"/>
                  </a:cubicBezTo>
                  <a:cubicBezTo>
                    <a:pt x="829" y="2384"/>
                    <a:pt x="811" y="2317"/>
                    <a:pt x="817" y="2232"/>
                  </a:cubicBezTo>
                  <a:cubicBezTo>
                    <a:pt x="829" y="2123"/>
                    <a:pt x="896" y="2037"/>
                    <a:pt x="1012" y="2031"/>
                  </a:cubicBezTo>
                  <a:close/>
                  <a:moveTo>
                    <a:pt x="1640" y="151"/>
                  </a:moveTo>
                  <a:cubicBezTo>
                    <a:pt x="1766" y="151"/>
                    <a:pt x="1891" y="194"/>
                    <a:pt x="1992" y="277"/>
                  </a:cubicBezTo>
                  <a:cubicBezTo>
                    <a:pt x="2041" y="314"/>
                    <a:pt x="2078" y="356"/>
                    <a:pt x="2114" y="405"/>
                  </a:cubicBezTo>
                  <a:cubicBezTo>
                    <a:pt x="2047" y="484"/>
                    <a:pt x="1992" y="575"/>
                    <a:pt x="1974" y="673"/>
                  </a:cubicBezTo>
                  <a:cubicBezTo>
                    <a:pt x="1952" y="801"/>
                    <a:pt x="2001" y="976"/>
                    <a:pt x="2150" y="976"/>
                  </a:cubicBezTo>
                  <a:cubicBezTo>
                    <a:pt x="2164" y="976"/>
                    <a:pt x="2178" y="974"/>
                    <a:pt x="2193" y="971"/>
                  </a:cubicBezTo>
                  <a:cubicBezTo>
                    <a:pt x="2352" y="941"/>
                    <a:pt x="2388" y="734"/>
                    <a:pt x="2358" y="600"/>
                  </a:cubicBezTo>
                  <a:cubicBezTo>
                    <a:pt x="2346" y="539"/>
                    <a:pt x="2327" y="484"/>
                    <a:pt x="2303" y="429"/>
                  </a:cubicBezTo>
                  <a:cubicBezTo>
                    <a:pt x="2370" y="362"/>
                    <a:pt x="2443" y="314"/>
                    <a:pt x="2528" y="277"/>
                  </a:cubicBezTo>
                  <a:cubicBezTo>
                    <a:pt x="2595" y="251"/>
                    <a:pt x="2667" y="239"/>
                    <a:pt x="2738" y="239"/>
                  </a:cubicBezTo>
                  <a:cubicBezTo>
                    <a:pt x="2937" y="239"/>
                    <a:pt x="3134" y="338"/>
                    <a:pt x="3229" y="527"/>
                  </a:cubicBezTo>
                  <a:cubicBezTo>
                    <a:pt x="3351" y="789"/>
                    <a:pt x="3320" y="1166"/>
                    <a:pt x="3162" y="1410"/>
                  </a:cubicBezTo>
                  <a:cubicBezTo>
                    <a:pt x="3119" y="1465"/>
                    <a:pt x="3076" y="1520"/>
                    <a:pt x="3022" y="1562"/>
                  </a:cubicBezTo>
                  <a:cubicBezTo>
                    <a:pt x="3009" y="1501"/>
                    <a:pt x="2997" y="1446"/>
                    <a:pt x="2961" y="1392"/>
                  </a:cubicBezTo>
                  <a:cubicBezTo>
                    <a:pt x="2892" y="1277"/>
                    <a:pt x="2767" y="1193"/>
                    <a:pt x="2634" y="1193"/>
                  </a:cubicBezTo>
                  <a:cubicBezTo>
                    <a:pt x="2591" y="1193"/>
                    <a:pt x="2547" y="1202"/>
                    <a:pt x="2504" y="1221"/>
                  </a:cubicBezTo>
                  <a:cubicBezTo>
                    <a:pt x="2358" y="1288"/>
                    <a:pt x="2254" y="1471"/>
                    <a:pt x="2327" y="1629"/>
                  </a:cubicBezTo>
                  <a:cubicBezTo>
                    <a:pt x="2392" y="1774"/>
                    <a:pt x="2554" y="1834"/>
                    <a:pt x="2709" y="1834"/>
                  </a:cubicBezTo>
                  <a:cubicBezTo>
                    <a:pt x="2730" y="1834"/>
                    <a:pt x="2751" y="1832"/>
                    <a:pt x="2772" y="1830"/>
                  </a:cubicBezTo>
                  <a:cubicBezTo>
                    <a:pt x="2784" y="1824"/>
                    <a:pt x="2802" y="1824"/>
                    <a:pt x="2815" y="1818"/>
                  </a:cubicBezTo>
                  <a:lnTo>
                    <a:pt x="2815" y="1818"/>
                  </a:lnTo>
                  <a:cubicBezTo>
                    <a:pt x="2705" y="2001"/>
                    <a:pt x="2449" y="2098"/>
                    <a:pt x="2254" y="2141"/>
                  </a:cubicBezTo>
                  <a:cubicBezTo>
                    <a:pt x="2199" y="2153"/>
                    <a:pt x="2145" y="2159"/>
                    <a:pt x="2084" y="2165"/>
                  </a:cubicBezTo>
                  <a:cubicBezTo>
                    <a:pt x="2120" y="1909"/>
                    <a:pt x="2023" y="1623"/>
                    <a:pt x="1749" y="1556"/>
                  </a:cubicBezTo>
                  <a:cubicBezTo>
                    <a:pt x="1721" y="1548"/>
                    <a:pt x="1693" y="1544"/>
                    <a:pt x="1668" y="1544"/>
                  </a:cubicBezTo>
                  <a:cubicBezTo>
                    <a:pt x="1514" y="1544"/>
                    <a:pt x="1405" y="1676"/>
                    <a:pt x="1426" y="1848"/>
                  </a:cubicBezTo>
                  <a:cubicBezTo>
                    <a:pt x="1444" y="2031"/>
                    <a:pt x="1578" y="2183"/>
                    <a:pt x="1749" y="2257"/>
                  </a:cubicBezTo>
                  <a:cubicBezTo>
                    <a:pt x="1791" y="2275"/>
                    <a:pt x="1834" y="2293"/>
                    <a:pt x="1883" y="2299"/>
                  </a:cubicBezTo>
                  <a:cubicBezTo>
                    <a:pt x="1785" y="2476"/>
                    <a:pt x="1578" y="2585"/>
                    <a:pt x="1383" y="2616"/>
                  </a:cubicBezTo>
                  <a:cubicBezTo>
                    <a:pt x="1351" y="2621"/>
                    <a:pt x="1317" y="2624"/>
                    <a:pt x="1282" y="2624"/>
                  </a:cubicBezTo>
                  <a:cubicBezTo>
                    <a:pt x="1198" y="2624"/>
                    <a:pt x="1108" y="2608"/>
                    <a:pt x="1030" y="2573"/>
                  </a:cubicBezTo>
                  <a:cubicBezTo>
                    <a:pt x="1115" y="2549"/>
                    <a:pt x="1200" y="2500"/>
                    <a:pt x="1267" y="2427"/>
                  </a:cubicBezTo>
                  <a:cubicBezTo>
                    <a:pt x="1377" y="2305"/>
                    <a:pt x="1408" y="2116"/>
                    <a:pt x="1292" y="1989"/>
                  </a:cubicBezTo>
                  <a:cubicBezTo>
                    <a:pt x="1221" y="1917"/>
                    <a:pt x="1120" y="1881"/>
                    <a:pt x="1021" y="1881"/>
                  </a:cubicBezTo>
                  <a:cubicBezTo>
                    <a:pt x="976" y="1881"/>
                    <a:pt x="932" y="1888"/>
                    <a:pt x="890" y="1903"/>
                  </a:cubicBezTo>
                  <a:cubicBezTo>
                    <a:pt x="731" y="1964"/>
                    <a:pt x="652" y="2129"/>
                    <a:pt x="664" y="2293"/>
                  </a:cubicBezTo>
                  <a:cubicBezTo>
                    <a:pt x="671" y="2336"/>
                    <a:pt x="683" y="2378"/>
                    <a:pt x="695" y="2421"/>
                  </a:cubicBezTo>
                  <a:cubicBezTo>
                    <a:pt x="677" y="2415"/>
                    <a:pt x="664" y="2409"/>
                    <a:pt x="646" y="2403"/>
                  </a:cubicBezTo>
                  <a:cubicBezTo>
                    <a:pt x="415" y="2317"/>
                    <a:pt x="250" y="2098"/>
                    <a:pt x="244" y="1848"/>
                  </a:cubicBezTo>
                  <a:cubicBezTo>
                    <a:pt x="244" y="1721"/>
                    <a:pt x="281" y="1587"/>
                    <a:pt x="360" y="1495"/>
                  </a:cubicBezTo>
                  <a:cubicBezTo>
                    <a:pt x="372" y="1507"/>
                    <a:pt x="390" y="1520"/>
                    <a:pt x="403" y="1532"/>
                  </a:cubicBezTo>
                  <a:cubicBezTo>
                    <a:pt x="493" y="1596"/>
                    <a:pt x="598" y="1623"/>
                    <a:pt x="704" y="1623"/>
                  </a:cubicBezTo>
                  <a:cubicBezTo>
                    <a:pt x="798" y="1623"/>
                    <a:pt x="893" y="1602"/>
                    <a:pt x="981" y="1568"/>
                  </a:cubicBezTo>
                  <a:cubicBezTo>
                    <a:pt x="993" y="1562"/>
                    <a:pt x="1006" y="1556"/>
                    <a:pt x="1012" y="1544"/>
                  </a:cubicBezTo>
                  <a:cubicBezTo>
                    <a:pt x="1054" y="1526"/>
                    <a:pt x="1085" y="1483"/>
                    <a:pt x="1060" y="1434"/>
                  </a:cubicBezTo>
                  <a:cubicBezTo>
                    <a:pt x="970" y="1283"/>
                    <a:pt x="813" y="1214"/>
                    <a:pt x="655" y="1214"/>
                  </a:cubicBezTo>
                  <a:cubicBezTo>
                    <a:pt x="558" y="1214"/>
                    <a:pt x="461" y="1240"/>
                    <a:pt x="378" y="1288"/>
                  </a:cubicBezTo>
                  <a:cubicBezTo>
                    <a:pt x="336" y="1227"/>
                    <a:pt x="311" y="1160"/>
                    <a:pt x="299" y="1093"/>
                  </a:cubicBezTo>
                  <a:cubicBezTo>
                    <a:pt x="275" y="825"/>
                    <a:pt x="506" y="594"/>
                    <a:pt x="762" y="569"/>
                  </a:cubicBezTo>
                  <a:cubicBezTo>
                    <a:pt x="774" y="568"/>
                    <a:pt x="787" y="568"/>
                    <a:pt x="800" y="568"/>
                  </a:cubicBezTo>
                  <a:cubicBezTo>
                    <a:pt x="860" y="568"/>
                    <a:pt x="921" y="580"/>
                    <a:pt x="981" y="600"/>
                  </a:cubicBezTo>
                  <a:cubicBezTo>
                    <a:pt x="975" y="661"/>
                    <a:pt x="981" y="722"/>
                    <a:pt x="999" y="783"/>
                  </a:cubicBezTo>
                  <a:cubicBezTo>
                    <a:pt x="1027" y="909"/>
                    <a:pt x="1129" y="1119"/>
                    <a:pt x="1282" y="1119"/>
                  </a:cubicBezTo>
                  <a:cubicBezTo>
                    <a:pt x="1299" y="1119"/>
                    <a:pt x="1316" y="1117"/>
                    <a:pt x="1334" y="1111"/>
                  </a:cubicBezTo>
                  <a:cubicBezTo>
                    <a:pt x="1414" y="1087"/>
                    <a:pt x="1475" y="1008"/>
                    <a:pt x="1481" y="929"/>
                  </a:cubicBezTo>
                  <a:cubicBezTo>
                    <a:pt x="1487" y="831"/>
                    <a:pt x="1432" y="740"/>
                    <a:pt x="1371" y="667"/>
                  </a:cubicBezTo>
                  <a:cubicBezTo>
                    <a:pt x="1304" y="600"/>
                    <a:pt x="1231" y="545"/>
                    <a:pt x="1152" y="502"/>
                  </a:cubicBezTo>
                  <a:cubicBezTo>
                    <a:pt x="1170" y="423"/>
                    <a:pt x="1213" y="350"/>
                    <a:pt x="1274" y="295"/>
                  </a:cubicBezTo>
                  <a:cubicBezTo>
                    <a:pt x="1377" y="198"/>
                    <a:pt x="1508" y="151"/>
                    <a:pt x="1640" y="151"/>
                  </a:cubicBezTo>
                  <a:close/>
                  <a:moveTo>
                    <a:pt x="1645" y="1"/>
                  </a:moveTo>
                  <a:cubicBezTo>
                    <a:pt x="1611" y="1"/>
                    <a:pt x="1576" y="3"/>
                    <a:pt x="1542" y="9"/>
                  </a:cubicBezTo>
                  <a:cubicBezTo>
                    <a:pt x="1286" y="46"/>
                    <a:pt x="1085" y="222"/>
                    <a:pt x="1012" y="448"/>
                  </a:cubicBezTo>
                  <a:cubicBezTo>
                    <a:pt x="947" y="430"/>
                    <a:pt x="880" y="421"/>
                    <a:pt x="814" y="421"/>
                  </a:cubicBezTo>
                  <a:cubicBezTo>
                    <a:pt x="649" y="421"/>
                    <a:pt x="486" y="476"/>
                    <a:pt x="360" y="594"/>
                  </a:cubicBezTo>
                  <a:cubicBezTo>
                    <a:pt x="128" y="807"/>
                    <a:pt x="92" y="1142"/>
                    <a:pt x="256" y="1386"/>
                  </a:cubicBezTo>
                  <a:cubicBezTo>
                    <a:pt x="244" y="1398"/>
                    <a:pt x="232" y="1410"/>
                    <a:pt x="220" y="1422"/>
                  </a:cubicBezTo>
                  <a:cubicBezTo>
                    <a:pt x="1" y="1714"/>
                    <a:pt x="74" y="2147"/>
                    <a:pt x="336" y="2384"/>
                  </a:cubicBezTo>
                  <a:cubicBezTo>
                    <a:pt x="457" y="2494"/>
                    <a:pt x="628" y="2573"/>
                    <a:pt x="798" y="2592"/>
                  </a:cubicBezTo>
                  <a:cubicBezTo>
                    <a:pt x="841" y="2640"/>
                    <a:pt x="896" y="2683"/>
                    <a:pt x="957" y="2713"/>
                  </a:cubicBezTo>
                  <a:cubicBezTo>
                    <a:pt x="1055" y="2760"/>
                    <a:pt x="1163" y="2782"/>
                    <a:pt x="1272" y="2782"/>
                  </a:cubicBezTo>
                  <a:cubicBezTo>
                    <a:pt x="1547" y="2782"/>
                    <a:pt x="1829" y="2644"/>
                    <a:pt x="1986" y="2421"/>
                  </a:cubicBezTo>
                  <a:cubicBezTo>
                    <a:pt x="2004" y="2391"/>
                    <a:pt x="2029" y="2354"/>
                    <a:pt x="2041" y="2317"/>
                  </a:cubicBezTo>
                  <a:cubicBezTo>
                    <a:pt x="2163" y="2311"/>
                    <a:pt x="2285" y="2293"/>
                    <a:pt x="2400" y="2257"/>
                  </a:cubicBezTo>
                  <a:cubicBezTo>
                    <a:pt x="2595" y="2202"/>
                    <a:pt x="2796" y="2104"/>
                    <a:pt x="2918" y="1934"/>
                  </a:cubicBezTo>
                  <a:cubicBezTo>
                    <a:pt x="2955" y="1879"/>
                    <a:pt x="2985" y="1818"/>
                    <a:pt x="3003" y="1751"/>
                  </a:cubicBezTo>
                  <a:cubicBezTo>
                    <a:pt x="3284" y="1599"/>
                    <a:pt x="3442" y="1264"/>
                    <a:pt x="3448" y="941"/>
                  </a:cubicBezTo>
                  <a:cubicBezTo>
                    <a:pt x="3454" y="734"/>
                    <a:pt x="3418" y="515"/>
                    <a:pt x="3296" y="344"/>
                  </a:cubicBezTo>
                  <a:cubicBezTo>
                    <a:pt x="3180" y="198"/>
                    <a:pt x="3009" y="113"/>
                    <a:pt x="2827" y="94"/>
                  </a:cubicBezTo>
                  <a:cubicBezTo>
                    <a:pt x="2798" y="91"/>
                    <a:pt x="2770" y="89"/>
                    <a:pt x="2741" y="89"/>
                  </a:cubicBezTo>
                  <a:cubicBezTo>
                    <a:pt x="2576" y="89"/>
                    <a:pt x="2415" y="148"/>
                    <a:pt x="2285" y="247"/>
                  </a:cubicBezTo>
                  <a:cubicBezTo>
                    <a:pt x="2266" y="259"/>
                    <a:pt x="2242" y="277"/>
                    <a:pt x="2224" y="295"/>
                  </a:cubicBezTo>
                  <a:cubicBezTo>
                    <a:pt x="2086" y="120"/>
                    <a:pt x="1874" y="1"/>
                    <a:pt x="164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1" name="Google Shape;840;p39">
              <a:extLst>
                <a:ext uri="{FF2B5EF4-FFF2-40B4-BE49-F238E27FC236}">
                  <a16:creationId xmlns:a16="http://schemas.microsoft.com/office/drawing/2014/main" id="{4AD58398-2F67-9D4D-A45D-52E15DB516B9}"/>
                </a:ext>
              </a:extLst>
            </p:cNvPr>
            <p:cNvSpPr/>
            <p:nvPr/>
          </p:nvSpPr>
          <p:spPr>
            <a:xfrm>
              <a:off x="6648090" y="4176770"/>
              <a:ext cx="259668" cy="375396"/>
            </a:xfrm>
            <a:custGeom>
              <a:avLst/>
              <a:gdLst/>
              <a:ahLst/>
              <a:cxnLst/>
              <a:rect l="l" t="t" r="r" b="b"/>
              <a:pathLst>
                <a:path w="2163" h="3127" extrusionOk="0">
                  <a:moveTo>
                    <a:pt x="943" y="152"/>
                  </a:moveTo>
                  <a:cubicBezTo>
                    <a:pt x="1086" y="152"/>
                    <a:pt x="1228" y="172"/>
                    <a:pt x="1365" y="221"/>
                  </a:cubicBezTo>
                  <a:cubicBezTo>
                    <a:pt x="1755" y="361"/>
                    <a:pt x="1974" y="781"/>
                    <a:pt x="1913" y="1183"/>
                  </a:cubicBezTo>
                  <a:cubicBezTo>
                    <a:pt x="1876" y="1415"/>
                    <a:pt x="1755" y="1628"/>
                    <a:pt x="1584" y="1786"/>
                  </a:cubicBezTo>
                  <a:cubicBezTo>
                    <a:pt x="1547" y="1823"/>
                    <a:pt x="1566" y="1877"/>
                    <a:pt x="1602" y="1908"/>
                  </a:cubicBezTo>
                  <a:cubicBezTo>
                    <a:pt x="1901" y="2133"/>
                    <a:pt x="1901" y="2584"/>
                    <a:pt x="1621" y="2828"/>
                  </a:cubicBezTo>
                  <a:cubicBezTo>
                    <a:pt x="1494" y="2939"/>
                    <a:pt x="1330" y="2976"/>
                    <a:pt x="1165" y="2976"/>
                  </a:cubicBezTo>
                  <a:cubicBezTo>
                    <a:pt x="1140" y="2976"/>
                    <a:pt x="1115" y="2975"/>
                    <a:pt x="1091" y="2974"/>
                  </a:cubicBezTo>
                  <a:cubicBezTo>
                    <a:pt x="993" y="2968"/>
                    <a:pt x="902" y="2949"/>
                    <a:pt x="810" y="2925"/>
                  </a:cubicBezTo>
                  <a:cubicBezTo>
                    <a:pt x="719" y="2901"/>
                    <a:pt x="622" y="2876"/>
                    <a:pt x="542" y="2822"/>
                  </a:cubicBezTo>
                  <a:cubicBezTo>
                    <a:pt x="482" y="2779"/>
                    <a:pt x="427" y="2712"/>
                    <a:pt x="439" y="2633"/>
                  </a:cubicBezTo>
                  <a:cubicBezTo>
                    <a:pt x="447" y="2565"/>
                    <a:pt x="497" y="2544"/>
                    <a:pt x="552" y="2544"/>
                  </a:cubicBezTo>
                  <a:cubicBezTo>
                    <a:pt x="575" y="2544"/>
                    <a:pt x="600" y="2548"/>
                    <a:pt x="622" y="2554"/>
                  </a:cubicBezTo>
                  <a:cubicBezTo>
                    <a:pt x="748" y="2593"/>
                    <a:pt x="863" y="2659"/>
                    <a:pt x="995" y="2659"/>
                  </a:cubicBezTo>
                  <a:cubicBezTo>
                    <a:pt x="1028" y="2659"/>
                    <a:pt x="1061" y="2655"/>
                    <a:pt x="1097" y="2645"/>
                  </a:cubicBezTo>
                  <a:cubicBezTo>
                    <a:pt x="1420" y="2554"/>
                    <a:pt x="1547" y="2158"/>
                    <a:pt x="1316" y="1902"/>
                  </a:cubicBezTo>
                  <a:cubicBezTo>
                    <a:pt x="1221" y="1802"/>
                    <a:pt x="1091" y="1749"/>
                    <a:pt x="958" y="1749"/>
                  </a:cubicBezTo>
                  <a:cubicBezTo>
                    <a:pt x="913" y="1749"/>
                    <a:pt x="867" y="1755"/>
                    <a:pt x="823" y="1768"/>
                  </a:cubicBezTo>
                  <a:cubicBezTo>
                    <a:pt x="779" y="1780"/>
                    <a:pt x="735" y="1795"/>
                    <a:pt x="694" y="1795"/>
                  </a:cubicBezTo>
                  <a:cubicBezTo>
                    <a:pt x="656" y="1795"/>
                    <a:pt x="621" y="1782"/>
                    <a:pt x="591" y="1743"/>
                  </a:cubicBezTo>
                  <a:cubicBezTo>
                    <a:pt x="555" y="1695"/>
                    <a:pt x="542" y="1634"/>
                    <a:pt x="567" y="1579"/>
                  </a:cubicBezTo>
                  <a:cubicBezTo>
                    <a:pt x="579" y="1578"/>
                    <a:pt x="592" y="1577"/>
                    <a:pt x="604" y="1577"/>
                  </a:cubicBezTo>
                  <a:cubicBezTo>
                    <a:pt x="706" y="1577"/>
                    <a:pt x="804" y="1618"/>
                    <a:pt x="902" y="1634"/>
                  </a:cubicBezTo>
                  <a:cubicBezTo>
                    <a:pt x="922" y="1636"/>
                    <a:pt x="942" y="1638"/>
                    <a:pt x="961" y="1638"/>
                  </a:cubicBezTo>
                  <a:cubicBezTo>
                    <a:pt x="1039" y="1638"/>
                    <a:pt x="1115" y="1619"/>
                    <a:pt x="1188" y="1585"/>
                  </a:cubicBezTo>
                  <a:cubicBezTo>
                    <a:pt x="1359" y="1500"/>
                    <a:pt x="1487" y="1317"/>
                    <a:pt x="1511" y="1128"/>
                  </a:cubicBezTo>
                  <a:cubicBezTo>
                    <a:pt x="1564" y="729"/>
                    <a:pt x="1174" y="408"/>
                    <a:pt x="797" y="408"/>
                  </a:cubicBezTo>
                  <a:cubicBezTo>
                    <a:pt x="783" y="408"/>
                    <a:pt x="769" y="409"/>
                    <a:pt x="756" y="410"/>
                  </a:cubicBezTo>
                  <a:cubicBezTo>
                    <a:pt x="555" y="422"/>
                    <a:pt x="366" y="507"/>
                    <a:pt x="214" y="635"/>
                  </a:cubicBezTo>
                  <a:cubicBezTo>
                    <a:pt x="195" y="519"/>
                    <a:pt x="177" y="397"/>
                    <a:pt x="159" y="282"/>
                  </a:cubicBezTo>
                  <a:cubicBezTo>
                    <a:pt x="408" y="218"/>
                    <a:pt x="678" y="152"/>
                    <a:pt x="943" y="152"/>
                  </a:cubicBezTo>
                  <a:close/>
                  <a:moveTo>
                    <a:pt x="956" y="1"/>
                  </a:moveTo>
                  <a:cubicBezTo>
                    <a:pt x="940" y="1"/>
                    <a:pt x="924" y="1"/>
                    <a:pt x="908" y="1"/>
                  </a:cubicBezTo>
                  <a:cubicBezTo>
                    <a:pt x="640" y="8"/>
                    <a:pt x="378" y="68"/>
                    <a:pt x="116" y="135"/>
                  </a:cubicBezTo>
                  <a:cubicBezTo>
                    <a:pt x="92" y="142"/>
                    <a:pt x="73" y="160"/>
                    <a:pt x="67" y="178"/>
                  </a:cubicBezTo>
                  <a:cubicBezTo>
                    <a:pt x="31" y="190"/>
                    <a:pt x="0" y="221"/>
                    <a:pt x="6" y="269"/>
                  </a:cubicBezTo>
                  <a:lnTo>
                    <a:pt x="92" y="812"/>
                  </a:lnTo>
                  <a:cubicBezTo>
                    <a:pt x="96" y="847"/>
                    <a:pt x="133" y="867"/>
                    <a:pt x="166" y="867"/>
                  </a:cubicBezTo>
                  <a:cubicBezTo>
                    <a:pt x="185" y="867"/>
                    <a:pt x="203" y="861"/>
                    <a:pt x="214" y="848"/>
                  </a:cubicBezTo>
                  <a:cubicBezTo>
                    <a:pt x="361" y="682"/>
                    <a:pt x="579" y="558"/>
                    <a:pt x="803" y="558"/>
                  </a:cubicBezTo>
                  <a:cubicBezTo>
                    <a:pt x="875" y="558"/>
                    <a:pt x="947" y="570"/>
                    <a:pt x="1018" y="598"/>
                  </a:cubicBezTo>
                  <a:cubicBezTo>
                    <a:pt x="1273" y="702"/>
                    <a:pt x="1456" y="994"/>
                    <a:pt x="1310" y="1262"/>
                  </a:cubicBezTo>
                  <a:cubicBezTo>
                    <a:pt x="1249" y="1378"/>
                    <a:pt x="1133" y="1469"/>
                    <a:pt x="999" y="1482"/>
                  </a:cubicBezTo>
                  <a:cubicBezTo>
                    <a:pt x="985" y="1483"/>
                    <a:pt x="972" y="1484"/>
                    <a:pt x="958" y="1484"/>
                  </a:cubicBezTo>
                  <a:cubicBezTo>
                    <a:pt x="837" y="1484"/>
                    <a:pt x="721" y="1427"/>
                    <a:pt x="601" y="1427"/>
                  </a:cubicBezTo>
                  <a:cubicBezTo>
                    <a:pt x="579" y="1427"/>
                    <a:pt x="558" y="1429"/>
                    <a:pt x="536" y="1433"/>
                  </a:cubicBezTo>
                  <a:cubicBezTo>
                    <a:pt x="408" y="1451"/>
                    <a:pt x="384" y="1616"/>
                    <a:pt x="415" y="1725"/>
                  </a:cubicBezTo>
                  <a:cubicBezTo>
                    <a:pt x="445" y="1829"/>
                    <a:pt x="530" y="1920"/>
                    <a:pt x="640" y="1944"/>
                  </a:cubicBezTo>
                  <a:cubicBezTo>
                    <a:pt x="657" y="1948"/>
                    <a:pt x="675" y="1950"/>
                    <a:pt x="692" y="1950"/>
                  </a:cubicBezTo>
                  <a:cubicBezTo>
                    <a:pt x="787" y="1950"/>
                    <a:pt x="877" y="1901"/>
                    <a:pt x="974" y="1901"/>
                  </a:cubicBezTo>
                  <a:cubicBezTo>
                    <a:pt x="1000" y="1901"/>
                    <a:pt x="1027" y="1905"/>
                    <a:pt x="1054" y="1914"/>
                  </a:cubicBezTo>
                  <a:cubicBezTo>
                    <a:pt x="1176" y="1951"/>
                    <a:pt x="1286" y="2060"/>
                    <a:pt x="1292" y="2194"/>
                  </a:cubicBezTo>
                  <a:cubicBezTo>
                    <a:pt x="1298" y="2328"/>
                    <a:pt x="1194" y="2450"/>
                    <a:pt x="1078" y="2493"/>
                  </a:cubicBezTo>
                  <a:cubicBezTo>
                    <a:pt x="1049" y="2503"/>
                    <a:pt x="1020" y="2507"/>
                    <a:pt x="991" y="2507"/>
                  </a:cubicBezTo>
                  <a:cubicBezTo>
                    <a:pt x="884" y="2507"/>
                    <a:pt x="783" y="2447"/>
                    <a:pt x="683" y="2413"/>
                  </a:cubicBezTo>
                  <a:cubicBezTo>
                    <a:pt x="639" y="2400"/>
                    <a:pt x="592" y="2392"/>
                    <a:pt x="547" y="2392"/>
                  </a:cubicBezTo>
                  <a:cubicBezTo>
                    <a:pt x="467" y="2392"/>
                    <a:pt x="390" y="2419"/>
                    <a:pt x="335" y="2493"/>
                  </a:cubicBezTo>
                  <a:cubicBezTo>
                    <a:pt x="262" y="2590"/>
                    <a:pt x="274" y="2736"/>
                    <a:pt x="341" y="2834"/>
                  </a:cubicBezTo>
                  <a:cubicBezTo>
                    <a:pt x="421" y="2956"/>
                    <a:pt x="561" y="3010"/>
                    <a:pt x="695" y="3047"/>
                  </a:cubicBezTo>
                  <a:cubicBezTo>
                    <a:pt x="847" y="3096"/>
                    <a:pt x="1005" y="3126"/>
                    <a:pt x="1164" y="3126"/>
                  </a:cubicBezTo>
                  <a:cubicBezTo>
                    <a:pt x="1169" y="3126"/>
                    <a:pt x="1175" y="3126"/>
                    <a:pt x="1181" y="3126"/>
                  </a:cubicBezTo>
                  <a:cubicBezTo>
                    <a:pt x="1515" y="3126"/>
                    <a:pt x="1817" y="2950"/>
                    <a:pt x="1937" y="2633"/>
                  </a:cubicBezTo>
                  <a:cubicBezTo>
                    <a:pt x="2047" y="2353"/>
                    <a:pt x="1956" y="2042"/>
                    <a:pt x="1748" y="1841"/>
                  </a:cubicBezTo>
                  <a:cubicBezTo>
                    <a:pt x="2041" y="1518"/>
                    <a:pt x="2163" y="1055"/>
                    <a:pt x="1998" y="641"/>
                  </a:cubicBezTo>
                  <a:cubicBezTo>
                    <a:pt x="1913" y="434"/>
                    <a:pt x="1767" y="257"/>
                    <a:pt x="1572" y="148"/>
                  </a:cubicBezTo>
                  <a:cubicBezTo>
                    <a:pt x="1385" y="40"/>
                    <a:pt x="1171" y="1"/>
                    <a:pt x="95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2" name="Google Shape;841;p39">
              <a:extLst>
                <a:ext uri="{FF2B5EF4-FFF2-40B4-BE49-F238E27FC236}">
                  <a16:creationId xmlns:a16="http://schemas.microsoft.com/office/drawing/2014/main" id="{18271135-C12F-1840-9D42-6528425DFB4D}"/>
                </a:ext>
              </a:extLst>
            </p:cNvPr>
            <p:cNvSpPr/>
            <p:nvPr/>
          </p:nvSpPr>
          <p:spPr>
            <a:xfrm>
              <a:off x="5342099" y="2775226"/>
              <a:ext cx="1136513" cy="945514"/>
            </a:xfrm>
            <a:custGeom>
              <a:avLst/>
              <a:gdLst/>
              <a:ahLst/>
              <a:cxnLst/>
              <a:rect l="l" t="t" r="r" b="b"/>
              <a:pathLst>
                <a:path w="9467" h="7876" extrusionOk="0">
                  <a:moveTo>
                    <a:pt x="4606" y="0"/>
                  </a:moveTo>
                  <a:cubicBezTo>
                    <a:pt x="2431" y="0"/>
                    <a:pt x="665" y="1767"/>
                    <a:pt x="665" y="3941"/>
                  </a:cubicBezTo>
                  <a:cubicBezTo>
                    <a:pt x="665" y="3990"/>
                    <a:pt x="671" y="4038"/>
                    <a:pt x="671" y="4087"/>
                  </a:cubicBezTo>
                  <a:cubicBezTo>
                    <a:pt x="640" y="4081"/>
                    <a:pt x="610" y="4078"/>
                    <a:pt x="579" y="4078"/>
                  </a:cubicBezTo>
                  <a:cubicBezTo>
                    <a:pt x="409" y="4078"/>
                    <a:pt x="246" y="4175"/>
                    <a:pt x="153" y="4325"/>
                  </a:cubicBezTo>
                  <a:cubicBezTo>
                    <a:pt x="13" y="4538"/>
                    <a:pt x="1" y="4830"/>
                    <a:pt x="25" y="5080"/>
                  </a:cubicBezTo>
                  <a:cubicBezTo>
                    <a:pt x="86" y="5579"/>
                    <a:pt x="379" y="6055"/>
                    <a:pt x="884" y="6201"/>
                  </a:cubicBezTo>
                  <a:cubicBezTo>
                    <a:pt x="980" y="6229"/>
                    <a:pt x="1080" y="6245"/>
                    <a:pt x="1180" y="6245"/>
                  </a:cubicBezTo>
                  <a:cubicBezTo>
                    <a:pt x="1252" y="6245"/>
                    <a:pt x="1324" y="6237"/>
                    <a:pt x="1396" y="6219"/>
                  </a:cubicBezTo>
                  <a:cubicBezTo>
                    <a:pt x="2108" y="7224"/>
                    <a:pt x="3278" y="7876"/>
                    <a:pt x="4606" y="7876"/>
                  </a:cubicBezTo>
                  <a:cubicBezTo>
                    <a:pt x="6774" y="7876"/>
                    <a:pt x="8540" y="6115"/>
                    <a:pt x="8540" y="3941"/>
                  </a:cubicBezTo>
                  <a:cubicBezTo>
                    <a:pt x="8540" y="3904"/>
                    <a:pt x="8540" y="3874"/>
                    <a:pt x="8540" y="3844"/>
                  </a:cubicBezTo>
                  <a:cubicBezTo>
                    <a:pt x="8985" y="3752"/>
                    <a:pt x="9351" y="3405"/>
                    <a:pt x="9424" y="2930"/>
                  </a:cubicBezTo>
                  <a:cubicBezTo>
                    <a:pt x="9466" y="2650"/>
                    <a:pt x="9405" y="2363"/>
                    <a:pt x="9241" y="2138"/>
                  </a:cubicBezTo>
                  <a:cubicBezTo>
                    <a:pt x="9076" y="1919"/>
                    <a:pt x="8833" y="1767"/>
                    <a:pt x="8559" y="1767"/>
                  </a:cubicBezTo>
                  <a:cubicBezTo>
                    <a:pt x="8358" y="1767"/>
                    <a:pt x="8157" y="1840"/>
                    <a:pt x="8017" y="1974"/>
                  </a:cubicBezTo>
                  <a:cubicBezTo>
                    <a:pt x="7334" y="798"/>
                    <a:pt x="6061" y="0"/>
                    <a:pt x="4606"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63" name="Google Shape;842;p39">
              <a:extLst>
                <a:ext uri="{FF2B5EF4-FFF2-40B4-BE49-F238E27FC236}">
                  <a16:creationId xmlns:a16="http://schemas.microsoft.com/office/drawing/2014/main" id="{85A3FBE3-CBA4-2B46-99E1-C2ABA843563F}"/>
                </a:ext>
              </a:extLst>
            </p:cNvPr>
            <p:cNvSpPr/>
            <p:nvPr/>
          </p:nvSpPr>
          <p:spPr>
            <a:xfrm>
              <a:off x="5469349" y="3099112"/>
              <a:ext cx="159546" cy="327016"/>
            </a:xfrm>
            <a:custGeom>
              <a:avLst/>
              <a:gdLst/>
              <a:ahLst/>
              <a:cxnLst/>
              <a:rect l="l" t="t" r="r" b="b"/>
              <a:pathLst>
                <a:path w="1329" h="2724" extrusionOk="0">
                  <a:moveTo>
                    <a:pt x="1024" y="0"/>
                  </a:moveTo>
                  <a:cubicBezTo>
                    <a:pt x="939" y="31"/>
                    <a:pt x="860" y="67"/>
                    <a:pt x="780" y="104"/>
                  </a:cubicBezTo>
                  <a:cubicBezTo>
                    <a:pt x="317" y="360"/>
                    <a:pt x="1" y="853"/>
                    <a:pt x="1" y="1426"/>
                  </a:cubicBezTo>
                  <a:cubicBezTo>
                    <a:pt x="1" y="1889"/>
                    <a:pt x="214" y="2303"/>
                    <a:pt x="543" y="2577"/>
                  </a:cubicBezTo>
                  <a:cubicBezTo>
                    <a:pt x="610" y="2632"/>
                    <a:pt x="677" y="2680"/>
                    <a:pt x="750" y="2723"/>
                  </a:cubicBezTo>
                  <a:cubicBezTo>
                    <a:pt x="847" y="2589"/>
                    <a:pt x="914" y="2443"/>
                    <a:pt x="963" y="2278"/>
                  </a:cubicBezTo>
                  <a:cubicBezTo>
                    <a:pt x="1195" y="1535"/>
                    <a:pt x="1329" y="725"/>
                    <a:pt x="102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4" name="Google Shape;843;p39">
              <a:extLst>
                <a:ext uri="{FF2B5EF4-FFF2-40B4-BE49-F238E27FC236}">
                  <a16:creationId xmlns:a16="http://schemas.microsoft.com/office/drawing/2014/main" id="{E5C2D999-139A-7949-B36F-8BF7340D59A9}"/>
                </a:ext>
              </a:extLst>
            </p:cNvPr>
            <p:cNvSpPr/>
            <p:nvPr/>
          </p:nvSpPr>
          <p:spPr>
            <a:xfrm>
              <a:off x="5559264" y="3089628"/>
              <a:ext cx="270713" cy="360630"/>
            </a:xfrm>
            <a:custGeom>
              <a:avLst/>
              <a:gdLst/>
              <a:ahLst/>
              <a:cxnLst/>
              <a:rect l="l" t="t" r="r" b="b"/>
              <a:pathLst>
                <a:path w="2255" h="3004" extrusionOk="0">
                  <a:moveTo>
                    <a:pt x="750" y="0"/>
                  </a:moveTo>
                  <a:cubicBezTo>
                    <a:pt x="586" y="0"/>
                    <a:pt x="427" y="31"/>
                    <a:pt x="275" y="79"/>
                  </a:cubicBezTo>
                  <a:cubicBezTo>
                    <a:pt x="580" y="804"/>
                    <a:pt x="446" y="1614"/>
                    <a:pt x="214" y="2357"/>
                  </a:cubicBezTo>
                  <a:cubicBezTo>
                    <a:pt x="165" y="2522"/>
                    <a:pt x="98" y="2668"/>
                    <a:pt x="1" y="2802"/>
                  </a:cubicBezTo>
                  <a:cubicBezTo>
                    <a:pt x="220" y="2930"/>
                    <a:pt x="476" y="3003"/>
                    <a:pt x="750" y="3003"/>
                  </a:cubicBezTo>
                  <a:cubicBezTo>
                    <a:pt x="1578" y="3003"/>
                    <a:pt x="2255" y="2333"/>
                    <a:pt x="2255" y="1505"/>
                  </a:cubicBezTo>
                  <a:cubicBezTo>
                    <a:pt x="2255" y="676"/>
                    <a:pt x="1578" y="0"/>
                    <a:pt x="75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5" name="Google Shape;844;p39">
              <a:extLst>
                <a:ext uri="{FF2B5EF4-FFF2-40B4-BE49-F238E27FC236}">
                  <a16:creationId xmlns:a16="http://schemas.microsoft.com/office/drawing/2014/main" id="{63351263-FF07-544F-A081-AE73FF448FB9}"/>
                </a:ext>
              </a:extLst>
            </p:cNvPr>
            <p:cNvSpPr/>
            <p:nvPr/>
          </p:nvSpPr>
          <p:spPr>
            <a:xfrm>
              <a:off x="5889873" y="3002594"/>
              <a:ext cx="160987" cy="305047"/>
            </a:xfrm>
            <a:custGeom>
              <a:avLst/>
              <a:gdLst/>
              <a:ahLst/>
              <a:cxnLst/>
              <a:rect l="l" t="t" r="r" b="b"/>
              <a:pathLst>
                <a:path w="1341" h="2541" extrusionOk="0">
                  <a:moveTo>
                    <a:pt x="786" y="0"/>
                  </a:moveTo>
                  <a:lnTo>
                    <a:pt x="786" y="0"/>
                  </a:lnTo>
                  <a:cubicBezTo>
                    <a:pt x="317" y="256"/>
                    <a:pt x="0" y="750"/>
                    <a:pt x="0" y="1322"/>
                  </a:cubicBezTo>
                  <a:cubicBezTo>
                    <a:pt x="0" y="1822"/>
                    <a:pt x="250" y="2266"/>
                    <a:pt x="627" y="2540"/>
                  </a:cubicBezTo>
                  <a:cubicBezTo>
                    <a:pt x="1218" y="1840"/>
                    <a:pt x="1340" y="737"/>
                    <a:pt x="78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6" name="Google Shape;845;p39">
              <a:extLst>
                <a:ext uri="{FF2B5EF4-FFF2-40B4-BE49-F238E27FC236}">
                  <a16:creationId xmlns:a16="http://schemas.microsoft.com/office/drawing/2014/main" id="{A6C4EC72-5D91-F944-8A2F-4229E751C5C7}"/>
                </a:ext>
              </a:extLst>
            </p:cNvPr>
            <p:cNvSpPr/>
            <p:nvPr/>
          </p:nvSpPr>
          <p:spPr>
            <a:xfrm>
              <a:off x="5965143" y="2980626"/>
              <a:ext cx="285239" cy="360630"/>
            </a:xfrm>
            <a:custGeom>
              <a:avLst/>
              <a:gdLst/>
              <a:ahLst/>
              <a:cxnLst/>
              <a:rect l="l" t="t" r="r" b="b"/>
              <a:pathLst>
                <a:path w="2376" h="3004" extrusionOk="0">
                  <a:moveTo>
                    <a:pt x="877" y="1"/>
                  </a:moveTo>
                  <a:cubicBezTo>
                    <a:pt x="616" y="1"/>
                    <a:pt x="372" y="68"/>
                    <a:pt x="159" y="183"/>
                  </a:cubicBezTo>
                  <a:cubicBezTo>
                    <a:pt x="713" y="920"/>
                    <a:pt x="591" y="2023"/>
                    <a:pt x="0" y="2723"/>
                  </a:cubicBezTo>
                  <a:cubicBezTo>
                    <a:pt x="244" y="2900"/>
                    <a:pt x="549" y="3004"/>
                    <a:pt x="877" y="3004"/>
                  </a:cubicBezTo>
                  <a:cubicBezTo>
                    <a:pt x="1706" y="3004"/>
                    <a:pt x="2376" y="2334"/>
                    <a:pt x="2376" y="1505"/>
                  </a:cubicBezTo>
                  <a:cubicBezTo>
                    <a:pt x="2376" y="677"/>
                    <a:pt x="1706" y="1"/>
                    <a:pt x="87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7" name="Google Shape;846;p39">
              <a:extLst>
                <a:ext uri="{FF2B5EF4-FFF2-40B4-BE49-F238E27FC236}">
                  <a16:creationId xmlns:a16="http://schemas.microsoft.com/office/drawing/2014/main" id="{6BAF8AD2-0CB2-F04A-8B2C-AECD2FB3AFB8}"/>
                </a:ext>
              </a:extLst>
            </p:cNvPr>
            <p:cNvSpPr/>
            <p:nvPr/>
          </p:nvSpPr>
          <p:spPr>
            <a:xfrm>
              <a:off x="5867426" y="3399955"/>
              <a:ext cx="117289" cy="90158"/>
            </a:xfrm>
            <a:custGeom>
              <a:avLst/>
              <a:gdLst/>
              <a:ahLst/>
              <a:cxnLst/>
              <a:rect l="l" t="t" r="r" b="b"/>
              <a:pathLst>
                <a:path w="977" h="751" extrusionOk="0">
                  <a:moveTo>
                    <a:pt x="893" y="0"/>
                  </a:moveTo>
                  <a:cubicBezTo>
                    <a:pt x="849" y="0"/>
                    <a:pt x="798" y="39"/>
                    <a:pt x="806" y="98"/>
                  </a:cubicBezTo>
                  <a:cubicBezTo>
                    <a:pt x="824" y="208"/>
                    <a:pt x="818" y="323"/>
                    <a:pt x="794" y="427"/>
                  </a:cubicBezTo>
                  <a:cubicBezTo>
                    <a:pt x="781" y="476"/>
                    <a:pt x="769" y="537"/>
                    <a:pt x="739" y="573"/>
                  </a:cubicBezTo>
                  <a:cubicBezTo>
                    <a:pt x="726" y="591"/>
                    <a:pt x="709" y="597"/>
                    <a:pt x="692" y="597"/>
                  </a:cubicBezTo>
                  <a:cubicBezTo>
                    <a:pt x="660" y="597"/>
                    <a:pt x="624" y="577"/>
                    <a:pt x="593" y="561"/>
                  </a:cubicBezTo>
                  <a:cubicBezTo>
                    <a:pt x="422" y="457"/>
                    <a:pt x="276" y="311"/>
                    <a:pt x="166" y="147"/>
                  </a:cubicBezTo>
                  <a:cubicBezTo>
                    <a:pt x="150" y="123"/>
                    <a:pt x="126" y="113"/>
                    <a:pt x="104" y="113"/>
                  </a:cubicBezTo>
                  <a:cubicBezTo>
                    <a:pt x="51" y="113"/>
                    <a:pt x="0" y="166"/>
                    <a:pt x="38" y="226"/>
                  </a:cubicBezTo>
                  <a:cubicBezTo>
                    <a:pt x="117" y="342"/>
                    <a:pt x="209" y="445"/>
                    <a:pt x="312" y="543"/>
                  </a:cubicBezTo>
                  <a:cubicBezTo>
                    <a:pt x="416" y="622"/>
                    <a:pt x="538" y="731"/>
                    <a:pt x="672" y="750"/>
                  </a:cubicBezTo>
                  <a:cubicBezTo>
                    <a:pt x="679" y="750"/>
                    <a:pt x="686" y="751"/>
                    <a:pt x="693" y="751"/>
                  </a:cubicBezTo>
                  <a:cubicBezTo>
                    <a:pt x="824" y="751"/>
                    <a:pt x="887" y="640"/>
                    <a:pt x="921" y="518"/>
                  </a:cubicBezTo>
                  <a:cubicBezTo>
                    <a:pt x="970" y="372"/>
                    <a:pt x="976" y="214"/>
                    <a:pt x="952" y="55"/>
                  </a:cubicBezTo>
                  <a:cubicBezTo>
                    <a:pt x="947" y="17"/>
                    <a:pt x="921" y="0"/>
                    <a:pt x="893"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8" name="Google Shape;847;p39">
              <a:extLst>
                <a:ext uri="{FF2B5EF4-FFF2-40B4-BE49-F238E27FC236}">
                  <a16:creationId xmlns:a16="http://schemas.microsoft.com/office/drawing/2014/main" id="{4FE4AA6D-7D70-E340-9BDC-2C705E97AB1E}"/>
                </a:ext>
              </a:extLst>
            </p:cNvPr>
            <p:cNvSpPr/>
            <p:nvPr/>
          </p:nvSpPr>
          <p:spPr>
            <a:xfrm>
              <a:off x="5135979" y="2448220"/>
              <a:ext cx="1243838" cy="811178"/>
            </a:xfrm>
            <a:custGeom>
              <a:avLst/>
              <a:gdLst/>
              <a:ahLst/>
              <a:cxnLst/>
              <a:rect l="l" t="t" r="r" b="b"/>
              <a:pathLst>
                <a:path w="10361" h="6757" extrusionOk="0">
                  <a:moveTo>
                    <a:pt x="8419" y="1"/>
                  </a:moveTo>
                  <a:cubicBezTo>
                    <a:pt x="8116" y="1"/>
                    <a:pt x="7822" y="153"/>
                    <a:pt x="7644" y="404"/>
                  </a:cubicBezTo>
                  <a:cubicBezTo>
                    <a:pt x="7606" y="398"/>
                    <a:pt x="7567" y="395"/>
                    <a:pt x="7528" y="395"/>
                  </a:cubicBezTo>
                  <a:cubicBezTo>
                    <a:pt x="7262" y="395"/>
                    <a:pt x="7001" y="521"/>
                    <a:pt x="6846" y="745"/>
                  </a:cubicBezTo>
                  <a:cubicBezTo>
                    <a:pt x="6670" y="994"/>
                    <a:pt x="6670" y="1348"/>
                    <a:pt x="6822" y="1610"/>
                  </a:cubicBezTo>
                  <a:cubicBezTo>
                    <a:pt x="6627" y="1707"/>
                    <a:pt x="6469" y="1871"/>
                    <a:pt x="6432" y="2097"/>
                  </a:cubicBezTo>
                  <a:cubicBezTo>
                    <a:pt x="6408" y="2273"/>
                    <a:pt x="6481" y="2462"/>
                    <a:pt x="6621" y="2566"/>
                  </a:cubicBezTo>
                  <a:cubicBezTo>
                    <a:pt x="6256" y="2572"/>
                    <a:pt x="5890" y="2596"/>
                    <a:pt x="5531" y="2651"/>
                  </a:cubicBezTo>
                  <a:cubicBezTo>
                    <a:pt x="5123" y="2712"/>
                    <a:pt x="4721" y="2816"/>
                    <a:pt x="4349" y="2992"/>
                  </a:cubicBezTo>
                  <a:cubicBezTo>
                    <a:pt x="4337" y="2998"/>
                    <a:pt x="4331" y="3004"/>
                    <a:pt x="4325" y="3017"/>
                  </a:cubicBezTo>
                  <a:lnTo>
                    <a:pt x="4313" y="3017"/>
                  </a:lnTo>
                  <a:cubicBezTo>
                    <a:pt x="4081" y="3071"/>
                    <a:pt x="3868" y="3163"/>
                    <a:pt x="3667" y="3285"/>
                  </a:cubicBezTo>
                  <a:cubicBezTo>
                    <a:pt x="3685" y="3218"/>
                    <a:pt x="3691" y="3151"/>
                    <a:pt x="3679" y="3077"/>
                  </a:cubicBezTo>
                  <a:cubicBezTo>
                    <a:pt x="3661" y="2883"/>
                    <a:pt x="3527" y="2694"/>
                    <a:pt x="3344" y="2645"/>
                  </a:cubicBezTo>
                  <a:cubicBezTo>
                    <a:pt x="3436" y="2420"/>
                    <a:pt x="3442" y="2139"/>
                    <a:pt x="3271" y="1951"/>
                  </a:cubicBezTo>
                  <a:cubicBezTo>
                    <a:pt x="3176" y="1852"/>
                    <a:pt x="3042" y="1794"/>
                    <a:pt x="2909" y="1794"/>
                  </a:cubicBezTo>
                  <a:cubicBezTo>
                    <a:pt x="2845" y="1794"/>
                    <a:pt x="2782" y="1807"/>
                    <a:pt x="2723" y="1835"/>
                  </a:cubicBezTo>
                  <a:cubicBezTo>
                    <a:pt x="2594" y="1572"/>
                    <a:pt x="2323" y="1392"/>
                    <a:pt x="2034" y="1392"/>
                  </a:cubicBezTo>
                  <a:cubicBezTo>
                    <a:pt x="2008" y="1392"/>
                    <a:pt x="1982" y="1393"/>
                    <a:pt x="1955" y="1396"/>
                  </a:cubicBezTo>
                  <a:cubicBezTo>
                    <a:pt x="1633" y="1433"/>
                    <a:pt x="1377" y="1689"/>
                    <a:pt x="1304" y="1993"/>
                  </a:cubicBezTo>
                  <a:cubicBezTo>
                    <a:pt x="1261" y="1985"/>
                    <a:pt x="1218" y="1981"/>
                    <a:pt x="1175" y="1981"/>
                  </a:cubicBezTo>
                  <a:cubicBezTo>
                    <a:pt x="940" y="1981"/>
                    <a:pt x="705" y="2101"/>
                    <a:pt x="561" y="2292"/>
                  </a:cubicBezTo>
                  <a:cubicBezTo>
                    <a:pt x="378" y="2548"/>
                    <a:pt x="378" y="2895"/>
                    <a:pt x="518" y="3169"/>
                  </a:cubicBezTo>
                  <a:cubicBezTo>
                    <a:pt x="220" y="3278"/>
                    <a:pt x="19" y="3583"/>
                    <a:pt x="6" y="3900"/>
                  </a:cubicBezTo>
                  <a:cubicBezTo>
                    <a:pt x="0" y="4259"/>
                    <a:pt x="274" y="4545"/>
                    <a:pt x="609" y="4618"/>
                  </a:cubicBezTo>
                  <a:cubicBezTo>
                    <a:pt x="667" y="4630"/>
                    <a:pt x="724" y="4636"/>
                    <a:pt x="782" y="4636"/>
                  </a:cubicBezTo>
                  <a:cubicBezTo>
                    <a:pt x="846" y="4636"/>
                    <a:pt x="911" y="4628"/>
                    <a:pt x="975" y="4612"/>
                  </a:cubicBezTo>
                  <a:lnTo>
                    <a:pt x="975" y="4612"/>
                  </a:lnTo>
                  <a:cubicBezTo>
                    <a:pt x="908" y="4893"/>
                    <a:pt x="1121" y="5209"/>
                    <a:pt x="1377" y="5337"/>
                  </a:cubicBezTo>
                  <a:cubicBezTo>
                    <a:pt x="1514" y="5404"/>
                    <a:pt x="1663" y="5437"/>
                    <a:pt x="1811" y="5437"/>
                  </a:cubicBezTo>
                  <a:cubicBezTo>
                    <a:pt x="1999" y="5437"/>
                    <a:pt x="2185" y="5384"/>
                    <a:pt x="2345" y="5282"/>
                  </a:cubicBezTo>
                  <a:lnTo>
                    <a:pt x="2345" y="5282"/>
                  </a:lnTo>
                  <a:cubicBezTo>
                    <a:pt x="2327" y="5380"/>
                    <a:pt x="2309" y="5477"/>
                    <a:pt x="2297" y="5581"/>
                  </a:cubicBezTo>
                  <a:cubicBezTo>
                    <a:pt x="2248" y="5946"/>
                    <a:pt x="2242" y="6318"/>
                    <a:pt x="2272" y="6683"/>
                  </a:cubicBezTo>
                  <a:cubicBezTo>
                    <a:pt x="2278" y="6732"/>
                    <a:pt x="2315" y="6756"/>
                    <a:pt x="2351" y="6756"/>
                  </a:cubicBezTo>
                  <a:cubicBezTo>
                    <a:pt x="2386" y="6756"/>
                    <a:pt x="2421" y="6732"/>
                    <a:pt x="2424" y="6683"/>
                  </a:cubicBezTo>
                  <a:cubicBezTo>
                    <a:pt x="2479" y="6202"/>
                    <a:pt x="2759" y="5782"/>
                    <a:pt x="3070" y="5416"/>
                  </a:cubicBezTo>
                  <a:cubicBezTo>
                    <a:pt x="3381" y="5057"/>
                    <a:pt x="3734" y="4722"/>
                    <a:pt x="4002" y="4326"/>
                  </a:cubicBezTo>
                  <a:cubicBezTo>
                    <a:pt x="4099" y="4180"/>
                    <a:pt x="4191" y="4015"/>
                    <a:pt x="4258" y="3845"/>
                  </a:cubicBezTo>
                  <a:cubicBezTo>
                    <a:pt x="4553" y="4412"/>
                    <a:pt x="5169" y="4783"/>
                    <a:pt x="5807" y="4783"/>
                  </a:cubicBezTo>
                  <a:cubicBezTo>
                    <a:pt x="5855" y="4783"/>
                    <a:pt x="5903" y="4781"/>
                    <a:pt x="5951" y="4777"/>
                  </a:cubicBezTo>
                  <a:cubicBezTo>
                    <a:pt x="6041" y="4771"/>
                    <a:pt x="6042" y="4624"/>
                    <a:pt x="5956" y="4624"/>
                  </a:cubicBezTo>
                  <a:cubicBezTo>
                    <a:pt x="5955" y="4624"/>
                    <a:pt x="5953" y="4624"/>
                    <a:pt x="5951" y="4625"/>
                  </a:cubicBezTo>
                  <a:cubicBezTo>
                    <a:pt x="5903" y="4629"/>
                    <a:pt x="5856" y="4631"/>
                    <a:pt x="5809" y="4631"/>
                  </a:cubicBezTo>
                  <a:cubicBezTo>
                    <a:pt x="5214" y="4631"/>
                    <a:pt x="4650" y="4284"/>
                    <a:pt x="4380" y="3754"/>
                  </a:cubicBezTo>
                  <a:lnTo>
                    <a:pt x="4380" y="3754"/>
                  </a:lnTo>
                  <a:cubicBezTo>
                    <a:pt x="4893" y="3888"/>
                    <a:pt x="5418" y="3955"/>
                    <a:pt x="5949" y="3955"/>
                  </a:cubicBezTo>
                  <a:cubicBezTo>
                    <a:pt x="5972" y="3955"/>
                    <a:pt x="5995" y="3955"/>
                    <a:pt x="6018" y="3955"/>
                  </a:cubicBezTo>
                  <a:cubicBezTo>
                    <a:pt x="6317" y="3955"/>
                    <a:pt x="6609" y="3930"/>
                    <a:pt x="6901" y="3888"/>
                  </a:cubicBezTo>
                  <a:cubicBezTo>
                    <a:pt x="7194" y="3845"/>
                    <a:pt x="7480" y="3772"/>
                    <a:pt x="7772" y="3723"/>
                  </a:cubicBezTo>
                  <a:cubicBezTo>
                    <a:pt x="7913" y="3701"/>
                    <a:pt x="8057" y="3686"/>
                    <a:pt x="8201" y="3686"/>
                  </a:cubicBezTo>
                  <a:cubicBezTo>
                    <a:pt x="8381" y="3686"/>
                    <a:pt x="8559" y="3710"/>
                    <a:pt x="8729" y="3778"/>
                  </a:cubicBezTo>
                  <a:cubicBezTo>
                    <a:pt x="8737" y="3781"/>
                    <a:pt x="8745" y="3783"/>
                    <a:pt x="8753" y="3783"/>
                  </a:cubicBezTo>
                  <a:cubicBezTo>
                    <a:pt x="8772" y="3783"/>
                    <a:pt x="8789" y="3773"/>
                    <a:pt x="8802" y="3760"/>
                  </a:cubicBezTo>
                  <a:cubicBezTo>
                    <a:pt x="8863" y="3839"/>
                    <a:pt x="8936" y="3900"/>
                    <a:pt x="9027" y="3948"/>
                  </a:cubicBezTo>
                  <a:cubicBezTo>
                    <a:pt x="9038" y="3952"/>
                    <a:pt x="9050" y="3954"/>
                    <a:pt x="9061" y="3954"/>
                  </a:cubicBezTo>
                  <a:cubicBezTo>
                    <a:pt x="9088" y="3954"/>
                    <a:pt x="9114" y="3943"/>
                    <a:pt x="9131" y="3918"/>
                  </a:cubicBezTo>
                  <a:cubicBezTo>
                    <a:pt x="9137" y="3906"/>
                    <a:pt x="9143" y="3894"/>
                    <a:pt x="9143" y="3881"/>
                  </a:cubicBezTo>
                  <a:cubicBezTo>
                    <a:pt x="9143" y="3863"/>
                    <a:pt x="9143" y="3845"/>
                    <a:pt x="9131" y="3827"/>
                  </a:cubicBezTo>
                  <a:cubicBezTo>
                    <a:pt x="9009" y="3620"/>
                    <a:pt x="8863" y="3437"/>
                    <a:pt x="8692" y="3278"/>
                  </a:cubicBezTo>
                  <a:lnTo>
                    <a:pt x="8692" y="3278"/>
                  </a:lnTo>
                  <a:cubicBezTo>
                    <a:pt x="8771" y="3299"/>
                    <a:pt x="8854" y="3309"/>
                    <a:pt x="8937" y="3309"/>
                  </a:cubicBezTo>
                  <a:cubicBezTo>
                    <a:pt x="9129" y="3309"/>
                    <a:pt x="9323" y="3255"/>
                    <a:pt x="9484" y="3144"/>
                  </a:cubicBezTo>
                  <a:cubicBezTo>
                    <a:pt x="9563" y="3096"/>
                    <a:pt x="9630" y="3035"/>
                    <a:pt x="9691" y="2962"/>
                  </a:cubicBezTo>
                  <a:cubicBezTo>
                    <a:pt x="9758" y="2883"/>
                    <a:pt x="9795" y="2767"/>
                    <a:pt x="9904" y="2730"/>
                  </a:cubicBezTo>
                  <a:cubicBezTo>
                    <a:pt x="10002" y="2694"/>
                    <a:pt x="10093" y="2657"/>
                    <a:pt x="10172" y="2584"/>
                  </a:cubicBezTo>
                  <a:cubicBezTo>
                    <a:pt x="10239" y="2511"/>
                    <a:pt x="10294" y="2420"/>
                    <a:pt x="10318" y="2322"/>
                  </a:cubicBezTo>
                  <a:cubicBezTo>
                    <a:pt x="10361" y="2121"/>
                    <a:pt x="10282" y="1920"/>
                    <a:pt x="10130" y="1786"/>
                  </a:cubicBezTo>
                  <a:cubicBezTo>
                    <a:pt x="10312" y="1555"/>
                    <a:pt x="10312" y="1208"/>
                    <a:pt x="10136" y="970"/>
                  </a:cubicBezTo>
                  <a:cubicBezTo>
                    <a:pt x="9983" y="753"/>
                    <a:pt x="9726" y="648"/>
                    <a:pt x="9466" y="648"/>
                  </a:cubicBezTo>
                  <a:cubicBezTo>
                    <a:pt x="9405" y="648"/>
                    <a:pt x="9343" y="654"/>
                    <a:pt x="9283" y="665"/>
                  </a:cubicBezTo>
                  <a:cubicBezTo>
                    <a:pt x="9185" y="343"/>
                    <a:pt x="8905" y="75"/>
                    <a:pt x="8570" y="14"/>
                  </a:cubicBezTo>
                  <a:cubicBezTo>
                    <a:pt x="8520" y="5"/>
                    <a:pt x="8469" y="1"/>
                    <a:pt x="8419"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69" name="Google Shape;848;p39">
              <a:extLst>
                <a:ext uri="{FF2B5EF4-FFF2-40B4-BE49-F238E27FC236}">
                  <a16:creationId xmlns:a16="http://schemas.microsoft.com/office/drawing/2014/main" id="{3ED3BF3F-7E87-2840-BC93-AB2123D3CAAF}"/>
                </a:ext>
              </a:extLst>
            </p:cNvPr>
            <p:cNvSpPr/>
            <p:nvPr/>
          </p:nvSpPr>
          <p:spPr>
            <a:xfrm>
              <a:off x="6324443" y="3040289"/>
              <a:ext cx="105884" cy="139258"/>
            </a:xfrm>
            <a:custGeom>
              <a:avLst/>
              <a:gdLst/>
              <a:ahLst/>
              <a:cxnLst/>
              <a:rect l="l" t="t" r="r" b="b"/>
              <a:pathLst>
                <a:path w="882" h="1160" extrusionOk="0">
                  <a:moveTo>
                    <a:pt x="645" y="1"/>
                  </a:moveTo>
                  <a:cubicBezTo>
                    <a:pt x="377" y="1"/>
                    <a:pt x="126" y="162"/>
                    <a:pt x="22" y="417"/>
                  </a:cubicBezTo>
                  <a:cubicBezTo>
                    <a:pt x="0" y="473"/>
                    <a:pt x="46" y="511"/>
                    <a:pt x="93" y="511"/>
                  </a:cubicBezTo>
                  <a:cubicBezTo>
                    <a:pt x="124" y="511"/>
                    <a:pt x="154" y="496"/>
                    <a:pt x="169" y="460"/>
                  </a:cubicBezTo>
                  <a:cubicBezTo>
                    <a:pt x="230" y="320"/>
                    <a:pt x="351" y="216"/>
                    <a:pt x="498" y="174"/>
                  </a:cubicBezTo>
                  <a:lnTo>
                    <a:pt x="498" y="174"/>
                  </a:lnTo>
                  <a:cubicBezTo>
                    <a:pt x="723" y="436"/>
                    <a:pt x="662" y="832"/>
                    <a:pt x="370" y="1014"/>
                  </a:cubicBezTo>
                  <a:cubicBezTo>
                    <a:pt x="298" y="1061"/>
                    <a:pt x="343" y="1159"/>
                    <a:pt x="407" y="1159"/>
                  </a:cubicBezTo>
                  <a:cubicBezTo>
                    <a:pt x="418" y="1159"/>
                    <a:pt x="430" y="1156"/>
                    <a:pt x="443" y="1148"/>
                  </a:cubicBezTo>
                  <a:cubicBezTo>
                    <a:pt x="790" y="929"/>
                    <a:pt x="881" y="484"/>
                    <a:pt x="668" y="149"/>
                  </a:cubicBezTo>
                  <a:lnTo>
                    <a:pt x="668" y="149"/>
                  </a:lnTo>
                  <a:cubicBezTo>
                    <a:pt x="692" y="155"/>
                    <a:pt x="717" y="155"/>
                    <a:pt x="741" y="162"/>
                  </a:cubicBezTo>
                  <a:cubicBezTo>
                    <a:pt x="747" y="163"/>
                    <a:pt x="752" y="163"/>
                    <a:pt x="758" y="163"/>
                  </a:cubicBezTo>
                  <a:cubicBezTo>
                    <a:pt x="842" y="163"/>
                    <a:pt x="870" y="33"/>
                    <a:pt x="784" y="15"/>
                  </a:cubicBezTo>
                  <a:cubicBezTo>
                    <a:pt x="738" y="6"/>
                    <a:pt x="691" y="1"/>
                    <a:pt x="64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0" name="Google Shape;849;p39">
              <a:extLst>
                <a:ext uri="{FF2B5EF4-FFF2-40B4-BE49-F238E27FC236}">
                  <a16:creationId xmlns:a16="http://schemas.microsoft.com/office/drawing/2014/main" id="{76CF962D-1639-F24E-9EA2-006B8D2D22ED}"/>
                </a:ext>
              </a:extLst>
            </p:cNvPr>
            <p:cNvSpPr/>
            <p:nvPr/>
          </p:nvSpPr>
          <p:spPr>
            <a:xfrm>
              <a:off x="5362147" y="3338965"/>
              <a:ext cx="105884" cy="126893"/>
            </a:xfrm>
            <a:custGeom>
              <a:avLst/>
              <a:gdLst/>
              <a:ahLst/>
              <a:cxnLst/>
              <a:rect l="l" t="t" r="r" b="b"/>
              <a:pathLst>
                <a:path w="882" h="1057" extrusionOk="0">
                  <a:moveTo>
                    <a:pt x="431" y="1"/>
                  </a:moveTo>
                  <a:cubicBezTo>
                    <a:pt x="275" y="1"/>
                    <a:pt x="123" y="79"/>
                    <a:pt x="35" y="213"/>
                  </a:cubicBezTo>
                  <a:cubicBezTo>
                    <a:pt x="0" y="269"/>
                    <a:pt x="54" y="325"/>
                    <a:pt x="108" y="325"/>
                  </a:cubicBezTo>
                  <a:cubicBezTo>
                    <a:pt x="131" y="325"/>
                    <a:pt x="153" y="316"/>
                    <a:pt x="169" y="293"/>
                  </a:cubicBezTo>
                  <a:cubicBezTo>
                    <a:pt x="187" y="262"/>
                    <a:pt x="212" y="238"/>
                    <a:pt x="236" y="220"/>
                  </a:cubicBezTo>
                  <a:lnTo>
                    <a:pt x="236" y="220"/>
                  </a:lnTo>
                  <a:cubicBezTo>
                    <a:pt x="224" y="561"/>
                    <a:pt x="419" y="896"/>
                    <a:pt x="729" y="1048"/>
                  </a:cubicBezTo>
                  <a:cubicBezTo>
                    <a:pt x="741" y="1054"/>
                    <a:pt x="752" y="1056"/>
                    <a:pt x="763" y="1056"/>
                  </a:cubicBezTo>
                  <a:cubicBezTo>
                    <a:pt x="833" y="1056"/>
                    <a:pt x="881" y="951"/>
                    <a:pt x="802" y="914"/>
                  </a:cubicBezTo>
                  <a:cubicBezTo>
                    <a:pt x="522" y="774"/>
                    <a:pt x="358" y="475"/>
                    <a:pt x="388" y="159"/>
                  </a:cubicBezTo>
                  <a:cubicBezTo>
                    <a:pt x="388" y="159"/>
                    <a:pt x="388" y="159"/>
                    <a:pt x="388" y="153"/>
                  </a:cubicBezTo>
                  <a:cubicBezTo>
                    <a:pt x="437" y="153"/>
                    <a:pt x="492" y="153"/>
                    <a:pt x="534" y="171"/>
                  </a:cubicBezTo>
                  <a:cubicBezTo>
                    <a:pt x="543" y="174"/>
                    <a:pt x="551" y="175"/>
                    <a:pt x="559" y="175"/>
                  </a:cubicBezTo>
                  <a:cubicBezTo>
                    <a:pt x="633" y="175"/>
                    <a:pt x="660" y="52"/>
                    <a:pt x="577" y="25"/>
                  </a:cubicBezTo>
                  <a:cubicBezTo>
                    <a:pt x="529" y="9"/>
                    <a:pt x="480" y="1"/>
                    <a:pt x="43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1" name="Google Shape;850;p39">
              <a:extLst>
                <a:ext uri="{FF2B5EF4-FFF2-40B4-BE49-F238E27FC236}">
                  <a16:creationId xmlns:a16="http://schemas.microsoft.com/office/drawing/2014/main" id="{8D026813-AFCF-C040-99D3-87D82E218801}"/>
                </a:ext>
              </a:extLst>
            </p:cNvPr>
            <p:cNvSpPr/>
            <p:nvPr/>
          </p:nvSpPr>
          <p:spPr>
            <a:xfrm>
              <a:off x="5643417" y="3459612"/>
              <a:ext cx="155825" cy="127733"/>
            </a:xfrm>
            <a:custGeom>
              <a:avLst/>
              <a:gdLst/>
              <a:ahLst/>
              <a:cxnLst/>
              <a:rect l="l" t="t" r="r" b="b"/>
              <a:pathLst>
                <a:path w="1298" h="1064" extrusionOk="0">
                  <a:moveTo>
                    <a:pt x="759" y="0"/>
                  </a:moveTo>
                  <a:cubicBezTo>
                    <a:pt x="568" y="0"/>
                    <a:pt x="369" y="80"/>
                    <a:pt x="226" y="195"/>
                  </a:cubicBezTo>
                  <a:cubicBezTo>
                    <a:pt x="80" y="311"/>
                    <a:pt x="0" y="500"/>
                    <a:pt x="37" y="689"/>
                  </a:cubicBezTo>
                  <a:cubicBezTo>
                    <a:pt x="80" y="871"/>
                    <a:pt x="232" y="1017"/>
                    <a:pt x="415" y="1048"/>
                  </a:cubicBezTo>
                  <a:lnTo>
                    <a:pt x="433" y="1048"/>
                  </a:lnTo>
                  <a:cubicBezTo>
                    <a:pt x="476" y="1059"/>
                    <a:pt x="521" y="1064"/>
                    <a:pt x="565" y="1064"/>
                  </a:cubicBezTo>
                  <a:cubicBezTo>
                    <a:pt x="671" y="1064"/>
                    <a:pt x="779" y="1036"/>
                    <a:pt x="877" y="993"/>
                  </a:cubicBezTo>
                  <a:cubicBezTo>
                    <a:pt x="1036" y="920"/>
                    <a:pt x="1176" y="804"/>
                    <a:pt x="1237" y="640"/>
                  </a:cubicBezTo>
                  <a:cubicBezTo>
                    <a:pt x="1298" y="481"/>
                    <a:pt x="1273" y="299"/>
                    <a:pt x="1164" y="171"/>
                  </a:cubicBezTo>
                  <a:cubicBezTo>
                    <a:pt x="1056" y="50"/>
                    <a:pt x="911" y="0"/>
                    <a:pt x="75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2" name="Google Shape;851;p39">
              <a:extLst>
                <a:ext uri="{FF2B5EF4-FFF2-40B4-BE49-F238E27FC236}">
                  <a16:creationId xmlns:a16="http://schemas.microsoft.com/office/drawing/2014/main" id="{836A9C53-093C-0E4B-ABE9-C34220E197DA}"/>
                </a:ext>
              </a:extLst>
            </p:cNvPr>
            <p:cNvSpPr/>
            <p:nvPr/>
          </p:nvSpPr>
          <p:spPr>
            <a:xfrm>
              <a:off x="6052897" y="3353130"/>
              <a:ext cx="155825" cy="127733"/>
            </a:xfrm>
            <a:custGeom>
              <a:avLst/>
              <a:gdLst/>
              <a:ahLst/>
              <a:cxnLst/>
              <a:rect l="l" t="t" r="r" b="b"/>
              <a:pathLst>
                <a:path w="1298" h="1064" extrusionOk="0">
                  <a:moveTo>
                    <a:pt x="757" y="0"/>
                  </a:moveTo>
                  <a:cubicBezTo>
                    <a:pt x="567" y="0"/>
                    <a:pt x="368" y="78"/>
                    <a:pt x="226" y="193"/>
                  </a:cubicBezTo>
                  <a:cubicBezTo>
                    <a:pt x="79" y="315"/>
                    <a:pt x="0" y="497"/>
                    <a:pt x="37" y="686"/>
                  </a:cubicBezTo>
                  <a:cubicBezTo>
                    <a:pt x="79" y="875"/>
                    <a:pt x="232" y="1015"/>
                    <a:pt x="421" y="1046"/>
                  </a:cubicBezTo>
                  <a:cubicBezTo>
                    <a:pt x="421" y="1052"/>
                    <a:pt x="427" y="1052"/>
                    <a:pt x="433" y="1052"/>
                  </a:cubicBezTo>
                  <a:cubicBezTo>
                    <a:pt x="474" y="1060"/>
                    <a:pt x="514" y="1064"/>
                    <a:pt x="555" y="1064"/>
                  </a:cubicBezTo>
                  <a:cubicBezTo>
                    <a:pt x="666" y="1064"/>
                    <a:pt x="775" y="1035"/>
                    <a:pt x="877" y="991"/>
                  </a:cubicBezTo>
                  <a:cubicBezTo>
                    <a:pt x="1036" y="918"/>
                    <a:pt x="1176" y="802"/>
                    <a:pt x="1237" y="638"/>
                  </a:cubicBezTo>
                  <a:cubicBezTo>
                    <a:pt x="1298" y="479"/>
                    <a:pt x="1273" y="296"/>
                    <a:pt x="1164" y="169"/>
                  </a:cubicBezTo>
                  <a:cubicBezTo>
                    <a:pt x="1056" y="50"/>
                    <a:pt x="909" y="0"/>
                    <a:pt x="75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3" name="Google Shape;852;p39">
              <a:extLst>
                <a:ext uri="{FF2B5EF4-FFF2-40B4-BE49-F238E27FC236}">
                  <a16:creationId xmlns:a16="http://schemas.microsoft.com/office/drawing/2014/main" id="{78CB09E4-DC11-C341-83DF-F026E561234B}"/>
                </a:ext>
              </a:extLst>
            </p:cNvPr>
            <p:cNvSpPr/>
            <p:nvPr/>
          </p:nvSpPr>
          <p:spPr>
            <a:xfrm>
              <a:off x="5411366" y="2838491"/>
              <a:ext cx="174433" cy="244662"/>
            </a:xfrm>
            <a:custGeom>
              <a:avLst/>
              <a:gdLst/>
              <a:ahLst/>
              <a:cxnLst/>
              <a:rect l="l" t="t" r="r" b="b"/>
              <a:pathLst>
                <a:path w="1453" h="2038" extrusionOk="0">
                  <a:moveTo>
                    <a:pt x="1381" y="1"/>
                  </a:moveTo>
                  <a:cubicBezTo>
                    <a:pt x="1364" y="1"/>
                    <a:pt x="1346" y="9"/>
                    <a:pt x="1330" y="21"/>
                  </a:cubicBezTo>
                  <a:cubicBezTo>
                    <a:pt x="849" y="399"/>
                    <a:pt x="459" y="898"/>
                    <a:pt x="204" y="1459"/>
                  </a:cubicBezTo>
                  <a:cubicBezTo>
                    <a:pt x="130" y="1623"/>
                    <a:pt x="70" y="1788"/>
                    <a:pt x="15" y="1958"/>
                  </a:cubicBezTo>
                  <a:cubicBezTo>
                    <a:pt x="0" y="2006"/>
                    <a:pt x="40" y="2038"/>
                    <a:pt x="80" y="2038"/>
                  </a:cubicBezTo>
                  <a:cubicBezTo>
                    <a:pt x="106" y="2038"/>
                    <a:pt x="133" y="2023"/>
                    <a:pt x="143" y="1989"/>
                  </a:cubicBezTo>
                  <a:cubicBezTo>
                    <a:pt x="319" y="1416"/>
                    <a:pt x="630" y="886"/>
                    <a:pt x="1044" y="460"/>
                  </a:cubicBezTo>
                  <a:cubicBezTo>
                    <a:pt x="1160" y="332"/>
                    <a:pt x="1288" y="222"/>
                    <a:pt x="1422" y="113"/>
                  </a:cubicBezTo>
                  <a:cubicBezTo>
                    <a:pt x="1452" y="88"/>
                    <a:pt x="1446" y="46"/>
                    <a:pt x="1422" y="21"/>
                  </a:cubicBezTo>
                  <a:cubicBezTo>
                    <a:pt x="1410" y="7"/>
                    <a:pt x="1396" y="1"/>
                    <a:pt x="138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4" name="Google Shape;853;p39">
              <a:extLst>
                <a:ext uri="{FF2B5EF4-FFF2-40B4-BE49-F238E27FC236}">
                  <a16:creationId xmlns:a16="http://schemas.microsoft.com/office/drawing/2014/main" id="{93986833-69CB-5C4F-BBD8-83CA5175680E}"/>
                </a:ext>
              </a:extLst>
            </p:cNvPr>
            <p:cNvSpPr/>
            <p:nvPr/>
          </p:nvSpPr>
          <p:spPr>
            <a:xfrm>
              <a:off x="5925647" y="2743054"/>
              <a:ext cx="266991" cy="96520"/>
            </a:xfrm>
            <a:custGeom>
              <a:avLst/>
              <a:gdLst/>
              <a:ahLst/>
              <a:cxnLst/>
              <a:rect l="l" t="t" r="r" b="b"/>
              <a:pathLst>
                <a:path w="2224" h="804" extrusionOk="0">
                  <a:moveTo>
                    <a:pt x="86" y="0"/>
                  </a:moveTo>
                  <a:cubicBezTo>
                    <a:pt x="0" y="6"/>
                    <a:pt x="0" y="134"/>
                    <a:pt x="86" y="134"/>
                  </a:cubicBezTo>
                  <a:cubicBezTo>
                    <a:pt x="108" y="134"/>
                    <a:pt x="131" y="133"/>
                    <a:pt x="154" y="133"/>
                  </a:cubicBezTo>
                  <a:cubicBezTo>
                    <a:pt x="697" y="133"/>
                    <a:pt x="1232" y="273"/>
                    <a:pt x="1706" y="530"/>
                  </a:cubicBezTo>
                  <a:cubicBezTo>
                    <a:pt x="1852" y="609"/>
                    <a:pt x="1986" y="695"/>
                    <a:pt x="2114" y="792"/>
                  </a:cubicBezTo>
                  <a:cubicBezTo>
                    <a:pt x="2122" y="800"/>
                    <a:pt x="2132" y="803"/>
                    <a:pt x="2143" y="803"/>
                  </a:cubicBezTo>
                  <a:cubicBezTo>
                    <a:pt x="2167" y="803"/>
                    <a:pt x="2193" y="788"/>
                    <a:pt x="2205" y="768"/>
                  </a:cubicBezTo>
                  <a:cubicBezTo>
                    <a:pt x="2224" y="737"/>
                    <a:pt x="2205" y="701"/>
                    <a:pt x="2181" y="676"/>
                  </a:cubicBezTo>
                  <a:cubicBezTo>
                    <a:pt x="1712" y="323"/>
                    <a:pt x="1158" y="104"/>
                    <a:pt x="579" y="31"/>
                  </a:cubicBezTo>
                  <a:cubicBezTo>
                    <a:pt x="415" y="6"/>
                    <a:pt x="250" y="0"/>
                    <a:pt x="8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5" name="Google Shape;854;p39">
              <a:extLst>
                <a:ext uri="{FF2B5EF4-FFF2-40B4-BE49-F238E27FC236}">
                  <a16:creationId xmlns:a16="http://schemas.microsoft.com/office/drawing/2014/main" id="{AB66B94E-2A95-8E41-AEA6-5F57F5361C0E}"/>
                </a:ext>
              </a:extLst>
            </p:cNvPr>
            <p:cNvSpPr/>
            <p:nvPr/>
          </p:nvSpPr>
          <p:spPr>
            <a:xfrm>
              <a:off x="5304885" y="3002594"/>
              <a:ext cx="132415" cy="132415"/>
            </a:xfrm>
            <a:custGeom>
              <a:avLst/>
              <a:gdLst/>
              <a:ahLst/>
              <a:cxnLst/>
              <a:rect l="l" t="t" r="r" b="b"/>
              <a:pathLst>
                <a:path w="1103" h="1103" extrusionOk="0">
                  <a:moveTo>
                    <a:pt x="555" y="0"/>
                  </a:moveTo>
                  <a:cubicBezTo>
                    <a:pt x="250" y="0"/>
                    <a:pt x="0" y="250"/>
                    <a:pt x="0" y="549"/>
                  </a:cubicBezTo>
                  <a:cubicBezTo>
                    <a:pt x="0" y="853"/>
                    <a:pt x="250" y="1103"/>
                    <a:pt x="555" y="1103"/>
                  </a:cubicBezTo>
                  <a:cubicBezTo>
                    <a:pt x="853" y="1103"/>
                    <a:pt x="1103" y="853"/>
                    <a:pt x="1103" y="549"/>
                  </a:cubicBezTo>
                  <a:cubicBezTo>
                    <a:pt x="1103" y="250"/>
                    <a:pt x="853" y="0"/>
                    <a:pt x="55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6" name="Google Shape;855;p39">
              <a:extLst>
                <a:ext uri="{FF2B5EF4-FFF2-40B4-BE49-F238E27FC236}">
                  <a16:creationId xmlns:a16="http://schemas.microsoft.com/office/drawing/2014/main" id="{A6A02EBD-1B14-8047-BF59-78ABEEE65541}"/>
                </a:ext>
              </a:extLst>
            </p:cNvPr>
            <p:cNvSpPr/>
            <p:nvPr/>
          </p:nvSpPr>
          <p:spPr>
            <a:xfrm>
              <a:off x="6041853" y="2669945"/>
              <a:ext cx="131815" cy="131695"/>
            </a:xfrm>
            <a:custGeom>
              <a:avLst/>
              <a:gdLst/>
              <a:ahLst/>
              <a:cxnLst/>
              <a:rect l="l" t="t" r="r" b="b"/>
              <a:pathLst>
                <a:path w="1098" h="1097" extrusionOk="0">
                  <a:moveTo>
                    <a:pt x="549" y="0"/>
                  </a:moveTo>
                  <a:cubicBezTo>
                    <a:pt x="245" y="0"/>
                    <a:pt x="1" y="244"/>
                    <a:pt x="1" y="548"/>
                  </a:cubicBezTo>
                  <a:cubicBezTo>
                    <a:pt x="1" y="853"/>
                    <a:pt x="245" y="1096"/>
                    <a:pt x="549" y="1096"/>
                  </a:cubicBezTo>
                  <a:cubicBezTo>
                    <a:pt x="854" y="1096"/>
                    <a:pt x="1097" y="853"/>
                    <a:pt x="1097" y="548"/>
                  </a:cubicBezTo>
                  <a:cubicBezTo>
                    <a:pt x="1097" y="244"/>
                    <a:pt x="854" y="0"/>
                    <a:pt x="54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7" name="Google Shape;856;p39">
              <a:extLst>
                <a:ext uri="{FF2B5EF4-FFF2-40B4-BE49-F238E27FC236}">
                  <a16:creationId xmlns:a16="http://schemas.microsoft.com/office/drawing/2014/main" id="{EE7DECE5-2C24-A045-8164-542591A5C6C5}"/>
                </a:ext>
              </a:extLst>
            </p:cNvPr>
            <p:cNvSpPr/>
            <p:nvPr/>
          </p:nvSpPr>
          <p:spPr>
            <a:xfrm>
              <a:off x="6123125" y="2726968"/>
              <a:ext cx="132415" cy="131695"/>
            </a:xfrm>
            <a:custGeom>
              <a:avLst/>
              <a:gdLst/>
              <a:ahLst/>
              <a:cxnLst/>
              <a:rect l="l" t="t" r="r" b="b"/>
              <a:pathLst>
                <a:path w="1103" h="1097" extrusionOk="0">
                  <a:moveTo>
                    <a:pt x="548" y="0"/>
                  </a:moveTo>
                  <a:cubicBezTo>
                    <a:pt x="250" y="0"/>
                    <a:pt x="0" y="244"/>
                    <a:pt x="0" y="548"/>
                  </a:cubicBezTo>
                  <a:cubicBezTo>
                    <a:pt x="0" y="853"/>
                    <a:pt x="250" y="1097"/>
                    <a:pt x="548" y="1097"/>
                  </a:cubicBezTo>
                  <a:cubicBezTo>
                    <a:pt x="853" y="1097"/>
                    <a:pt x="1103" y="853"/>
                    <a:pt x="1103" y="548"/>
                  </a:cubicBezTo>
                  <a:cubicBezTo>
                    <a:pt x="1103" y="244"/>
                    <a:pt x="853" y="0"/>
                    <a:pt x="54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8" name="Google Shape;857;p39">
              <a:extLst>
                <a:ext uri="{FF2B5EF4-FFF2-40B4-BE49-F238E27FC236}">
                  <a16:creationId xmlns:a16="http://schemas.microsoft.com/office/drawing/2014/main" id="{905D74BF-7287-9F4F-B40A-2F6E2145C80F}"/>
                </a:ext>
              </a:extLst>
            </p:cNvPr>
            <p:cNvSpPr/>
            <p:nvPr/>
          </p:nvSpPr>
          <p:spPr>
            <a:xfrm>
              <a:off x="5336337" y="2895153"/>
              <a:ext cx="131695" cy="131695"/>
            </a:xfrm>
            <a:custGeom>
              <a:avLst/>
              <a:gdLst/>
              <a:ahLst/>
              <a:cxnLst/>
              <a:rect l="l" t="t" r="r" b="b"/>
              <a:pathLst>
                <a:path w="1097" h="1097" extrusionOk="0">
                  <a:moveTo>
                    <a:pt x="548" y="0"/>
                  </a:moveTo>
                  <a:cubicBezTo>
                    <a:pt x="244" y="0"/>
                    <a:pt x="0" y="244"/>
                    <a:pt x="0" y="548"/>
                  </a:cubicBezTo>
                  <a:cubicBezTo>
                    <a:pt x="0" y="853"/>
                    <a:pt x="244" y="1096"/>
                    <a:pt x="548" y="1096"/>
                  </a:cubicBezTo>
                  <a:cubicBezTo>
                    <a:pt x="853" y="1096"/>
                    <a:pt x="1097" y="853"/>
                    <a:pt x="1097" y="548"/>
                  </a:cubicBezTo>
                  <a:cubicBezTo>
                    <a:pt x="1097" y="244"/>
                    <a:pt x="853" y="0"/>
                    <a:pt x="54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9" name="Google Shape;858;p39">
              <a:extLst>
                <a:ext uri="{FF2B5EF4-FFF2-40B4-BE49-F238E27FC236}">
                  <a16:creationId xmlns:a16="http://schemas.microsoft.com/office/drawing/2014/main" id="{9B40EFCE-2557-714C-BD35-4E5F80A16B5D}"/>
                </a:ext>
              </a:extLst>
            </p:cNvPr>
            <p:cNvSpPr/>
            <p:nvPr/>
          </p:nvSpPr>
          <p:spPr>
            <a:xfrm>
              <a:off x="5979068" y="3630678"/>
              <a:ext cx="174072" cy="140458"/>
            </a:xfrm>
            <a:custGeom>
              <a:avLst/>
              <a:gdLst/>
              <a:ahLst/>
              <a:cxnLst/>
              <a:rect l="l" t="t" r="r" b="b"/>
              <a:pathLst>
                <a:path w="1450" h="1170" extrusionOk="0">
                  <a:moveTo>
                    <a:pt x="1121" y="1"/>
                  </a:moveTo>
                  <a:lnTo>
                    <a:pt x="0" y="488"/>
                  </a:lnTo>
                  <a:lnTo>
                    <a:pt x="274" y="1121"/>
                  </a:lnTo>
                  <a:cubicBezTo>
                    <a:pt x="274" y="1121"/>
                    <a:pt x="416" y="1170"/>
                    <a:pt x="618" y="1170"/>
                  </a:cubicBezTo>
                  <a:cubicBezTo>
                    <a:pt x="856" y="1170"/>
                    <a:pt x="1179" y="1102"/>
                    <a:pt x="1450" y="805"/>
                  </a:cubicBezTo>
                  <a:lnTo>
                    <a:pt x="1121" y="1"/>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80" name="Google Shape;859;p39">
              <a:extLst>
                <a:ext uri="{FF2B5EF4-FFF2-40B4-BE49-F238E27FC236}">
                  <a16:creationId xmlns:a16="http://schemas.microsoft.com/office/drawing/2014/main" id="{DF62634B-E507-3349-AAA4-49710ECEC606}"/>
                </a:ext>
              </a:extLst>
            </p:cNvPr>
            <p:cNvSpPr/>
            <p:nvPr/>
          </p:nvSpPr>
          <p:spPr>
            <a:xfrm>
              <a:off x="5859862" y="3723714"/>
              <a:ext cx="566036" cy="308408"/>
            </a:xfrm>
            <a:custGeom>
              <a:avLst/>
              <a:gdLst/>
              <a:ahLst/>
              <a:cxnLst/>
              <a:rect l="l" t="t" r="r" b="b"/>
              <a:pathLst>
                <a:path w="4715" h="2569" extrusionOk="0">
                  <a:moveTo>
                    <a:pt x="2801" y="1"/>
                  </a:moveTo>
                  <a:cubicBezTo>
                    <a:pt x="2582" y="1"/>
                    <a:pt x="2443" y="30"/>
                    <a:pt x="2443" y="30"/>
                  </a:cubicBezTo>
                  <a:cubicBezTo>
                    <a:pt x="2091" y="312"/>
                    <a:pt x="1718" y="365"/>
                    <a:pt x="1489" y="365"/>
                  </a:cubicBezTo>
                  <a:cubicBezTo>
                    <a:pt x="1353" y="365"/>
                    <a:pt x="1267" y="346"/>
                    <a:pt x="1267" y="346"/>
                  </a:cubicBezTo>
                  <a:cubicBezTo>
                    <a:pt x="189" y="913"/>
                    <a:pt x="0" y="2484"/>
                    <a:pt x="0" y="2484"/>
                  </a:cubicBezTo>
                  <a:cubicBezTo>
                    <a:pt x="323" y="2543"/>
                    <a:pt x="634" y="2569"/>
                    <a:pt x="931" y="2569"/>
                  </a:cubicBezTo>
                  <a:cubicBezTo>
                    <a:pt x="3229" y="2569"/>
                    <a:pt x="4715" y="1016"/>
                    <a:pt x="4715" y="1016"/>
                  </a:cubicBezTo>
                  <a:cubicBezTo>
                    <a:pt x="4129" y="138"/>
                    <a:pt x="3277" y="1"/>
                    <a:pt x="280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grpSp>
      <p:pic>
        <p:nvPicPr>
          <p:cNvPr id="81" name="Picture 80">
            <a:extLst>
              <a:ext uri="{FF2B5EF4-FFF2-40B4-BE49-F238E27FC236}">
                <a16:creationId xmlns:a16="http://schemas.microsoft.com/office/drawing/2014/main" id="{99AEA8A8-A762-0643-83A8-B43C2B155E3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406" b="97351" l="10000" r="89111"/>
                    </a14:imgEffect>
                  </a14:imgLayer>
                </a14:imgProps>
              </a:ext>
            </a:extLst>
          </a:blip>
          <a:stretch>
            <a:fillRect/>
          </a:stretch>
        </p:blipFill>
        <p:spPr>
          <a:xfrm>
            <a:off x="1965257" y="1832714"/>
            <a:ext cx="1085850" cy="1122916"/>
          </a:xfrm>
          <a:prstGeom prst="rect">
            <a:avLst/>
          </a:prstGeom>
        </p:spPr>
      </p:pic>
      <p:pic>
        <p:nvPicPr>
          <p:cNvPr id="82" name="Picture 81">
            <a:extLst>
              <a:ext uri="{FF2B5EF4-FFF2-40B4-BE49-F238E27FC236}">
                <a16:creationId xmlns:a16="http://schemas.microsoft.com/office/drawing/2014/main" id="{CB922F24-D496-414C-9450-9997E635F334}"/>
              </a:ext>
            </a:extLst>
          </p:cNvPr>
          <p:cNvPicPr>
            <a:picLocks noChangeAspect="1"/>
          </p:cNvPicPr>
          <p:nvPr/>
        </p:nvPicPr>
        <p:blipFill>
          <a:blip r:embed="rId5">
            <a:extLst>
              <a:ext uri="{BEBA8EAE-BF5A-486C-A8C5-ECC9F3942E4B}">
                <a14:imgProps xmlns:a14="http://schemas.microsoft.com/office/drawing/2010/main">
                  <a14:imgLayer r:embed="rId7">
                    <a14:imgEffect>
                      <a14:backgroundRemoval t="3406" b="97351" l="10000" r="89111"/>
                    </a14:imgEffect>
                  </a14:imgLayer>
                </a14:imgProps>
              </a:ext>
            </a:extLst>
          </a:blip>
          <a:stretch>
            <a:fillRect/>
          </a:stretch>
        </p:blipFill>
        <p:spPr>
          <a:xfrm>
            <a:off x="2895257" y="1867451"/>
            <a:ext cx="1085850" cy="1122916"/>
          </a:xfrm>
          <a:prstGeom prst="rect">
            <a:avLst/>
          </a:prstGeom>
        </p:spPr>
      </p:pic>
      <p:pic>
        <p:nvPicPr>
          <p:cNvPr id="83" name="Picture 82">
            <a:extLst>
              <a:ext uri="{FF2B5EF4-FFF2-40B4-BE49-F238E27FC236}">
                <a16:creationId xmlns:a16="http://schemas.microsoft.com/office/drawing/2014/main" id="{C32E5478-2331-5D44-A9AB-3CB6891D4DEB}"/>
              </a:ext>
            </a:extLst>
          </p:cNvPr>
          <p:cNvPicPr>
            <a:picLocks noChangeAspect="1"/>
          </p:cNvPicPr>
          <p:nvPr/>
        </p:nvPicPr>
        <p:blipFill>
          <a:blip r:embed="rId5">
            <a:extLst>
              <a:ext uri="{BEBA8EAE-BF5A-486C-A8C5-ECC9F3942E4B}">
                <a14:imgProps xmlns:a14="http://schemas.microsoft.com/office/drawing/2010/main">
                  <a14:imgLayer r:embed="rId8">
                    <a14:imgEffect>
                      <a14:backgroundRemoval t="3406" b="97351" l="10000" r="89111"/>
                    </a14:imgEffect>
                  </a14:imgLayer>
                </a14:imgProps>
              </a:ext>
            </a:extLst>
          </a:blip>
          <a:stretch>
            <a:fillRect/>
          </a:stretch>
        </p:blipFill>
        <p:spPr>
          <a:xfrm>
            <a:off x="3902986" y="1852664"/>
            <a:ext cx="1085850" cy="1122916"/>
          </a:xfrm>
          <a:prstGeom prst="rect">
            <a:avLst/>
          </a:prstGeom>
        </p:spPr>
      </p:pic>
      <p:pic>
        <p:nvPicPr>
          <p:cNvPr id="84" name="Picture 83">
            <a:extLst>
              <a:ext uri="{FF2B5EF4-FFF2-40B4-BE49-F238E27FC236}">
                <a16:creationId xmlns:a16="http://schemas.microsoft.com/office/drawing/2014/main" id="{68A7818D-F8F0-5649-BA24-A5BAB15F48FC}"/>
              </a:ext>
            </a:extLst>
          </p:cNvPr>
          <p:cNvPicPr>
            <a:picLocks noChangeAspect="1"/>
          </p:cNvPicPr>
          <p:nvPr/>
        </p:nvPicPr>
        <p:blipFill>
          <a:blip r:embed="rId5">
            <a:extLst>
              <a:ext uri="{BEBA8EAE-BF5A-486C-A8C5-ECC9F3942E4B}">
                <a14:imgProps xmlns:a14="http://schemas.microsoft.com/office/drawing/2010/main">
                  <a14:imgLayer r:embed="rId9">
                    <a14:imgEffect>
                      <a14:backgroundRemoval t="3406" b="97351" l="10000" r="89111"/>
                    </a14:imgEffect>
                  </a14:imgLayer>
                </a14:imgProps>
              </a:ext>
            </a:extLst>
          </a:blip>
          <a:stretch>
            <a:fillRect/>
          </a:stretch>
        </p:blipFill>
        <p:spPr>
          <a:xfrm>
            <a:off x="4770479" y="1858343"/>
            <a:ext cx="1085850" cy="1122916"/>
          </a:xfrm>
          <a:prstGeom prst="rect">
            <a:avLst/>
          </a:prstGeom>
        </p:spPr>
      </p:pic>
      <p:pic>
        <p:nvPicPr>
          <p:cNvPr id="85" name="Picture 84">
            <a:extLst>
              <a:ext uri="{FF2B5EF4-FFF2-40B4-BE49-F238E27FC236}">
                <a16:creationId xmlns:a16="http://schemas.microsoft.com/office/drawing/2014/main" id="{447AE5C6-8035-3A43-BECA-11F539476C16}"/>
              </a:ext>
            </a:extLst>
          </p:cNvPr>
          <p:cNvPicPr>
            <a:picLocks noChangeAspect="1"/>
          </p:cNvPicPr>
          <p:nvPr/>
        </p:nvPicPr>
        <p:blipFill>
          <a:blip r:embed="rId5">
            <a:extLst>
              <a:ext uri="{BEBA8EAE-BF5A-486C-A8C5-ECC9F3942E4B}">
                <a14:imgProps xmlns:a14="http://schemas.microsoft.com/office/drawing/2010/main">
                  <a14:imgLayer r:embed="rId10">
                    <a14:imgEffect>
                      <a14:backgroundRemoval t="3406" b="97351" l="10000" r="89111"/>
                    </a14:imgEffect>
                  </a14:imgLayer>
                </a14:imgProps>
              </a:ext>
            </a:extLst>
          </a:blip>
          <a:stretch>
            <a:fillRect/>
          </a:stretch>
        </p:blipFill>
        <p:spPr>
          <a:xfrm>
            <a:off x="5679702" y="1841638"/>
            <a:ext cx="1118158" cy="1156327"/>
          </a:xfrm>
          <a:prstGeom prst="rect">
            <a:avLst/>
          </a:prstGeom>
        </p:spPr>
      </p:pic>
      <p:grpSp>
        <p:nvGrpSpPr>
          <p:cNvPr id="5" name="Group 4">
            <a:extLst>
              <a:ext uri="{FF2B5EF4-FFF2-40B4-BE49-F238E27FC236}">
                <a16:creationId xmlns:a16="http://schemas.microsoft.com/office/drawing/2014/main" id="{A4A12E6C-7919-6942-8779-8922B41988E3}"/>
              </a:ext>
            </a:extLst>
          </p:cNvPr>
          <p:cNvGrpSpPr/>
          <p:nvPr/>
        </p:nvGrpSpPr>
        <p:grpSpPr>
          <a:xfrm>
            <a:off x="847294" y="1814068"/>
            <a:ext cx="1085850" cy="1122916"/>
            <a:chOff x="617220" y="1834624"/>
            <a:chExt cx="1085850" cy="1122916"/>
          </a:xfrm>
        </p:grpSpPr>
        <p:pic>
          <p:nvPicPr>
            <p:cNvPr id="14" name="Picture 13">
              <a:extLst>
                <a:ext uri="{FF2B5EF4-FFF2-40B4-BE49-F238E27FC236}">
                  <a16:creationId xmlns:a16="http://schemas.microsoft.com/office/drawing/2014/main" id="{18FDC4C9-742C-0648-BA1D-3600D779A77B}"/>
                </a:ext>
              </a:extLst>
            </p:cNvPr>
            <p:cNvPicPr>
              <a:picLocks noChangeAspect="1"/>
            </p:cNvPicPr>
            <p:nvPr/>
          </p:nvPicPr>
          <p:blipFill>
            <a:blip r:embed="rId5">
              <a:extLst>
                <a:ext uri="{BEBA8EAE-BF5A-486C-A8C5-ECC9F3942E4B}">
                  <a14:imgProps xmlns:a14="http://schemas.microsoft.com/office/drawing/2010/main">
                    <a14:imgLayer r:embed="rId11">
                      <a14:imgEffect>
                        <a14:backgroundRemoval t="3406" b="97351" l="10000" r="89111"/>
                      </a14:imgEffect>
                    </a14:imgLayer>
                  </a14:imgProps>
                </a:ext>
              </a:extLst>
            </a:blip>
            <a:stretch>
              <a:fillRect/>
            </a:stretch>
          </p:blipFill>
          <p:spPr>
            <a:xfrm>
              <a:off x="617220" y="1834624"/>
              <a:ext cx="1085850" cy="1122916"/>
            </a:xfrm>
            <a:prstGeom prst="rect">
              <a:avLst/>
            </a:prstGeom>
          </p:spPr>
        </p:pic>
        <p:sp>
          <p:nvSpPr>
            <p:cNvPr id="2" name="Rectangle 1">
              <a:extLst>
                <a:ext uri="{FF2B5EF4-FFF2-40B4-BE49-F238E27FC236}">
                  <a16:creationId xmlns:a16="http://schemas.microsoft.com/office/drawing/2014/main" id="{CBF08198-59B3-2E48-93E1-8F88E4E71799}"/>
                </a:ext>
              </a:extLst>
            </p:cNvPr>
            <p:cNvSpPr/>
            <p:nvPr/>
          </p:nvSpPr>
          <p:spPr>
            <a:xfrm>
              <a:off x="978823" y="2414728"/>
              <a:ext cx="340886" cy="315766"/>
            </a:xfrm>
            <a:prstGeom prst="rect">
              <a:avLst/>
            </a:prstGeom>
          </p:spPr>
          <p:txBody>
            <a:bodyPr wrap="square">
              <a:spAutoFit/>
            </a:bodyPr>
            <a:lstStyle/>
            <a:p>
              <a:pPr algn="ctr"/>
              <a:endParaRPr lang="en-US" dirty="0">
                <a:solidFill>
                  <a:srgbClr val="FFFFFF"/>
                </a:solidFill>
              </a:endParaRPr>
            </a:p>
          </p:txBody>
        </p:sp>
      </p:grpSp>
      <p:pic>
        <p:nvPicPr>
          <p:cNvPr id="88" name="Picture 87">
            <a:extLst>
              <a:ext uri="{FF2B5EF4-FFF2-40B4-BE49-F238E27FC236}">
                <a16:creationId xmlns:a16="http://schemas.microsoft.com/office/drawing/2014/main" id="{AA142097-5D45-4F5A-9110-59C6D4339690}"/>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3233" b="95843" l="2500" r="98000">
                        <a14:foregroundMark x1="8500" y1="38337" x2="9000" y2="45266"/>
                        <a14:foregroundMark x1="10167" y1="62356" x2="6000" y2="70670"/>
                        <a14:foregroundMark x1="13500" y1="82217" x2="4167" y2="86836"/>
                        <a14:foregroundMark x1="4167" y1="86836" x2="3833" y2="87529"/>
                        <a14:foregroundMark x1="26167" y1="82217" x2="31167" y2="93533"/>
                        <a14:foregroundMark x1="31167" y1="93533" x2="35333" y2="95843"/>
                        <a14:foregroundMark x1="2500" y1="70670" x2="3167" y2="74365"/>
                        <a14:foregroundMark x1="71667" y1="3695" x2="62833" y2="18245"/>
                        <a14:foregroundMark x1="62833" y1="18245" x2="58167" y2="67206"/>
                        <a14:foregroundMark x1="53333" y1="43187" x2="52667" y2="54273"/>
                        <a14:foregroundMark x1="67833" y1="61201" x2="73000" y2="72055"/>
                        <a14:foregroundMark x1="60667" y1="62356" x2="60167" y2="64896"/>
                        <a14:foregroundMark x1="52167" y1="73441" x2="54167" y2="76905"/>
                        <a14:foregroundMark x1="95500" y1="57506" x2="91167" y2="67436"/>
                        <a14:foregroundMark x1="91167" y1="67436" x2="87833" y2="71363"/>
                        <a14:foregroundMark x1="97000" y1="55658" x2="98000" y2="64203"/>
                        <a14:foregroundMark x1="44445" y1="21776" x2="45500" y2="22633"/>
                        <a14:backgroundMark x1="44000" y1="12933" x2="42667" y2="20323"/>
                        <a14:backgroundMark x1="45500" y1="15704" x2="43833" y2="21016"/>
                        <a14:backgroundMark x1="44500" y1="21940" x2="42167" y2="19861"/>
                      </a14:backgroundRemoval>
                    </a14:imgEffect>
                    <a14:imgEffect>
                      <a14:saturation sat="400000"/>
                    </a14:imgEffect>
                  </a14:imgLayer>
                </a14:imgProps>
              </a:ext>
            </a:extLst>
          </a:blip>
          <a:stretch>
            <a:fillRect/>
          </a:stretch>
        </p:blipFill>
        <p:spPr>
          <a:xfrm rot="535506">
            <a:off x="467869" y="3444229"/>
            <a:ext cx="2669893" cy="1926773"/>
          </a:xfrm>
          <a:prstGeom prst="rect">
            <a:avLst/>
          </a:prstGeom>
          <a:ln>
            <a:noFill/>
          </a:ln>
          <a:effectLst>
            <a:outerShdw blurRad="292100" dist="139700" dir="2700000" algn="tl" rotWithShape="0">
              <a:srgbClr val="333333">
                <a:alpha val="65000"/>
              </a:srgbClr>
            </a:outerShdw>
          </a:effectLst>
        </p:spPr>
      </p:pic>
      <p:grpSp>
        <p:nvGrpSpPr>
          <p:cNvPr id="10" name="Group 9"/>
          <p:cNvGrpSpPr/>
          <p:nvPr/>
        </p:nvGrpSpPr>
        <p:grpSpPr>
          <a:xfrm>
            <a:off x="5486723" y="3366788"/>
            <a:ext cx="1527413" cy="1208762"/>
            <a:chOff x="5486722" y="3366788"/>
            <a:chExt cx="1639852" cy="1267176"/>
          </a:xfrm>
        </p:grpSpPr>
        <p:sp>
          <p:nvSpPr>
            <p:cNvPr id="8" name="Heart 7"/>
            <p:cNvSpPr/>
            <p:nvPr/>
          </p:nvSpPr>
          <p:spPr>
            <a:xfrm>
              <a:off x="5486722" y="3366788"/>
              <a:ext cx="1504633" cy="1267176"/>
            </a:xfrm>
            <a:prstGeom prst="hear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TextBox 8"/>
            <p:cNvSpPr txBox="1"/>
            <p:nvPr/>
          </p:nvSpPr>
          <p:spPr>
            <a:xfrm>
              <a:off x="5496818" y="3580157"/>
              <a:ext cx="1629756" cy="548505"/>
            </a:xfrm>
            <a:prstGeom prst="rect">
              <a:avLst/>
            </a:prstGeom>
            <a:noFill/>
          </p:spPr>
          <p:txBody>
            <a:bodyPr wrap="square" rtlCol="0">
              <a:spAutoFit/>
            </a:bodyPr>
            <a:lstStyle/>
            <a:p>
              <a:r>
                <a:rPr lang="en-US" sz="2800" b="1" dirty="0">
                  <a:solidFill>
                    <a:srgbClr val="FF0000"/>
                  </a:solidFill>
                  <a:latin typeface="Comic Sans MS" panose="030F0702030302020204" pitchFamily="66" charset="0"/>
                </a:rPr>
                <a:t>4</a:t>
              </a:r>
              <a:r>
                <a:rPr lang="en-US" sz="2800" b="1">
                  <a:solidFill>
                    <a:srgbClr val="FF0000"/>
                  </a:solidFill>
                  <a:latin typeface="Comic Sans MS" panose="030F0702030302020204" pitchFamily="66" charset="0"/>
                </a:rPr>
                <a:t> </a:t>
              </a:r>
              <a:r>
                <a:rPr lang="en-US" sz="2800" b="1" dirty="0">
                  <a:solidFill>
                    <a:srgbClr val="FF0000"/>
                  </a:solidFill>
                  <a:latin typeface="Comic Sans MS" panose="030F0702030302020204" pitchFamily="66" charset="0"/>
                </a:rPr>
                <a:t>stars</a:t>
              </a:r>
            </a:p>
          </p:txBody>
        </p:sp>
      </p:grpSp>
      <p:grpSp>
        <p:nvGrpSpPr>
          <p:cNvPr id="13" name="Group 12"/>
          <p:cNvGrpSpPr/>
          <p:nvPr/>
        </p:nvGrpSpPr>
        <p:grpSpPr>
          <a:xfrm>
            <a:off x="452091" y="519832"/>
            <a:ext cx="1191476" cy="1146739"/>
            <a:chOff x="2165854" y="622654"/>
            <a:chExt cx="1191476" cy="1146739"/>
          </a:xfrm>
        </p:grpSpPr>
        <p:pic>
          <p:nvPicPr>
            <p:cNvPr id="12" name="Picture 11"/>
            <p:cNvPicPr>
              <a:picLocks noChangeAspect="1"/>
            </p:cNvPicPr>
            <p:nvPr/>
          </p:nvPicPr>
          <p:blipFill rotWithShape="1">
            <a:blip r:embed="rId14">
              <a:extLst>
                <a:ext uri="{BEBA8EAE-BF5A-486C-A8C5-ECC9F3942E4B}">
                  <a14:imgProps xmlns:a14="http://schemas.microsoft.com/office/drawing/2010/main">
                    <a14:imgLayer r:embed="rId15">
                      <a14:imgEffect>
                        <a14:backgroundRemoval t="0" b="100000" l="10000" r="90000"/>
                      </a14:imgEffect>
                    </a14:imgLayer>
                  </a14:imgProps>
                </a:ext>
                <a:ext uri="{28A0092B-C50C-407E-A947-70E740481C1C}">
                  <a14:useLocalDpi xmlns:a14="http://schemas.microsoft.com/office/drawing/2010/main" val="0"/>
                </a:ext>
              </a:extLst>
            </a:blip>
            <a:srcRect l="15713" r="15713"/>
            <a:stretch/>
          </p:blipFill>
          <p:spPr>
            <a:xfrm>
              <a:off x="2165854" y="622654"/>
              <a:ext cx="1191476" cy="1146739"/>
            </a:xfrm>
            <a:prstGeom prst="rect">
              <a:avLst/>
            </a:prstGeom>
          </p:spPr>
        </p:pic>
        <p:sp>
          <p:nvSpPr>
            <p:cNvPr id="11" name="TextBox 10"/>
            <p:cNvSpPr txBox="1"/>
            <p:nvPr/>
          </p:nvSpPr>
          <p:spPr>
            <a:xfrm>
              <a:off x="2506119" y="961031"/>
              <a:ext cx="724448" cy="400110"/>
            </a:xfrm>
            <a:prstGeom prst="rect">
              <a:avLst/>
            </a:prstGeom>
            <a:noFill/>
          </p:spPr>
          <p:txBody>
            <a:bodyPr wrap="square" rtlCol="0">
              <a:spAutoFit/>
            </a:bodyPr>
            <a:lstStyle/>
            <a:p>
              <a:r>
                <a:rPr lang="en-US" sz="2000" b="1">
                  <a:solidFill>
                    <a:srgbClr val="FF0000"/>
                  </a:solidFill>
                </a:rPr>
                <a:t>04</a:t>
              </a:r>
            </a:p>
          </p:txBody>
        </p:sp>
      </p:grpSp>
      <p:pic>
        <p:nvPicPr>
          <p:cNvPr id="87" name="Picture 86">
            <a:extLst>
              <a:ext uri="{FF2B5EF4-FFF2-40B4-BE49-F238E27FC236}">
                <a16:creationId xmlns:a16="http://schemas.microsoft.com/office/drawing/2014/main" id="{77288C4A-6247-4C91-B74B-A38CDBD71BEE}"/>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8102399" y="100021"/>
            <a:ext cx="977681" cy="468779"/>
          </a:xfrm>
          <a:prstGeom prst="rect">
            <a:avLst/>
          </a:prstGeom>
        </p:spPr>
      </p:pic>
    </p:spTree>
    <p:extLst>
      <p:ext uri="{BB962C8B-B14F-4D97-AF65-F5344CB8AC3E}">
        <p14:creationId xmlns:p14="http://schemas.microsoft.com/office/powerpoint/2010/main" val="1081738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81"/>
                    </p:tgtEl>
                  </p:cond>
                </p:stCondLst>
                <p:endSync evt="end" delay="0">
                  <p:rtn val="all"/>
                </p:endSync>
                <p:childTnLst>
                  <p:par>
                    <p:cTn id="9" fill="hold">
                      <p:stCondLst>
                        <p:cond delay="0"/>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81"/>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81"/>
                  </p:tgtEl>
                </p:cond>
              </p:nextCondLst>
            </p:seq>
            <p:seq concurrent="1" nextAc="seek">
              <p:cTn id="13" restart="whenNotActive" fill="hold" evtFilter="cancelBubble" nodeType="interactiveSeq">
                <p:stCondLst>
                  <p:cond evt="onClick" delay="0">
                    <p:tgtEl>
                      <p:spTgt spid="82"/>
                    </p:tgtEl>
                  </p:cond>
                </p:stCondLst>
                <p:endSync evt="end" delay="0">
                  <p:rtn val="all"/>
                </p:endSync>
                <p:childTnLst>
                  <p:par>
                    <p:cTn id="14" fill="hold">
                      <p:stCondLst>
                        <p:cond delay="0"/>
                      </p:stCondLst>
                      <p:childTnLst>
                        <p:par>
                          <p:cTn id="15" fill="hold">
                            <p:stCondLst>
                              <p:cond delay="0"/>
                            </p:stCondLst>
                            <p:childTnLst>
                              <p:par>
                                <p:cTn id="16" presetID="1" presetClass="exit" presetSubtype="0" fill="hold" nodeType="clickEffect">
                                  <p:stCondLst>
                                    <p:cond delay="0"/>
                                  </p:stCondLst>
                                  <p:childTnLst>
                                    <p:set>
                                      <p:cBhvr>
                                        <p:cTn id="17" dur="1" fill="hold">
                                          <p:stCondLst>
                                            <p:cond delay="0"/>
                                          </p:stCondLst>
                                        </p:cTn>
                                        <p:tgtEl>
                                          <p:spTgt spid="82"/>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82"/>
                  </p:tgtEl>
                </p:cond>
              </p:nextCondLst>
            </p:seq>
            <p:seq concurrent="1" nextAc="seek">
              <p:cTn id="18" restart="whenNotActive" fill="hold" evtFilter="cancelBubble" nodeType="interactiveSeq">
                <p:stCondLst>
                  <p:cond evt="onClick" delay="0">
                    <p:tgtEl>
                      <p:spTgt spid="83"/>
                    </p:tgtEl>
                  </p:cond>
                </p:stCondLst>
                <p:endSync evt="end" delay="0">
                  <p:rtn val="all"/>
                </p:endSync>
                <p:childTnLst>
                  <p:par>
                    <p:cTn id="19" fill="hold">
                      <p:stCondLst>
                        <p:cond delay="0"/>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83"/>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83"/>
                  </p:tgtEl>
                </p:cond>
              </p:nextCondLst>
            </p:seq>
            <p:seq concurrent="1" nextAc="seek">
              <p:cTn id="23" restart="whenNotActive" fill="hold" evtFilter="cancelBubble" nodeType="interactiveSeq">
                <p:stCondLst>
                  <p:cond evt="onClick" delay="0">
                    <p:tgtEl>
                      <p:spTgt spid="84"/>
                    </p:tgtEl>
                  </p:cond>
                </p:stCondLst>
                <p:endSync evt="end" delay="0">
                  <p:rtn val="all"/>
                </p:endSync>
                <p:childTnLst>
                  <p:par>
                    <p:cTn id="24" fill="hold">
                      <p:stCondLst>
                        <p:cond delay="0"/>
                      </p:stCondLst>
                      <p:childTnLst>
                        <p:par>
                          <p:cTn id="25" fill="hold">
                            <p:stCondLst>
                              <p:cond delay="0"/>
                            </p:stCondLst>
                            <p:childTnLst>
                              <p:par>
                                <p:cTn id="26" presetID="1" presetClass="exit" presetSubtype="0" fill="hold" nodeType="clickEffect">
                                  <p:stCondLst>
                                    <p:cond delay="0"/>
                                  </p:stCondLst>
                                  <p:childTnLst>
                                    <p:set>
                                      <p:cBhvr>
                                        <p:cTn id="27" dur="1" fill="hold">
                                          <p:stCondLst>
                                            <p:cond delay="0"/>
                                          </p:stCondLst>
                                        </p:cTn>
                                        <p:tgtEl>
                                          <p:spTgt spid="84"/>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84"/>
                  </p:tgtEl>
                </p:cond>
              </p:nextCondLst>
            </p:seq>
            <p:seq concurrent="1" nextAc="seek">
              <p:cTn id="28" restart="whenNotActive" fill="hold" evtFilter="cancelBubble" nodeType="interactiveSeq">
                <p:stCondLst>
                  <p:cond evt="onClick" delay="0">
                    <p:tgtEl>
                      <p:spTgt spid="85"/>
                    </p:tgtEl>
                  </p:cond>
                </p:stCondLst>
                <p:endSync evt="end" delay="0">
                  <p:rtn val="all"/>
                </p:endSync>
                <p:childTnLst>
                  <p:par>
                    <p:cTn id="29" fill="hold">
                      <p:stCondLst>
                        <p:cond delay="0"/>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85"/>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85"/>
                  </p:tgtEl>
                </p:cond>
              </p:nextCondLst>
            </p:seq>
            <p:seq concurrent="1" nextAc="seek">
              <p:cTn id="33" restart="whenNotActive" fill="hold" evtFilter="cancelBubble" nodeType="interactiveSeq">
                <p:stCondLst>
                  <p:cond evt="onClick" delay="0">
                    <p:tgtEl>
                      <p:spTgt spid="5"/>
                    </p:tgtEl>
                  </p:cond>
                </p:stCondLst>
                <p:endSync evt="end" delay="0">
                  <p:rtn val="all"/>
                </p:endSync>
                <p:childTnLst>
                  <p:par>
                    <p:cTn id="34" fill="hold">
                      <p:stCondLst>
                        <p:cond delay="0"/>
                      </p:stCondLst>
                      <p:childTnLst>
                        <p:par>
                          <p:cTn id="35" fill="hold">
                            <p:stCondLst>
                              <p:cond delay="0"/>
                            </p:stCondLst>
                            <p:childTnLst>
                              <p:par>
                                <p:cTn id="36" presetID="16" presetClass="exit" presetSubtype="21" fill="hold" nodeType="clickEffect">
                                  <p:stCondLst>
                                    <p:cond delay="0"/>
                                  </p:stCondLst>
                                  <p:childTnLst>
                                    <p:animEffect transition="out" filter="barn(inVertical)">
                                      <p:cBhvr>
                                        <p:cTn id="37" dur="500"/>
                                        <p:tgtEl>
                                          <p:spTgt spid="5"/>
                                        </p:tgtEl>
                                      </p:cBhvr>
                                    </p:animEffect>
                                    <p:set>
                                      <p:cBhvr>
                                        <p:cTn id="38"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56"/>
        <p:cNvGrpSpPr/>
        <p:nvPr/>
      </p:nvGrpSpPr>
      <p:grpSpPr>
        <a:xfrm>
          <a:off x="0" y="0"/>
          <a:ext cx="0" cy="0"/>
          <a:chOff x="0" y="0"/>
          <a:chExt cx="0" cy="0"/>
        </a:xfrm>
      </p:grpSpPr>
      <p:sp>
        <p:nvSpPr>
          <p:cNvPr id="86" name="Rounded Rectangle 85"/>
          <p:cNvSpPr/>
          <p:nvPr/>
        </p:nvSpPr>
        <p:spPr>
          <a:xfrm>
            <a:off x="725850" y="539619"/>
            <a:ext cx="6425489" cy="4026452"/>
          </a:xfrm>
          <a:prstGeom prst="roundRect">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Rectangle 6">
            <a:extLst>
              <a:ext uri="{FF2B5EF4-FFF2-40B4-BE49-F238E27FC236}">
                <a16:creationId xmlns:a16="http://schemas.microsoft.com/office/drawing/2014/main" id="{73DF42E0-9A31-3049-B76A-35B86816078C}"/>
              </a:ext>
            </a:extLst>
          </p:cNvPr>
          <p:cNvSpPr/>
          <p:nvPr/>
        </p:nvSpPr>
        <p:spPr>
          <a:xfrm>
            <a:off x="174983" y="1601936"/>
            <a:ext cx="7021244" cy="1323439"/>
          </a:xfrm>
          <a:prstGeom prst="rect">
            <a:avLst/>
          </a:prstGeom>
          <a:noFill/>
        </p:spPr>
        <p:txBody>
          <a:bodyPr wrap="square" lIns="91440" tIns="45720" rIns="91440" bIns="45720">
            <a:spAutoFit/>
          </a:bodyPr>
          <a:lstStyle/>
          <a:p>
            <a:pPr algn="ctr"/>
            <a:r>
              <a:rPr lang="en-US" sz="8000" b="1" spc="50">
                <a:ln w="9525" cmpd="sng">
                  <a:solidFill>
                    <a:srgbClr val="F19E87"/>
                  </a:solidFill>
                  <a:prstDash val="solid"/>
                </a:ln>
                <a:solidFill>
                  <a:srgbClr val="002060"/>
                </a:solidFill>
                <a:effectLst>
                  <a:glow rad="38100">
                    <a:srgbClr val="F19E87">
                      <a:alpha val="40000"/>
                    </a:srgbClr>
                  </a:glow>
                </a:effectLst>
                <a:latin typeface="Comic Sans MS" panose="030F0702030302020204" pitchFamily="66" charset="0"/>
              </a:rPr>
              <a:t>s u n n y  </a:t>
            </a:r>
            <a:endParaRPr lang="en-US" sz="8000" b="1" spc="50" dirty="0">
              <a:ln w="9525" cmpd="sng">
                <a:solidFill>
                  <a:srgbClr val="F19E87"/>
                </a:solidFill>
                <a:prstDash val="solid"/>
              </a:ln>
              <a:solidFill>
                <a:srgbClr val="002060"/>
              </a:solidFill>
              <a:effectLst>
                <a:glow rad="38100">
                  <a:srgbClr val="F19E87">
                    <a:alpha val="40000"/>
                  </a:srgbClr>
                </a:glow>
              </a:effectLst>
              <a:latin typeface="Comic Sans MS" panose="030F0702030302020204" pitchFamily="66" charset="0"/>
            </a:endParaRPr>
          </a:p>
        </p:txBody>
      </p:sp>
      <p:grpSp>
        <p:nvGrpSpPr>
          <p:cNvPr id="16" name="Google Shape;795;p39">
            <a:extLst>
              <a:ext uri="{FF2B5EF4-FFF2-40B4-BE49-F238E27FC236}">
                <a16:creationId xmlns:a16="http://schemas.microsoft.com/office/drawing/2014/main" id="{2205F883-D627-DE45-9438-73BD4C077ABC}"/>
              </a:ext>
            </a:extLst>
          </p:cNvPr>
          <p:cNvGrpSpPr/>
          <p:nvPr/>
        </p:nvGrpSpPr>
        <p:grpSpPr>
          <a:xfrm>
            <a:off x="6151161" y="2628901"/>
            <a:ext cx="3129999" cy="2347816"/>
            <a:chOff x="4079325" y="643800"/>
            <a:chExt cx="4562260" cy="3964771"/>
          </a:xfrm>
        </p:grpSpPr>
        <p:sp>
          <p:nvSpPr>
            <p:cNvPr id="17" name="Google Shape;796;p39">
              <a:extLst>
                <a:ext uri="{FF2B5EF4-FFF2-40B4-BE49-F238E27FC236}">
                  <a16:creationId xmlns:a16="http://schemas.microsoft.com/office/drawing/2014/main" id="{A50583DC-F83B-704F-BC29-2CB8CCC7C2C9}"/>
                </a:ext>
              </a:extLst>
            </p:cNvPr>
            <p:cNvSpPr/>
            <p:nvPr/>
          </p:nvSpPr>
          <p:spPr>
            <a:xfrm>
              <a:off x="4079325" y="643800"/>
              <a:ext cx="4562260" cy="3964771"/>
            </a:xfrm>
            <a:custGeom>
              <a:avLst/>
              <a:gdLst/>
              <a:ahLst/>
              <a:cxnLst/>
              <a:rect l="l" t="t" r="r" b="b"/>
              <a:pathLst>
                <a:path w="38003" h="33026" extrusionOk="0">
                  <a:moveTo>
                    <a:pt x="15941" y="0"/>
                  </a:moveTo>
                  <a:cubicBezTo>
                    <a:pt x="15539" y="0"/>
                    <a:pt x="15167" y="195"/>
                    <a:pt x="14930" y="518"/>
                  </a:cubicBezTo>
                  <a:lnTo>
                    <a:pt x="6926" y="11652"/>
                  </a:lnTo>
                  <a:cubicBezTo>
                    <a:pt x="6774" y="11865"/>
                    <a:pt x="6689" y="12115"/>
                    <a:pt x="6689" y="12377"/>
                  </a:cubicBezTo>
                  <a:lnTo>
                    <a:pt x="6689" y="21130"/>
                  </a:lnTo>
                  <a:cubicBezTo>
                    <a:pt x="6689" y="21130"/>
                    <a:pt x="5166" y="22524"/>
                    <a:pt x="3576" y="24303"/>
                  </a:cubicBezTo>
                  <a:cubicBezTo>
                    <a:pt x="3485" y="24735"/>
                    <a:pt x="3485" y="25204"/>
                    <a:pt x="3454" y="25619"/>
                  </a:cubicBezTo>
                  <a:cubicBezTo>
                    <a:pt x="3444" y="25615"/>
                    <a:pt x="3434" y="25614"/>
                    <a:pt x="3425" y="25614"/>
                  </a:cubicBezTo>
                  <a:cubicBezTo>
                    <a:pt x="3362" y="25614"/>
                    <a:pt x="3320" y="25677"/>
                    <a:pt x="3320" y="25704"/>
                  </a:cubicBezTo>
                  <a:cubicBezTo>
                    <a:pt x="3186" y="25887"/>
                    <a:pt x="2949" y="26021"/>
                    <a:pt x="2925" y="26179"/>
                  </a:cubicBezTo>
                  <a:cubicBezTo>
                    <a:pt x="2839" y="26496"/>
                    <a:pt x="2815" y="26873"/>
                    <a:pt x="2547" y="27056"/>
                  </a:cubicBezTo>
                  <a:cubicBezTo>
                    <a:pt x="2472" y="27117"/>
                    <a:pt x="2392" y="27137"/>
                    <a:pt x="2311" y="27137"/>
                  </a:cubicBezTo>
                  <a:cubicBezTo>
                    <a:pt x="2167" y="27137"/>
                    <a:pt x="2017" y="27074"/>
                    <a:pt x="1880" y="27074"/>
                  </a:cubicBezTo>
                  <a:cubicBezTo>
                    <a:pt x="1826" y="27074"/>
                    <a:pt x="1774" y="27084"/>
                    <a:pt x="1725" y="27111"/>
                  </a:cubicBezTo>
                  <a:cubicBezTo>
                    <a:pt x="1432" y="27294"/>
                    <a:pt x="1116" y="27537"/>
                    <a:pt x="982" y="27854"/>
                  </a:cubicBezTo>
                  <a:cubicBezTo>
                    <a:pt x="890" y="28104"/>
                    <a:pt x="726" y="28292"/>
                    <a:pt x="531" y="28451"/>
                  </a:cubicBezTo>
                  <a:cubicBezTo>
                    <a:pt x="202" y="29096"/>
                    <a:pt x="1" y="29693"/>
                    <a:pt x="1" y="30199"/>
                  </a:cubicBezTo>
                  <a:cubicBezTo>
                    <a:pt x="1" y="32922"/>
                    <a:pt x="2823" y="33026"/>
                    <a:pt x="3253" y="33026"/>
                  </a:cubicBezTo>
                  <a:cubicBezTo>
                    <a:pt x="3289" y="33026"/>
                    <a:pt x="3308" y="33025"/>
                    <a:pt x="3308" y="33025"/>
                  </a:cubicBezTo>
                  <a:lnTo>
                    <a:pt x="33227" y="33025"/>
                  </a:lnTo>
                  <a:cubicBezTo>
                    <a:pt x="38002" y="32367"/>
                    <a:pt x="36084" y="28091"/>
                    <a:pt x="35103" y="26873"/>
                  </a:cubicBezTo>
                  <a:cubicBezTo>
                    <a:pt x="34871" y="26593"/>
                    <a:pt x="34549" y="26264"/>
                    <a:pt x="34177" y="25917"/>
                  </a:cubicBezTo>
                  <a:cubicBezTo>
                    <a:pt x="33988" y="26088"/>
                    <a:pt x="33793" y="26258"/>
                    <a:pt x="33586" y="26416"/>
                  </a:cubicBezTo>
                  <a:cubicBezTo>
                    <a:pt x="33379" y="26039"/>
                    <a:pt x="33416" y="25631"/>
                    <a:pt x="33404" y="25229"/>
                  </a:cubicBezTo>
                  <a:cubicBezTo>
                    <a:pt x="33330" y="25168"/>
                    <a:pt x="33257" y="25107"/>
                    <a:pt x="33184" y="25046"/>
                  </a:cubicBezTo>
                  <a:cubicBezTo>
                    <a:pt x="32855" y="25704"/>
                    <a:pt x="32612" y="26404"/>
                    <a:pt x="32149" y="27001"/>
                  </a:cubicBezTo>
                  <a:cubicBezTo>
                    <a:pt x="32234" y="26337"/>
                    <a:pt x="32338" y="25673"/>
                    <a:pt x="32234" y="25009"/>
                  </a:cubicBezTo>
                  <a:cubicBezTo>
                    <a:pt x="32173" y="24699"/>
                    <a:pt x="32057" y="24388"/>
                    <a:pt x="31984" y="24071"/>
                  </a:cubicBezTo>
                  <a:cubicBezTo>
                    <a:pt x="30748" y="23097"/>
                    <a:pt x="29652" y="22311"/>
                    <a:pt x="29652" y="22311"/>
                  </a:cubicBezTo>
                  <a:lnTo>
                    <a:pt x="29591" y="12030"/>
                  </a:lnTo>
                  <a:cubicBezTo>
                    <a:pt x="29591" y="11762"/>
                    <a:pt x="29499" y="11500"/>
                    <a:pt x="29335" y="11281"/>
                  </a:cubicBezTo>
                  <a:lnTo>
                    <a:pt x="21112" y="542"/>
                  </a:lnTo>
                  <a:cubicBezTo>
                    <a:pt x="20856" y="201"/>
                    <a:pt x="20448" y="0"/>
                    <a:pt x="20022" y="0"/>
                  </a:cubicBezTo>
                  <a:close/>
                </a:path>
              </a:pathLst>
            </a:custGeom>
            <a:solidFill>
              <a:schemeClr val="accent5"/>
            </a:solidFill>
            <a:ln>
              <a:noFill/>
            </a:ln>
          </p:spPr>
          <p:txBody>
            <a:bodyPr spcFirstLastPara="1" wrap="square" lIns="91425" tIns="91425" rIns="91425" bIns="91425" anchor="ctr" anchorCtr="0">
              <a:noAutofit/>
            </a:bodyPr>
            <a:lstStyle/>
            <a:p>
              <a:endParaRPr dirty="0"/>
            </a:p>
          </p:txBody>
        </p:sp>
        <p:sp>
          <p:nvSpPr>
            <p:cNvPr id="18" name="Google Shape;797;p39">
              <a:extLst>
                <a:ext uri="{FF2B5EF4-FFF2-40B4-BE49-F238E27FC236}">
                  <a16:creationId xmlns:a16="http://schemas.microsoft.com/office/drawing/2014/main" id="{0B4FD19C-C281-DB45-BA3F-E29CA84501B0}"/>
                </a:ext>
              </a:extLst>
            </p:cNvPr>
            <p:cNvSpPr/>
            <p:nvPr/>
          </p:nvSpPr>
          <p:spPr>
            <a:xfrm>
              <a:off x="4924696" y="702623"/>
              <a:ext cx="2709889" cy="3880256"/>
            </a:xfrm>
            <a:custGeom>
              <a:avLst/>
              <a:gdLst/>
              <a:ahLst/>
              <a:cxnLst/>
              <a:rect l="l" t="t" r="r" b="b"/>
              <a:pathLst>
                <a:path w="22573" h="32322" extrusionOk="0">
                  <a:moveTo>
                    <a:pt x="8968" y="0"/>
                  </a:moveTo>
                  <a:cubicBezTo>
                    <a:pt x="8913" y="0"/>
                    <a:pt x="8865" y="76"/>
                    <a:pt x="8911" y="131"/>
                  </a:cubicBezTo>
                  <a:cubicBezTo>
                    <a:pt x="10135" y="1526"/>
                    <a:pt x="11317" y="2951"/>
                    <a:pt x="12456" y="4413"/>
                  </a:cubicBezTo>
                  <a:cubicBezTo>
                    <a:pt x="13601" y="5875"/>
                    <a:pt x="14704" y="7367"/>
                    <a:pt x="15763" y="8896"/>
                  </a:cubicBezTo>
                  <a:cubicBezTo>
                    <a:pt x="16336" y="9725"/>
                    <a:pt x="16902" y="10565"/>
                    <a:pt x="17451" y="11412"/>
                  </a:cubicBezTo>
                  <a:lnTo>
                    <a:pt x="97" y="11412"/>
                  </a:lnTo>
                  <a:cubicBezTo>
                    <a:pt x="0" y="11412"/>
                    <a:pt x="0" y="11564"/>
                    <a:pt x="97" y="11564"/>
                  </a:cubicBezTo>
                  <a:lnTo>
                    <a:pt x="17560" y="11564"/>
                  </a:lnTo>
                  <a:cubicBezTo>
                    <a:pt x="17560" y="11570"/>
                    <a:pt x="17560" y="11576"/>
                    <a:pt x="17560" y="11576"/>
                  </a:cubicBezTo>
                  <a:cubicBezTo>
                    <a:pt x="17560" y="11595"/>
                    <a:pt x="17560" y="11607"/>
                    <a:pt x="17566" y="11619"/>
                  </a:cubicBezTo>
                  <a:cubicBezTo>
                    <a:pt x="17560" y="11631"/>
                    <a:pt x="17560" y="11637"/>
                    <a:pt x="17560" y="11649"/>
                  </a:cubicBezTo>
                  <a:lnTo>
                    <a:pt x="17560" y="32249"/>
                  </a:lnTo>
                  <a:cubicBezTo>
                    <a:pt x="17560" y="32298"/>
                    <a:pt x="17598" y="32322"/>
                    <a:pt x="17636" y="32322"/>
                  </a:cubicBezTo>
                  <a:cubicBezTo>
                    <a:pt x="17674" y="32322"/>
                    <a:pt x="17712" y="32298"/>
                    <a:pt x="17712" y="32249"/>
                  </a:cubicBezTo>
                  <a:lnTo>
                    <a:pt x="17712" y="11649"/>
                  </a:lnTo>
                  <a:cubicBezTo>
                    <a:pt x="17712" y="11643"/>
                    <a:pt x="17712" y="11631"/>
                    <a:pt x="17706" y="11625"/>
                  </a:cubicBezTo>
                  <a:lnTo>
                    <a:pt x="17712" y="11619"/>
                  </a:lnTo>
                  <a:cubicBezTo>
                    <a:pt x="17712" y="11607"/>
                    <a:pt x="17712" y="11595"/>
                    <a:pt x="17712" y="11588"/>
                  </a:cubicBezTo>
                  <a:cubicBezTo>
                    <a:pt x="17712" y="11576"/>
                    <a:pt x="17712" y="11570"/>
                    <a:pt x="17712" y="11564"/>
                  </a:cubicBezTo>
                  <a:lnTo>
                    <a:pt x="22476" y="11564"/>
                  </a:lnTo>
                  <a:cubicBezTo>
                    <a:pt x="22573" y="11564"/>
                    <a:pt x="22573" y="11412"/>
                    <a:pt x="22476" y="11412"/>
                  </a:cubicBezTo>
                  <a:lnTo>
                    <a:pt x="17633" y="11412"/>
                  </a:lnTo>
                  <a:cubicBezTo>
                    <a:pt x="17633" y="11412"/>
                    <a:pt x="17627" y="11412"/>
                    <a:pt x="17627" y="11406"/>
                  </a:cubicBezTo>
                  <a:cubicBezTo>
                    <a:pt x="16616" y="9846"/>
                    <a:pt x="15562" y="8311"/>
                    <a:pt x="14460" y="6807"/>
                  </a:cubicBezTo>
                  <a:cubicBezTo>
                    <a:pt x="13370" y="5315"/>
                    <a:pt x="12231" y="3853"/>
                    <a:pt x="11061" y="2422"/>
                  </a:cubicBezTo>
                  <a:cubicBezTo>
                    <a:pt x="10391" y="1611"/>
                    <a:pt x="9715" y="814"/>
                    <a:pt x="9021" y="28"/>
                  </a:cubicBezTo>
                  <a:cubicBezTo>
                    <a:pt x="9004" y="8"/>
                    <a:pt x="8986" y="0"/>
                    <a:pt x="8968"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9" name="Google Shape;798;p39">
              <a:extLst>
                <a:ext uri="{FF2B5EF4-FFF2-40B4-BE49-F238E27FC236}">
                  <a16:creationId xmlns:a16="http://schemas.microsoft.com/office/drawing/2014/main" id="{07DAAD3D-6E33-5D45-B5DD-62A8590112DA}"/>
                </a:ext>
              </a:extLst>
            </p:cNvPr>
            <p:cNvSpPr/>
            <p:nvPr/>
          </p:nvSpPr>
          <p:spPr>
            <a:xfrm>
              <a:off x="7322994" y="3171260"/>
              <a:ext cx="353907" cy="1397742"/>
            </a:xfrm>
            <a:custGeom>
              <a:avLst/>
              <a:gdLst/>
              <a:ahLst/>
              <a:cxnLst/>
              <a:rect l="l" t="t" r="r" b="b"/>
              <a:pathLst>
                <a:path w="2948" h="11643" extrusionOk="0">
                  <a:moveTo>
                    <a:pt x="75" y="1"/>
                  </a:moveTo>
                  <a:cubicBezTo>
                    <a:pt x="38" y="1"/>
                    <a:pt x="0" y="26"/>
                    <a:pt x="0" y="76"/>
                  </a:cubicBezTo>
                  <a:lnTo>
                    <a:pt x="0" y="11569"/>
                  </a:lnTo>
                  <a:cubicBezTo>
                    <a:pt x="0" y="11618"/>
                    <a:pt x="38" y="11642"/>
                    <a:pt x="76" y="11642"/>
                  </a:cubicBezTo>
                  <a:cubicBezTo>
                    <a:pt x="114" y="11642"/>
                    <a:pt x="153" y="11618"/>
                    <a:pt x="153" y="11569"/>
                  </a:cubicBezTo>
                  <a:lnTo>
                    <a:pt x="153" y="155"/>
                  </a:lnTo>
                  <a:cubicBezTo>
                    <a:pt x="1048" y="581"/>
                    <a:pt x="1931" y="1038"/>
                    <a:pt x="2796" y="1525"/>
                  </a:cubicBezTo>
                  <a:cubicBezTo>
                    <a:pt x="2809" y="1532"/>
                    <a:pt x="2821" y="1536"/>
                    <a:pt x="2833" y="1536"/>
                  </a:cubicBezTo>
                  <a:cubicBezTo>
                    <a:pt x="2901" y="1536"/>
                    <a:pt x="2948" y="1433"/>
                    <a:pt x="2875" y="1391"/>
                  </a:cubicBezTo>
                  <a:cubicBezTo>
                    <a:pt x="2010" y="910"/>
                    <a:pt x="1127" y="453"/>
                    <a:pt x="232" y="27"/>
                  </a:cubicBezTo>
                  <a:cubicBezTo>
                    <a:pt x="219" y="20"/>
                    <a:pt x="207" y="18"/>
                    <a:pt x="196" y="18"/>
                  </a:cubicBezTo>
                  <a:cubicBezTo>
                    <a:pt x="175" y="18"/>
                    <a:pt x="156" y="27"/>
                    <a:pt x="140" y="39"/>
                  </a:cubicBezTo>
                  <a:cubicBezTo>
                    <a:pt x="128" y="14"/>
                    <a:pt x="101" y="1"/>
                    <a:pt x="75"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0" name="Google Shape;799;p39">
              <a:extLst>
                <a:ext uri="{FF2B5EF4-FFF2-40B4-BE49-F238E27FC236}">
                  <a16:creationId xmlns:a16="http://schemas.microsoft.com/office/drawing/2014/main" id="{FAC5E797-92BE-6542-AB8A-500F1A6CDDF5}"/>
                </a:ext>
              </a:extLst>
            </p:cNvPr>
            <p:cNvSpPr/>
            <p:nvPr/>
          </p:nvSpPr>
          <p:spPr>
            <a:xfrm>
              <a:off x="4864673" y="3171500"/>
              <a:ext cx="17647" cy="1416470"/>
            </a:xfrm>
            <a:custGeom>
              <a:avLst/>
              <a:gdLst/>
              <a:ahLst/>
              <a:cxnLst/>
              <a:rect l="l" t="t" r="r" b="b"/>
              <a:pathLst>
                <a:path w="147" h="11799" extrusionOk="0">
                  <a:moveTo>
                    <a:pt x="74" y="0"/>
                  </a:moveTo>
                  <a:cubicBezTo>
                    <a:pt x="37" y="0"/>
                    <a:pt x="1" y="25"/>
                    <a:pt x="1" y="74"/>
                  </a:cubicBezTo>
                  <a:lnTo>
                    <a:pt x="1" y="11725"/>
                  </a:lnTo>
                  <a:cubicBezTo>
                    <a:pt x="1" y="11774"/>
                    <a:pt x="37" y="11799"/>
                    <a:pt x="74" y="11799"/>
                  </a:cubicBezTo>
                  <a:cubicBezTo>
                    <a:pt x="110" y="11799"/>
                    <a:pt x="147" y="11774"/>
                    <a:pt x="147" y="11725"/>
                  </a:cubicBezTo>
                  <a:lnTo>
                    <a:pt x="147" y="74"/>
                  </a:lnTo>
                  <a:cubicBezTo>
                    <a:pt x="147" y="25"/>
                    <a:pt x="110" y="0"/>
                    <a:pt x="74"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1" name="Google Shape;800;p39">
              <a:extLst>
                <a:ext uri="{FF2B5EF4-FFF2-40B4-BE49-F238E27FC236}">
                  <a16:creationId xmlns:a16="http://schemas.microsoft.com/office/drawing/2014/main" id="{11BA21F7-06A1-FB45-B751-D970E65B5DC1}"/>
                </a:ext>
              </a:extLst>
            </p:cNvPr>
            <p:cNvSpPr/>
            <p:nvPr/>
          </p:nvSpPr>
          <p:spPr>
            <a:xfrm>
              <a:off x="5228775" y="2589514"/>
              <a:ext cx="1437719" cy="1437599"/>
            </a:xfrm>
            <a:custGeom>
              <a:avLst/>
              <a:gdLst/>
              <a:ahLst/>
              <a:cxnLst/>
              <a:rect l="l" t="t" r="r" b="b"/>
              <a:pathLst>
                <a:path w="11976" h="11975" extrusionOk="0">
                  <a:moveTo>
                    <a:pt x="5988" y="0"/>
                  </a:moveTo>
                  <a:cubicBezTo>
                    <a:pt x="2687" y="0"/>
                    <a:pt x="1" y="2686"/>
                    <a:pt x="1" y="5987"/>
                  </a:cubicBezTo>
                  <a:cubicBezTo>
                    <a:pt x="1" y="9295"/>
                    <a:pt x="2687" y="11975"/>
                    <a:pt x="5988" y="11975"/>
                  </a:cubicBezTo>
                  <a:cubicBezTo>
                    <a:pt x="9296" y="11975"/>
                    <a:pt x="11976" y="9295"/>
                    <a:pt x="11976" y="5987"/>
                  </a:cubicBezTo>
                  <a:cubicBezTo>
                    <a:pt x="11976" y="2686"/>
                    <a:pt x="9296" y="0"/>
                    <a:pt x="598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2" name="Google Shape;801;p39">
              <a:extLst>
                <a:ext uri="{FF2B5EF4-FFF2-40B4-BE49-F238E27FC236}">
                  <a16:creationId xmlns:a16="http://schemas.microsoft.com/office/drawing/2014/main" id="{5E27985E-D183-3C4A-A351-63FC2CF80618}"/>
                </a:ext>
              </a:extLst>
            </p:cNvPr>
            <p:cNvSpPr/>
            <p:nvPr/>
          </p:nvSpPr>
          <p:spPr>
            <a:xfrm>
              <a:off x="5644137" y="1198775"/>
              <a:ext cx="544907" cy="545507"/>
            </a:xfrm>
            <a:custGeom>
              <a:avLst/>
              <a:gdLst/>
              <a:ahLst/>
              <a:cxnLst/>
              <a:rect l="l" t="t" r="r" b="b"/>
              <a:pathLst>
                <a:path w="4539" h="4544" extrusionOk="0">
                  <a:moveTo>
                    <a:pt x="2266" y="0"/>
                  </a:moveTo>
                  <a:cubicBezTo>
                    <a:pt x="1018" y="0"/>
                    <a:pt x="0" y="1017"/>
                    <a:pt x="0" y="2272"/>
                  </a:cubicBezTo>
                  <a:cubicBezTo>
                    <a:pt x="0" y="3527"/>
                    <a:pt x="1018" y="4544"/>
                    <a:pt x="2266" y="4544"/>
                  </a:cubicBezTo>
                  <a:cubicBezTo>
                    <a:pt x="3521" y="4544"/>
                    <a:pt x="4538" y="3527"/>
                    <a:pt x="4538" y="2272"/>
                  </a:cubicBezTo>
                  <a:cubicBezTo>
                    <a:pt x="4538" y="1017"/>
                    <a:pt x="3521" y="0"/>
                    <a:pt x="226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3" name="Google Shape;802;p39">
              <a:extLst>
                <a:ext uri="{FF2B5EF4-FFF2-40B4-BE49-F238E27FC236}">
                  <a16:creationId xmlns:a16="http://schemas.microsoft.com/office/drawing/2014/main" id="{62BC20DF-ED8D-DA44-B588-C33F73EAE7E4}"/>
                </a:ext>
              </a:extLst>
            </p:cNvPr>
            <p:cNvSpPr/>
            <p:nvPr/>
          </p:nvSpPr>
          <p:spPr>
            <a:xfrm>
              <a:off x="7183979" y="2269230"/>
              <a:ext cx="321134" cy="454869"/>
            </a:xfrm>
            <a:custGeom>
              <a:avLst/>
              <a:gdLst/>
              <a:ahLst/>
              <a:cxnLst/>
              <a:rect l="l" t="t" r="r" b="b"/>
              <a:pathLst>
                <a:path w="2675" h="3789" extrusionOk="0">
                  <a:moveTo>
                    <a:pt x="1335" y="0"/>
                  </a:moveTo>
                  <a:cubicBezTo>
                    <a:pt x="598" y="0"/>
                    <a:pt x="1" y="853"/>
                    <a:pt x="1" y="1895"/>
                  </a:cubicBezTo>
                  <a:cubicBezTo>
                    <a:pt x="1" y="2942"/>
                    <a:pt x="598" y="3789"/>
                    <a:pt x="1335" y="3789"/>
                  </a:cubicBezTo>
                  <a:cubicBezTo>
                    <a:pt x="2078" y="3789"/>
                    <a:pt x="2675" y="2942"/>
                    <a:pt x="2675" y="1895"/>
                  </a:cubicBezTo>
                  <a:cubicBezTo>
                    <a:pt x="2675" y="853"/>
                    <a:pt x="2078" y="0"/>
                    <a:pt x="133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4" name="Google Shape;803;p39">
              <a:extLst>
                <a:ext uri="{FF2B5EF4-FFF2-40B4-BE49-F238E27FC236}">
                  <a16:creationId xmlns:a16="http://schemas.microsoft.com/office/drawing/2014/main" id="{3B118DC5-18F4-CC4E-B32E-E342BCB6C377}"/>
                </a:ext>
              </a:extLst>
            </p:cNvPr>
            <p:cNvSpPr/>
            <p:nvPr/>
          </p:nvSpPr>
          <p:spPr>
            <a:xfrm>
              <a:off x="5145462" y="2470788"/>
              <a:ext cx="1618994" cy="1649487"/>
            </a:xfrm>
            <a:custGeom>
              <a:avLst/>
              <a:gdLst/>
              <a:ahLst/>
              <a:cxnLst/>
              <a:rect l="l" t="t" r="r" b="b"/>
              <a:pathLst>
                <a:path w="13486" h="13740" extrusionOk="0">
                  <a:moveTo>
                    <a:pt x="7049" y="157"/>
                  </a:moveTo>
                  <a:cubicBezTo>
                    <a:pt x="7526" y="157"/>
                    <a:pt x="7998" y="223"/>
                    <a:pt x="8461" y="356"/>
                  </a:cubicBezTo>
                  <a:cubicBezTo>
                    <a:pt x="9752" y="733"/>
                    <a:pt x="10897" y="1574"/>
                    <a:pt x="11732" y="2615"/>
                  </a:cubicBezTo>
                  <a:cubicBezTo>
                    <a:pt x="12530" y="3608"/>
                    <a:pt x="13072" y="4820"/>
                    <a:pt x="13254" y="6081"/>
                  </a:cubicBezTo>
                  <a:cubicBezTo>
                    <a:pt x="13437" y="7305"/>
                    <a:pt x="13260" y="8560"/>
                    <a:pt x="12743" y="9687"/>
                  </a:cubicBezTo>
                  <a:cubicBezTo>
                    <a:pt x="12243" y="10777"/>
                    <a:pt x="11445" y="11733"/>
                    <a:pt x="10434" y="12385"/>
                  </a:cubicBezTo>
                  <a:cubicBezTo>
                    <a:pt x="9874" y="12751"/>
                    <a:pt x="9259" y="13000"/>
                    <a:pt x="8619" y="13171"/>
                  </a:cubicBezTo>
                  <a:cubicBezTo>
                    <a:pt x="8241" y="13268"/>
                    <a:pt x="7864" y="13341"/>
                    <a:pt x="7486" y="13415"/>
                  </a:cubicBezTo>
                  <a:cubicBezTo>
                    <a:pt x="7090" y="13494"/>
                    <a:pt x="6694" y="13561"/>
                    <a:pt x="6286" y="13585"/>
                  </a:cubicBezTo>
                  <a:cubicBezTo>
                    <a:pt x="6201" y="13590"/>
                    <a:pt x="6115" y="13593"/>
                    <a:pt x="6029" y="13593"/>
                  </a:cubicBezTo>
                  <a:cubicBezTo>
                    <a:pt x="5723" y="13593"/>
                    <a:pt x="5416" y="13559"/>
                    <a:pt x="5117" y="13488"/>
                  </a:cubicBezTo>
                  <a:cubicBezTo>
                    <a:pt x="4745" y="13402"/>
                    <a:pt x="4386" y="13268"/>
                    <a:pt x="4039" y="13116"/>
                  </a:cubicBezTo>
                  <a:cubicBezTo>
                    <a:pt x="3387" y="12836"/>
                    <a:pt x="2699" y="12550"/>
                    <a:pt x="2169" y="12068"/>
                  </a:cubicBezTo>
                  <a:cubicBezTo>
                    <a:pt x="1645" y="11599"/>
                    <a:pt x="1353" y="10948"/>
                    <a:pt x="1066" y="10314"/>
                  </a:cubicBezTo>
                  <a:cubicBezTo>
                    <a:pt x="762" y="9626"/>
                    <a:pt x="451" y="8926"/>
                    <a:pt x="281" y="8189"/>
                  </a:cubicBezTo>
                  <a:cubicBezTo>
                    <a:pt x="208" y="7854"/>
                    <a:pt x="159" y="7519"/>
                    <a:pt x="159" y="7177"/>
                  </a:cubicBezTo>
                  <a:cubicBezTo>
                    <a:pt x="177" y="7165"/>
                    <a:pt x="189" y="7147"/>
                    <a:pt x="189" y="7117"/>
                  </a:cubicBezTo>
                  <a:cubicBezTo>
                    <a:pt x="159" y="5831"/>
                    <a:pt x="518" y="4558"/>
                    <a:pt x="1182" y="3468"/>
                  </a:cubicBezTo>
                  <a:cubicBezTo>
                    <a:pt x="1517" y="2926"/>
                    <a:pt x="1925" y="2427"/>
                    <a:pt x="2400" y="2000"/>
                  </a:cubicBezTo>
                  <a:cubicBezTo>
                    <a:pt x="2918" y="1525"/>
                    <a:pt x="3521" y="1147"/>
                    <a:pt x="4154" y="855"/>
                  </a:cubicBezTo>
                  <a:cubicBezTo>
                    <a:pt x="4837" y="544"/>
                    <a:pt x="5568" y="313"/>
                    <a:pt x="6311" y="209"/>
                  </a:cubicBezTo>
                  <a:cubicBezTo>
                    <a:pt x="6557" y="174"/>
                    <a:pt x="6804" y="157"/>
                    <a:pt x="7049" y="157"/>
                  </a:cubicBezTo>
                  <a:close/>
                  <a:moveTo>
                    <a:pt x="7074" y="1"/>
                  </a:moveTo>
                  <a:cubicBezTo>
                    <a:pt x="6409" y="1"/>
                    <a:pt x="5745" y="135"/>
                    <a:pt x="5111" y="331"/>
                  </a:cubicBezTo>
                  <a:cubicBezTo>
                    <a:pt x="3759" y="752"/>
                    <a:pt x="2516" y="1501"/>
                    <a:pt x="1608" y="2609"/>
                  </a:cubicBezTo>
                  <a:cubicBezTo>
                    <a:pt x="780" y="3620"/>
                    <a:pt x="244" y="4863"/>
                    <a:pt x="86" y="6160"/>
                  </a:cubicBezTo>
                  <a:cubicBezTo>
                    <a:pt x="49" y="6453"/>
                    <a:pt x="37" y="6751"/>
                    <a:pt x="37" y="7050"/>
                  </a:cubicBezTo>
                  <a:cubicBezTo>
                    <a:pt x="19" y="7062"/>
                    <a:pt x="7" y="7086"/>
                    <a:pt x="7" y="7110"/>
                  </a:cubicBezTo>
                  <a:cubicBezTo>
                    <a:pt x="0" y="7890"/>
                    <a:pt x="220" y="8651"/>
                    <a:pt x="500" y="9370"/>
                  </a:cubicBezTo>
                  <a:cubicBezTo>
                    <a:pt x="640" y="9723"/>
                    <a:pt x="792" y="10071"/>
                    <a:pt x="951" y="10412"/>
                  </a:cubicBezTo>
                  <a:cubicBezTo>
                    <a:pt x="1097" y="10741"/>
                    <a:pt x="1243" y="11076"/>
                    <a:pt x="1432" y="11386"/>
                  </a:cubicBezTo>
                  <a:cubicBezTo>
                    <a:pt x="1608" y="11685"/>
                    <a:pt x="1828" y="11971"/>
                    <a:pt x="2090" y="12202"/>
                  </a:cubicBezTo>
                  <a:cubicBezTo>
                    <a:pt x="2358" y="12440"/>
                    <a:pt x="2668" y="12629"/>
                    <a:pt x="2985" y="12793"/>
                  </a:cubicBezTo>
                  <a:cubicBezTo>
                    <a:pt x="3320" y="12970"/>
                    <a:pt x="3667" y="13122"/>
                    <a:pt x="4014" y="13268"/>
                  </a:cubicBezTo>
                  <a:cubicBezTo>
                    <a:pt x="4362" y="13421"/>
                    <a:pt x="4721" y="13555"/>
                    <a:pt x="5086" y="13640"/>
                  </a:cubicBezTo>
                  <a:cubicBezTo>
                    <a:pt x="5392" y="13711"/>
                    <a:pt x="5699" y="13740"/>
                    <a:pt x="6005" y="13740"/>
                  </a:cubicBezTo>
                  <a:cubicBezTo>
                    <a:pt x="6510" y="13740"/>
                    <a:pt x="7014" y="13662"/>
                    <a:pt x="7511" y="13567"/>
                  </a:cubicBezTo>
                  <a:cubicBezTo>
                    <a:pt x="8260" y="13421"/>
                    <a:pt x="9015" y="13262"/>
                    <a:pt x="9716" y="12952"/>
                  </a:cubicBezTo>
                  <a:cubicBezTo>
                    <a:pt x="10836" y="12452"/>
                    <a:pt x="11780" y="11593"/>
                    <a:pt x="12438" y="10564"/>
                  </a:cubicBezTo>
                  <a:cubicBezTo>
                    <a:pt x="13114" y="9504"/>
                    <a:pt x="13486" y="8268"/>
                    <a:pt x="13480" y="7013"/>
                  </a:cubicBezTo>
                  <a:cubicBezTo>
                    <a:pt x="13474" y="5703"/>
                    <a:pt x="13078" y="4406"/>
                    <a:pt x="12389" y="3291"/>
                  </a:cubicBezTo>
                  <a:cubicBezTo>
                    <a:pt x="11683" y="2140"/>
                    <a:pt x="10666" y="1172"/>
                    <a:pt x="9448" y="581"/>
                  </a:cubicBezTo>
                  <a:cubicBezTo>
                    <a:pt x="8814" y="270"/>
                    <a:pt x="8132" y="69"/>
                    <a:pt x="7437" y="15"/>
                  </a:cubicBezTo>
                  <a:cubicBezTo>
                    <a:pt x="7316" y="5"/>
                    <a:pt x="7195" y="1"/>
                    <a:pt x="7074"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 name="Google Shape;804;p39">
              <a:extLst>
                <a:ext uri="{FF2B5EF4-FFF2-40B4-BE49-F238E27FC236}">
                  <a16:creationId xmlns:a16="http://schemas.microsoft.com/office/drawing/2014/main" id="{6C47A697-091C-C041-B6C7-B6F9B5842AD7}"/>
                </a:ext>
              </a:extLst>
            </p:cNvPr>
            <p:cNvSpPr/>
            <p:nvPr/>
          </p:nvSpPr>
          <p:spPr>
            <a:xfrm>
              <a:off x="5558544" y="1131309"/>
              <a:ext cx="719700" cy="691008"/>
            </a:xfrm>
            <a:custGeom>
              <a:avLst/>
              <a:gdLst/>
              <a:ahLst/>
              <a:cxnLst/>
              <a:rect l="l" t="t" r="r" b="b"/>
              <a:pathLst>
                <a:path w="5995" h="5756" extrusionOk="0">
                  <a:moveTo>
                    <a:pt x="3105" y="153"/>
                  </a:moveTo>
                  <a:cubicBezTo>
                    <a:pt x="3185" y="153"/>
                    <a:pt x="3265" y="155"/>
                    <a:pt x="3345" y="160"/>
                  </a:cubicBezTo>
                  <a:cubicBezTo>
                    <a:pt x="3923" y="191"/>
                    <a:pt x="4472" y="379"/>
                    <a:pt x="4892" y="787"/>
                  </a:cubicBezTo>
                  <a:cubicBezTo>
                    <a:pt x="5739" y="1604"/>
                    <a:pt x="5848" y="2913"/>
                    <a:pt x="5428" y="3967"/>
                  </a:cubicBezTo>
                  <a:cubicBezTo>
                    <a:pt x="5233" y="4442"/>
                    <a:pt x="4922" y="4887"/>
                    <a:pt x="4502" y="5179"/>
                  </a:cubicBezTo>
                  <a:cubicBezTo>
                    <a:pt x="4061" y="5493"/>
                    <a:pt x="3536" y="5603"/>
                    <a:pt x="3002" y="5603"/>
                  </a:cubicBezTo>
                  <a:cubicBezTo>
                    <a:pt x="2946" y="5603"/>
                    <a:pt x="2889" y="5602"/>
                    <a:pt x="2833" y="5599"/>
                  </a:cubicBezTo>
                  <a:cubicBezTo>
                    <a:pt x="2236" y="5575"/>
                    <a:pt x="1627" y="5459"/>
                    <a:pt x="1176" y="5033"/>
                  </a:cubicBezTo>
                  <a:cubicBezTo>
                    <a:pt x="756" y="4643"/>
                    <a:pt x="452" y="4101"/>
                    <a:pt x="305" y="3547"/>
                  </a:cubicBezTo>
                  <a:cubicBezTo>
                    <a:pt x="159" y="3011"/>
                    <a:pt x="159" y="2444"/>
                    <a:pt x="342" y="1914"/>
                  </a:cubicBezTo>
                  <a:cubicBezTo>
                    <a:pt x="512" y="1433"/>
                    <a:pt x="823" y="995"/>
                    <a:pt x="1243" y="708"/>
                  </a:cubicBezTo>
                  <a:cubicBezTo>
                    <a:pt x="1353" y="635"/>
                    <a:pt x="1463" y="574"/>
                    <a:pt x="1578" y="519"/>
                  </a:cubicBezTo>
                  <a:cubicBezTo>
                    <a:pt x="1609" y="507"/>
                    <a:pt x="1621" y="477"/>
                    <a:pt x="1615" y="452"/>
                  </a:cubicBezTo>
                  <a:cubicBezTo>
                    <a:pt x="1859" y="300"/>
                    <a:pt x="2145" y="239"/>
                    <a:pt x="2431" y="203"/>
                  </a:cubicBezTo>
                  <a:cubicBezTo>
                    <a:pt x="2652" y="171"/>
                    <a:pt x="2879" y="153"/>
                    <a:pt x="3105" y="153"/>
                  </a:cubicBezTo>
                  <a:close/>
                  <a:moveTo>
                    <a:pt x="3121" y="0"/>
                  </a:moveTo>
                  <a:cubicBezTo>
                    <a:pt x="3033" y="0"/>
                    <a:pt x="2945" y="3"/>
                    <a:pt x="2857" y="8"/>
                  </a:cubicBezTo>
                  <a:cubicBezTo>
                    <a:pt x="2547" y="26"/>
                    <a:pt x="2224" y="57"/>
                    <a:pt x="1926" y="148"/>
                  </a:cubicBezTo>
                  <a:cubicBezTo>
                    <a:pt x="1779" y="197"/>
                    <a:pt x="1639" y="258"/>
                    <a:pt x="1511" y="343"/>
                  </a:cubicBezTo>
                  <a:cubicBezTo>
                    <a:pt x="1487" y="355"/>
                    <a:pt x="1475" y="379"/>
                    <a:pt x="1475" y="398"/>
                  </a:cubicBezTo>
                  <a:cubicBezTo>
                    <a:pt x="994" y="629"/>
                    <a:pt x="604" y="1031"/>
                    <a:pt x="354" y="1506"/>
                  </a:cubicBezTo>
                  <a:cubicBezTo>
                    <a:pt x="92" y="2018"/>
                    <a:pt x="1" y="2596"/>
                    <a:pt x="74" y="3169"/>
                  </a:cubicBezTo>
                  <a:cubicBezTo>
                    <a:pt x="153" y="3772"/>
                    <a:pt x="409" y="4351"/>
                    <a:pt x="787" y="4832"/>
                  </a:cubicBezTo>
                  <a:cubicBezTo>
                    <a:pt x="975" y="5069"/>
                    <a:pt x="1195" y="5289"/>
                    <a:pt x="1463" y="5435"/>
                  </a:cubicBezTo>
                  <a:cubicBezTo>
                    <a:pt x="1737" y="5587"/>
                    <a:pt x="2047" y="5666"/>
                    <a:pt x="2358" y="5709"/>
                  </a:cubicBezTo>
                  <a:cubicBezTo>
                    <a:pt x="2572" y="5738"/>
                    <a:pt x="2791" y="5755"/>
                    <a:pt x="3009" y="5755"/>
                  </a:cubicBezTo>
                  <a:cubicBezTo>
                    <a:pt x="3438" y="5755"/>
                    <a:pt x="3865" y="5687"/>
                    <a:pt x="4252" y="5502"/>
                  </a:cubicBezTo>
                  <a:cubicBezTo>
                    <a:pt x="4746" y="5270"/>
                    <a:pt x="5136" y="4850"/>
                    <a:pt x="5397" y="4375"/>
                  </a:cubicBezTo>
                  <a:cubicBezTo>
                    <a:pt x="5970" y="3333"/>
                    <a:pt x="5994" y="1933"/>
                    <a:pt x="5257" y="970"/>
                  </a:cubicBezTo>
                  <a:cubicBezTo>
                    <a:pt x="4904" y="507"/>
                    <a:pt x="4405" y="184"/>
                    <a:pt x="3832" y="69"/>
                  </a:cubicBezTo>
                  <a:cubicBezTo>
                    <a:pt x="3597" y="20"/>
                    <a:pt x="3358" y="0"/>
                    <a:pt x="312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6" name="Google Shape;805;p39">
              <a:extLst>
                <a:ext uri="{FF2B5EF4-FFF2-40B4-BE49-F238E27FC236}">
                  <a16:creationId xmlns:a16="http://schemas.microsoft.com/office/drawing/2014/main" id="{94B8F688-06DB-8341-ACB0-CF36F7481EE0}"/>
                </a:ext>
              </a:extLst>
            </p:cNvPr>
            <p:cNvSpPr/>
            <p:nvPr/>
          </p:nvSpPr>
          <p:spPr>
            <a:xfrm>
              <a:off x="7111591" y="2195882"/>
              <a:ext cx="473237" cy="614896"/>
            </a:xfrm>
            <a:custGeom>
              <a:avLst/>
              <a:gdLst/>
              <a:ahLst/>
              <a:cxnLst/>
              <a:rect l="l" t="t" r="r" b="b"/>
              <a:pathLst>
                <a:path w="3942" h="5122" extrusionOk="0">
                  <a:moveTo>
                    <a:pt x="2017" y="167"/>
                  </a:moveTo>
                  <a:cubicBezTo>
                    <a:pt x="2748" y="313"/>
                    <a:pt x="3351" y="891"/>
                    <a:pt x="3601" y="1586"/>
                  </a:cubicBezTo>
                  <a:cubicBezTo>
                    <a:pt x="3911" y="2445"/>
                    <a:pt x="3710" y="3419"/>
                    <a:pt x="3235" y="4181"/>
                  </a:cubicBezTo>
                  <a:cubicBezTo>
                    <a:pt x="3010" y="4540"/>
                    <a:pt x="2693" y="4869"/>
                    <a:pt x="2261" y="4954"/>
                  </a:cubicBezTo>
                  <a:cubicBezTo>
                    <a:pt x="2185" y="4968"/>
                    <a:pt x="2108" y="4975"/>
                    <a:pt x="2032" y="4975"/>
                  </a:cubicBezTo>
                  <a:cubicBezTo>
                    <a:pt x="1708" y="4975"/>
                    <a:pt x="1383" y="4856"/>
                    <a:pt x="1122" y="4674"/>
                  </a:cubicBezTo>
                  <a:cubicBezTo>
                    <a:pt x="391" y="4162"/>
                    <a:pt x="165" y="3139"/>
                    <a:pt x="190" y="2298"/>
                  </a:cubicBezTo>
                  <a:cubicBezTo>
                    <a:pt x="208" y="1842"/>
                    <a:pt x="318" y="1373"/>
                    <a:pt x="574" y="983"/>
                  </a:cubicBezTo>
                  <a:cubicBezTo>
                    <a:pt x="793" y="654"/>
                    <a:pt x="1116" y="380"/>
                    <a:pt x="1493" y="258"/>
                  </a:cubicBezTo>
                  <a:cubicBezTo>
                    <a:pt x="1591" y="228"/>
                    <a:pt x="1688" y="203"/>
                    <a:pt x="1792" y="191"/>
                  </a:cubicBezTo>
                  <a:cubicBezTo>
                    <a:pt x="1804" y="191"/>
                    <a:pt x="1810" y="191"/>
                    <a:pt x="1816" y="185"/>
                  </a:cubicBezTo>
                  <a:lnTo>
                    <a:pt x="1847" y="185"/>
                  </a:lnTo>
                  <a:cubicBezTo>
                    <a:pt x="1901" y="173"/>
                    <a:pt x="1950" y="173"/>
                    <a:pt x="2005" y="167"/>
                  </a:cubicBezTo>
                  <a:close/>
                  <a:moveTo>
                    <a:pt x="1941" y="1"/>
                  </a:moveTo>
                  <a:cubicBezTo>
                    <a:pt x="1917" y="1"/>
                    <a:pt x="1898" y="11"/>
                    <a:pt x="1883" y="27"/>
                  </a:cubicBezTo>
                  <a:cubicBezTo>
                    <a:pt x="1859" y="33"/>
                    <a:pt x="1834" y="33"/>
                    <a:pt x="1804" y="39"/>
                  </a:cubicBezTo>
                  <a:lnTo>
                    <a:pt x="1792" y="39"/>
                  </a:lnTo>
                  <a:cubicBezTo>
                    <a:pt x="1359" y="87"/>
                    <a:pt x="963" y="301"/>
                    <a:pt x="671" y="617"/>
                  </a:cubicBezTo>
                  <a:cubicBezTo>
                    <a:pt x="348" y="965"/>
                    <a:pt x="159" y="1409"/>
                    <a:pt x="80" y="1872"/>
                  </a:cubicBezTo>
                  <a:cubicBezTo>
                    <a:pt x="1" y="2359"/>
                    <a:pt x="31" y="2871"/>
                    <a:pt x="147" y="3352"/>
                  </a:cubicBezTo>
                  <a:cubicBezTo>
                    <a:pt x="257" y="3803"/>
                    <a:pt x="452" y="4235"/>
                    <a:pt x="775" y="4576"/>
                  </a:cubicBezTo>
                  <a:cubicBezTo>
                    <a:pt x="1079" y="4887"/>
                    <a:pt x="1499" y="5094"/>
                    <a:pt x="1938" y="5119"/>
                  </a:cubicBezTo>
                  <a:cubicBezTo>
                    <a:pt x="1968" y="5121"/>
                    <a:pt x="1999" y="5122"/>
                    <a:pt x="2029" y="5122"/>
                  </a:cubicBezTo>
                  <a:cubicBezTo>
                    <a:pt x="2449" y="5122"/>
                    <a:pt x="2823" y="4926"/>
                    <a:pt x="3101" y="4613"/>
                  </a:cubicBezTo>
                  <a:cubicBezTo>
                    <a:pt x="3424" y="4254"/>
                    <a:pt x="3643" y="3803"/>
                    <a:pt x="3777" y="3340"/>
                  </a:cubicBezTo>
                  <a:cubicBezTo>
                    <a:pt x="3905" y="2877"/>
                    <a:pt x="3942" y="2384"/>
                    <a:pt x="3844" y="1903"/>
                  </a:cubicBezTo>
                  <a:cubicBezTo>
                    <a:pt x="3680" y="1074"/>
                    <a:pt x="3077" y="331"/>
                    <a:pt x="2261" y="69"/>
                  </a:cubicBezTo>
                  <a:cubicBezTo>
                    <a:pt x="2163" y="39"/>
                    <a:pt x="2060" y="14"/>
                    <a:pt x="1956" y="2"/>
                  </a:cubicBezTo>
                  <a:cubicBezTo>
                    <a:pt x="1951" y="1"/>
                    <a:pt x="1946" y="1"/>
                    <a:pt x="194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 name="Google Shape;806;p39">
              <a:extLst>
                <a:ext uri="{FF2B5EF4-FFF2-40B4-BE49-F238E27FC236}">
                  <a16:creationId xmlns:a16="http://schemas.microsoft.com/office/drawing/2014/main" id="{8EF84EDD-2421-1440-86B1-EA17B9F808FC}"/>
                </a:ext>
              </a:extLst>
            </p:cNvPr>
            <p:cNvSpPr/>
            <p:nvPr/>
          </p:nvSpPr>
          <p:spPr>
            <a:xfrm>
              <a:off x="5474991" y="2386516"/>
              <a:ext cx="127613" cy="114768"/>
            </a:xfrm>
            <a:custGeom>
              <a:avLst/>
              <a:gdLst/>
              <a:ahLst/>
              <a:cxnLst/>
              <a:rect l="l" t="t" r="r" b="b"/>
              <a:pathLst>
                <a:path w="1063" h="956" extrusionOk="0">
                  <a:moveTo>
                    <a:pt x="584" y="152"/>
                  </a:moveTo>
                  <a:cubicBezTo>
                    <a:pt x="640" y="152"/>
                    <a:pt x="696" y="164"/>
                    <a:pt x="746" y="187"/>
                  </a:cubicBezTo>
                  <a:cubicBezTo>
                    <a:pt x="910" y="260"/>
                    <a:pt x="947" y="449"/>
                    <a:pt x="873" y="601"/>
                  </a:cubicBezTo>
                  <a:cubicBezTo>
                    <a:pt x="815" y="717"/>
                    <a:pt x="705" y="800"/>
                    <a:pt x="585" y="800"/>
                  </a:cubicBezTo>
                  <a:cubicBezTo>
                    <a:pt x="542" y="800"/>
                    <a:pt x="497" y="790"/>
                    <a:pt x="453" y="765"/>
                  </a:cubicBezTo>
                  <a:cubicBezTo>
                    <a:pt x="301" y="686"/>
                    <a:pt x="210" y="479"/>
                    <a:pt x="289" y="315"/>
                  </a:cubicBezTo>
                  <a:cubicBezTo>
                    <a:pt x="289" y="308"/>
                    <a:pt x="295" y="308"/>
                    <a:pt x="295" y="302"/>
                  </a:cubicBezTo>
                  <a:cubicBezTo>
                    <a:pt x="301" y="296"/>
                    <a:pt x="301" y="290"/>
                    <a:pt x="307" y="284"/>
                  </a:cubicBezTo>
                  <a:cubicBezTo>
                    <a:pt x="367" y="196"/>
                    <a:pt x="475" y="152"/>
                    <a:pt x="584" y="152"/>
                  </a:cubicBezTo>
                  <a:close/>
                  <a:moveTo>
                    <a:pt x="587" y="0"/>
                  </a:moveTo>
                  <a:cubicBezTo>
                    <a:pt x="425" y="0"/>
                    <a:pt x="266" y="72"/>
                    <a:pt x="173" y="211"/>
                  </a:cubicBezTo>
                  <a:cubicBezTo>
                    <a:pt x="173" y="217"/>
                    <a:pt x="167" y="223"/>
                    <a:pt x="167" y="223"/>
                  </a:cubicBezTo>
                  <a:cubicBezTo>
                    <a:pt x="161" y="229"/>
                    <a:pt x="161" y="235"/>
                    <a:pt x="155" y="241"/>
                  </a:cubicBezTo>
                  <a:cubicBezTo>
                    <a:pt x="1" y="555"/>
                    <a:pt x="263" y="955"/>
                    <a:pt x="590" y="955"/>
                  </a:cubicBezTo>
                  <a:cubicBezTo>
                    <a:pt x="651" y="955"/>
                    <a:pt x="713" y="942"/>
                    <a:pt x="776" y="911"/>
                  </a:cubicBezTo>
                  <a:cubicBezTo>
                    <a:pt x="947" y="826"/>
                    <a:pt x="1062" y="631"/>
                    <a:pt x="1062" y="442"/>
                  </a:cubicBezTo>
                  <a:cubicBezTo>
                    <a:pt x="1062" y="241"/>
                    <a:pt x="928" y="77"/>
                    <a:pt x="739" y="22"/>
                  </a:cubicBezTo>
                  <a:cubicBezTo>
                    <a:pt x="690" y="7"/>
                    <a:pt x="638" y="0"/>
                    <a:pt x="58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8" name="Google Shape;807;p39">
              <a:extLst>
                <a:ext uri="{FF2B5EF4-FFF2-40B4-BE49-F238E27FC236}">
                  <a16:creationId xmlns:a16="http://schemas.microsoft.com/office/drawing/2014/main" id="{89B6747A-07E6-9044-8EB9-FC1DD6388054}"/>
                </a:ext>
              </a:extLst>
            </p:cNvPr>
            <p:cNvSpPr/>
            <p:nvPr/>
          </p:nvSpPr>
          <p:spPr>
            <a:xfrm>
              <a:off x="5627211" y="2339697"/>
              <a:ext cx="127493" cy="114288"/>
            </a:xfrm>
            <a:custGeom>
              <a:avLst/>
              <a:gdLst/>
              <a:ahLst/>
              <a:cxnLst/>
              <a:rect l="l" t="t" r="r" b="b"/>
              <a:pathLst>
                <a:path w="1062" h="952" extrusionOk="0">
                  <a:moveTo>
                    <a:pt x="572" y="151"/>
                  </a:moveTo>
                  <a:cubicBezTo>
                    <a:pt x="629" y="151"/>
                    <a:pt x="687" y="163"/>
                    <a:pt x="738" y="187"/>
                  </a:cubicBezTo>
                  <a:cubicBezTo>
                    <a:pt x="903" y="260"/>
                    <a:pt x="945" y="449"/>
                    <a:pt x="866" y="601"/>
                  </a:cubicBezTo>
                  <a:cubicBezTo>
                    <a:pt x="813" y="717"/>
                    <a:pt x="700" y="801"/>
                    <a:pt x="579" y="801"/>
                  </a:cubicBezTo>
                  <a:cubicBezTo>
                    <a:pt x="535" y="801"/>
                    <a:pt x="490" y="790"/>
                    <a:pt x="446" y="765"/>
                  </a:cubicBezTo>
                  <a:cubicBezTo>
                    <a:pt x="300" y="680"/>
                    <a:pt x="202" y="479"/>
                    <a:pt x="282" y="315"/>
                  </a:cubicBezTo>
                  <a:cubicBezTo>
                    <a:pt x="288" y="309"/>
                    <a:pt x="288" y="303"/>
                    <a:pt x="288" y="296"/>
                  </a:cubicBezTo>
                  <a:cubicBezTo>
                    <a:pt x="294" y="296"/>
                    <a:pt x="300" y="290"/>
                    <a:pt x="300" y="284"/>
                  </a:cubicBezTo>
                  <a:cubicBezTo>
                    <a:pt x="359" y="193"/>
                    <a:pt x="465" y="151"/>
                    <a:pt x="572" y="151"/>
                  </a:cubicBezTo>
                  <a:close/>
                  <a:moveTo>
                    <a:pt x="580" y="0"/>
                  </a:moveTo>
                  <a:cubicBezTo>
                    <a:pt x="420" y="0"/>
                    <a:pt x="264" y="72"/>
                    <a:pt x="172" y="211"/>
                  </a:cubicBezTo>
                  <a:cubicBezTo>
                    <a:pt x="166" y="211"/>
                    <a:pt x="166" y="217"/>
                    <a:pt x="160" y="223"/>
                  </a:cubicBezTo>
                  <a:cubicBezTo>
                    <a:pt x="160" y="229"/>
                    <a:pt x="154" y="236"/>
                    <a:pt x="154" y="236"/>
                  </a:cubicBezTo>
                  <a:cubicBezTo>
                    <a:pt x="0" y="553"/>
                    <a:pt x="260" y="952"/>
                    <a:pt x="581" y="952"/>
                  </a:cubicBezTo>
                  <a:cubicBezTo>
                    <a:pt x="642" y="952"/>
                    <a:pt x="706" y="938"/>
                    <a:pt x="769" y="906"/>
                  </a:cubicBezTo>
                  <a:cubicBezTo>
                    <a:pt x="945" y="826"/>
                    <a:pt x="1061" y="631"/>
                    <a:pt x="1061" y="443"/>
                  </a:cubicBezTo>
                  <a:cubicBezTo>
                    <a:pt x="1061" y="242"/>
                    <a:pt x="921" y="77"/>
                    <a:pt x="732" y="22"/>
                  </a:cubicBezTo>
                  <a:cubicBezTo>
                    <a:pt x="682" y="8"/>
                    <a:pt x="631" y="0"/>
                    <a:pt x="58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 name="Google Shape;808;p39">
              <a:extLst>
                <a:ext uri="{FF2B5EF4-FFF2-40B4-BE49-F238E27FC236}">
                  <a16:creationId xmlns:a16="http://schemas.microsoft.com/office/drawing/2014/main" id="{1F3CF8EF-2596-074F-B4B6-C2C1BC187F41}"/>
                </a:ext>
              </a:extLst>
            </p:cNvPr>
            <p:cNvSpPr/>
            <p:nvPr/>
          </p:nvSpPr>
          <p:spPr>
            <a:xfrm>
              <a:off x="5771267" y="2310406"/>
              <a:ext cx="127493" cy="114408"/>
            </a:xfrm>
            <a:custGeom>
              <a:avLst/>
              <a:gdLst/>
              <a:ahLst/>
              <a:cxnLst/>
              <a:rect l="l" t="t" r="r" b="b"/>
              <a:pathLst>
                <a:path w="1062" h="953" extrusionOk="0">
                  <a:moveTo>
                    <a:pt x="581" y="153"/>
                  </a:moveTo>
                  <a:cubicBezTo>
                    <a:pt x="636" y="153"/>
                    <a:pt x="691" y="164"/>
                    <a:pt x="738" y="187"/>
                  </a:cubicBezTo>
                  <a:cubicBezTo>
                    <a:pt x="903" y="260"/>
                    <a:pt x="945" y="449"/>
                    <a:pt x="866" y="601"/>
                  </a:cubicBezTo>
                  <a:cubicBezTo>
                    <a:pt x="813" y="718"/>
                    <a:pt x="703" y="801"/>
                    <a:pt x="584" y="801"/>
                  </a:cubicBezTo>
                  <a:cubicBezTo>
                    <a:pt x="540" y="801"/>
                    <a:pt x="496" y="790"/>
                    <a:pt x="452" y="766"/>
                  </a:cubicBezTo>
                  <a:cubicBezTo>
                    <a:pt x="300" y="687"/>
                    <a:pt x="208" y="480"/>
                    <a:pt x="288" y="315"/>
                  </a:cubicBezTo>
                  <a:cubicBezTo>
                    <a:pt x="288" y="309"/>
                    <a:pt x="288" y="303"/>
                    <a:pt x="294" y="297"/>
                  </a:cubicBezTo>
                  <a:cubicBezTo>
                    <a:pt x="294" y="297"/>
                    <a:pt x="300" y="291"/>
                    <a:pt x="300" y="285"/>
                  </a:cubicBezTo>
                  <a:cubicBezTo>
                    <a:pt x="364" y="196"/>
                    <a:pt x="473" y="153"/>
                    <a:pt x="581" y="153"/>
                  </a:cubicBezTo>
                  <a:close/>
                  <a:moveTo>
                    <a:pt x="583" y="1"/>
                  </a:moveTo>
                  <a:cubicBezTo>
                    <a:pt x="424" y="1"/>
                    <a:pt x="264" y="73"/>
                    <a:pt x="172" y="212"/>
                  </a:cubicBezTo>
                  <a:cubicBezTo>
                    <a:pt x="166" y="212"/>
                    <a:pt x="166" y="218"/>
                    <a:pt x="166" y="224"/>
                  </a:cubicBezTo>
                  <a:cubicBezTo>
                    <a:pt x="160" y="230"/>
                    <a:pt x="160" y="236"/>
                    <a:pt x="154" y="236"/>
                  </a:cubicBezTo>
                  <a:cubicBezTo>
                    <a:pt x="0" y="553"/>
                    <a:pt x="259" y="952"/>
                    <a:pt x="585" y="952"/>
                  </a:cubicBezTo>
                  <a:cubicBezTo>
                    <a:pt x="647" y="952"/>
                    <a:pt x="711" y="938"/>
                    <a:pt x="775" y="906"/>
                  </a:cubicBezTo>
                  <a:cubicBezTo>
                    <a:pt x="945" y="827"/>
                    <a:pt x="1061" y="632"/>
                    <a:pt x="1061" y="443"/>
                  </a:cubicBezTo>
                  <a:cubicBezTo>
                    <a:pt x="1061" y="242"/>
                    <a:pt x="921" y="78"/>
                    <a:pt x="732" y="23"/>
                  </a:cubicBezTo>
                  <a:cubicBezTo>
                    <a:pt x="684" y="8"/>
                    <a:pt x="633" y="1"/>
                    <a:pt x="583"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0" name="Google Shape;809;p39">
              <a:extLst>
                <a:ext uri="{FF2B5EF4-FFF2-40B4-BE49-F238E27FC236}">
                  <a16:creationId xmlns:a16="http://schemas.microsoft.com/office/drawing/2014/main" id="{F13B6081-7B68-F347-9A09-A22DEC98F821}"/>
                </a:ext>
              </a:extLst>
            </p:cNvPr>
            <p:cNvSpPr/>
            <p:nvPr/>
          </p:nvSpPr>
          <p:spPr>
            <a:xfrm>
              <a:off x="5941494" y="2300202"/>
              <a:ext cx="127613" cy="114888"/>
            </a:xfrm>
            <a:custGeom>
              <a:avLst/>
              <a:gdLst/>
              <a:ahLst/>
              <a:cxnLst/>
              <a:rect l="l" t="t" r="r" b="b"/>
              <a:pathLst>
                <a:path w="1063" h="957" extrusionOk="0">
                  <a:moveTo>
                    <a:pt x="586" y="153"/>
                  </a:moveTo>
                  <a:cubicBezTo>
                    <a:pt x="641" y="153"/>
                    <a:pt x="696" y="164"/>
                    <a:pt x="746" y="187"/>
                  </a:cubicBezTo>
                  <a:cubicBezTo>
                    <a:pt x="910" y="266"/>
                    <a:pt x="947" y="449"/>
                    <a:pt x="873" y="607"/>
                  </a:cubicBezTo>
                  <a:cubicBezTo>
                    <a:pt x="815" y="720"/>
                    <a:pt x="702" y="803"/>
                    <a:pt x="580" y="803"/>
                  </a:cubicBezTo>
                  <a:cubicBezTo>
                    <a:pt x="538" y="803"/>
                    <a:pt x="495" y="793"/>
                    <a:pt x="453" y="772"/>
                  </a:cubicBezTo>
                  <a:cubicBezTo>
                    <a:pt x="301" y="686"/>
                    <a:pt x="210" y="479"/>
                    <a:pt x="289" y="321"/>
                  </a:cubicBezTo>
                  <a:cubicBezTo>
                    <a:pt x="289" y="315"/>
                    <a:pt x="295" y="309"/>
                    <a:pt x="295" y="303"/>
                  </a:cubicBezTo>
                  <a:cubicBezTo>
                    <a:pt x="295" y="297"/>
                    <a:pt x="301" y="297"/>
                    <a:pt x="307" y="290"/>
                  </a:cubicBezTo>
                  <a:cubicBezTo>
                    <a:pt x="368" y="198"/>
                    <a:pt x="476" y="153"/>
                    <a:pt x="586" y="153"/>
                  </a:cubicBezTo>
                  <a:close/>
                  <a:moveTo>
                    <a:pt x="587" y="1"/>
                  </a:moveTo>
                  <a:cubicBezTo>
                    <a:pt x="425" y="1"/>
                    <a:pt x="266" y="73"/>
                    <a:pt x="173" y="211"/>
                  </a:cubicBezTo>
                  <a:cubicBezTo>
                    <a:pt x="173" y="217"/>
                    <a:pt x="167" y="223"/>
                    <a:pt x="167" y="230"/>
                  </a:cubicBezTo>
                  <a:cubicBezTo>
                    <a:pt x="161" y="230"/>
                    <a:pt x="161" y="236"/>
                    <a:pt x="155" y="242"/>
                  </a:cubicBezTo>
                  <a:cubicBezTo>
                    <a:pt x="1" y="560"/>
                    <a:pt x="262" y="956"/>
                    <a:pt x="589" y="956"/>
                  </a:cubicBezTo>
                  <a:cubicBezTo>
                    <a:pt x="650" y="956"/>
                    <a:pt x="713" y="942"/>
                    <a:pt x="776" y="912"/>
                  </a:cubicBezTo>
                  <a:cubicBezTo>
                    <a:pt x="947" y="826"/>
                    <a:pt x="1062" y="632"/>
                    <a:pt x="1062" y="443"/>
                  </a:cubicBezTo>
                  <a:cubicBezTo>
                    <a:pt x="1062" y="242"/>
                    <a:pt x="928" y="83"/>
                    <a:pt x="739" y="22"/>
                  </a:cubicBezTo>
                  <a:cubicBezTo>
                    <a:pt x="690" y="8"/>
                    <a:pt x="638" y="1"/>
                    <a:pt x="58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 name="Google Shape;810;p39">
              <a:extLst>
                <a:ext uri="{FF2B5EF4-FFF2-40B4-BE49-F238E27FC236}">
                  <a16:creationId xmlns:a16="http://schemas.microsoft.com/office/drawing/2014/main" id="{6F160FA1-8EA6-194C-997F-9C51A584524D}"/>
                </a:ext>
              </a:extLst>
            </p:cNvPr>
            <p:cNvSpPr/>
            <p:nvPr/>
          </p:nvSpPr>
          <p:spPr>
            <a:xfrm>
              <a:off x="6082669" y="2329493"/>
              <a:ext cx="127493" cy="114288"/>
            </a:xfrm>
            <a:custGeom>
              <a:avLst/>
              <a:gdLst/>
              <a:ahLst/>
              <a:cxnLst/>
              <a:rect l="l" t="t" r="r" b="b"/>
              <a:pathLst>
                <a:path w="1062" h="952" extrusionOk="0">
                  <a:moveTo>
                    <a:pt x="583" y="152"/>
                  </a:moveTo>
                  <a:cubicBezTo>
                    <a:pt x="639" y="152"/>
                    <a:pt x="695" y="164"/>
                    <a:pt x="745" y="187"/>
                  </a:cubicBezTo>
                  <a:cubicBezTo>
                    <a:pt x="910" y="260"/>
                    <a:pt x="946" y="448"/>
                    <a:pt x="873" y="601"/>
                  </a:cubicBezTo>
                  <a:cubicBezTo>
                    <a:pt x="815" y="717"/>
                    <a:pt x="704" y="800"/>
                    <a:pt x="584" y="800"/>
                  </a:cubicBezTo>
                  <a:cubicBezTo>
                    <a:pt x="541" y="800"/>
                    <a:pt x="496" y="789"/>
                    <a:pt x="453" y="765"/>
                  </a:cubicBezTo>
                  <a:cubicBezTo>
                    <a:pt x="300" y="686"/>
                    <a:pt x="209" y="479"/>
                    <a:pt x="288" y="314"/>
                  </a:cubicBezTo>
                  <a:cubicBezTo>
                    <a:pt x="288" y="308"/>
                    <a:pt x="294" y="302"/>
                    <a:pt x="294" y="296"/>
                  </a:cubicBezTo>
                  <a:cubicBezTo>
                    <a:pt x="300" y="296"/>
                    <a:pt x="300" y="290"/>
                    <a:pt x="307" y="284"/>
                  </a:cubicBezTo>
                  <a:cubicBezTo>
                    <a:pt x="367" y="196"/>
                    <a:pt x="475" y="152"/>
                    <a:pt x="583" y="152"/>
                  </a:cubicBezTo>
                  <a:close/>
                  <a:moveTo>
                    <a:pt x="586" y="0"/>
                  </a:moveTo>
                  <a:cubicBezTo>
                    <a:pt x="424" y="0"/>
                    <a:pt x="265" y="72"/>
                    <a:pt x="173" y="211"/>
                  </a:cubicBezTo>
                  <a:cubicBezTo>
                    <a:pt x="173" y="211"/>
                    <a:pt x="166" y="217"/>
                    <a:pt x="166" y="223"/>
                  </a:cubicBezTo>
                  <a:cubicBezTo>
                    <a:pt x="160" y="229"/>
                    <a:pt x="160" y="235"/>
                    <a:pt x="154" y="241"/>
                  </a:cubicBezTo>
                  <a:cubicBezTo>
                    <a:pt x="1" y="554"/>
                    <a:pt x="260" y="952"/>
                    <a:pt x="585" y="952"/>
                  </a:cubicBezTo>
                  <a:cubicBezTo>
                    <a:pt x="647" y="952"/>
                    <a:pt x="711" y="937"/>
                    <a:pt x="776" y="905"/>
                  </a:cubicBezTo>
                  <a:cubicBezTo>
                    <a:pt x="946" y="826"/>
                    <a:pt x="1062" y="631"/>
                    <a:pt x="1062" y="442"/>
                  </a:cubicBezTo>
                  <a:cubicBezTo>
                    <a:pt x="1062" y="241"/>
                    <a:pt x="928" y="77"/>
                    <a:pt x="739" y="22"/>
                  </a:cubicBezTo>
                  <a:cubicBezTo>
                    <a:pt x="689" y="7"/>
                    <a:pt x="638" y="0"/>
                    <a:pt x="58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2" name="Google Shape;811;p39">
              <a:extLst>
                <a:ext uri="{FF2B5EF4-FFF2-40B4-BE49-F238E27FC236}">
                  <a16:creationId xmlns:a16="http://schemas.microsoft.com/office/drawing/2014/main" id="{E4D683E7-38F1-584F-9EBF-E45926CF551A}"/>
                </a:ext>
              </a:extLst>
            </p:cNvPr>
            <p:cNvSpPr/>
            <p:nvPr/>
          </p:nvSpPr>
          <p:spPr>
            <a:xfrm>
              <a:off x="6262499" y="2386516"/>
              <a:ext cx="127613" cy="114768"/>
            </a:xfrm>
            <a:custGeom>
              <a:avLst/>
              <a:gdLst/>
              <a:ahLst/>
              <a:cxnLst/>
              <a:rect l="l" t="t" r="r" b="b"/>
              <a:pathLst>
                <a:path w="1063" h="956" extrusionOk="0">
                  <a:moveTo>
                    <a:pt x="584" y="152"/>
                  </a:moveTo>
                  <a:cubicBezTo>
                    <a:pt x="640" y="152"/>
                    <a:pt x="696" y="164"/>
                    <a:pt x="746" y="187"/>
                  </a:cubicBezTo>
                  <a:cubicBezTo>
                    <a:pt x="910" y="260"/>
                    <a:pt x="947" y="449"/>
                    <a:pt x="873" y="601"/>
                  </a:cubicBezTo>
                  <a:cubicBezTo>
                    <a:pt x="815" y="717"/>
                    <a:pt x="705" y="800"/>
                    <a:pt x="585" y="800"/>
                  </a:cubicBezTo>
                  <a:cubicBezTo>
                    <a:pt x="541" y="800"/>
                    <a:pt x="497" y="790"/>
                    <a:pt x="453" y="765"/>
                  </a:cubicBezTo>
                  <a:cubicBezTo>
                    <a:pt x="301" y="686"/>
                    <a:pt x="210" y="479"/>
                    <a:pt x="289" y="315"/>
                  </a:cubicBezTo>
                  <a:cubicBezTo>
                    <a:pt x="289" y="308"/>
                    <a:pt x="289" y="302"/>
                    <a:pt x="295" y="302"/>
                  </a:cubicBezTo>
                  <a:cubicBezTo>
                    <a:pt x="295" y="296"/>
                    <a:pt x="301" y="290"/>
                    <a:pt x="307" y="284"/>
                  </a:cubicBezTo>
                  <a:cubicBezTo>
                    <a:pt x="367" y="196"/>
                    <a:pt x="475" y="152"/>
                    <a:pt x="584" y="152"/>
                  </a:cubicBezTo>
                  <a:close/>
                  <a:moveTo>
                    <a:pt x="587" y="0"/>
                  </a:moveTo>
                  <a:cubicBezTo>
                    <a:pt x="425" y="0"/>
                    <a:pt x="265" y="72"/>
                    <a:pt x="173" y="211"/>
                  </a:cubicBezTo>
                  <a:cubicBezTo>
                    <a:pt x="173" y="217"/>
                    <a:pt x="167" y="217"/>
                    <a:pt x="167" y="223"/>
                  </a:cubicBezTo>
                  <a:cubicBezTo>
                    <a:pt x="161" y="229"/>
                    <a:pt x="161" y="235"/>
                    <a:pt x="155" y="241"/>
                  </a:cubicBezTo>
                  <a:cubicBezTo>
                    <a:pt x="0" y="555"/>
                    <a:pt x="263" y="955"/>
                    <a:pt x="590" y="955"/>
                  </a:cubicBezTo>
                  <a:cubicBezTo>
                    <a:pt x="651" y="955"/>
                    <a:pt x="713" y="942"/>
                    <a:pt x="776" y="911"/>
                  </a:cubicBezTo>
                  <a:cubicBezTo>
                    <a:pt x="947" y="826"/>
                    <a:pt x="1062" y="631"/>
                    <a:pt x="1062" y="442"/>
                  </a:cubicBezTo>
                  <a:cubicBezTo>
                    <a:pt x="1062" y="241"/>
                    <a:pt x="922" y="77"/>
                    <a:pt x="739" y="22"/>
                  </a:cubicBezTo>
                  <a:cubicBezTo>
                    <a:pt x="690" y="7"/>
                    <a:pt x="638" y="0"/>
                    <a:pt x="58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3" name="Google Shape;812;p39">
              <a:extLst>
                <a:ext uri="{FF2B5EF4-FFF2-40B4-BE49-F238E27FC236}">
                  <a16:creationId xmlns:a16="http://schemas.microsoft.com/office/drawing/2014/main" id="{45BAE886-1064-484D-B31E-9A2BC3986588}"/>
                </a:ext>
              </a:extLst>
            </p:cNvPr>
            <p:cNvSpPr/>
            <p:nvPr/>
          </p:nvSpPr>
          <p:spPr>
            <a:xfrm>
              <a:off x="6394911" y="2453742"/>
              <a:ext cx="127493" cy="114408"/>
            </a:xfrm>
            <a:custGeom>
              <a:avLst/>
              <a:gdLst/>
              <a:ahLst/>
              <a:cxnLst/>
              <a:rect l="l" t="t" r="r" b="b"/>
              <a:pathLst>
                <a:path w="1062" h="953" extrusionOk="0">
                  <a:moveTo>
                    <a:pt x="581" y="153"/>
                  </a:moveTo>
                  <a:cubicBezTo>
                    <a:pt x="637" y="153"/>
                    <a:pt x="691" y="164"/>
                    <a:pt x="739" y="187"/>
                  </a:cubicBezTo>
                  <a:cubicBezTo>
                    <a:pt x="903" y="260"/>
                    <a:pt x="946" y="449"/>
                    <a:pt x="873" y="601"/>
                  </a:cubicBezTo>
                  <a:cubicBezTo>
                    <a:pt x="815" y="717"/>
                    <a:pt x="704" y="801"/>
                    <a:pt x="584" y="801"/>
                  </a:cubicBezTo>
                  <a:cubicBezTo>
                    <a:pt x="541" y="801"/>
                    <a:pt x="496" y="790"/>
                    <a:pt x="453" y="766"/>
                  </a:cubicBezTo>
                  <a:cubicBezTo>
                    <a:pt x="300" y="686"/>
                    <a:pt x="209" y="479"/>
                    <a:pt x="288" y="315"/>
                  </a:cubicBezTo>
                  <a:cubicBezTo>
                    <a:pt x="288" y="309"/>
                    <a:pt x="288" y="303"/>
                    <a:pt x="294" y="297"/>
                  </a:cubicBezTo>
                  <a:cubicBezTo>
                    <a:pt x="294" y="297"/>
                    <a:pt x="300" y="291"/>
                    <a:pt x="300" y="284"/>
                  </a:cubicBezTo>
                  <a:cubicBezTo>
                    <a:pt x="365" y="196"/>
                    <a:pt x="474" y="153"/>
                    <a:pt x="581" y="153"/>
                  </a:cubicBezTo>
                  <a:close/>
                  <a:moveTo>
                    <a:pt x="586" y="1"/>
                  </a:moveTo>
                  <a:cubicBezTo>
                    <a:pt x="424" y="1"/>
                    <a:pt x="265" y="73"/>
                    <a:pt x="172" y="211"/>
                  </a:cubicBezTo>
                  <a:cubicBezTo>
                    <a:pt x="166" y="211"/>
                    <a:pt x="166" y="217"/>
                    <a:pt x="166" y="224"/>
                  </a:cubicBezTo>
                  <a:cubicBezTo>
                    <a:pt x="160" y="230"/>
                    <a:pt x="160" y="236"/>
                    <a:pt x="154" y="242"/>
                  </a:cubicBezTo>
                  <a:cubicBezTo>
                    <a:pt x="1" y="554"/>
                    <a:pt x="260" y="952"/>
                    <a:pt x="585" y="952"/>
                  </a:cubicBezTo>
                  <a:cubicBezTo>
                    <a:pt x="647" y="952"/>
                    <a:pt x="711" y="938"/>
                    <a:pt x="775" y="906"/>
                  </a:cubicBezTo>
                  <a:cubicBezTo>
                    <a:pt x="946" y="827"/>
                    <a:pt x="1062" y="632"/>
                    <a:pt x="1062" y="443"/>
                  </a:cubicBezTo>
                  <a:cubicBezTo>
                    <a:pt x="1062" y="242"/>
                    <a:pt x="922" y="77"/>
                    <a:pt x="739" y="23"/>
                  </a:cubicBezTo>
                  <a:cubicBezTo>
                    <a:pt x="689" y="8"/>
                    <a:pt x="637" y="1"/>
                    <a:pt x="58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4" name="Google Shape;813;p39">
              <a:extLst>
                <a:ext uri="{FF2B5EF4-FFF2-40B4-BE49-F238E27FC236}">
                  <a16:creationId xmlns:a16="http://schemas.microsoft.com/office/drawing/2014/main" id="{C9B45094-C181-2849-B6D9-A9F3BD57308C}"/>
                </a:ext>
              </a:extLst>
            </p:cNvPr>
            <p:cNvSpPr/>
            <p:nvPr/>
          </p:nvSpPr>
          <p:spPr>
            <a:xfrm>
              <a:off x="6543409" y="2584592"/>
              <a:ext cx="127493" cy="114408"/>
            </a:xfrm>
            <a:custGeom>
              <a:avLst/>
              <a:gdLst/>
              <a:ahLst/>
              <a:cxnLst/>
              <a:rect l="l" t="t" r="r" b="b"/>
              <a:pathLst>
                <a:path w="1062" h="953" extrusionOk="0">
                  <a:moveTo>
                    <a:pt x="581" y="153"/>
                  </a:moveTo>
                  <a:cubicBezTo>
                    <a:pt x="636" y="153"/>
                    <a:pt x="691" y="164"/>
                    <a:pt x="738" y="187"/>
                  </a:cubicBezTo>
                  <a:cubicBezTo>
                    <a:pt x="903" y="260"/>
                    <a:pt x="945" y="449"/>
                    <a:pt x="866" y="601"/>
                  </a:cubicBezTo>
                  <a:cubicBezTo>
                    <a:pt x="813" y="718"/>
                    <a:pt x="700" y="801"/>
                    <a:pt x="581" y="801"/>
                  </a:cubicBezTo>
                  <a:cubicBezTo>
                    <a:pt x="538" y="801"/>
                    <a:pt x="494" y="790"/>
                    <a:pt x="452" y="766"/>
                  </a:cubicBezTo>
                  <a:cubicBezTo>
                    <a:pt x="300" y="687"/>
                    <a:pt x="202" y="480"/>
                    <a:pt x="282" y="315"/>
                  </a:cubicBezTo>
                  <a:cubicBezTo>
                    <a:pt x="288" y="309"/>
                    <a:pt x="288" y="303"/>
                    <a:pt x="288" y="297"/>
                  </a:cubicBezTo>
                  <a:cubicBezTo>
                    <a:pt x="294" y="297"/>
                    <a:pt x="300" y="291"/>
                    <a:pt x="300" y="285"/>
                  </a:cubicBezTo>
                  <a:cubicBezTo>
                    <a:pt x="364" y="196"/>
                    <a:pt x="473" y="153"/>
                    <a:pt x="581" y="153"/>
                  </a:cubicBezTo>
                  <a:close/>
                  <a:moveTo>
                    <a:pt x="580" y="1"/>
                  </a:moveTo>
                  <a:cubicBezTo>
                    <a:pt x="420" y="1"/>
                    <a:pt x="264" y="73"/>
                    <a:pt x="172" y="212"/>
                  </a:cubicBezTo>
                  <a:cubicBezTo>
                    <a:pt x="166" y="218"/>
                    <a:pt x="166" y="218"/>
                    <a:pt x="166" y="224"/>
                  </a:cubicBezTo>
                  <a:cubicBezTo>
                    <a:pt x="160" y="230"/>
                    <a:pt x="154" y="236"/>
                    <a:pt x="154" y="242"/>
                  </a:cubicBezTo>
                  <a:cubicBezTo>
                    <a:pt x="0" y="554"/>
                    <a:pt x="259" y="952"/>
                    <a:pt x="585" y="952"/>
                  </a:cubicBezTo>
                  <a:cubicBezTo>
                    <a:pt x="646" y="952"/>
                    <a:pt x="711" y="938"/>
                    <a:pt x="775" y="906"/>
                  </a:cubicBezTo>
                  <a:cubicBezTo>
                    <a:pt x="945" y="827"/>
                    <a:pt x="1061" y="632"/>
                    <a:pt x="1061" y="443"/>
                  </a:cubicBezTo>
                  <a:cubicBezTo>
                    <a:pt x="1061" y="242"/>
                    <a:pt x="921" y="78"/>
                    <a:pt x="732" y="23"/>
                  </a:cubicBezTo>
                  <a:cubicBezTo>
                    <a:pt x="682" y="8"/>
                    <a:pt x="631" y="1"/>
                    <a:pt x="58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5" name="Google Shape;814;p39">
              <a:extLst>
                <a:ext uri="{FF2B5EF4-FFF2-40B4-BE49-F238E27FC236}">
                  <a16:creationId xmlns:a16="http://schemas.microsoft.com/office/drawing/2014/main" id="{5142A89E-D28C-C443-9461-C7D0B951E4CC}"/>
                </a:ext>
              </a:extLst>
            </p:cNvPr>
            <p:cNvSpPr/>
            <p:nvPr/>
          </p:nvSpPr>
          <p:spPr>
            <a:xfrm>
              <a:off x="6650011" y="2735971"/>
              <a:ext cx="126893" cy="114168"/>
            </a:xfrm>
            <a:custGeom>
              <a:avLst/>
              <a:gdLst/>
              <a:ahLst/>
              <a:cxnLst/>
              <a:rect l="l" t="t" r="r" b="b"/>
              <a:pathLst>
                <a:path w="1057" h="951" extrusionOk="0">
                  <a:moveTo>
                    <a:pt x="580" y="147"/>
                  </a:moveTo>
                  <a:cubicBezTo>
                    <a:pt x="635" y="147"/>
                    <a:pt x="690" y="158"/>
                    <a:pt x="740" y="181"/>
                  </a:cubicBezTo>
                  <a:cubicBezTo>
                    <a:pt x="904" y="260"/>
                    <a:pt x="947" y="443"/>
                    <a:pt x="868" y="601"/>
                  </a:cubicBezTo>
                  <a:cubicBezTo>
                    <a:pt x="813" y="714"/>
                    <a:pt x="699" y="800"/>
                    <a:pt x="577" y="800"/>
                  </a:cubicBezTo>
                  <a:cubicBezTo>
                    <a:pt x="534" y="800"/>
                    <a:pt x="490" y="789"/>
                    <a:pt x="447" y="766"/>
                  </a:cubicBezTo>
                  <a:cubicBezTo>
                    <a:pt x="301" y="680"/>
                    <a:pt x="204" y="473"/>
                    <a:pt x="283" y="315"/>
                  </a:cubicBezTo>
                  <a:cubicBezTo>
                    <a:pt x="289" y="309"/>
                    <a:pt x="289" y="303"/>
                    <a:pt x="289" y="297"/>
                  </a:cubicBezTo>
                  <a:cubicBezTo>
                    <a:pt x="295" y="291"/>
                    <a:pt x="301" y="291"/>
                    <a:pt x="301" y="285"/>
                  </a:cubicBezTo>
                  <a:cubicBezTo>
                    <a:pt x="362" y="192"/>
                    <a:pt x="471" y="147"/>
                    <a:pt x="580" y="147"/>
                  </a:cubicBezTo>
                  <a:close/>
                  <a:moveTo>
                    <a:pt x="581" y="1"/>
                  </a:moveTo>
                  <a:cubicBezTo>
                    <a:pt x="421" y="1"/>
                    <a:pt x="265" y="72"/>
                    <a:pt x="173" y="205"/>
                  </a:cubicBezTo>
                  <a:cubicBezTo>
                    <a:pt x="167" y="211"/>
                    <a:pt x="167" y="218"/>
                    <a:pt x="161" y="224"/>
                  </a:cubicBezTo>
                  <a:cubicBezTo>
                    <a:pt x="161" y="230"/>
                    <a:pt x="155" y="230"/>
                    <a:pt x="155" y="236"/>
                  </a:cubicBezTo>
                  <a:cubicBezTo>
                    <a:pt x="1" y="554"/>
                    <a:pt x="258" y="950"/>
                    <a:pt x="583" y="950"/>
                  </a:cubicBezTo>
                  <a:cubicBezTo>
                    <a:pt x="644" y="950"/>
                    <a:pt x="707" y="936"/>
                    <a:pt x="770" y="906"/>
                  </a:cubicBezTo>
                  <a:cubicBezTo>
                    <a:pt x="941" y="821"/>
                    <a:pt x="1056" y="632"/>
                    <a:pt x="1056" y="437"/>
                  </a:cubicBezTo>
                  <a:cubicBezTo>
                    <a:pt x="1056" y="242"/>
                    <a:pt x="922" y="77"/>
                    <a:pt x="734" y="23"/>
                  </a:cubicBezTo>
                  <a:cubicBezTo>
                    <a:pt x="683" y="8"/>
                    <a:pt x="632" y="1"/>
                    <a:pt x="58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6" name="Google Shape;815;p39">
              <a:extLst>
                <a:ext uri="{FF2B5EF4-FFF2-40B4-BE49-F238E27FC236}">
                  <a16:creationId xmlns:a16="http://schemas.microsoft.com/office/drawing/2014/main" id="{0B376344-9AA8-674B-AF9D-1FB8B02A4F77}"/>
                </a:ext>
              </a:extLst>
            </p:cNvPr>
            <p:cNvSpPr/>
            <p:nvPr/>
          </p:nvSpPr>
          <p:spPr>
            <a:xfrm>
              <a:off x="6731883" y="2946533"/>
              <a:ext cx="127613" cy="114888"/>
            </a:xfrm>
            <a:custGeom>
              <a:avLst/>
              <a:gdLst/>
              <a:ahLst/>
              <a:cxnLst/>
              <a:rect l="l" t="t" r="r" b="b"/>
              <a:pathLst>
                <a:path w="1063" h="957" extrusionOk="0">
                  <a:moveTo>
                    <a:pt x="586" y="153"/>
                  </a:moveTo>
                  <a:cubicBezTo>
                    <a:pt x="641" y="153"/>
                    <a:pt x="697" y="165"/>
                    <a:pt x="746" y="187"/>
                  </a:cubicBezTo>
                  <a:cubicBezTo>
                    <a:pt x="910" y="266"/>
                    <a:pt x="947" y="449"/>
                    <a:pt x="874" y="608"/>
                  </a:cubicBezTo>
                  <a:cubicBezTo>
                    <a:pt x="815" y="721"/>
                    <a:pt x="702" y="804"/>
                    <a:pt x="581" y="804"/>
                  </a:cubicBezTo>
                  <a:cubicBezTo>
                    <a:pt x="539" y="804"/>
                    <a:pt x="496" y="794"/>
                    <a:pt x="454" y="772"/>
                  </a:cubicBezTo>
                  <a:cubicBezTo>
                    <a:pt x="301" y="687"/>
                    <a:pt x="210" y="480"/>
                    <a:pt x="289" y="321"/>
                  </a:cubicBezTo>
                  <a:cubicBezTo>
                    <a:pt x="289" y="315"/>
                    <a:pt x="295" y="309"/>
                    <a:pt x="295" y="303"/>
                  </a:cubicBezTo>
                  <a:cubicBezTo>
                    <a:pt x="295" y="297"/>
                    <a:pt x="301" y="291"/>
                    <a:pt x="307" y="291"/>
                  </a:cubicBezTo>
                  <a:cubicBezTo>
                    <a:pt x="368" y="198"/>
                    <a:pt x="477" y="153"/>
                    <a:pt x="586" y="153"/>
                  </a:cubicBezTo>
                  <a:close/>
                  <a:moveTo>
                    <a:pt x="587" y="1"/>
                  </a:moveTo>
                  <a:cubicBezTo>
                    <a:pt x="425" y="1"/>
                    <a:pt x="266" y="73"/>
                    <a:pt x="173" y="212"/>
                  </a:cubicBezTo>
                  <a:cubicBezTo>
                    <a:pt x="173" y="218"/>
                    <a:pt x="167" y="224"/>
                    <a:pt x="167" y="230"/>
                  </a:cubicBezTo>
                  <a:cubicBezTo>
                    <a:pt x="161" y="230"/>
                    <a:pt x="161" y="236"/>
                    <a:pt x="155" y="242"/>
                  </a:cubicBezTo>
                  <a:cubicBezTo>
                    <a:pt x="1" y="556"/>
                    <a:pt x="263" y="956"/>
                    <a:pt x="591" y="956"/>
                  </a:cubicBezTo>
                  <a:cubicBezTo>
                    <a:pt x="651" y="956"/>
                    <a:pt x="714" y="942"/>
                    <a:pt x="776" y="912"/>
                  </a:cubicBezTo>
                  <a:cubicBezTo>
                    <a:pt x="947" y="827"/>
                    <a:pt x="1063" y="632"/>
                    <a:pt x="1063" y="443"/>
                  </a:cubicBezTo>
                  <a:cubicBezTo>
                    <a:pt x="1063" y="242"/>
                    <a:pt x="929" y="84"/>
                    <a:pt x="740" y="23"/>
                  </a:cubicBezTo>
                  <a:cubicBezTo>
                    <a:pt x="690" y="8"/>
                    <a:pt x="638" y="1"/>
                    <a:pt x="58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7" name="Google Shape;816;p39">
              <a:extLst>
                <a:ext uri="{FF2B5EF4-FFF2-40B4-BE49-F238E27FC236}">
                  <a16:creationId xmlns:a16="http://schemas.microsoft.com/office/drawing/2014/main" id="{160371F4-9661-524D-90CC-575DF758EB66}"/>
                </a:ext>
              </a:extLst>
            </p:cNvPr>
            <p:cNvSpPr/>
            <p:nvPr/>
          </p:nvSpPr>
          <p:spPr>
            <a:xfrm>
              <a:off x="6770778" y="3152052"/>
              <a:ext cx="127493" cy="114408"/>
            </a:xfrm>
            <a:custGeom>
              <a:avLst/>
              <a:gdLst/>
              <a:ahLst/>
              <a:cxnLst/>
              <a:rect l="l" t="t" r="r" b="b"/>
              <a:pathLst>
                <a:path w="1062" h="953" extrusionOk="0">
                  <a:moveTo>
                    <a:pt x="583" y="153"/>
                  </a:moveTo>
                  <a:cubicBezTo>
                    <a:pt x="639" y="153"/>
                    <a:pt x="695" y="164"/>
                    <a:pt x="745" y="187"/>
                  </a:cubicBezTo>
                  <a:cubicBezTo>
                    <a:pt x="909" y="260"/>
                    <a:pt x="946" y="449"/>
                    <a:pt x="873" y="601"/>
                  </a:cubicBezTo>
                  <a:cubicBezTo>
                    <a:pt x="814" y="717"/>
                    <a:pt x="704" y="801"/>
                    <a:pt x="584" y="801"/>
                  </a:cubicBezTo>
                  <a:cubicBezTo>
                    <a:pt x="541" y="801"/>
                    <a:pt x="496" y="790"/>
                    <a:pt x="452" y="765"/>
                  </a:cubicBezTo>
                  <a:cubicBezTo>
                    <a:pt x="300" y="686"/>
                    <a:pt x="209" y="479"/>
                    <a:pt x="288" y="315"/>
                  </a:cubicBezTo>
                  <a:cubicBezTo>
                    <a:pt x="288" y="309"/>
                    <a:pt x="294" y="303"/>
                    <a:pt x="294" y="296"/>
                  </a:cubicBezTo>
                  <a:cubicBezTo>
                    <a:pt x="294" y="296"/>
                    <a:pt x="300" y="290"/>
                    <a:pt x="306" y="284"/>
                  </a:cubicBezTo>
                  <a:cubicBezTo>
                    <a:pt x="366" y="196"/>
                    <a:pt x="474" y="153"/>
                    <a:pt x="583" y="153"/>
                  </a:cubicBezTo>
                  <a:close/>
                  <a:moveTo>
                    <a:pt x="586" y="0"/>
                  </a:moveTo>
                  <a:cubicBezTo>
                    <a:pt x="424" y="0"/>
                    <a:pt x="265" y="72"/>
                    <a:pt x="172" y="211"/>
                  </a:cubicBezTo>
                  <a:cubicBezTo>
                    <a:pt x="172" y="211"/>
                    <a:pt x="166" y="217"/>
                    <a:pt x="166" y="223"/>
                  </a:cubicBezTo>
                  <a:cubicBezTo>
                    <a:pt x="160" y="229"/>
                    <a:pt x="160" y="236"/>
                    <a:pt x="154" y="242"/>
                  </a:cubicBezTo>
                  <a:cubicBezTo>
                    <a:pt x="0" y="554"/>
                    <a:pt x="260" y="952"/>
                    <a:pt x="585" y="952"/>
                  </a:cubicBezTo>
                  <a:cubicBezTo>
                    <a:pt x="647" y="952"/>
                    <a:pt x="711" y="938"/>
                    <a:pt x="775" y="906"/>
                  </a:cubicBezTo>
                  <a:cubicBezTo>
                    <a:pt x="946" y="826"/>
                    <a:pt x="1061" y="631"/>
                    <a:pt x="1061" y="443"/>
                  </a:cubicBezTo>
                  <a:cubicBezTo>
                    <a:pt x="1061" y="242"/>
                    <a:pt x="927" y="77"/>
                    <a:pt x="739" y="22"/>
                  </a:cubicBezTo>
                  <a:cubicBezTo>
                    <a:pt x="689" y="8"/>
                    <a:pt x="637" y="0"/>
                    <a:pt x="58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8" name="Google Shape;817;p39">
              <a:extLst>
                <a:ext uri="{FF2B5EF4-FFF2-40B4-BE49-F238E27FC236}">
                  <a16:creationId xmlns:a16="http://schemas.microsoft.com/office/drawing/2014/main" id="{50A374EC-E3B6-724D-9B55-12CAB7FA355E}"/>
                </a:ext>
              </a:extLst>
            </p:cNvPr>
            <p:cNvSpPr/>
            <p:nvPr/>
          </p:nvSpPr>
          <p:spPr>
            <a:xfrm>
              <a:off x="6770658" y="3391905"/>
              <a:ext cx="127613" cy="114768"/>
            </a:xfrm>
            <a:custGeom>
              <a:avLst/>
              <a:gdLst/>
              <a:ahLst/>
              <a:cxnLst/>
              <a:rect l="l" t="t" r="r" b="b"/>
              <a:pathLst>
                <a:path w="1063" h="956" extrusionOk="0">
                  <a:moveTo>
                    <a:pt x="580" y="153"/>
                  </a:moveTo>
                  <a:cubicBezTo>
                    <a:pt x="635" y="153"/>
                    <a:pt x="690" y="164"/>
                    <a:pt x="740" y="187"/>
                  </a:cubicBezTo>
                  <a:cubicBezTo>
                    <a:pt x="904" y="266"/>
                    <a:pt x="947" y="449"/>
                    <a:pt x="868" y="607"/>
                  </a:cubicBezTo>
                  <a:cubicBezTo>
                    <a:pt x="813" y="720"/>
                    <a:pt x="698" y="803"/>
                    <a:pt x="575" y="803"/>
                  </a:cubicBezTo>
                  <a:cubicBezTo>
                    <a:pt x="533" y="803"/>
                    <a:pt x="489" y="793"/>
                    <a:pt x="447" y="771"/>
                  </a:cubicBezTo>
                  <a:cubicBezTo>
                    <a:pt x="301" y="686"/>
                    <a:pt x="204" y="479"/>
                    <a:pt x="283" y="315"/>
                  </a:cubicBezTo>
                  <a:cubicBezTo>
                    <a:pt x="289" y="315"/>
                    <a:pt x="289" y="308"/>
                    <a:pt x="289" y="302"/>
                  </a:cubicBezTo>
                  <a:cubicBezTo>
                    <a:pt x="295" y="296"/>
                    <a:pt x="301" y="290"/>
                    <a:pt x="301" y="290"/>
                  </a:cubicBezTo>
                  <a:cubicBezTo>
                    <a:pt x="362" y="197"/>
                    <a:pt x="471" y="153"/>
                    <a:pt x="580" y="153"/>
                  </a:cubicBezTo>
                  <a:close/>
                  <a:moveTo>
                    <a:pt x="582" y="0"/>
                  </a:moveTo>
                  <a:cubicBezTo>
                    <a:pt x="421" y="0"/>
                    <a:pt x="266" y="72"/>
                    <a:pt x="173" y="211"/>
                  </a:cubicBezTo>
                  <a:cubicBezTo>
                    <a:pt x="167" y="217"/>
                    <a:pt x="167" y="223"/>
                    <a:pt x="161" y="223"/>
                  </a:cubicBezTo>
                  <a:cubicBezTo>
                    <a:pt x="161" y="229"/>
                    <a:pt x="155" y="235"/>
                    <a:pt x="155" y="241"/>
                  </a:cubicBezTo>
                  <a:cubicBezTo>
                    <a:pt x="1" y="555"/>
                    <a:pt x="259" y="956"/>
                    <a:pt x="585" y="956"/>
                  </a:cubicBezTo>
                  <a:cubicBezTo>
                    <a:pt x="645" y="956"/>
                    <a:pt x="707" y="942"/>
                    <a:pt x="770" y="911"/>
                  </a:cubicBezTo>
                  <a:cubicBezTo>
                    <a:pt x="941" y="826"/>
                    <a:pt x="1062" y="631"/>
                    <a:pt x="1062" y="442"/>
                  </a:cubicBezTo>
                  <a:cubicBezTo>
                    <a:pt x="1062" y="241"/>
                    <a:pt x="922" y="83"/>
                    <a:pt x="734" y="22"/>
                  </a:cubicBezTo>
                  <a:cubicBezTo>
                    <a:pt x="684" y="8"/>
                    <a:pt x="632" y="0"/>
                    <a:pt x="58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9" name="Google Shape;818;p39">
              <a:extLst>
                <a:ext uri="{FF2B5EF4-FFF2-40B4-BE49-F238E27FC236}">
                  <a16:creationId xmlns:a16="http://schemas.microsoft.com/office/drawing/2014/main" id="{E3B1DC62-FFC3-184D-9C09-7D4D99F055B3}"/>
                </a:ext>
              </a:extLst>
            </p:cNvPr>
            <p:cNvSpPr/>
            <p:nvPr/>
          </p:nvSpPr>
          <p:spPr>
            <a:xfrm>
              <a:off x="6707033" y="3632479"/>
              <a:ext cx="127613" cy="114047"/>
            </a:xfrm>
            <a:custGeom>
              <a:avLst/>
              <a:gdLst/>
              <a:ahLst/>
              <a:cxnLst/>
              <a:rect l="l" t="t" r="r" b="b"/>
              <a:pathLst>
                <a:path w="1063" h="950" extrusionOk="0">
                  <a:moveTo>
                    <a:pt x="574" y="151"/>
                  </a:moveTo>
                  <a:cubicBezTo>
                    <a:pt x="631" y="151"/>
                    <a:pt x="688" y="163"/>
                    <a:pt x="740" y="187"/>
                  </a:cubicBezTo>
                  <a:cubicBezTo>
                    <a:pt x="904" y="260"/>
                    <a:pt x="947" y="448"/>
                    <a:pt x="868" y="601"/>
                  </a:cubicBezTo>
                  <a:cubicBezTo>
                    <a:pt x="813" y="713"/>
                    <a:pt x="699" y="800"/>
                    <a:pt x="577" y="800"/>
                  </a:cubicBezTo>
                  <a:cubicBezTo>
                    <a:pt x="534" y="800"/>
                    <a:pt x="490" y="789"/>
                    <a:pt x="447" y="765"/>
                  </a:cubicBezTo>
                  <a:cubicBezTo>
                    <a:pt x="301" y="680"/>
                    <a:pt x="204" y="473"/>
                    <a:pt x="283" y="314"/>
                  </a:cubicBezTo>
                  <a:cubicBezTo>
                    <a:pt x="289" y="308"/>
                    <a:pt x="289" y="302"/>
                    <a:pt x="289" y="296"/>
                  </a:cubicBezTo>
                  <a:cubicBezTo>
                    <a:pt x="295" y="296"/>
                    <a:pt x="301" y="290"/>
                    <a:pt x="301" y="284"/>
                  </a:cubicBezTo>
                  <a:cubicBezTo>
                    <a:pt x="364" y="193"/>
                    <a:pt x="469" y="151"/>
                    <a:pt x="574" y="151"/>
                  </a:cubicBezTo>
                  <a:close/>
                  <a:moveTo>
                    <a:pt x="581" y="0"/>
                  </a:moveTo>
                  <a:cubicBezTo>
                    <a:pt x="421" y="0"/>
                    <a:pt x="266" y="71"/>
                    <a:pt x="173" y="205"/>
                  </a:cubicBezTo>
                  <a:cubicBezTo>
                    <a:pt x="167" y="211"/>
                    <a:pt x="167" y="217"/>
                    <a:pt x="161" y="223"/>
                  </a:cubicBezTo>
                  <a:cubicBezTo>
                    <a:pt x="161" y="229"/>
                    <a:pt x="155" y="229"/>
                    <a:pt x="155" y="235"/>
                  </a:cubicBezTo>
                  <a:cubicBezTo>
                    <a:pt x="1" y="554"/>
                    <a:pt x="262" y="950"/>
                    <a:pt x="585" y="950"/>
                  </a:cubicBezTo>
                  <a:cubicBezTo>
                    <a:pt x="646" y="950"/>
                    <a:pt x="708" y="936"/>
                    <a:pt x="770" y="905"/>
                  </a:cubicBezTo>
                  <a:cubicBezTo>
                    <a:pt x="947" y="820"/>
                    <a:pt x="1063" y="631"/>
                    <a:pt x="1063" y="442"/>
                  </a:cubicBezTo>
                  <a:cubicBezTo>
                    <a:pt x="1063" y="241"/>
                    <a:pt x="922" y="77"/>
                    <a:pt x="734" y="22"/>
                  </a:cubicBezTo>
                  <a:cubicBezTo>
                    <a:pt x="683" y="7"/>
                    <a:pt x="632" y="0"/>
                    <a:pt x="58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0" name="Google Shape;819;p39">
              <a:extLst>
                <a:ext uri="{FF2B5EF4-FFF2-40B4-BE49-F238E27FC236}">
                  <a16:creationId xmlns:a16="http://schemas.microsoft.com/office/drawing/2014/main" id="{91CBD246-E4E6-B046-BEE6-70F64A3A130F}"/>
                </a:ext>
              </a:extLst>
            </p:cNvPr>
            <p:cNvSpPr/>
            <p:nvPr/>
          </p:nvSpPr>
          <p:spPr>
            <a:xfrm>
              <a:off x="5304164" y="2508963"/>
              <a:ext cx="123411" cy="102643"/>
            </a:xfrm>
            <a:custGeom>
              <a:avLst/>
              <a:gdLst/>
              <a:ahLst/>
              <a:cxnLst/>
              <a:rect l="l" t="t" r="r" b="b"/>
              <a:pathLst>
                <a:path w="1028" h="855" extrusionOk="0">
                  <a:moveTo>
                    <a:pt x="475" y="129"/>
                  </a:moveTo>
                  <a:cubicBezTo>
                    <a:pt x="487" y="141"/>
                    <a:pt x="506" y="147"/>
                    <a:pt x="524" y="147"/>
                  </a:cubicBezTo>
                  <a:cubicBezTo>
                    <a:pt x="676" y="147"/>
                    <a:pt x="798" y="281"/>
                    <a:pt x="816" y="427"/>
                  </a:cubicBezTo>
                  <a:cubicBezTo>
                    <a:pt x="829" y="574"/>
                    <a:pt x="707" y="683"/>
                    <a:pt x="567" y="702"/>
                  </a:cubicBezTo>
                  <a:cubicBezTo>
                    <a:pt x="553" y="703"/>
                    <a:pt x="540" y="704"/>
                    <a:pt x="526" y="704"/>
                  </a:cubicBezTo>
                  <a:cubicBezTo>
                    <a:pt x="408" y="704"/>
                    <a:pt x="302" y="633"/>
                    <a:pt x="274" y="507"/>
                  </a:cubicBezTo>
                  <a:cubicBezTo>
                    <a:pt x="244" y="379"/>
                    <a:pt x="305" y="220"/>
                    <a:pt x="433" y="172"/>
                  </a:cubicBezTo>
                  <a:cubicBezTo>
                    <a:pt x="451" y="159"/>
                    <a:pt x="469" y="147"/>
                    <a:pt x="475" y="129"/>
                  </a:cubicBezTo>
                  <a:close/>
                  <a:moveTo>
                    <a:pt x="536" y="1"/>
                  </a:moveTo>
                  <a:cubicBezTo>
                    <a:pt x="532" y="1"/>
                    <a:pt x="528" y="1"/>
                    <a:pt x="524" y="1"/>
                  </a:cubicBezTo>
                  <a:cubicBezTo>
                    <a:pt x="494" y="1"/>
                    <a:pt x="475" y="13"/>
                    <a:pt x="463" y="32"/>
                  </a:cubicBezTo>
                  <a:cubicBezTo>
                    <a:pt x="452" y="24"/>
                    <a:pt x="438" y="19"/>
                    <a:pt x="424" y="19"/>
                  </a:cubicBezTo>
                  <a:cubicBezTo>
                    <a:pt x="415" y="19"/>
                    <a:pt x="405" y="21"/>
                    <a:pt x="396" y="25"/>
                  </a:cubicBezTo>
                  <a:cubicBezTo>
                    <a:pt x="85" y="147"/>
                    <a:pt x="0" y="635"/>
                    <a:pt x="317" y="805"/>
                  </a:cubicBezTo>
                  <a:cubicBezTo>
                    <a:pt x="381" y="839"/>
                    <a:pt x="450" y="855"/>
                    <a:pt x="518" y="855"/>
                  </a:cubicBezTo>
                  <a:cubicBezTo>
                    <a:pt x="779" y="855"/>
                    <a:pt x="1028" y="627"/>
                    <a:pt x="950" y="342"/>
                  </a:cubicBezTo>
                  <a:cubicBezTo>
                    <a:pt x="903" y="151"/>
                    <a:pt x="732" y="1"/>
                    <a:pt x="53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1" name="Google Shape;820;p39">
              <a:extLst>
                <a:ext uri="{FF2B5EF4-FFF2-40B4-BE49-F238E27FC236}">
                  <a16:creationId xmlns:a16="http://schemas.microsoft.com/office/drawing/2014/main" id="{EC9739D0-A9FC-8444-9AB1-30BB313F90C2}"/>
                </a:ext>
              </a:extLst>
            </p:cNvPr>
            <p:cNvSpPr/>
            <p:nvPr/>
          </p:nvSpPr>
          <p:spPr>
            <a:xfrm>
              <a:off x="5204645" y="2623608"/>
              <a:ext cx="112727" cy="108045"/>
            </a:xfrm>
            <a:custGeom>
              <a:avLst/>
              <a:gdLst/>
              <a:ahLst/>
              <a:cxnLst/>
              <a:rect l="l" t="t" r="r" b="b"/>
              <a:pathLst>
                <a:path w="939" h="900" extrusionOk="0">
                  <a:moveTo>
                    <a:pt x="495" y="153"/>
                  </a:moveTo>
                  <a:cubicBezTo>
                    <a:pt x="546" y="153"/>
                    <a:pt x="596" y="165"/>
                    <a:pt x="640" y="191"/>
                  </a:cubicBezTo>
                  <a:cubicBezTo>
                    <a:pt x="774" y="270"/>
                    <a:pt x="823" y="465"/>
                    <a:pt x="750" y="599"/>
                  </a:cubicBezTo>
                  <a:cubicBezTo>
                    <a:pt x="698" y="694"/>
                    <a:pt x="585" y="750"/>
                    <a:pt x="475" y="750"/>
                  </a:cubicBezTo>
                  <a:cubicBezTo>
                    <a:pt x="431" y="750"/>
                    <a:pt x="387" y="740"/>
                    <a:pt x="348" y="721"/>
                  </a:cubicBezTo>
                  <a:cubicBezTo>
                    <a:pt x="208" y="648"/>
                    <a:pt x="147" y="459"/>
                    <a:pt x="208" y="325"/>
                  </a:cubicBezTo>
                  <a:cubicBezTo>
                    <a:pt x="214" y="313"/>
                    <a:pt x="214" y="307"/>
                    <a:pt x="214" y="301"/>
                  </a:cubicBezTo>
                  <a:cubicBezTo>
                    <a:pt x="220" y="295"/>
                    <a:pt x="226" y="295"/>
                    <a:pt x="232" y="289"/>
                  </a:cubicBezTo>
                  <a:cubicBezTo>
                    <a:pt x="289" y="203"/>
                    <a:pt x="393" y="153"/>
                    <a:pt x="495" y="153"/>
                  </a:cubicBezTo>
                  <a:close/>
                  <a:moveTo>
                    <a:pt x="496" y="0"/>
                  </a:moveTo>
                  <a:cubicBezTo>
                    <a:pt x="341" y="0"/>
                    <a:pt x="190" y="81"/>
                    <a:pt x="98" y="209"/>
                  </a:cubicBezTo>
                  <a:cubicBezTo>
                    <a:pt x="98" y="216"/>
                    <a:pt x="92" y="222"/>
                    <a:pt x="92" y="228"/>
                  </a:cubicBezTo>
                  <a:cubicBezTo>
                    <a:pt x="86" y="234"/>
                    <a:pt x="80" y="240"/>
                    <a:pt x="80" y="246"/>
                  </a:cubicBezTo>
                  <a:cubicBezTo>
                    <a:pt x="1" y="417"/>
                    <a:pt x="31" y="618"/>
                    <a:pt x="153" y="758"/>
                  </a:cubicBezTo>
                  <a:cubicBezTo>
                    <a:pt x="236" y="852"/>
                    <a:pt x="354" y="900"/>
                    <a:pt x="475" y="900"/>
                  </a:cubicBezTo>
                  <a:cubicBezTo>
                    <a:pt x="533" y="900"/>
                    <a:pt x="591" y="889"/>
                    <a:pt x="646" y="867"/>
                  </a:cubicBezTo>
                  <a:cubicBezTo>
                    <a:pt x="823" y="800"/>
                    <a:pt x="939" y="636"/>
                    <a:pt x="933" y="441"/>
                  </a:cubicBezTo>
                  <a:cubicBezTo>
                    <a:pt x="927" y="264"/>
                    <a:pt x="817" y="88"/>
                    <a:pt x="646" y="27"/>
                  </a:cubicBezTo>
                  <a:cubicBezTo>
                    <a:pt x="597" y="9"/>
                    <a:pt x="547" y="0"/>
                    <a:pt x="49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2" name="Google Shape;821;p39">
              <a:extLst>
                <a:ext uri="{FF2B5EF4-FFF2-40B4-BE49-F238E27FC236}">
                  <a16:creationId xmlns:a16="http://schemas.microsoft.com/office/drawing/2014/main" id="{7638AB3D-274E-4545-80E0-6BA652991AC8}"/>
                </a:ext>
              </a:extLst>
            </p:cNvPr>
            <p:cNvSpPr/>
            <p:nvPr/>
          </p:nvSpPr>
          <p:spPr>
            <a:xfrm>
              <a:off x="5132977" y="2788912"/>
              <a:ext cx="97481" cy="107685"/>
            </a:xfrm>
            <a:custGeom>
              <a:avLst/>
              <a:gdLst/>
              <a:ahLst/>
              <a:cxnLst/>
              <a:rect l="l" t="t" r="r" b="b"/>
              <a:pathLst>
                <a:path w="812" h="897" extrusionOk="0">
                  <a:moveTo>
                    <a:pt x="342" y="166"/>
                  </a:moveTo>
                  <a:cubicBezTo>
                    <a:pt x="354" y="172"/>
                    <a:pt x="366" y="172"/>
                    <a:pt x="379" y="179"/>
                  </a:cubicBezTo>
                  <a:cubicBezTo>
                    <a:pt x="506" y="191"/>
                    <a:pt x="622" y="294"/>
                    <a:pt x="640" y="428"/>
                  </a:cubicBezTo>
                  <a:cubicBezTo>
                    <a:pt x="659" y="556"/>
                    <a:pt x="567" y="684"/>
                    <a:pt x="446" y="733"/>
                  </a:cubicBezTo>
                  <a:cubicBezTo>
                    <a:pt x="420" y="742"/>
                    <a:pt x="393" y="748"/>
                    <a:pt x="365" y="748"/>
                  </a:cubicBezTo>
                  <a:cubicBezTo>
                    <a:pt x="320" y="748"/>
                    <a:pt x="277" y="732"/>
                    <a:pt x="251" y="690"/>
                  </a:cubicBezTo>
                  <a:cubicBezTo>
                    <a:pt x="208" y="623"/>
                    <a:pt x="184" y="538"/>
                    <a:pt x="178" y="459"/>
                  </a:cubicBezTo>
                  <a:cubicBezTo>
                    <a:pt x="165" y="331"/>
                    <a:pt x="226" y="209"/>
                    <a:pt x="342" y="166"/>
                  </a:cubicBezTo>
                  <a:close/>
                  <a:moveTo>
                    <a:pt x="374" y="1"/>
                  </a:moveTo>
                  <a:cubicBezTo>
                    <a:pt x="370" y="1"/>
                    <a:pt x="365" y="1"/>
                    <a:pt x="360" y="2"/>
                  </a:cubicBezTo>
                  <a:cubicBezTo>
                    <a:pt x="129" y="38"/>
                    <a:pt x="1" y="282"/>
                    <a:pt x="25" y="501"/>
                  </a:cubicBezTo>
                  <a:cubicBezTo>
                    <a:pt x="44" y="605"/>
                    <a:pt x="80" y="727"/>
                    <a:pt x="153" y="812"/>
                  </a:cubicBezTo>
                  <a:cubicBezTo>
                    <a:pt x="209" y="872"/>
                    <a:pt x="290" y="896"/>
                    <a:pt x="369" y="896"/>
                  </a:cubicBezTo>
                  <a:cubicBezTo>
                    <a:pt x="402" y="896"/>
                    <a:pt x="434" y="892"/>
                    <a:pt x="464" y="885"/>
                  </a:cubicBezTo>
                  <a:cubicBezTo>
                    <a:pt x="665" y="830"/>
                    <a:pt x="811" y="629"/>
                    <a:pt x="793" y="428"/>
                  </a:cubicBezTo>
                  <a:cubicBezTo>
                    <a:pt x="774" y="227"/>
                    <a:pt x="622" y="75"/>
                    <a:pt x="439" y="32"/>
                  </a:cubicBezTo>
                  <a:cubicBezTo>
                    <a:pt x="424" y="17"/>
                    <a:pt x="403" y="1"/>
                    <a:pt x="374"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3" name="Google Shape;822;p39">
              <a:extLst>
                <a:ext uri="{FF2B5EF4-FFF2-40B4-BE49-F238E27FC236}">
                  <a16:creationId xmlns:a16="http://schemas.microsoft.com/office/drawing/2014/main" id="{756CDF3E-B7C1-8D46-9911-DF50746F8880}"/>
                </a:ext>
              </a:extLst>
            </p:cNvPr>
            <p:cNvSpPr/>
            <p:nvPr/>
          </p:nvSpPr>
          <p:spPr>
            <a:xfrm>
              <a:off x="5057708" y="2950854"/>
              <a:ext cx="114168" cy="106844"/>
            </a:xfrm>
            <a:custGeom>
              <a:avLst/>
              <a:gdLst/>
              <a:ahLst/>
              <a:cxnLst/>
              <a:rect l="l" t="t" r="r" b="b"/>
              <a:pathLst>
                <a:path w="951" h="890" extrusionOk="0">
                  <a:moveTo>
                    <a:pt x="447" y="151"/>
                  </a:moveTo>
                  <a:cubicBezTo>
                    <a:pt x="537" y="151"/>
                    <a:pt x="625" y="191"/>
                    <a:pt x="689" y="255"/>
                  </a:cubicBezTo>
                  <a:cubicBezTo>
                    <a:pt x="805" y="371"/>
                    <a:pt x="774" y="541"/>
                    <a:pt x="658" y="651"/>
                  </a:cubicBezTo>
                  <a:cubicBezTo>
                    <a:pt x="600" y="706"/>
                    <a:pt x="527" y="735"/>
                    <a:pt x="455" y="735"/>
                  </a:cubicBezTo>
                  <a:cubicBezTo>
                    <a:pt x="377" y="735"/>
                    <a:pt x="301" y="702"/>
                    <a:pt x="244" y="632"/>
                  </a:cubicBezTo>
                  <a:cubicBezTo>
                    <a:pt x="135" y="498"/>
                    <a:pt x="171" y="285"/>
                    <a:pt x="336" y="218"/>
                  </a:cubicBezTo>
                  <a:cubicBezTo>
                    <a:pt x="366" y="206"/>
                    <a:pt x="378" y="182"/>
                    <a:pt x="384" y="157"/>
                  </a:cubicBezTo>
                  <a:cubicBezTo>
                    <a:pt x="405" y="153"/>
                    <a:pt x="426" y="151"/>
                    <a:pt x="447" y="151"/>
                  </a:cubicBezTo>
                  <a:close/>
                  <a:moveTo>
                    <a:pt x="444" y="0"/>
                  </a:moveTo>
                  <a:cubicBezTo>
                    <a:pt x="373" y="0"/>
                    <a:pt x="302" y="17"/>
                    <a:pt x="238" y="54"/>
                  </a:cubicBezTo>
                  <a:cubicBezTo>
                    <a:pt x="208" y="72"/>
                    <a:pt x="195" y="96"/>
                    <a:pt x="202" y="127"/>
                  </a:cubicBezTo>
                  <a:cubicBezTo>
                    <a:pt x="74" y="218"/>
                    <a:pt x="1" y="371"/>
                    <a:pt x="31" y="529"/>
                  </a:cubicBezTo>
                  <a:cubicBezTo>
                    <a:pt x="68" y="718"/>
                    <a:pt x="232" y="870"/>
                    <a:pt x="421" y="888"/>
                  </a:cubicBezTo>
                  <a:cubicBezTo>
                    <a:pt x="430" y="889"/>
                    <a:pt x="438" y="889"/>
                    <a:pt x="447" y="889"/>
                  </a:cubicBezTo>
                  <a:cubicBezTo>
                    <a:pt x="626" y="889"/>
                    <a:pt x="796" y="771"/>
                    <a:pt x="872" y="614"/>
                  </a:cubicBezTo>
                  <a:cubicBezTo>
                    <a:pt x="951" y="444"/>
                    <a:pt x="914" y="255"/>
                    <a:pt x="774" y="127"/>
                  </a:cubicBezTo>
                  <a:cubicBezTo>
                    <a:pt x="683" y="47"/>
                    <a:pt x="563" y="0"/>
                    <a:pt x="44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4" name="Google Shape;823;p39">
              <a:extLst>
                <a:ext uri="{FF2B5EF4-FFF2-40B4-BE49-F238E27FC236}">
                  <a16:creationId xmlns:a16="http://schemas.microsoft.com/office/drawing/2014/main" id="{C8004DF9-BA8F-8C44-9883-C03F3C64F95B}"/>
                </a:ext>
              </a:extLst>
            </p:cNvPr>
            <p:cNvSpPr/>
            <p:nvPr/>
          </p:nvSpPr>
          <p:spPr>
            <a:xfrm>
              <a:off x="5005127" y="3156134"/>
              <a:ext cx="113447" cy="106364"/>
            </a:xfrm>
            <a:custGeom>
              <a:avLst/>
              <a:gdLst/>
              <a:ahLst/>
              <a:cxnLst/>
              <a:rect l="l" t="t" r="r" b="b"/>
              <a:pathLst>
                <a:path w="945" h="886" extrusionOk="0">
                  <a:moveTo>
                    <a:pt x="446" y="151"/>
                  </a:moveTo>
                  <a:cubicBezTo>
                    <a:pt x="533" y="151"/>
                    <a:pt x="619" y="187"/>
                    <a:pt x="682" y="250"/>
                  </a:cubicBezTo>
                  <a:cubicBezTo>
                    <a:pt x="798" y="372"/>
                    <a:pt x="767" y="543"/>
                    <a:pt x="652" y="652"/>
                  </a:cubicBezTo>
                  <a:cubicBezTo>
                    <a:pt x="593" y="705"/>
                    <a:pt x="521" y="732"/>
                    <a:pt x="449" y="732"/>
                  </a:cubicBezTo>
                  <a:cubicBezTo>
                    <a:pt x="371" y="732"/>
                    <a:pt x="294" y="700"/>
                    <a:pt x="238" y="634"/>
                  </a:cubicBezTo>
                  <a:cubicBezTo>
                    <a:pt x="128" y="500"/>
                    <a:pt x="164" y="287"/>
                    <a:pt x="329" y="214"/>
                  </a:cubicBezTo>
                  <a:cubicBezTo>
                    <a:pt x="359" y="208"/>
                    <a:pt x="372" y="183"/>
                    <a:pt x="378" y="159"/>
                  </a:cubicBezTo>
                  <a:cubicBezTo>
                    <a:pt x="400" y="154"/>
                    <a:pt x="423" y="151"/>
                    <a:pt x="446" y="151"/>
                  </a:cubicBezTo>
                  <a:close/>
                  <a:moveTo>
                    <a:pt x="445" y="0"/>
                  </a:moveTo>
                  <a:cubicBezTo>
                    <a:pt x="372" y="0"/>
                    <a:pt x="299" y="18"/>
                    <a:pt x="231" y="55"/>
                  </a:cubicBezTo>
                  <a:cubicBezTo>
                    <a:pt x="201" y="74"/>
                    <a:pt x="189" y="98"/>
                    <a:pt x="195" y="122"/>
                  </a:cubicBezTo>
                  <a:cubicBezTo>
                    <a:pt x="67" y="214"/>
                    <a:pt x="0" y="372"/>
                    <a:pt x="24" y="530"/>
                  </a:cubicBezTo>
                  <a:cubicBezTo>
                    <a:pt x="61" y="719"/>
                    <a:pt x="225" y="872"/>
                    <a:pt x="414" y="884"/>
                  </a:cubicBezTo>
                  <a:cubicBezTo>
                    <a:pt x="427" y="885"/>
                    <a:pt x="439" y="886"/>
                    <a:pt x="452" y="886"/>
                  </a:cubicBezTo>
                  <a:cubicBezTo>
                    <a:pt x="627" y="886"/>
                    <a:pt x="791" y="769"/>
                    <a:pt x="865" y="610"/>
                  </a:cubicBezTo>
                  <a:cubicBezTo>
                    <a:pt x="944" y="445"/>
                    <a:pt x="908" y="250"/>
                    <a:pt x="767" y="128"/>
                  </a:cubicBezTo>
                  <a:cubicBezTo>
                    <a:pt x="677" y="46"/>
                    <a:pt x="562" y="0"/>
                    <a:pt x="44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5" name="Google Shape;824;p39">
              <a:extLst>
                <a:ext uri="{FF2B5EF4-FFF2-40B4-BE49-F238E27FC236}">
                  <a16:creationId xmlns:a16="http://schemas.microsoft.com/office/drawing/2014/main" id="{B317EB0B-5164-8B46-BADC-E861D3414DA4}"/>
                </a:ext>
              </a:extLst>
            </p:cNvPr>
            <p:cNvSpPr/>
            <p:nvPr/>
          </p:nvSpPr>
          <p:spPr>
            <a:xfrm>
              <a:off x="5005127" y="3361053"/>
              <a:ext cx="113447" cy="106965"/>
            </a:xfrm>
            <a:custGeom>
              <a:avLst/>
              <a:gdLst/>
              <a:ahLst/>
              <a:cxnLst/>
              <a:rect l="l" t="t" r="r" b="b"/>
              <a:pathLst>
                <a:path w="945" h="891" extrusionOk="0">
                  <a:moveTo>
                    <a:pt x="441" y="151"/>
                  </a:moveTo>
                  <a:cubicBezTo>
                    <a:pt x="530" y="151"/>
                    <a:pt x="618" y="191"/>
                    <a:pt x="682" y="255"/>
                  </a:cubicBezTo>
                  <a:cubicBezTo>
                    <a:pt x="798" y="371"/>
                    <a:pt x="767" y="547"/>
                    <a:pt x="652" y="651"/>
                  </a:cubicBezTo>
                  <a:cubicBezTo>
                    <a:pt x="593" y="706"/>
                    <a:pt x="520" y="735"/>
                    <a:pt x="448" y="735"/>
                  </a:cubicBezTo>
                  <a:cubicBezTo>
                    <a:pt x="371" y="735"/>
                    <a:pt x="294" y="702"/>
                    <a:pt x="238" y="632"/>
                  </a:cubicBezTo>
                  <a:cubicBezTo>
                    <a:pt x="128" y="505"/>
                    <a:pt x="164" y="285"/>
                    <a:pt x="329" y="218"/>
                  </a:cubicBezTo>
                  <a:cubicBezTo>
                    <a:pt x="359" y="206"/>
                    <a:pt x="372" y="182"/>
                    <a:pt x="378" y="157"/>
                  </a:cubicBezTo>
                  <a:cubicBezTo>
                    <a:pt x="398" y="153"/>
                    <a:pt x="420" y="151"/>
                    <a:pt x="441" y="151"/>
                  </a:cubicBezTo>
                  <a:close/>
                  <a:moveTo>
                    <a:pt x="440" y="0"/>
                  </a:moveTo>
                  <a:cubicBezTo>
                    <a:pt x="369" y="0"/>
                    <a:pt x="298" y="17"/>
                    <a:pt x="231" y="54"/>
                  </a:cubicBezTo>
                  <a:cubicBezTo>
                    <a:pt x="201" y="72"/>
                    <a:pt x="189" y="103"/>
                    <a:pt x="195" y="127"/>
                  </a:cubicBezTo>
                  <a:cubicBezTo>
                    <a:pt x="67" y="218"/>
                    <a:pt x="0" y="371"/>
                    <a:pt x="24" y="535"/>
                  </a:cubicBezTo>
                  <a:cubicBezTo>
                    <a:pt x="61" y="718"/>
                    <a:pt x="225" y="870"/>
                    <a:pt x="414" y="888"/>
                  </a:cubicBezTo>
                  <a:cubicBezTo>
                    <a:pt x="426" y="889"/>
                    <a:pt x="438" y="890"/>
                    <a:pt x="450" y="890"/>
                  </a:cubicBezTo>
                  <a:cubicBezTo>
                    <a:pt x="626" y="890"/>
                    <a:pt x="791" y="768"/>
                    <a:pt x="865" y="614"/>
                  </a:cubicBezTo>
                  <a:cubicBezTo>
                    <a:pt x="944" y="450"/>
                    <a:pt x="908" y="255"/>
                    <a:pt x="767" y="127"/>
                  </a:cubicBezTo>
                  <a:cubicBezTo>
                    <a:pt x="676" y="47"/>
                    <a:pt x="559" y="0"/>
                    <a:pt x="44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6" name="Google Shape;825;p39">
              <a:extLst>
                <a:ext uri="{FF2B5EF4-FFF2-40B4-BE49-F238E27FC236}">
                  <a16:creationId xmlns:a16="http://schemas.microsoft.com/office/drawing/2014/main" id="{F1A8375C-618F-9647-B889-F6A5FAB327E4}"/>
                </a:ext>
              </a:extLst>
            </p:cNvPr>
            <p:cNvSpPr/>
            <p:nvPr/>
          </p:nvSpPr>
          <p:spPr>
            <a:xfrm>
              <a:off x="5039461" y="3523957"/>
              <a:ext cx="114168" cy="106364"/>
            </a:xfrm>
            <a:custGeom>
              <a:avLst/>
              <a:gdLst/>
              <a:ahLst/>
              <a:cxnLst/>
              <a:rect l="l" t="t" r="r" b="b"/>
              <a:pathLst>
                <a:path w="951" h="886" extrusionOk="0">
                  <a:moveTo>
                    <a:pt x="452" y="151"/>
                  </a:moveTo>
                  <a:cubicBezTo>
                    <a:pt x="540" y="151"/>
                    <a:pt x="626" y="187"/>
                    <a:pt x="689" y="250"/>
                  </a:cubicBezTo>
                  <a:cubicBezTo>
                    <a:pt x="804" y="372"/>
                    <a:pt x="774" y="542"/>
                    <a:pt x="658" y="652"/>
                  </a:cubicBezTo>
                  <a:cubicBezTo>
                    <a:pt x="600" y="705"/>
                    <a:pt x="527" y="732"/>
                    <a:pt x="455" y="732"/>
                  </a:cubicBezTo>
                  <a:cubicBezTo>
                    <a:pt x="377" y="732"/>
                    <a:pt x="301" y="700"/>
                    <a:pt x="244" y="634"/>
                  </a:cubicBezTo>
                  <a:cubicBezTo>
                    <a:pt x="134" y="500"/>
                    <a:pt x="171" y="287"/>
                    <a:pt x="335" y="213"/>
                  </a:cubicBezTo>
                  <a:cubicBezTo>
                    <a:pt x="366" y="201"/>
                    <a:pt x="378" y="183"/>
                    <a:pt x="384" y="159"/>
                  </a:cubicBezTo>
                  <a:cubicBezTo>
                    <a:pt x="407" y="154"/>
                    <a:pt x="430" y="151"/>
                    <a:pt x="452" y="151"/>
                  </a:cubicBezTo>
                  <a:close/>
                  <a:moveTo>
                    <a:pt x="449" y="0"/>
                  </a:moveTo>
                  <a:cubicBezTo>
                    <a:pt x="376" y="0"/>
                    <a:pt x="303" y="18"/>
                    <a:pt x="238" y="55"/>
                  </a:cubicBezTo>
                  <a:cubicBezTo>
                    <a:pt x="207" y="67"/>
                    <a:pt x="195" y="98"/>
                    <a:pt x="201" y="122"/>
                  </a:cubicBezTo>
                  <a:cubicBezTo>
                    <a:pt x="73" y="213"/>
                    <a:pt x="0" y="372"/>
                    <a:pt x="31" y="530"/>
                  </a:cubicBezTo>
                  <a:cubicBezTo>
                    <a:pt x="67" y="719"/>
                    <a:pt x="232" y="871"/>
                    <a:pt x="421" y="883"/>
                  </a:cubicBezTo>
                  <a:cubicBezTo>
                    <a:pt x="433" y="885"/>
                    <a:pt x="446" y="885"/>
                    <a:pt x="458" y="885"/>
                  </a:cubicBezTo>
                  <a:cubicBezTo>
                    <a:pt x="633" y="885"/>
                    <a:pt x="797" y="769"/>
                    <a:pt x="871" y="609"/>
                  </a:cubicBezTo>
                  <a:cubicBezTo>
                    <a:pt x="950" y="445"/>
                    <a:pt x="914" y="250"/>
                    <a:pt x="774" y="128"/>
                  </a:cubicBezTo>
                  <a:cubicBezTo>
                    <a:pt x="684" y="46"/>
                    <a:pt x="566" y="0"/>
                    <a:pt x="44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7" name="Google Shape;826;p39">
              <a:extLst>
                <a:ext uri="{FF2B5EF4-FFF2-40B4-BE49-F238E27FC236}">
                  <a16:creationId xmlns:a16="http://schemas.microsoft.com/office/drawing/2014/main" id="{6BADC6AB-EC2B-F14D-A26B-375AB4DA64C2}"/>
                </a:ext>
              </a:extLst>
            </p:cNvPr>
            <p:cNvSpPr/>
            <p:nvPr/>
          </p:nvSpPr>
          <p:spPr>
            <a:xfrm>
              <a:off x="5111129" y="3747123"/>
              <a:ext cx="114168" cy="106844"/>
            </a:xfrm>
            <a:custGeom>
              <a:avLst/>
              <a:gdLst/>
              <a:ahLst/>
              <a:cxnLst/>
              <a:rect l="l" t="t" r="r" b="b"/>
              <a:pathLst>
                <a:path w="951" h="890" extrusionOk="0">
                  <a:moveTo>
                    <a:pt x="447" y="151"/>
                  </a:moveTo>
                  <a:cubicBezTo>
                    <a:pt x="536" y="151"/>
                    <a:pt x="624" y="191"/>
                    <a:pt x="688" y="255"/>
                  </a:cubicBezTo>
                  <a:cubicBezTo>
                    <a:pt x="804" y="371"/>
                    <a:pt x="774" y="541"/>
                    <a:pt x="658" y="651"/>
                  </a:cubicBezTo>
                  <a:cubicBezTo>
                    <a:pt x="599" y="706"/>
                    <a:pt x="527" y="735"/>
                    <a:pt x="455" y="735"/>
                  </a:cubicBezTo>
                  <a:cubicBezTo>
                    <a:pt x="377" y="735"/>
                    <a:pt x="301" y="702"/>
                    <a:pt x="244" y="632"/>
                  </a:cubicBezTo>
                  <a:cubicBezTo>
                    <a:pt x="128" y="498"/>
                    <a:pt x="171" y="285"/>
                    <a:pt x="335" y="218"/>
                  </a:cubicBezTo>
                  <a:cubicBezTo>
                    <a:pt x="366" y="206"/>
                    <a:pt x="378" y="182"/>
                    <a:pt x="384" y="157"/>
                  </a:cubicBezTo>
                  <a:cubicBezTo>
                    <a:pt x="405" y="153"/>
                    <a:pt x="426" y="151"/>
                    <a:pt x="447" y="151"/>
                  </a:cubicBezTo>
                  <a:close/>
                  <a:moveTo>
                    <a:pt x="444" y="0"/>
                  </a:moveTo>
                  <a:cubicBezTo>
                    <a:pt x="373" y="0"/>
                    <a:pt x="302" y="17"/>
                    <a:pt x="238" y="54"/>
                  </a:cubicBezTo>
                  <a:cubicBezTo>
                    <a:pt x="207" y="72"/>
                    <a:pt x="195" y="96"/>
                    <a:pt x="201" y="127"/>
                  </a:cubicBezTo>
                  <a:cubicBezTo>
                    <a:pt x="73" y="218"/>
                    <a:pt x="0" y="371"/>
                    <a:pt x="31" y="529"/>
                  </a:cubicBezTo>
                  <a:cubicBezTo>
                    <a:pt x="61" y="718"/>
                    <a:pt x="232" y="870"/>
                    <a:pt x="420" y="888"/>
                  </a:cubicBezTo>
                  <a:cubicBezTo>
                    <a:pt x="429" y="889"/>
                    <a:pt x="438" y="889"/>
                    <a:pt x="447" y="889"/>
                  </a:cubicBezTo>
                  <a:cubicBezTo>
                    <a:pt x="626" y="889"/>
                    <a:pt x="796" y="771"/>
                    <a:pt x="871" y="614"/>
                  </a:cubicBezTo>
                  <a:cubicBezTo>
                    <a:pt x="950" y="444"/>
                    <a:pt x="914" y="249"/>
                    <a:pt x="774" y="127"/>
                  </a:cubicBezTo>
                  <a:cubicBezTo>
                    <a:pt x="682" y="47"/>
                    <a:pt x="563" y="0"/>
                    <a:pt x="44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8" name="Google Shape;827;p39">
              <a:extLst>
                <a:ext uri="{FF2B5EF4-FFF2-40B4-BE49-F238E27FC236}">
                  <a16:creationId xmlns:a16="http://schemas.microsoft.com/office/drawing/2014/main" id="{DEC27986-E28A-B048-A9B4-CEF9552AD18D}"/>
                </a:ext>
              </a:extLst>
            </p:cNvPr>
            <p:cNvSpPr/>
            <p:nvPr/>
          </p:nvSpPr>
          <p:spPr>
            <a:xfrm>
              <a:off x="5280035" y="3940878"/>
              <a:ext cx="114168" cy="106844"/>
            </a:xfrm>
            <a:custGeom>
              <a:avLst/>
              <a:gdLst/>
              <a:ahLst/>
              <a:cxnLst/>
              <a:rect l="l" t="t" r="r" b="b"/>
              <a:pathLst>
                <a:path w="951" h="890" extrusionOk="0">
                  <a:moveTo>
                    <a:pt x="444" y="151"/>
                  </a:moveTo>
                  <a:cubicBezTo>
                    <a:pt x="532" y="151"/>
                    <a:pt x="623" y="191"/>
                    <a:pt x="682" y="255"/>
                  </a:cubicBezTo>
                  <a:cubicBezTo>
                    <a:pt x="798" y="371"/>
                    <a:pt x="774" y="541"/>
                    <a:pt x="658" y="651"/>
                  </a:cubicBezTo>
                  <a:cubicBezTo>
                    <a:pt x="599" y="707"/>
                    <a:pt x="525" y="735"/>
                    <a:pt x="452" y="735"/>
                  </a:cubicBezTo>
                  <a:cubicBezTo>
                    <a:pt x="373" y="735"/>
                    <a:pt x="295" y="702"/>
                    <a:pt x="238" y="633"/>
                  </a:cubicBezTo>
                  <a:cubicBezTo>
                    <a:pt x="128" y="499"/>
                    <a:pt x="171" y="285"/>
                    <a:pt x="335" y="218"/>
                  </a:cubicBezTo>
                  <a:cubicBezTo>
                    <a:pt x="360" y="206"/>
                    <a:pt x="378" y="182"/>
                    <a:pt x="384" y="157"/>
                  </a:cubicBezTo>
                  <a:cubicBezTo>
                    <a:pt x="404" y="153"/>
                    <a:pt x="424" y="151"/>
                    <a:pt x="444" y="151"/>
                  </a:cubicBezTo>
                  <a:close/>
                  <a:moveTo>
                    <a:pt x="442" y="1"/>
                  </a:moveTo>
                  <a:cubicBezTo>
                    <a:pt x="370" y="1"/>
                    <a:pt x="298" y="17"/>
                    <a:pt x="232" y="54"/>
                  </a:cubicBezTo>
                  <a:cubicBezTo>
                    <a:pt x="201" y="72"/>
                    <a:pt x="195" y="97"/>
                    <a:pt x="195" y="127"/>
                  </a:cubicBezTo>
                  <a:cubicBezTo>
                    <a:pt x="73" y="218"/>
                    <a:pt x="0" y="371"/>
                    <a:pt x="31" y="529"/>
                  </a:cubicBezTo>
                  <a:cubicBezTo>
                    <a:pt x="61" y="718"/>
                    <a:pt x="226" y="870"/>
                    <a:pt x="420" y="888"/>
                  </a:cubicBezTo>
                  <a:cubicBezTo>
                    <a:pt x="429" y="889"/>
                    <a:pt x="437" y="889"/>
                    <a:pt x="446" y="889"/>
                  </a:cubicBezTo>
                  <a:cubicBezTo>
                    <a:pt x="620" y="889"/>
                    <a:pt x="796" y="771"/>
                    <a:pt x="871" y="614"/>
                  </a:cubicBezTo>
                  <a:cubicBezTo>
                    <a:pt x="950" y="444"/>
                    <a:pt x="908" y="249"/>
                    <a:pt x="774" y="127"/>
                  </a:cubicBezTo>
                  <a:cubicBezTo>
                    <a:pt x="682" y="47"/>
                    <a:pt x="563" y="1"/>
                    <a:pt x="44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9" name="Google Shape;828;p39">
              <a:extLst>
                <a:ext uri="{FF2B5EF4-FFF2-40B4-BE49-F238E27FC236}">
                  <a16:creationId xmlns:a16="http://schemas.microsoft.com/office/drawing/2014/main" id="{146AECAE-7AAA-A145-BEB1-09EE38D1274F}"/>
                </a:ext>
              </a:extLst>
            </p:cNvPr>
            <p:cNvSpPr/>
            <p:nvPr/>
          </p:nvSpPr>
          <p:spPr>
            <a:xfrm>
              <a:off x="5399242" y="4049040"/>
              <a:ext cx="114168" cy="106844"/>
            </a:xfrm>
            <a:custGeom>
              <a:avLst/>
              <a:gdLst/>
              <a:ahLst/>
              <a:cxnLst/>
              <a:rect l="l" t="t" r="r" b="b"/>
              <a:pathLst>
                <a:path w="951" h="890" extrusionOk="0">
                  <a:moveTo>
                    <a:pt x="444" y="151"/>
                  </a:moveTo>
                  <a:cubicBezTo>
                    <a:pt x="532" y="151"/>
                    <a:pt x="623" y="191"/>
                    <a:pt x="682" y="255"/>
                  </a:cubicBezTo>
                  <a:cubicBezTo>
                    <a:pt x="798" y="371"/>
                    <a:pt x="774" y="542"/>
                    <a:pt x="658" y="651"/>
                  </a:cubicBezTo>
                  <a:cubicBezTo>
                    <a:pt x="599" y="707"/>
                    <a:pt x="526" y="736"/>
                    <a:pt x="454" y="736"/>
                  </a:cubicBezTo>
                  <a:cubicBezTo>
                    <a:pt x="376" y="736"/>
                    <a:pt x="298" y="702"/>
                    <a:pt x="238" y="633"/>
                  </a:cubicBezTo>
                  <a:cubicBezTo>
                    <a:pt x="128" y="499"/>
                    <a:pt x="171" y="286"/>
                    <a:pt x="335" y="219"/>
                  </a:cubicBezTo>
                  <a:cubicBezTo>
                    <a:pt x="359" y="207"/>
                    <a:pt x="378" y="182"/>
                    <a:pt x="384" y="158"/>
                  </a:cubicBezTo>
                  <a:cubicBezTo>
                    <a:pt x="403" y="153"/>
                    <a:pt x="424" y="151"/>
                    <a:pt x="444" y="151"/>
                  </a:cubicBezTo>
                  <a:close/>
                  <a:moveTo>
                    <a:pt x="442" y="1"/>
                  </a:moveTo>
                  <a:cubicBezTo>
                    <a:pt x="370" y="1"/>
                    <a:pt x="298" y="18"/>
                    <a:pt x="231" y="54"/>
                  </a:cubicBezTo>
                  <a:cubicBezTo>
                    <a:pt x="207" y="73"/>
                    <a:pt x="195" y="97"/>
                    <a:pt x="201" y="127"/>
                  </a:cubicBezTo>
                  <a:cubicBezTo>
                    <a:pt x="73" y="219"/>
                    <a:pt x="0" y="371"/>
                    <a:pt x="30" y="529"/>
                  </a:cubicBezTo>
                  <a:cubicBezTo>
                    <a:pt x="61" y="718"/>
                    <a:pt x="231" y="871"/>
                    <a:pt x="420" y="889"/>
                  </a:cubicBezTo>
                  <a:cubicBezTo>
                    <a:pt x="429" y="889"/>
                    <a:pt x="437" y="890"/>
                    <a:pt x="446" y="890"/>
                  </a:cubicBezTo>
                  <a:cubicBezTo>
                    <a:pt x="620" y="890"/>
                    <a:pt x="795" y="772"/>
                    <a:pt x="871" y="615"/>
                  </a:cubicBezTo>
                  <a:cubicBezTo>
                    <a:pt x="950" y="444"/>
                    <a:pt x="908" y="249"/>
                    <a:pt x="774" y="127"/>
                  </a:cubicBezTo>
                  <a:cubicBezTo>
                    <a:pt x="682" y="48"/>
                    <a:pt x="562" y="1"/>
                    <a:pt x="44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0" name="Google Shape;829;p39">
              <a:extLst>
                <a:ext uri="{FF2B5EF4-FFF2-40B4-BE49-F238E27FC236}">
                  <a16:creationId xmlns:a16="http://schemas.microsoft.com/office/drawing/2014/main" id="{BB2A26DC-B08F-0F49-A171-26B8E70B7AD6}"/>
                </a:ext>
              </a:extLst>
            </p:cNvPr>
            <p:cNvSpPr/>
            <p:nvPr/>
          </p:nvSpPr>
          <p:spPr>
            <a:xfrm>
              <a:off x="5587835" y="4137154"/>
              <a:ext cx="114168" cy="106604"/>
            </a:xfrm>
            <a:custGeom>
              <a:avLst/>
              <a:gdLst/>
              <a:ahLst/>
              <a:cxnLst/>
              <a:rect l="l" t="t" r="r" b="b"/>
              <a:pathLst>
                <a:path w="951" h="888" extrusionOk="0">
                  <a:moveTo>
                    <a:pt x="438" y="150"/>
                  </a:moveTo>
                  <a:cubicBezTo>
                    <a:pt x="526" y="150"/>
                    <a:pt x="617" y="187"/>
                    <a:pt x="683" y="252"/>
                  </a:cubicBezTo>
                  <a:cubicBezTo>
                    <a:pt x="798" y="374"/>
                    <a:pt x="774" y="545"/>
                    <a:pt x="658" y="648"/>
                  </a:cubicBezTo>
                  <a:cubicBezTo>
                    <a:pt x="597" y="704"/>
                    <a:pt x="522" y="733"/>
                    <a:pt x="450" y="733"/>
                  </a:cubicBezTo>
                  <a:cubicBezTo>
                    <a:pt x="371" y="733"/>
                    <a:pt x="295" y="699"/>
                    <a:pt x="238" y="630"/>
                  </a:cubicBezTo>
                  <a:cubicBezTo>
                    <a:pt x="128" y="502"/>
                    <a:pt x="165" y="283"/>
                    <a:pt x="335" y="216"/>
                  </a:cubicBezTo>
                  <a:cubicBezTo>
                    <a:pt x="360" y="204"/>
                    <a:pt x="378" y="185"/>
                    <a:pt x="384" y="155"/>
                  </a:cubicBezTo>
                  <a:cubicBezTo>
                    <a:pt x="402" y="152"/>
                    <a:pt x="420" y="150"/>
                    <a:pt x="438" y="150"/>
                  </a:cubicBezTo>
                  <a:close/>
                  <a:moveTo>
                    <a:pt x="442" y="1"/>
                  </a:moveTo>
                  <a:cubicBezTo>
                    <a:pt x="370" y="1"/>
                    <a:pt x="298" y="17"/>
                    <a:pt x="232" y="51"/>
                  </a:cubicBezTo>
                  <a:cubicBezTo>
                    <a:pt x="201" y="70"/>
                    <a:pt x="195" y="100"/>
                    <a:pt x="195" y="124"/>
                  </a:cubicBezTo>
                  <a:cubicBezTo>
                    <a:pt x="74" y="216"/>
                    <a:pt x="0" y="368"/>
                    <a:pt x="31" y="532"/>
                  </a:cubicBezTo>
                  <a:cubicBezTo>
                    <a:pt x="61" y="715"/>
                    <a:pt x="226" y="867"/>
                    <a:pt x="415" y="886"/>
                  </a:cubicBezTo>
                  <a:cubicBezTo>
                    <a:pt x="427" y="887"/>
                    <a:pt x="440" y="888"/>
                    <a:pt x="452" y="888"/>
                  </a:cubicBezTo>
                  <a:cubicBezTo>
                    <a:pt x="628" y="888"/>
                    <a:pt x="798" y="771"/>
                    <a:pt x="871" y="612"/>
                  </a:cubicBezTo>
                  <a:cubicBezTo>
                    <a:pt x="951" y="447"/>
                    <a:pt x="908" y="252"/>
                    <a:pt x="774" y="130"/>
                  </a:cubicBezTo>
                  <a:cubicBezTo>
                    <a:pt x="682" y="47"/>
                    <a:pt x="562" y="1"/>
                    <a:pt x="44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1" name="Google Shape;830;p39">
              <a:extLst>
                <a:ext uri="{FF2B5EF4-FFF2-40B4-BE49-F238E27FC236}">
                  <a16:creationId xmlns:a16="http://schemas.microsoft.com/office/drawing/2014/main" id="{63A4E7A8-7F46-A04F-99F0-04AF7A65F64E}"/>
                </a:ext>
              </a:extLst>
            </p:cNvPr>
            <p:cNvSpPr/>
            <p:nvPr/>
          </p:nvSpPr>
          <p:spPr>
            <a:xfrm>
              <a:off x="5838613" y="4171968"/>
              <a:ext cx="114168" cy="106724"/>
            </a:xfrm>
            <a:custGeom>
              <a:avLst/>
              <a:gdLst/>
              <a:ahLst/>
              <a:cxnLst/>
              <a:rect l="l" t="t" r="r" b="b"/>
              <a:pathLst>
                <a:path w="951" h="889" extrusionOk="0">
                  <a:moveTo>
                    <a:pt x="445" y="150"/>
                  </a:moveTo>
                  <a:cubicBezTo>
                    <a:pt x="532" y="150"/>
                    <a:pt x="624" y="191"/>
                    <a:pt x="683" y="255"/>
                  </a:cubicBezTo>
                  <a:cubicBezTo>
                    <a:pt x="799" y="370"/>
                    <a:pt x="774" y="541"/>
                    <a:pt x="658" y="651"/>
                  </a:cubicBezTo>
                  <a:cubicBezTo>
                    <a:pt x="597" y="706"/>
                    <a:pt x="523" y="735"/>
                    <a:pt x="450" y="735"/>
                  </a:cubicBezTo>
                  <a:cubicBezTo>
                    <a:pt x="372" y="735"/>
                    <a:pt x="295" y="702"/>
                    <a:pt x="238" y="632"/>
                  </a:cubicBezTo>
                  <a:cubicBezTo>
                    <a:pt x="129" y="498"/>
                    <a:pt x="171" y="285"/>
                    <a:pt x="336" y="218"/>
                  </a:cubicBezTo>
                  <a:cubicBezTo>
                    <a:pt x="360" y="206"/>
                    <a:pt x="378" y="182"/>
                    <a:pt x="384" y="157"/>
                  </a:cubicBezTo>
                  <a:cubicBezTo>
                    <a:pt x="404" y="153"/>
                    <a:pt x="424" y="150"/>
                    <a:pt x="445" y="150"/>
                  </a:cubicBezTo>
                  <a:close/>
                  <a:moveTo>
                    <a:pt x="443" y="0"/>
                  </a:moveTo>
                  <a:cubicBezTo>
                    <a:pt x="371" y="0"/>
                    <a:pt x="298" y="17"/>
                    <a:pt x="232" y="54"/>
                  </a:cubicBezTo>
                  <a:cubicBezTo>
                    <a:pt x="202" y="72"/>
                    <a:pt x="196" y="96"/>
                    <a:pt x="196" y="127"/>
                  </a:cubicBezTo>
                  <a:cubicBezTo>
                    <a:pt x="74" y="218"/>
                    <a:pt x="1" y="370"/>
                    <a:pt x="31" y="529"/>
                  </a:cubicBezTo>
                  <a:cubicBezTo>
                    <a:pt x="62" y="718"/>
                    <a:pt x="226" y="870"/>
                    <a:pt x="415" y="888"/>
                  </a:cubicBezTo>
                  <a:cubicBezTo>
                    <a:pt x="424" y="889"/>
                    <a:pt x="432" y="889"/>
                    <a:pt x="441" y="889"/>
                  </a:cubicBezTo>
                  <a:cubicBezTo>
                    <a:pt x="621" y="889"/>
                    <a:pt x="796" y="771"/>
                    <a:pt x="872" y="614"/>
                  </a:cubicBezTo>
                  <a:cubicBezTo>
                    <a:pt x="951" y="443"/>
                    <a:pt x="908" y="249"/>
                    <a:pt x="774" y="127"/>
                  </a:cubicBezTo>
                  <a:cubicBezTo>
                    <a:pt x="683" y="47"/>
                    <a:pt x="563" y="0"/>
                    <a:pt x="443"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2" name="Google Shape;831;p39">
              <a:extLst>
                <a:ext uri="{FF2B5EF4-FFF2-40B4-BE49-F238E27FC236}">
                  <a16:creationId xmlns:a16="http://schemas.microsoft.com/office/drawing/2014/main" id="{84DCC282-8191-D940-A41E-2E6B350B3457}"/>
                </a:ext>
              </a:extLst>
            </p:cNvPr>
            <p:cNvSpPr/>
            <p:nvPr/>
          </p:nvSpPr>
          <p:spPr>
            <a:xfrm>
              <a:off x="6039692" y="4136674"/>
              <a:ext cx="114168" cy="106965"/>
            </a:xfrm>
            <a:custGeom>
              <a:avLst/>
              <a:gdLst/>
              <a:ahLst/>
              <a:cxnLst/>
              <a:rect l="l" t="t" r="r" b="b"/>
              <a:pathLst>
                <a:path w="951" h="891" extrusionOk="0">
                  <a:moveTo>
                    <a:pt x="445" y="152"/>
                  </a:moveTo>
                  <a:cubicBezTo>
                    <a:pt x="532" y="152"/>
                    <a:pt x="624" y="192"/>
                    <a:pt x="683" y="256"/>
                  </a:cubicBezTo>
                  <a:cubicBezTo>
                    <a:pt x="799" y="372"/>
                    <a:pt x="774" y="543"/>
                    <a:pt x="658" y="652"/>
                  </a:cubicBezTo>
                  <a:cubicBezTo>
                    <a:pt x="599" y="706"/>
                    <a:pt x="525" y="735"/>
                    <a:pt x="452" y="735"/>
                  </a:cubicBezTo>
                  <a:cubicBezTo>
                    <a:pt x="374" y="735"/>
                    <a:pt x="298" y="703"/>
                    <a:pt x="238" y="634"/>
                  </a:cubicBezTo>
                  <a:cubicBezTo>
                    <a:pt x="129" y="500"/>
                    <a:pt x="171" y="287"/>
                    <a:pt x="336" y="220"/>
                  </a:cubicBezTo>
                  <a:cubicBezTo>
                    <a:pt x="360" y="208"/>
                    <a:pt x="378" y="183"/>
                    <a:pt x="384" y="159"/>
                  </a:cubicBezTo>
                  <a:cubicBezTo>
                    <a:pt x="404" y="154"/>
                    <a:pt x="424" y="152"/>
                    <a:pt x="445" y="152"/>
                  </a:cubicBezTo>
                  <a:close/>
                  <a:moveTo>
                    <a:pt x="449" y="0"/>
                  </a:moveTo>
                  <a:cubicBezTo>
                    <a:pt x="376" y="0"/>
                    <a:pt x="304" y="18"/>
                    <a:pt x="238" y="55"/>
                  </a:cubicBezTo>
                  <a:cubicBezTo>
                    <a:pt x="208" y="74"/>
                    <a:pt x="196" y="98"/>
                    <a:pt x="202" y="122"/>
                  </a:cubicBezTo>
                  <a:cubicBezTo>
                    <a:pt x="74" y="220"/>
                    <a:pt x="1" y="372"/>
                    <a:pt x="31" y="530"/>
                  </a:cubicBezTo>
                  <a:cubicBezTo>
                    <a:pt x="62" y="719"/>
                    <a:pt x="232" y="871"/>
                    <a:pt x="421" y="890"/>
                  </a:cubicBezTo>
                  <a:cubicBezTo>
                    <a:pt x="429" y="890"/>
                    <a:pt x="438" y="891"/>
                    <a:pt x="446" y="891"/>
                  </a:cubicBezTo>
                  <a:cubicBezTo>
                    <a:pt x="621" y="891"/>
                    <a:pt x="796" y="773"/>
                    <a:pt x="872" y="616"/>
                  </a:cubicBezTo>
                  <a:cubicBezTo>
                    <a:pt x="951" y="445"/>
                    <a:pt x="908" y="250"/>
                    <a:pt x="774" y="128"/>
                  </a:cubicBezTo>
                  <a:cubicBezTo>
                    <a:pt x="684" y="46"/>
                    <a:pt x="566" y="0"/>
                    <a:pt x="44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3" name="Google Shape;832;p39">
              <a:extLst>
                <a:ext uri="{FF2B5EF4-FFF2-40B4-BE49-F238E27FC236}">
                  <a16:creationId xmlns:a16="http://schemas.microsoft.com/office/drawing/2014/main" id="{A78C26F9-0ADC-6445-939B-6F8F33319C4C}"/>
                </a:ext>
              </a:extLst>
            </p:cNvPr>
            <p:cNvSpPr/>
            <p:nvPr/>
          </p:nvSpPr>
          <p:spPr>
            <a:xfrm>
              <a:off x="6223244" y="4083493"/>
              <a:ext cx="114168" cy="106724"/>
            </a:xfrm>
            <a:custGeom>
              <a:avLst/>
              <a:gdLst/>
              <a:ahLst/>
              <a:cxnLst/>
              <a:rect l="l" t="t" r="r" b="b"/>
              <a:pathLst>
                <a:path w="951" h="889" extrusionOk="0">
                  <a:moveTo>
                    <a:pt x="447" y="150"/>
                  </a:moveTo>
                  <a:cubicBezTo>
                    <a:pt x="537" y="150"/>
                    <a:pt x="625" y="191"/>
                    <a:pt x="689" y="255"/>
                  </a:cubicBezTo>
                  <a:cubicBezTo>
                    <a:pt x="805" y="370"/>
                    <a:pt x="774" y="541"/>
                    <a:pt x="658" y="651"/>
                  </a:cubicBezTo>
                  <a:cubicBezTo>
                    <a:pt x="599" y="704"/>
                    <a:pt x="525" y="733"/>
                    <a:pt x="452" y="733"/>
                  </a:cubicBezTo>
                  <a:cubicBezTo>
                    <a:pt x="376" y="733"/>
                    <a:pt x="300" y="701"/>
                    <a:pt x="244" y="632"/>
                  </a:cubicBezTo>
                  <a:cubicBezTo>
                    <a:pt x="128" y="498"/>
                    <a:pt x="171" y="285"/>
                    <a:pt x="336" y="218"/>
                  </a:cubicBezTo>
                  <a:cubicBezTo>
                    <a:pt x="366" y="206"/>
                    <a:pt x="378" y="182"/>
                    <a:pt x="384" y="157"/>
                  </a:cubicBezTo>
                  <a:cubicBezTo>
                    <a:pt x="405" y="153"/>
                    <a:pt x="426" y="150"/>
                    <a:pt x="447" y="150"/>
                  </a:cubicBezTo>
                  <a:close/>
                  <a:moveTo>
                    <a:pt x="444" y="0"/>
                  </a:moveTo>
                  <a:cubicBezTo>
                    <a:pt x="373" y="0"/>
                    <a:pt x="302" y="17"/>
                    <a:pt x="238" y="54"/>
                  </a:cubicBezTo>
                  <a:cubicBezTo>
                    <a:pt x="208" y="72"/>
                    <a:pt x="195" y="96"/>
                    <a:pt x="202" y="127"/>
                  </a:cubicBezTo>
                  <a:cubicBezTo>
                    <a:pt x="74" y="218"/>
                    <a:pt x="1" y="370"/>
                    <a:pt x="31" y="529"/>
                  </a:cubicBezTo>
                  <a:cubicBezTo>
                    <a:pt x="61" y="718"/>
                    <a:pt x="232" y="870"/>
                    <a:pt x="421" y="888"/>
                  </a:cubicBezTo>
                  <a:cubicBezTo>
                    <a:pt x="429" y="889"/>
                    <a:pt x="438" y="889"/>
                    <a:pt x="447" y="889"/>
                  </a:cubicBezTo>
                  <a:cubicBezTo>
                    <a:pt x="626" y="889"/>
                    <a:pt x="796" y="771"/>
                    <a:pt x="872" y="614"/>
                  </a:cubicBezTo>
                  <a:cubicBezTo>
                    <a:pt x="951" y="443"/>
                    <a:pt x="914" y="249"/>
                    <a:pt x="774" y="127"/>
                  </a:cubicBezTo>
                  <a:cubicBezTo>
                    <a:pt x="683" y="47"/>
                    <a:pt x="563" y="0"/>
                    <a:pt x="44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4" name="Google Shape;833;p39">
              <a:extLst>
                <a:ext uri="{FF2B5EF4-FFF2-40B4-BE49-F238E27FC236}">
                  <a16:creationId xmlns:a16="http://schemas.microsoft.com/office/drawing/2014/main" id="{EE75646A-6085-1B42-8D72-B3A560DADA50}"/>
                </a:ext>
              </a:extLst>
            </p:cNvPr>
            <p:cNvSpPr/>
            <p:nvPr/>
          </p:nvSpPr>
          <p:spPr>
            <a:xfrm>
              <a:off x="6373903" y="4013746"/>
              <a:ext cx="114168" cy="107085"/>
            </a:xfrm>
            <a:custGeom>
              <a:avLst/>
              <a:gdLst/>
              <a:ahLst/>
              <a:cxnLst/>
              <a:rect l="l" t="t" r="r" b="b"/>
              <a:pathLst>
                <a:path w="951" h="892" extrusionOk="0">
                  <a:moveTo>
                    <a:pt x="445" y="153"/>
                  </a:moveTo>
                  <a:cubicBezTo>
                    <a:pt x="532" y="153"/>
                    <a:pt x="624" y="193"/>
                    <a:pt x="689" y="257"/>
                  </a:cubicBezTo>
                  <a:cubicBezTo>
                    <a:pt x="804" y="373"/>
                    <a:pt x="774" y="543"/>
                    <a:pt x="658" y="653"/>
                  </a:cubicBezTo>
                  <a:cubicBezTo>
                    <a:pt x="599" y="706"/>
                    <a:pt x="525" y="735"/>
                    <a:pt x="452" y="735"/>
                  </a:cubicBezTo>
                  <a:cubicBezTo>
                    <a:pt x="375" y="735"/>
                    <a:pt x="300" y="703"/>
                    <a:pt x="244" y="635"/>
                  </a:cubicBezTo>
                  <a:cubicBezTo>
                    <a:pt x="128" y="501"/>
                    <a:pt x="171" y="287"/>
                    <a:pt x="335" y="220"/>
                  </a:cubicBezTo>
                  <a:cubicBezTo>
                    <a:pt x="366" y="208"/>
                    <a:pt x="378" y="184"/>
                    <a:pt x="384" y="160"/>
                  </a:cubicBezTo>
                  <a:cubicBezTo>
                    <a:pt x="404" y="155"/>
                    <a:pt x="424" y="153"/>
                    <a:pt x="445" y="153"/>
                  </a:cubicBezTo>
                  <a:close/>
                  <a:moveTo>
                    <a:pt x="449" y="1"/>
                  </a:moveTo>
                  <a:cubicBezTo>
                    <a:pt x="376" y="1"/>
                    <a:pt x="303" y="19"/>
                    <a:pt x="238" y="56"/>
                  </a:cubicBezTo>
                  <a:cubicBezTo>
                    <a:pt x="207" y="74"/>
                    <a:pt x="195" y="99"/>
                    <a:pt x="201" y="123"/>
                  </a:cubicBezTo>
                  <a:cubicBezTo>
                    <a:pt x="73" y="220"/>
                    <a:pt x="0" y="373"/>
                    <a:pt x="31" y="531"/>
                  </a:cubicBezTo>
                  <a:cubicBezTo>
                    <a:pt x="61" y="720"/>
                    <a:pt x="232" y="872"/>
                    <a:pt x="421" y="890"/>
                  </a:cubicBezTo>
                  <a:cubicBezTo>
                    <a:pt x="429" y="891"/>
                    <a:pt x="438" y="891"/>
                    <a:pt x="447" y="891"/>
                  </a:cubicBezTo>
                  <a:cubicBezTo>
                    <a:pt x="626" y="891"/>
                    <a:pt x="796" y="773"/>
                    <a:pt x="871" y="616"/>
                  </a:cubicBezTo>
                  <a:cubicBezTo>
                    <a:pt x="950" y="446"/>
                    <a:pt x="914" y="251"/>
                    <a:pt x="774" y="129"/>
                  </a:cubicBezTo>
                  <a:cubicBezTo>
                    <a:pt x="684" y="47"/>
                    <a:pt x="566" y="1"/>
                    <a:pt x="44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5" name="Google Shape;834;p39">
              <a:extLst>
                <a:ext uri="{FF2B5EF4-FFF2-40B4-BE49-F238E27FC236}">
                  <a16:creationId xmlns:a16="http://schemas.microsoft.com/office/drawing/2014/main" id="{E8521140-2147-E74E-9192-04D5A09B51F2}"/>
                </a:ext>
              </a:extLst>
            </p:cNvPr>
            <p:cNvSpPr/>
            <p:nvPr/>
          </p:nvSpPr>
          <p:spPr>
            <a:xfrm>
              <a:off x="6480624" y="3940638"/>
              <a:ext cx="114168" cy="106484"/>
            </a:xfrm>
            <a:custGeom>
              <a:avLst/>
              <a:gdLst/>
              <a:ahLst/>
              <a:cxnLst/>
              <a:rect l="l" t="t" r="r" b="b"/>
              <a:pathLst>
                <a:path w="951" h="887" extrusionOk="0">
                  <a:moveTo>
                    <a:pt x="450" y="152"/>
                  </a:moveTo>
                  <a:cubicBezTo>
                    <a:pt x="536" y="152"/>
                    <a:pt x="625" y="188"/>
                    <a:pt x="683" y="251"/>
                  </a:cubicBezTo>
                  <a:cubicBezTo>
                    <a:pt x="798" y="373"/>
                    <a:pt x="774" y="543"/>
                    <a:pt x="658" y="653"/>
                  </a:cubicBezTo>
                  <a:cubicBezTo>
                    <a:pt x="597" y="706"/>
                    <a:pt x="523" y="733"/>
                    <a:pt x="450" y="733"/>
                  </a:cubicBezTo>
                  <a:cubicBezTo>
                    <a:pt x="372" y="733"/>
                    <a:pt x="295" y="701"/>
                    <a:pt x="238" y="635"/>
                  </a:cubicBezTo>
                  <a:cubicBezTo>
                    <a:pt x="128" y="501"/>
                    <a:pt x="171" y="287"/>
                    <a:pt x="336" y="214"/>
                  </a:cubicBezTo>
                  <a:cubicBezTo>
                    <a:pt x="360" y="208"/>
                    <a:pt x="378" y="184"/>
                    <a:pt x="384" y="159"/>
                  </a:cubicBezTo>
                  <a:cubicBezTo>
                    <a:pt x="406" y="154"/>
                    <a:pt x="428" y="152"/>
                    <a:pt x="450" y="152"/>
                  </a:cubicBezTo>
                  <a:close/>
                  <a:moveTo>
                    <a:pt x="448" y="1"/>
                  </a:moveTo>
                  <a:cubicBezTo>
                    <a:pt x="374" y="1"/>
                    <a:pt x="300" y="19"/>
                    <a:pt x="232" y="56"/>
                  </a:cubicBezTo>
                  <a:cubicBezTo>
                    <a:pt x="202" y="68"/>
                    <a:pt x="195" y="99"/>
                    <a:pt x="195" y="123"/>
                  </a:cubicBezTo>
                  <a:cubicBezTo>
                    <a:pt x="74" y="214"/>
                    <a:pt x="1" y="373"/>
                    <a:pt x="31" y="531"/>
                  </a:cubicBezTo>
                  <a:cubicBezTo>
                    <a:pt x="61" y="720"/>
                    <a:pt x="226" y="872"/>
                    <a:pt x="415" y="884"/>
                  </a:cubicBezTo>
                  <a:cubicBezTo>
                    <a:pt x="427" y="886"/>
                    <a:pt x="440" y="886"/>
                    <a:pt x="452" y="886"/>
                  </a:cubicBezTo>
                  <a:cubicBezTo>
                    <a:pt x="628" y="886"/>
                    <a:pt x="798" y="769"/>
                    <a:pt x="872" y="610"/>
                  </a:cubicBezTo>
                  <a:cubicBezTo>
                    <a:pt x="951" y="446"/>
                    <a:pt x="908" y="251"/>
                    <a:pt x="774" y="129"/>
                  </a:cubicBezTo>
                  <a:cubicBezTo>
                    <a:pt x="684" y="46"/>
                    <a:pt x="566" y="1"/>
                    <a:pt x="44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6" name="Google Shape;835;p39">
              <a:extLst>
                <a:ext uri="{FF2B5EF4-FFF2-40B4-BE49-F238E27FC236}">
                  <a16:creationId xmlns:a16="http://schemas.microsoft.com/office/drawing/2014/main" id="{92175FBF-8730-4249-95F0-BBE80F628D77}"/>
                </a:ext>
              </a:extLst>
            </p:cNvPr>
            <p:cNvSpPr/>
            <p:nvPr/>
          </p:nvSpPr>
          <p:spPr>
            <a:xfrm>
              <a:off x="6610755" y="3816630"/>
              <a:ext cx="114168" cy="106844"/>
            </a:xfrm>
            <a:custGeom>
              <a:avLst/>
              <a:gdLst/>
              <a:ahLst/>
              <a:cxnLst/>
              <a:rect l="l" t="t" r="r" b="b"/>
              <a:pathLst>
                <a:path w="951" h="890" extrusionOk="0">
                  <a:moveTo>
                    <a:pt x="444" y="150"/>
                  </a:moveTo>
                  <a:cubicBezTo>
                    <a:pt x="531" y="150"/>
                    <a:pt x="619" y="190"/>
                    <a:pt x="683" y="254"/>
                  </a:cubicBezTo>
                  <a:cubicBezTo>
                    <a:pt x="799" y="370"/>
                    <a:pt x="774" y="541"/>
                    <a:pt x="659" y="650"/>
                  </a:cubicBezTo>
                  <a:cubicBezTo>
                    <a:pt x="597" y="706"/>
                    <a:pt x="523" y="735"/>
                    <a:pt x="450" y="735"/>
                  </a:cubicBezTo>
                  <a:cubicBezTo>
                    <a:pt x="372" y="735"/>
                    <a:pt x="295" y="702"/>
                    <a:pt x="238" y="632"/>
                  </a:cubicBezTo>
                  <a:cubicBezTo>
                    <a:pt x="129" y="504"/>
                    <a:pt x="165" y="285"/>
                    <a:pt x="336" y="218"/>
                  </a:cubicBezTo>
                  <a:cubicBezTo>
                    <a:pt x="360" y="206"/>
                    <a:pt x="378" y="181"/>
                    <a:pt x="384" y="157"/>
                  </a:cubicBezTo>
                  <a:cubicBezTo>
                    <a:pt x="404" y="152"/>
                    <a:pt x="424" y="150"/>
                    <a:pt x="444" y="150"/>
                  </a:cubicBezTo>
                  <a:close/>
                  <a:moveTo>
                    <a:pt x="441" y="0"/>
                  </a:moveTo>
                  <a:cubicBezTo>
                    <a:pt x="370" y="0"/>
                    <a:pt x="298" y="17"/>
                    <a:pt x="232" y="53"/>
                  </a:cubicBezTo>
                  <a:cubicBezTo>
                    <a:pt x="202" y="72"/>
                    <a:pt x="196" y="102"/>
                    <a:pt x="196" y="127"/>
                  </a:cubicBezTo>
                  <a:cubicBezTo>
                    <a:pt x="74" y="218"/>
                    <a:pt x="1" y="370"/>
                    <a:pt x="31" y="535"/>
                  </a:cubicBezTo>
                  <a:cubicBezTo>
                    <a:pt x="62" y="717"/>
                    <a:pt x="226" y="870"/>
                    <a:pt x="415" y="888"/>
                  </a:cubicBezTo>
                  <a:cubicBezTo>
                    <a:pt x="427" y="889"/>
                    <a:pt x="439" y="890"/>
                    <a:pt x="451" y="890"/>
                  </a:cubicBezTo>
                  <a:cubicBezTo>
                    <a:pt x="627" y="890"/>
                    <a:pt x="798" y="768"/>
                    <a:pt x="872" y="614"/>
                  </a:cubicBezTo>
                  <a:cubicBezTo>
                    <a:pt x="951" y="443"/>
                    <a:pt x="908" y="254"/>
                    <a:pt x="768" y="127"/>
                  </a:cubicBezTo>
                  <a:cubicBezTo>
                    <a:pt x="677" y="47"/>
                    <a:pt x="559" y="0"/>
                    <a:pt x="44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7" name="Google Shape;836;p39">
              <a:extLst>
                <a:ext uri="{FF2B5EF4-FFF2-40B4-BE49-F238E27FC236}">
                  <a16:creationId xmlns:a16="http://schemas.microsoft.com/office/drawing/2014/main" id="{9F84DA81-C4D2-CC4C-97F2-7706A6B23586}"/>
                </a:ext>
              </a:extLst>
            </p:cNvPr>
            <p:cNvSpPr/>
            <p:nvPr/>
          </p:nvSpPr>
          <p:spPr>
            <a:xfrm>
              <a:off x="6472581" y="1710413"/>
              <a:ext cx="211408" cy="214529"/>
            </a:xfrm>
            <a:custGeom>
              <a:avLst/>
              <a:gdLst/>
              <a:ahLst/>
              <a:cxnLst/>
              <a:rect l="l" t="t" r="r" b="b"/>
              <a:pathLst>
                <a:path w="1761" h="1787" extrusionOk="0">
                  <a:moveTo>
                    <a:pt x="308" y="146"/>
                  </a:moveTo>
                  <a:cubicBezTo>
                    <a:pt x="422" y="146"/>
                    <a:pt x="563" y="274"/>
                    <a:pt x="616" y="349"/>
                  </a:cubicBezTo>
                  <a:cubicBezTo>
                    <a:pt x="683" y="453"/>
                    <a:pt x="756" y="587"/>
                    <a:pt x="884" y="623"/>
                  </a:cubicBezTo>
                  <a:cubicBezTo>
                    <a:pt x="903" y="628"/>
                    <a:pt x="921" y="630"/>
                    <a:pt x="938" y="630"/>
                  </a:cubicBezTo>
                  <a:cubicBezTo>
                    <a:pt x="1040" y="630"/>
                    <a:pt x="1118" y="559"/>
                    <a:pt x="1170" y="471"/>
                  </a:cubicBezTo>
                  <a:cubicBezTo>
                    <a:pt x="1223" y="385"/>
                    <a:pt x="1263" y="249"/>
                    <a:pt x="1374" y="249"/>
                  </a:cubicBezTo>
                  <a:cubicBezTo>
                    <a:pt x="1390" y="249"/>
                    <a:pt x="1407" y="252"/>
                    <a:pt x="1426" y="258"/>
                  </a:cubicBezTo>
                  <a:cubicBezTo>
                    <a:pt x="1596" y="319"/>
                    <a:pt x="1609" y="513"/>
                    <a:pt x="1578" y="660"/>
                  </a:cubicBezTo>
                  <a:cubicBezTo>
                    <a:pt x="1535" y="861"/>
                    <a:pt x="1450" y="1056"/>
                    <a:pt x="1359" y="1238"/>
                  </a:cubicBezTo>
                  <a:cubicBezTo>
                    <a:pt x="1316" y="1324"/>
                    <a:pt x="1267" y="1409"/>
                    <a:pt x="1213" y="1494"/>
                  </a:cubicBezTo>
                  <a:cubicBezTo>
                    <a:pt x="1203" y="1514"/>
                    <a:pt x="1110" y="1641"/>
                    <a:pt x="1061" y="1641"/>
                  </a:cubicBezTo>
                  <a:cubicBezTo>
                    <a:pt x="1050" y="1641"/>
                    <a:pt x="1041" y="1633"/>
                    <a:pt x="1036" y="1616"/>
                  </a:cubicBezTo>
                  <a:cubicBezTo>
                    <a:pt x="1024" y="1573"/>
                    <a:pt x="993" y="1561"/>
                    <a:pt x="963" y="1561"/>
                  </a:cubicBezTo>
                  <a:cubicBezTo>
                    <a:pt x="756" y="1257"/>
                    <a:pt x="543" y="958"/>
                    <a:pt x="329" y="654"/>
                  </a:cubicBezTo>
                  <a:cubicBezTo>
                    <a:pt x="244" y="538"/>
                    <a:pt x="110" y="367"/>
                    <a:pt x="195" y="215"/>
                  </a:cubicBezTo>
                  <a:cubicBezTo>
                    <a:pt x="224" y="166"/>
                    <a:pt x="264" y="146"/>
                    <a:pt x="308" y="146"/>
                  </a:cubicBezTo>
                  <a:close/>
                  <a:moveTo>
                    <a:pt x="319" y="0"/>
                  </a:moveTo>
                  <a:cubicBezTo>
                    <a:pt x="309" y="0"/>
                    <a:pt x="298" y="1"/>
                    <a:pt x="287" y="2"/>
                  </a:cubicBezTo>
                  <a:cubicBezTo>
                    <a:pt x="98" y="14"/>
                    <a:pt x="1" y="197"/>
                    <a:pt x="25" y="373"/>
                  </a:cubicBezTo>
                  <a:cubicBezTo>
                    <a:pt x="37" y="489"/>
                    <a:pt x="98" y="587"/>
                    <a:pt x="165" y="684"/>
                  </a:cubicBezTo>
                  <a:cubicBezTo>
                    <a:pt x="244" y="800"/>
                    <a:pt x="323" y="909"/>
                    <a:pt x="403" y="1025"/>
                  </a:cubicBezTo>
                  <a:cubicBezTo>
                    <a:pt x="573" y="1263"/>
                    <a:pt x="738" y="1500"/>
                    <a:pt x="902" y="1738"/>
                  </a:cubicBezTo>
                  <a:cubicBezTo>
                    <a:pt x="921" y="1761"/>
                    <a:pt x="943" y="1770"/>
                    <a:pt x="967" y="1770"/>
                  </a:cubicBezTo>
                  <a:cubicBezTo>
                    <a:pt x="974" y="1770"/>
                    <a:pt x="980" y="1770"/>
                    <a:pt x="987" y="1768"/>
                  </a:cubicBezTo>
                  <a:cubicBezTo>
                    <a:pt x="1006" y="1774"/>
                    <a:pt x="1030" y="1780"/>
                    <a:pt x="1054" y="1786"/>
                  </a:cubicBezTo>
                  <a:cubicBezTo>
                    <a:pt x="1059" y="1787"/>
                    <a:pt x="1063" y="1787"/>
                    <a:pt x="1068" y="1787"/>
                  </a:cubicBezTo>
                  <a:cubicBezTo>
                    <a:pt x="1153" y="1787"/>
                    <a:pt x="1221" y="1734"/>
                    <a:pt x="1274" y="1665"/>
                  </a:cubicBezTo>
                  <a:cubicBezTo>
                    <a:pt x="1414" y="1494"/>
                    <a:pt x="1511" y="1293"/>
                    <a:pt x="1596" y="1092"/>
                  </a:cubicBezTo>
                  <a:cubicBezTo>
                    <a:pt x="1676" y="897"/>
                    <a:pt x="1761" y="672"/>
                    <a:pt x="1736" y="465"/>
                  </a:cubicBezTo>
                  <a:cubicBezTo>
                    <a:pt x="1718" y="282"/>
                    <a:pt x="1596" y="130"/>
                    <a:pt x="1408" y="99"/>
                  </a:cubicBezTo>
                  <a:cubicBezTo>
                    <a:pt x="1393" y="97"/>
                    <a:pt x="1380" y="96"/>
                    <a:pt x="1367" y="96"/>
                  </a:cubicBezTo>
                  <a:cubicBezTo>
                    <a:pt x="1216" y="96"/>
                    <a:pt x="1134" y="220"/>
                    <a:pt x="1066" y="349"/>
                  </a:cubicBezTo>
                  <a:cubicBezTo>
                    <a:pt x="1039" y="399"/>
                    <a:pt x="1006" y="479"/>
                    <a:pt x="945" y="479"/>
                  </a:cubicBezTo>
                  <a:cubicBezTo>
                    <a:pt x="939" y="479"/>
                    <a:pt x="933" y="478"/>
                    <a:pt x="926" y="477"/>
                  </a:cubicBezTo>
                  <a:cubicBezTo>
                    <a:pt x="853" y="459"/>
                    <a:pt x="798" y="355"/>
                    <a:pt x="762" y="300"/>
                  </a:cubicBezTo>
                  <a:cubicBezTo>
                    <a:pt x="664" y="150"/>
                    <a:pt x="511" y="0"/>
                    <a:pt x="31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8" name="Google Shape;837;p39">
              <a:extLst>
                <a:ext uri="{FF2B5EF4-FFF2-40B4-BE49-F238E27FC236}">
                  <a16:creationId xmlns:a16="http://schemas.microsoft.com/office/drawing/2014/main" id="{5FAFD5EE-9AF3-874F-A331-0E275F0D73A2}"/>
                </a:ext>
              </a:extLst>
            </p:cNvPr>
            <p:cNvSpPr/>
            <p:nvPr/>
          </p:nvSpPr>
          <p:spPr>
            <a:xfrm>
              <a:off x="4746906" y="3316996"/>
              <a:ext cx="27251" cy="1265807"/>
            </a:xfrm>
            <a:custGeom>
              <a:avLst/>
              <a:gdLst/>
              <a:ahLst/>
              <a:cxnLst/>
              <a:rect l="l" t="t" r="r" b="b"/>
              <a:pathLst>
                <a:path w="227" h="10544" extrusionOk="0">
                  <a:moveTo>
                    <a:pt x="152" y="1"/>
                  </a:moveTo>
                  <a:cubicBezTo>
                    <a:pt x="115" y="1"/>
                    <a:pt x="77" y="25"/>
                    <a:pt x="74" y="74"/>
                  </a:cubicBezTo>
                  <a:cubicBezTo>
                    <a:pt x="44" y="1420"/>
                    <a:pt x="25" y="2772"/>
                    <a:pt x="13" y="4124"/>
                  </a:cubicBezTo>
                  <a:cubicBezTo>
                    <a:pt x="1" y="5476"/>
                    <a:pt x="1" y="6835"/>
                    <a:pt x="7" y="8193"/>
                  </a:cubicBezTo>
                  <a:cubicBezTo>
                    <a:pt x="13" y="8954"/>
                    <a:pt x="19" y="9709"/>
                    <a:pt x="31" y="10471"/>
                  </a:cubicBezTo>
                  <a:cubicBezTo>
                    <a:pt x="34" y="10520"/>
                    <a:pt x="74" y="10544"/>
                    <a:pt x="112" y="10544"/>
                  </a:cubicBezTo>
                  <a:cubicBezTo>
                    <a:pt x="150" y="10544"/>
                    <a:pt x="187" y="10520"/>
                    <a:pt x="184" y="10471"/>
                  </a:cubicBezTo>
                  <a:cubicBezTo>
                    <a:pt x="165" y="9125"/>
                    <a:pt x="153" y="7773"/>
                    <a:pt x="153" y="6420"/>
                  </a:cubicBezTo>
                  <a:cubicBezTo>
                    <a:pt x="153" y="5068"/>
                    <a:pt x="165" y="3710"/>
                    <a:pt x="184" y="2352"/>
                  </a:cubicBezTo>
                  <a:cubicBezTo>
                    <a:pt x="196" y="1590"/>
                    <a:pt x="208" y="829"/>
                    <a:pt x="226" y="74"/>
                  </a:cubicBezTo>
                  <a:cubicBezTo>
                    <a:pt x="226" y="25"/>
                    <a:pt x="190" y="1"/>
                    <a:pt x="15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9" name="Google Shape;838;p39">
              <a:extLst>
                <a:ext uri="{FF2B5EF4-FFF2-40B4-BE49-F238E27FC236}">
                  <a16:creationId xmlns:a16="http://schemas.microsoft.com/office/drawing/2014/main" id="{AA69F16A-02E8-5C4E-AD00-7B11E2836169}"/>
                </a:ext>
              </a:extLst>
            </p:cNvPr>
            <p:cNvSpPr/>
            <p:nvPr/>
          </p:nvSpPr>
          <p:spPr>
            <a:xfrm>
              <a:off x="7447242" y="3287345"/>
              <a:ext cx="171551" cy="1286216"/>
            </a:xfrm>
            <a:custGeom>
              <a:avLst/>
              <a:gdLst/>
              <a:ahLst/>
              <a:cxnLst/>
              <a:rect l="l" t="t" r="r" b="b"/>
              <a:pathLst>
                <a:path w="1429" h="10714" extrusionOk="0">
                  <a:moveTo>
                    <a:pt x="953" y="2179"/>
                  </a:moveTo>
                  <a:cubicBezTo>
                    <a:pt x="1031" y="2179"/>
                    <a:pt x="1109" y="2215"/>
                    <a:pt x="1146" y="2288"/>
                  </a:cubicBezTo>
                  <a:cubicBezTo>
                    <a:pt x="1201" y="2404"/>
                    <a:pt x="1067" y="2495"/>
                    <a:pt x="975" y="2532"/>
                  </a:cubicBezTo>
                  <a:cubicBezTo>
                    <a:pt x="931" y="2545"/>
                    <a:pt x="886" y="2552"/>
                    <a:pt x="841" y="2552"/>
                  </a:cubicBezTo>
                  <a:cubicBezTo>
                    <a:pt x="786" y="2552"/>
                    <a:pt x="730" y="2542"/>
                    <a:pt x="677" y="2526"/>
                  </a:cubicBezTo>
                  <a:cubicBezTo>
                    <a:pt x="634" y="2513"/>
                    <a:pt x="598" y="2501"/>
                    <a:pt x="561" y="2483"/>
                  </a:cubicBezTo>
                  <a:cubicBezTo>
                    <a:pt x="573" y="2465"/>
                    <a:pt x="585" y="2446"/>
                    <a:pt x="598" y="2434"/>
                  </a:cubicBezTo>
                  <a:cubicBezTo>
                    <a:pt x="665" y="2337"/>
                    <a:pt x="756" y="2233"/>
                    <a:pt x="878" y="2191"/>
                  </a:cubicBezTo>
                  <a:cubicBezTo>
                    <a:pt x="902" y="2183"/>
                    <a:pt x="927" y="2179"/>
                    <a:pt x="953" y="2179"/>
                  </a:cubicBezTo>
                  <a:close/>
                  <a:moveTo>
                    <a:pt x="797" y="5527"/>
                  </a:moveTo>
                  <a:cubicBezTo>
                    <a:pt x="841" y="5527"/>
                    <a:pt x="865" y="5549"/>
                    <a:pt x="908" y="5565"/>
                  </a:cubicBezTo>
                  <a:cubicBezTo>
                    <a:pt x="908" y="5565"/>
                    <a:pt x="914" y="5571"/>
                    <a:pt x="920" y="5571"/>
                  </a:cubicBezTo>
                  <a:cubicBezTo>
                    <a:pt x="920" y="5577"/>
                    <a:pt x="920" y="5583"/>
                    <a:pt x="920" y="5583"/>
                  </a:cubicBezTo>
                  <a:cubicBezTo>
                    <a:pt x="908" y="5601"/>
                    <a:pt x="902" y="5620"/>
                    <a:pt x="890" y="5638"/>
                  </a:cubicBezTo>
                  <a:cubicBezTo>
                    <a:pt x="847" y="5699"/>
                    <a:pt x="762" y="5723"/>
                    <a:pt x="689" y="5729"/>
                  </a:cubicBezTo>
                  <a:cubicBezTo>
                    <a:pt x="628" y="5729"/>
                    <a:pt x="573" y="5717"/>
                    <a:pt x="525" y="5693"/>
                  </a:cubicBezTo>
                  <a:cubicBezTo>
                    <a:pt x="585" y="5601"/>
                    <a:pt x="671" y="5534"/>
                    <a:pt x="780" y="5528"/>
                  </a:cubicBezTo>
                  <a:cubicBezTo>
                    <a:pt x="786" y="5528"/>
                    <a:pt x="792" y="5527"/>
                    <a:pt x="797" y="5527"/>
                  </a:cubicBezTo>
                  <a:close/>
                  <a:moveTo>
                    <a:pt x="884" y="7861"/>
                  </a:moveTo>
                  <a:cubicBezTo>
                    <a:pt x="890" y="7861"/>
                    <a:pt x="896" y="7861"/>
                    <a:pt x="902" y="7861"/>
                  </a:cubicBezTo>
                  <a:cubicBezTo>
                    <a:pt x="1018" y="7867"/>
                    <a:pt x="1079" y="7965"/>
                    <a:pt x="987" y="8050"/>
                  </a:cubicBezTo>
                  <a:cubicBezTo>
                    <a:pt x="953" y="8084"/>
                    <a:pt x="913" y="8098"/>
                    <a:pt x="871" y="8098"/>
                  </a:cubicBezTo>
                  <a:cubicBezTo>
                    <a:pt x="810" y="8098"/>
                    <a:pt x="746" y="8068"/>
                    <a:pt x="695" y="8032"/>
                  </a:cubicBezTo>
                  <a:cubicBezTo>
                    <a:pt x="671" y="8013"/>
                    <a:pt x="646" y="7995"/>
                    <a:pt x="628" y="7977"/>
                  </a:cubicBezTo>
                  <a:cubicBezTo>
                    <a:pt x="697" y="7908"/>
                    <a:pt x="782" y="7861"/>
                    <a:pt x="884" y="7861"/>
                  </a:cubicBezTo>
                  <a:close/>
                  <a:moveTo>
                    <a:pt x="606" y="0"/>
                  </a:moveTo>
                  <a:cubicBezTo>
                    <a:pt x="583" y="0"/>
                    <a:pt x="559" y="10"/>
                    <a:pt x="543" y="34"/>
                  </a:cubicBezTo>
                  <a:cubicBezTo>
                    <a:pt x="360" y="315"/>
                    <a:pt x="226" y="625"/>
                    <a:pt x="141" y="954"/>
                  </a:cubicBezTo>
                  <a:cubicBezTo>
                    <a:pt x="56" y="1265"/>
                    <a:pt x="7" y="1600"/>
                    <a:pt x="56" y="1923"/>
                  </a:cubicBezTo>
                  <a:cubicBezTo>
                    <a:pt x="86" y="2148"/>
                    <a:pt x="183" y="2373"/>
                    <a:pt x="360" y="2526"/>
                  </a:cubicBezTo>
                  <a:cubicBezTo>
                    <a:pt x="348" y="2544"/>
                    <a:pt x="330" y="2568"/>
                    <a:pt x="317" y="2593"/>
                  </a:cubicBezTo>
                  <a:cubicBezTo>
                    <a:pt x="31" y="3147"/>
                    <a:pt x="1" y="3786"/>
                    <a:pt x="31" y="4395"/>
                  </a:cubicBezTo>
                  <a:cubicBezTo>
                    <a:pt x="43" y="4700"/>
                    <a:pt x="56" y="5023"/>
                    <a:pt x="123" y="5321"/>
                  </a:cubicBezTo>
                  <a:cubicBezTo>
                    <a:pt x="153" y="5474"/>
                    <a:pt x="220" y="5632"/>
                    <a:pt x="330" y="5742"/>
                  </a:cubicBezTo>
                  <a:cubicBezTo>
                    <a:pt x="305" y="5790"/>
                    <a:pt x="287" y="5845"/>
                    <a:pt x="263" y="5894"/>
                  </a:cubicBezTo>
                  <a:cubicBezTo>
                    <a:pt x="208" y="6028"/>
                    <a:pt x="165" y="6168"/>
                    <a:pt x="135" y="6308"/>
                  </a:cubicBezTo>
                  <a:cubicBezTo>
                    <a:pt x="68" y="6588"/>
                    <a:pt x="49" y="6881"/>
                    <a:pt x="92" y="7161"/>
                  </a:cubicBezTo>
                  <a:cubicBezTo>
                    <a:pt x="129" y="7447"/>
                    <a:pt x="232" y="7721"/>
                    <a:pt x="409" y="7953"/>
                  </a:cubicBezTo>
                  <a:cubicBezTo>
                    <a:pt x="415" y="7959"/>
                    <a:pt x="421" y="7971"/>
                    <a:pt x="427" y="7977"/>
                  </a:cubicBezTo>
                  <a:cubicBezTo>
                    <a:pt x="378" y="8056"/>
                    <a:pt x="336" y="8135"/>
                    <a:pt x="299" y="8221"/>
                  </a:cubicBezTo>
                  <a:cubicBezTo>
                    <a:pt x="183" y="8513"/>
                    <a:pt x="147" y="8854"/>
                    <a:pt x="141" y="9171"/>
                  </a:cubicBezTo>
                  <a:cubicBezTo>
                    <a:pt x="129" y="9506"/>
                    <a:pt x="171" y="9847"/>
                    <a:pt x="250" y="10176"/>
                  </a:cubicBezTo>
                  <a:cubicBezTo>
                    <a:pt x="293" y="10340"/>
                    <a:pt x="348" y="10505"/>
                    <a:pt x="415" y="10663"/>
                  </a:cubicBezTo>
                  <a:cubicBezTo>
                    <a:pt x="429" y="10699"/>
                    <a:pt x="460" y="10714"/>
                    <a:pt x="490" y="10714"/>
                  </a:cubicBezTo>
                  <a:cubicBezTo>
                    <a:pt x="538" y="10714"/>
                    <a:pt x="583" y="10676"/>
                    <a:pt x="561" y="10620"/>
                  </a:cubicBezTo>
                  <a:cubicBezTo>
                    <a:pt x="348" y="10103"/>
                    <a:pt x="257" y="9542"/>
                    <a:pt x="299" y="8982"/>
                  </a:cubicBezTo>
                  <a:cubicBezTo>
                    <a:pt x="317" y="8732"/>
                    <a:pt x="354" y="8458"/>
                    <a:pt x="464" y="8227"/>
                  </a:cubicBezTo>
                  <a:cubicBezTo>
                    <a:pt x="482" y="8184"/>
                    <a:pt x="506" y="8135"/>
                    <a:pt x="537" y="8093"/>
                  </a:cubicBezTo>
                  <a:cubicBezTo>
                    <a:pt x="635" y="8183"/>
                    <a:pt x="756" y="8255"/>
                    <a:pt x="877" y="8255"/>
                  </a:cubicBezTo>
                  <a:cubicBezTo>
                    <a:pt x="952" y="8255"/>
                    <a:pt x="1027" y="8227"/>
                    <a:pt x="1097" y="8160"/>
                  </a:cubicBezTo>
                  <a:cubicBezTo>
                    <a:pt x="1176" y="8080"/>
                    <a:pt x="1219" y="7946"/>
                    <a:pt x="1158" y="7843"/>
                  </a:cubicBezTo>
                  <a:cubicBezTo>
                    <a:pt x="1103" y="7748"/>
                    <a:pt x="994" y="7710"/>
                    <a:pt x="889" y="7710"/>
                  </a:cubicBezTo>
                  <a:cubicBezTo>
                    <a:pt x="867" y="7710"/>
                    <a:pt x="844" y="7712"/>
                    <a:pt x="823" y="7715"/>
                  </a:cubicBezTo>
                  <a:cubicBezTo>
                    <a:pt x="707" y="7727"/>
                    <a:pt x="610" y="7788"/>
                    <a:pt x="525" y="7867"/>
                  </a:cubicBezTo>
                  <a:cubicBezTo>
                    <a:pt x="427" y="7739"/>
                    <a:pt x="360" y="7587"/>
                    <a:pt x="311" y="7447"/>
                  </a:cubicBezTo>
                  <a:cubicBezTo>
                    <a:pt x="159" y="6996"/>
                    <a:pt x="208" y="6497"/>
                    <a:pt x="366" y="6052"/>
                  </a:cubicBezTo>
                  <a:cubicBezTo>
                    <a:pt x="391" y="5985"/>
                    <a:pt x="415" y="5906"/>
                    <a:pt x="451" y="5827"/>
                  </a:cubicBezTo>
                  <a:cubicBezTo>
                    <a:pt x="488" y="5851"/>
                    <a:pt x="531" y="5863"/>
                    <a:pt x="579" y="5869"/>
                  </a:cubicBezTo>
                  <a:cubicBezTo>
                    <a:pt x="608" y="5875"/>
                    <a:pt x="639" y="5878"/>
                    <a:pt x="669" y="5878"/>
                  </a:cubicBezTo>
                  <a:cubicBezTo>
                    <a:pt x="845" y="5878"/>
                    <a:pt x="1036" y="5787"/>
                    <a:pt x="1073" y="5595"/>
                  </a:cubicBezTo>
                  <a:cubicBezTo>
                    <a:pt x="1091" y="5461"/>
                    <a:pt x="939" y="5388"/>
                    <a:pt x="829" y="5376"/>
                  </a:cubicBezTo>
                  <a:cubicBezTo>
                    <a:pt x="817" y="5375"/>
                    <a:pt x="804" y="5374"/>
                    <a:pt x="792" y="5374"/>
                  </a:cubicBezTo>
                  <a:cubicBezTo>
                    <a:pt x="672" y="5374"/>
                    <a:pt x="559" y="5428"/>
                    <a:pt x="476" y="5516"/>
                  </a:cubicBezTo>
                  <a:cubicBezTo>
                    <a:pt x="451" y="5547"/>
                    <a:pt x="427" y="5571"/>
                    <a:pt x="409" y="5601"/>
                  </a:cubicBezTo>
                  <a:cubicBezTo>
                    <a:pt x="354" y="5534"/>
                    <a:pt x="311" y="5449"/>
                    <a:pt x="287" y="5358"/>
                  </a:cubicBezTo>
                  <a:cubicBezTo>
                    <a:pt x="220" y="5120"/>
                    <a:pt x="214" y="4864"/>
                    <a:pt x="196" y="4621"/>
                  </a:cubicBezTo>
                  <a:cubicBezTo>
                    <a:pt x="159" y="4115"/>
                    <a:pt x="147" y="3598"/>
                    <a:pt x="281" y="3104"/>
                  </a:cubicBezTo>
                  <a:cubicBezTo>
                    <a:pt x="330" y="2934"/>
                    <a:pt x="397" y="2763"/>
                    <a:pt x="482" y="2611"/>
                  </a:cubicBezTo>
                  <a:cubicBezTo>
                    <a:pt x="488" y="2611"/>
                    <a:pt x="488" y="2617"/>
                    <a:pt x="494" y="2617"/>
                  </a:cubicBezTo>
                  <a:cubicBezTo>
                    <a:pt x="597" y="2673"/>
                    <a:pt x="718" y="2705"/>
                    <a:pt x="837" y="2705"/>
                  </a:cubicBezTo>
                  <a:cubicBezTo>
                    <a:pt x="978" y="2705"/>
                    <a:pt x="1116" y="2659"/>
                    <a:pt x="1219" y="2550"/>
                  </a:cubicBezTo>
                  <a:cubicBezTo>
                    <a:pt x="1428" y="2335"/>
                    <a:pt x="1227" y="2026"/>
                    <a:pt x="960" y="2026"/>
                  </a:cubicBezTo>
                  <a:cubicBezTo>
                    <a:pt x="955" y="2026"/>
                    <a:pt x="950" y="2026"/>
                    <a:pt x="945" y="2026"/>
                  </a:cubicBezTo>
                  <a:cubicBezTo>
                    <a:pt x="726" y="2038"/>
                    <a:pt x="561" y="2209"/>
                    <a:pt x="439" y="2392"/>
                  </a:cubicBezTo>
                  <a:cubicBezTo>
                    <a:pt x="342" y="2294"/>
                    <a:pt x="269" y="2172"/>
                    <a:pt x="232" y="2038"/>
                  </a:cubicBezTo>
                  <a:cubicBezTo>
                    <a:pt x="165" y="1782"/>
                    <a:pt x="183" y="1508"/>
                    <a:pt x="226" y="1253"/>
                  </a:cubicBezTo>
                  <a:cubicBezTo>
                    <a:pt x="275" y="978"/>
                    <a:pt x="360" y="717"/>
                    <a:pt x="476" y="467"/>
                  </a:cubicBezTo>
                  <a:cubicBezTo>
                    <a:pt x="537" y="345"/>
                    <a:pt x="604" y="223"/>
                    <a:pt x="677" y="114"/>
                  </a:cubicBezTo>
                  <a:cubicBezTo>
                    <a:pt x="711" y="54"/>
                    <a:pt x="659" y="0"/>
                    <a:pt x="60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0" name="Google Shape;839;p39">
              <a:extLst>
                <a:ext uri="{FF2B5EF4-FFF2-40B4-BE49-F238E27FC236}">
                  <a16:creationId xmlns:a16="http://schemas.microsoft.com/office/drawing/2014/main" id="{E9FA1917-E7CC-1C40-9427-232333B1092C}"/>
                </a:ext>
              </a:extLst>
            </p:cNvPr>
            <p:cNvSpPr/>
            <p:nvPr/>
          </p:nvSpPr>
          <p:spPr>
            <a:xfrm>
              <a:off x="5073794" y="2137299"/>
              <a:ext cx="414773" cy="333979"/>
            </a:xfrm>
            <a:custGeom>
              <a:avLst/>
              <a:gdLst/>
              <a:ahLst/>
              <a:cxnLst/>
              <a:rect l="l" t="t" r="r" b="b"/>
              <a:pathLst>
                <a:path w="3455" h="2782" extrusionOk="0">
                  <a:moveTo>
                    <a:pt x="2193" y="557"/>
                  </a:moveTo>
                  <a:cubicBezTo>
                    <a:pt x="2193" y="569"/>
                    <a:pt x="2199" y="588"/>
                    <a:pt x="2205" y="600"/>
                  </a:cubicBezTo>
                  <a:cubicBezTo>
                    <a:pt x="2218" y="649"/>
                    <a:pt x="2224" y="703"/>
                    <a:pt x="2212" y="758"/>
                  </a:cubicBezTo>
                  <a:cubicBezTo>
                    <a:pt x="2202" y="778"/>
                    <a:pt x="2184" y="821"/>
                    <a:pt x="2158" y="821"/>
                  </a:cubicBezTo>
                  <a:cubicBezTo>
                    <a:pt x="2152" y="821"/>
                    <a:pt x="2146" y="819"/>
                    <a:pt x="2138" y="813"/>
                  </a:cubicBezTo>
                  <a:cubicBezTo>
                    <a:pt x="2108" y="795"/>
                    <a:pt x="2120" y="728"/>
                    <a:pt x="2126" y="697"/>
                  </a:cubicBezTo>
                  <a:cubicBezTo>
                    <a:pt x="2138" y="649"/>
                    <a:pt x="2163" y="600"/>
                    <a:pt x="2193" y="557"/>
                  </a:cubicBezTo>
                  <a:close/>
                  <a:moveTo>
                    <a:pt x="1133" y="667"/>
                  </a:moveTo>
                  <a:lnTo>
                    <a:pt x="1133" y="667"/>
                  </a:lnTo>
                  <a:cubicBezTo>
                    <a:pt x="1140" y="673"/>
                    <a:pt x="1146" y="673"/>
                    <a:pt x="1152" y="679"/>
                  </a:cubicBezTo>
                  <a:cubicBezTo>
                    <a:pt x="1207" y="716"/>
                    <a:pt x="1255" y="764"/>
                    <a:pt x="1292" y="819"/>
                  </a:cubicBezTo>
                  <a:cubicBezTo>
                    <a:pt x="1310" y="843"/>
                    <a:pt x="1328" y="874"/>
                    <a:pt x="1328" y="904"/>
                  </a:cubicBezTo>
                  <a:cubicBezTo>
                    <a:pt x="1328" y="929"/>
                    <a:pt x="1310" y="971"/>
                    <a:pt x="1280" y="971"/>
                  </a:cubicBezTo>
                  <a:cubicBezTo>
                    <a:pt x="1231" y="965"/>
                    <a:pt x="1176" y="850"/>
                    <a:pt x="1164" y="813"/>
                  </a:cubicBezTo>
                  <a:cubicBezTo>
                    <a:pt x="1146" y="764"/>
                    <a:pt x="1133" y="716"/>
                    <a:pt x="1133" y="667"/>
                  </a:cubicBezTo>
                  <a:close/>
                  <a:moveTo>
                    <a:pt x="626" y="1366"/>
                  </a:moveTo>
                  <a:cubicBezTo>
                    <a:pt x="636" y="1366"/>
                    <a:pt x="647" y="1366"/>
                    <a:pt x="658" y="1367"/>
                  </a:cubicBezTo>
                  <a:cubicBezTo>
                    <a:pt x="738" y="1367"/>
                    <a:pt x="817" y="1392"/>
                    <a:pt x="872" y="1446"/>
                  </a:cubicBezTo>
                  <a:cubicBezTo>
                    <a:pt x="816" y="1462"/>
                    <a:pt x="761" y="1472"/>
                    <a:pt x="707" y="1472"/>
                  </a:cubicBezTo>
                  <a:cubicBezTo>
                    <a:pt x="635" y="1472"/>
                    <a:pt x="566" y="1455"/>
                    <a:pt x="500" y="1410"/>
                  </a:cubicBezTo>
                  <a:cubicBezTo>
                    <a:pt x="494" y="1410"/>
                    <a:pt x="488" y="1404"/>
                    <a:pt x="482" y="1404"/>
                  </a:cubicBezTo>
                  <a:cubicBezTo>
                    <a:pt x="527" y="1378"/>
                    <a:pt x="573" y="1366"/>
                    <a:pt x="626" y="1366"/>
                  </a:cubicBezTo>
                  <a:close/>
                  <a:moveTo>
                    <a:pt x="2637" y="1341"/>
                  </a:moveTo>
                  <a:cubicBezTo>
                    <a:pt x="2760" y="1341"/>
                    <a:pt x="2858" y="1472"/>
                    <a:pt x="2869" y="1587"/>
                  </a:cubicBezTo>
                  <a:cubicBezTo>
                    <a:pt x="2875" y="1605"/>
                    <a:pt x="2875" y="1629"/>
                    <a:pt x="2869" y="1647"/>
                  </a:cubicBezTo>
                  <a:cubicBezTo>
                    <a:pt x="2857" y="1654"/>
                    <a:pt x="2845" y="1654"/>
                    <a:pt x="2827" y="1660"/>
                  </a:cubicBezTo>
                  <a:cubicBezTo>
                    <a:pt x="2785" y="1674"/>
                    <a:pt x="2734" y="1684"/>
                    <a:pt x="2683" y="1684"/>
                  </a:cubicBezTo>
                  <a:cubicBezTo>
                    <a:pt x="2608" y="1684"/>
                    <a:pt x="2533" y="1663"/>
                    <a:pt x="2486" y="1605"/>
                  </a:cubicBezTo>
                  <a:cubicBezTo>
                    <a:pt x="2406" y="1507"/>
                    <a:pt x="2498" y="1361"/>
                    <a:pt x="2614" y="1343"/>
                  </a:cubicBezTo>
                  <a:cubicBezTo>
                    <a:pt x="2622" y="1342"/>
                    <a:pt x="2629" y="1341"/>
                    <a:pt x="2637" y="1341"/>
                  </a:cubicBezTo>
                  <a:close/>
                  <a:moveTo>
                    <a:pt x="1661" y="1695"/>
                  </a:moveTo>
                  <a:cubicBezTo>
                    <a:pt x="1724" y="1695"/>
                    <a:pt x="1804" y="1742"/>
                    <a:pt x="1846" y="1788"/>
                  </a:cubicBezTo>
                  <a:cubicBezTo>
                    <a:pt x="1925" y="1873"/>
                    <a:pt x="1956" y="2007"/>
                    <a:pt x="1944" y="2123"/>
                  </a:cubicBezTo>
                  <a:cubicBezTo>
                    <a:pt x="1944" y="2135"/>
                    <a:pt x="1937" y="2147"/>
                    <a:pt x="1937" y="2159"/>
                  </a:cubicBezTo>
                  <a:cubicBezTo>
                    <a:pt x="1883" y="2147"/>
                    <a:pt x="1834" y="2135"/>
                    <a:pt x="1785" y="2110"/>
                  </a:cubicBezTo>
                  <a:cubicBezTo>
                    <a:pt x="1669" y="2049"/>
                    <a:pt x="1566" y="1928"/>
                    <a:pt x="1572" y="1794"/>
                  </a:cubicBezTo>
                  <a:cubicBezTo>
                    <a:pt x="1577" y="1721"/>
                    <a:pt x="1615" y="1695"/>
                    <a:pt x="1661" y="1695"/>
                  </a:cubicBezTo>
                  <a:close/>
                  <a:moveTo>
                    <a:pt x="1012" y="2031"/>
                  </a:moveTo>
                  <a:cubicBezTo>
                    <a:pt x="1091" y="2031"/>
                    <a:pt x="1194" y="2068"/>
                    <a:pt x="1213" y="2159"/>
                  </a:cubicBezTo>
                  <a:cubicBezTo>
                    <a:pt x="1243" y="2287"/>
                    <a:pt x="1097" y="2391"/>
                    <a:pt x="987" y="2427"/>
                  </a:cubicBezTo>
                  <a:cubicBezTo>
                    <a:pt x="951" y="2433"/>
                    <a:pt x="908" y="2439"/>
                    <a:pt x="872" y="2445"/>
                  </a:cubicBezTo>
                  <a:cubicBezTo>
                    <a:pt x="829" y="2384"/>
                    <a:pt x="811" y="2317"/>
                    <a:pt x="817" y="2232"/>
                  </a:cubicBezTo>
                  <a:cubicBezTo>
                    <a:pt x="829" y="2123"/>
                    <a:pt x="896" y="2037"/>
                    <a:pt x="1012" y="2031"/>
                  </a:cubicBezTo>
                  <a:close/>
                  <a:moveTo>
                    <a:pt x="1640" y="151"/>
                  </a:moveTo>
                  <a:cubicBezTo>
                    <a:pt x="1766" y="151"/>
                    <a:pt x="1891" y="194"/>
                    <a:pt x="1992" y="277"/>
                  </a:cubicBezTo>
                  <a:cubicBezTo>
                    <a:pt x="2041" y="314"/>
                    <a:pt x="2078" y="356"/>
                    <a:pt x="2114" y="405"/>
                  </a:cubicBezTo>
                  <a:cubicBezTo>
                    <a:pt x="2047" y="484"/>
                    <a:pt x="1992" y="575"/>
                    <a:pt x="1974" y="673"/>
                  </a:cubicBezTo>
                  <a:cubicBezTo>
                    <a:pt x="1952" y="801"/>
                    <a:pt x="2001" y="976"/>
                    <a:pt x="2150" y="976"/>
                  </a:cubicBezTo>
                  <a:cubicBezTo>
                    <a:pt x="2164" y="976"/>
                    <a:pt x="2178" y="974"/>
                    <a:pt x="2193" y="971"/>
                  </a:cubicBezTo>
                  <a:cubicBezTo>
                    <a:pt x="2352" y="941"/>
                    <a:pt x="2388" y="734"/>
                    <a:pt x="2358" y="600"/>
                  </a:cubicBezTo>
                  <a:cubicBezTo>
                    <a:pt x="2346" y="539"/>
                    <a:pt x="2327" y="484"/>
                    <a:pt x="2303" y="429"/>
                  </a:cubicBezTo>
                  <a:cubicBezTo>
                    <a:pt x="2370" y="362"/>
                    <a:pt x="2443" y="314"/>
                    <a:pt x="2528" y="277"/>
                  </a:cubicBezTo>
                  <a:cubicBezTo>
                    <a:pt x="2595" y="251"/>
                    <a:pt x="2667" y="239"/>
                    <a:pt x="2738" y="239"/>
                  </a:cubicBezTo>
                  <a:cubicBezTo>
                    <a:pt x="2937" y="239"/>
                    <a:pt x="3134" y="338"/>
                    <a:pt x="3229" y="527"/>
                  </a:cubicBezTo>
                  <a:cubicBezTo>
                    <a:pt x="3351" y="789"/>
                    <a:pt x="3320" y="1166"/>
                    <a:pt x="3162" y="1410"/>
                  </a:cubicBezTo>
                  <a:cubicBezTo>
                    <a:pt x="3119" y="1465"/>
                    <a:pt x="3076" y="1520"/>
                    <a:pt x="3022" y="1562"/>
                  </a:cubicBezTo>
                  <a:cubicBezTo>
                    <a:pt x="3009" y="1501"/>
                    <a:pt x="2997" y="1446"/>
                    <a:pt x="2961" y="1392"/>
                  </a:cubicBezTo>
                  <a:cubicBezTo>
                    <a:pt x="2892" y="1277"/>
                    <a:pt x="2767" y="1193"/>
                    <a:pt x="2634" y="1193"/>
                  </a:cubicBezTo>
                  <a:cubicBezTo>
                    <a:pt x="2591" y="1193"/>
                    <a:pt x="2547" y="1202"/>
                    <a:pt x="2504" y="1221"/>
                  </a:cubicBezTo>
                  <a:cubicBezTo>
                    <a:pt x="2358" y="1288"/>
                    <a:pt x="2254" y="1471"/>
                    <a:pt x="2327" y="1629"/>
                  </a:cubicBezTo>
                  <a:cubicBezTo>
                    <a:pt x="2392" y="1774"/>
                    <a:pt x="2554" y="1834"/>
                    <a:pt x="2709" y="1834"/>
                  </a:cubicBezTo>
                  <a:cubicBezTo>
                    <a:pt x="2730" y="1834"/>
                    <a:pt x="2751" y="1832"/>
                    <a:pt x="2772" y="1830"/>
                  </a:cubicBezTo>
                  <a:cubicBezTo>
                    <a:pt x="2784" y="1824"/>
                    <a:pt x="2802" y="1824"/>
                    <a:pt x="2815" y="1818"/>
                  </a:cubicBezTo>
                  <a:lnTo>
                    <a:pt x="2815" y="1818"/>
                  </a:lnTo>
                  <a:cubicBezTo>
                    <a:pt x="2705" y="2001"/>
                    <a:pt x="2449" y="2098"/>
                    <a:pt x="2254" y="2141"/>
                  </a:cubicBezTo>
                  <a:cubicBezTo>
                    <a:pt x="2199" y="2153"/>
                    <a:pt x="2145" y="2159"/>
                    <a:pt x="2084" y="2165"/>
                  </a:cubicBezTo>
                  <a:cubicBezTo>
                    <a:pt x="2120" y="1909"/>
                    <a:pt x="2023" y="1623"/>
                    <a:pt x="1749" y="1556"/>
                  </a:cubicBezTo>
                  <a:cubicBezTo>
                    <a:pt x="1721" y="1548"/>
                    <a:pt x="1693" y="1544"/>
                    <a:pt x="1668" y="1544"/>
                  </a:cubicBezTo>
                  <a:cubicBezTo>
                    <a:pt x="1514" y="1544"/>
                    <a:pt x="1405" y="1676"/>
                    <a:pt x="1426" y="1848"/>
                  </a:cubicBezTo>
                  <a:cubicBezTo>
                    <a:pt x="1444" y="2031"/>
                    <a:pt x="1578" y="2183"/>
                    <a:pt x="1749" y="2257"/>
                  </a:cubicBezTo>
                  <a:cubicBezTo>
                    <a:pt x="1791" y="2275"/>
                    <a:pt x="1834" y="2293"/>
                    <a:pt x="1883" y="2299"/>
                  </a:cubicBezTo>
                  <a:cubicBezTo>
                    <a:pt x="1785" y="2476"/>
                    <a:pt x="1578" y="2585"/>
                    <a:pt x="1383" y="2616"/>
                  </a:cubicBezTo>
                  <a:cubicBezTo>
                    <a:pt x="1351" y="2621"/>
                    <a:pt x="1317" y="2624"/>
                    <a:pt x="1282" y="2624"/>
                  </a:cubicBezTo>
                  <a:cubicBezTo>
                    <a:pt x="1198" y="2624"/>
                    <a:pt x="1108" y="2608"/>
                    <a:pt x="1030" y="2573"/>
                  </a:cubicBezTo>
                  <a:cubicBezTo>
                    <a:pt x="1115" y="2549"/>
                    <a:pt x="1200" y="2500"/>
                    <a:pt x="1267" y="2427"/>
                  </a:cubicBezTo>
                  <a:cubicBezTo>
                    <a:pt x="1377" y="2305"/>
                    <a:pt x="1408" y="2116"/>
                    <a:pt x="1292" y="1989"/>
                  </a:cubicBezTo>
                  <a:cubicBezTo>
                    <a:pt x="1221" y="1917"/>
                    <a:pt x="1120" y="1881"/>
                    <a:pt x="1021" y="1881"/>
                  </a:cubicBezTo>
                  <a:cubicBezTo>
                    <a:pt x="976" y="1881"/>
                    <a:pt x="932" y="1888"/>
                    <a:pt x="890" y="1903"/>
                  </a:cubicBezTo>
                  <a:cubicBezTo>
                    <a:pt x="731" y="1964"/>
                    <a:pt x="652" y="2129"/>
                    <a:pt x="664" y="2293"/>
                  </a:cubicBezTo>
                  <a:cubicBezTo>
                    <a:pt x="671" y="2336"/>
                    <a:pt x="683" y="2378"/>
                    <a:pt x="695" y="2421"/>
                  </a:cubicBezTo>
                  <a:cubicBezTo>
                    <a:pt x="677" y="2415"/>
                    <a:pt x="664" y="2409"/>
                    <a:pt x="646" y="2403"/>
                  </a:cubicBezTo>
                  <a:cubicBezTo>
                    <a:pt x="415" y="2317"/>
                    <a:pt x="250" y="2098"/>
                    <a:pt x="244" y="1848"/>
                  </a:cubicBezTo>
                  <a:cubicBezTo>
                    <a:pt x="244" y="1721"/>
                    <a:pt x="281" y="1587"/>
                    <a:pt x="360" y="1495"/>
                  </a:cubicBezTo>
                  <a:cubicBezTo>
                    <a:pt x="372" y="1507"/>
                    <a:pt x="390" y="1520"/>
                    <a:pt x="403" y="1532"/>
                  </a:cubicBezTo>
                  <a:cubicBezTo>
                    <a:pt x="493" y="1596"/>
                    <a:pt x="598" y="1623"/>
                    <a:pt x="704" y="1623"/>
                  </a:cubicBezTo>
                  <a:cubicBezTo>
                    <a:pt x="798" y="1623"/>
                    <a:pt x="893" y="1602"/>
                    <a:pt x="981" y="1568"/>
                  </a:cubicBezTo>
                  <a:cubicBezTo>
                    <a:pt x="993" y="1562"/>
                    <a:pt x="1006" y="1556"/>
                    <a:pt x="1012" y="1544"/>
                  </a:cubicBezTo>
                  <a:cubicBezTo>
                    <a:pt x="1054" y="1526"/>
                    <a:pt x="1085" y="1483"/>
                    <a:pt x="1060" y="1434"/>
                  </a:cubicBezTo>
                  <a:cubicBezTo>
                    <a:pt x="970" y="1283"/>
                    <a:pt x="813" y="1214"/>
                    <a:pt x="655" y="1214"/>
                  </a:cubicBezTo>
                  <a:cubicBezTo>
                    <a:pt x="558" y="1214"/>
                    <a:pt x="461" y="1240"/>
                    <a:pt x="378" y="1288"/>
                  </a:cubicBezTo>
                  <a:cubicBezTo>
                    <a:pt x="336" y="1227"/>
                    <a:pt x="311" y="1160"/>
                    <a:pt x="299" y="1093"/>
                  </a:cubicBezTo>
                  <a:cubicBezTo>
                    <a:pt x="275" y="825"/>
                    <a:pt x="506" y="594"/>
                    <a:pt x="762" y="569"/>
                  </a:cubicBezTo>
                  <a:cubicBezTo>
                    <a:pt x="774" y="568"/>
                    <a:pt x="787" y="568"/>
                    <a:pt x="800" y="568"/>
                  </a:cubicBezTo>
                  <a:cubicBezTo>
                    <a:pt x="860" y="568"/>
                    <a:pt x="921" y="580"/>
                    <a:pt x="981" y="600"/>
                  </a:cubicBezTo>
                  <a:cubicBezTo>
                    <a:pt x="975" y="661"/>
                    <a:pt x="981" y="722"/>
                    <a:pt x="999" y="783"/>
                  </a:cubicBezTo>
                  <a:cubicBezTo>
                    <a:pt x="1027" y="909"/>
                    <a:pt x="1129" y="1119"/>
                    <a:pt x="1282" y="1119"/>
                  </a:cubicBezTo>
                  <a:cubicBezTo>
                    <a:pt x="1299" y="1119"/>
                    <a:pt x="1316" y="1117"/>
                    <a:pt x="1334" y="1111"/>
                  </a:cubicBezTo>
                  <a:cubicBezTo>
                    <a:pt x="1414" y="1087"/>
                    <a:pt x="1475" y="1008"/>
                    <a:pt x="1481" y="929"/>
                  </a:cubicBezTo>
                  <a:cubicBezTo>
                    <a:pt x="1487" y="831"/>
                    <a:pt x="1432" y="740"/>
                    <a:pt x="1371" y="667"/>
                  </a:cubicBezTo>
                  <a:cubicBezTo>
                    <a:pt x="1304" y="600"/>
                    <a:pt x="1231" y="545"/>
                    <a:pt x="1152" y="502"/>
                  </a:cubicBezTo>
                  <a:cubicBezTo>
                    <a:pt x="1170" y="423"/>
                    <a:pt x="1213" y="350"/>
                    <a:pt x="1274" y="295"/>
                  </a:cubicBezTo>
                  <a:cubicBezTo>
                    <a:pt x="1377" y="198"/>
                    <a:pt x="1508" y="151"/>
                    <a:pt x="1640" y="151"/>
                  </a:cubicBezTo>
                  <a:close/>
                  <a:moveTo>
                    <a:pt x="1645" y="1"/>
                  </a:moveTo>
                  <a:cubicBezTo>
                    <a:pt x="1611" y="1"/>
                    <a:pt x="1576" y="3"/>
                    <a:pt x="1542" y="9"/>
                  </a:cubicBezTo>
                  <a:cubicBezTo>
                    <a:pt x="1286" y="46"/>
                    <a:pt x="1085" y="222"/>
                    <a:pt x="1012" y="448"/>
                  </a:cubicBezTo>
                  <a:cubicBezTo>
                    <a:pt x="947" y="430"/>
                    <a:pt x="880" y="421"/>
                    <a:pt x="814" y="421"/>
                  </a:cubicBezTo>
                  <a:cubicBezTo>
                    <a:pt x="649" y="421"/>
                    <a:pt x="486" y="476"/>
                    <a:pt x="360" y="594"/>
                  </a:cubicBezTo>
                  <a:cubicBezTo>
                    <a:pt x="128" y="807"/>
                    <a:pt x="92" y="1142"/>
                    <a:pt x="256" y="1386"/>
                  </a:cubicBezTo>
                  <a:cubicBezTo>
                    <a:pt x="244" y="1398"/>
                    <a:pt x="232" y="1410"/>
                    <a:pt x="220" y="1422"/>
                  </a:cubicBezTo>
                  <a:cubicBezTo>
                    <a:pt x="1" y="1714"/>
                    <a:pt x="74" y="2147"/>
                    <a:pt x="336" y="2384"/>
                  </a:cubicBezTo>
                  <a:cubicBezTo>
                    <a:pt x="457" y="2494"/>
                    <a:pt x="628" y="2573"/>
                    <a:pt x="798" y="2592"/>
                  </a:cubicBezTo>
                  <a:cubicBezTo>
                    <a:pt x="841" y="2640"/>
                    <a:pt x="896" y="2683"/>
                    <a:pt x="957" y="2713"/>
                  </a:cubicBezTo>
                  <a:cubicBezTo>
                    <a:pt x="1055" y="2760"/>
                    <a:pt x="1163" y="2782"/>
                    <a:pt x="1272" y="2782"/>
                  </a:cubicBezTo>
                  <a:cubicBezTo>
                    <a:pt x="1547" y="2782"/>
                    <a:pt x="1829" y="2644"/>
                    <a:pt x="1986" y="2421"/>
                  </a:cubicBezTo>
                  <a:cubicBezTo>
                    <a:pt x="2004" y="2391"/>
                    <a:pt x="2029" y="2354"/>
                    <a:pt x="2041" y="2317"/>
                  </a:cubicBezTo>
                  <a:cubicBezTo>
                    <a:pt x="2163" y="2311"/>
                    <a:pt x="2285" y="2293"/>
                    <a:pt x="2400" y="2257"/>
                  </a:cubicBezTo>
                  <a:cubicBezTo>
                    <a:pt x="2595" y="2202"/>
                    <a:pt x="2796" y="2104"/>
                    <a:pt x="2918" y="1934"/>
                  </a:cubicBezTo>
                  <a:cubicBezTo>
                    <a:pt x="2955" y="1879"/>
                    <a:pt x="2985" y="1818"/>
                    <a:pt x="3003" y="1751"/>
                  </a:cubicBezTo>
                  <a:cubicBezTo>
                    <a:pt x="3284" y="1599"/>
                    <a:pt x="3442" y="1264"/>
                    <a:pt x="3448" y="941"/>
                  </a:cubicBezTo>
                  <a:cubicBezTo>
                    <a:pt x="3454" y="734"/>
                    <a:pt x="3418" y="515"/>
                    <a:pt x="3296" y="344"/>
                  </a:cubicBezTo>
                  <a:cubicBezTo>
                    <a:pt x="3180" y="198"/>
                    <a:pt x="3009" y="113"/>
                    <a:pt x="2827" y="94"/>
                  </a:cubicBezTo>
                  <a:cubicBezTo>
                    <a:pt x="2798" y="91"/>
                    <a:pt x="2770" y="89"/>
                    <a:pt x="2741" y="89"/>
                  </a:cubicBezTo>
                  <a:cubicBezTo>
                    <a:pt x="2576" y="89"/>
                    <a:pt x="2415" y="148"/>
                    <a:pt x="2285" y="247"/>
                  </a:cubicBezTo>
                  <a:cubicBezTo>
                    <a:pt x="2266" y="259"/>
                    <a:pt x="2242" y="277"/>
                    <a:pt x="2224" y="295"/>
                  </a:cubicBezTo>
                  <a:cubicBezTo>
                    <a:pt x="2086" y="120"/>
                    <a:pt x="1874" y="1"/>
                    <a:pt x="164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1" name="Google Shape;840;p39">
              <a:extLst>
                <a:ext uri="{FF2B5EF4-FFF2-40B4-BE49-F238E27FC236}">
                  <a16:creationId xmlns:a16="http://schemas.microsoft.com/office/drawing/2014/main" id="{4AD58398-2F67-9D4D-A45D-52E15DB516B9}"/>
                </a:ext>
              </a:extLst>
            </p:cNvPr>
            <p:cNvSpPr/>
            <p:nvPr/>
          </p:nvSpPr>
          <p:spPr>
            <a:xfrm>
              <a:off x="6648090" y="4176770"/>
              <a:ext cx="259668" cy="375396"/>
            </a:xfrm>
            <a:custGeom>
              <a:avLst/>
              <a:gdLst/>
              <a:ahLst/>
              <a:cxnLst/>
              <a:rect l="l" t="t" r="r" b="b"/>
              <a:pathLst>
                <a:path w="2163" h="3127" extrusionOk="0">
                  <a:moveTo>
                    <a:pt x="943" y="152"/>
                  </a:moveTo>
                  <a:cubicBezTo>
                    <a:pt x="1086" y="152"/>
                    <a:pt x="1228" y="172"/>
                    <a:pt x="1365" y="221"/>
                  </a:cubicBezTo>
                  <a:cubicBezTo>
                    <a:pt x="1755" y="361"/>
                    <a:pt x="1974" y="781"/>
                    <a:pt x="1913" y="1183"/>
                  </a:cubicBezTo>
                  <a:cubicBezTo>
                    <a:pt x="1876" y="1415"/>
                    <a:pt x="1755" y="1628"/>
                    <a:pt x="1584" y="1786"/>
                  </a:cubicBezTo>
                  <a:cubicBezTo>
                    <a:pt x="1547" y="1823"/>
                    <a:pt x="1566" y="1877"/>
                    <a:pt x="1602" y="1908"/>
                  </a:cubicBezTo>
                  <a:cubicBezTo>
                    <a:pt x="1901" y="2133"/>
                    <a:pt x="1901" y="2584"/>
                    <a:pt x="1621" y="2828"/>
                  </a:cubicBezTo>
                  <a:cubicBezTo>
                    <a:pt x="1494" y="2939"/>
                    <a:pt x="1330" y="2976"/>
                    <a:pt x="1165" y="2976"/>
                  </a:cubicBezTo>
                  <a:cubicBezTo>
                    <a:pt x="1140" y="2976"/>
                    <a:pt x="1115" y="2975"/>
                    <a:pt x="1091" y="2974"/>
                  </a:cubicBezTo>
                  <a:cubicBezTo>
                    <a:pt x="993" y="2968"/>
                    <a:pt x="902" y="2949"/>
                    <a:pt x="810" y="2925"/>
                  </a:cubicBezTo>
                  <a:cubicBezTo>
                    <a:pt x="719" y="2901"/>
                    <a:pt x="622" y="2876"/>
                    <a:pt x="542" y="2822"/>
                  </a:cubicBezTo>
                  <a:cubicBezTo>
                    <a:pt x="482" y="2779"/>
                    <a:pt x="427" y="2712"/>
                    <a:pt x="439" y="2633"/>
                  </a:cubicBezTo>
                  <a:cubicBezTo>
                    <a:pt x="447" y="2565"/>
                    <a:pt x="497" y="2544"/>
                    <a:pt x="552" y="2544"/>
                  </a:cubicBezTo>
                  <a:cubicBezTo>
                    <a:pt x="575" y="2544"/>
                    <a:pt x="600" y="2548"/>
                    <a:pt x="622" y="2554"/>
                  </a:cubicBezTo>
                  <a:cubicBezTo>
                    <a:pt x="748" y="2593"/>
                    <a:pt x="863" y="2659"/>
                    <a:pt x="995" y="2659"/>
                  </a:cubicBezTo>
                  <a:cubicBezTo>
                    <a:pt x="1028" y="2659"/>
                    <a:pt x="1061" y="2655"/>
                    <a:pt x="1097" y="2645"/>
                  </a:cubicBezTo>
                  <a:cubicBezTo>
                    <a:pt x="1420" y="2554"/>
                    <a:pt x="1547" y="2158"/>
                    <a:pt x="1316" y="1902"/>
                  </a:cubicBezTo>
                  <a:cubicBezTo>
                    <a:pt x="1221" y="1802"/>
                    <a:pt x="1091" y="1749"/>
                    <a:pt x="958" y="1749"/>
                  </a:cubicBezTo>
                  <a:cubicBezTo>
                    <a:pt x="913" y="1749"/>
                    <a:pt x="867" y="1755"/>
                    <a:pt x="823" y="1768"/>
                  </a:cubicBezTo>
                  <a:cubicBezTo>
                    <a:pt x="779" y="1780"/>
                    <a:pt x="735" y="1795"/>
                    <a:pt x="694" y="1795"/>
                  </a:cubicBezTo>
                  <a:cubicBezTo>
                    <a:pt x="656" y="1795"/>
                    <a:pt x="621" y="1782"/>
                    <a:pt x="591" y="1743"/>
                  </a:cubicBezTo>
                  <a:cubicBezTo>
                    <a:pt x="555" y="1695"/>
                    <a:pt x="542" y="1634"/>
                    <a:pt x="567" y="1579"/>
                  </a:cubicBezTo>
                  <a:cubicBezTo>
                    <a:pt x="579" y="1578"/>
                    <a:pt x="592" y="1577"/>
                    <a:pt x="604" y="1577"/>
                  </a:cubicBezTo>
                  <a:cubicBezTo>
                    <a:pt x="706" y="1577"/>
                    <a:pt x="804" y="1618"/>
                    <a:pt x="902" y="1634"/>
                  </a:cubicBezTo>
                  <a:cubicBezTo>
                    <a:pt x="922" y="1636"/>
                    <a:pt x="942" y="1638"/>
                    <a:pt x="961" y="1638"/>
                  </a:cubicBezTo>
                  <a:cubicBezTo>
                    <a:pt x="1039" y="1638"/>
                    <a:pt x="1115" y="1619"/>
                    <a:pt x="1188" y="1585"/>
                  </a:cubicBezTo>
                  <a:cubicBezTo>
                    <a:pt x="1359" y="1500"/>
                    <a:pt x="1487" y="1317"/>
                    <a:pt x="1511" y="1128"/>
                  </a:cubicBezTo>
                  <a:cubicBezTo>
                    <a:pt x="1564" y="729"/>
                    <a:pt x="1174" y="408"/>
                    <a:pt x="797" y="408"/>
                  </a:cubicBezTo>
                  <a:cubicBezTo>
                    <a:pt x="783" y="408"/>
                    <a:pt x="769" y="409"/>
                    <a:pt x="756" y="410"/>
                  </a:cubicBezTo>
                  <a:cubicBezTo>
                    <a:pt x="555" y="422"/>
                    <a:pt x="366" y="507"/>
                    <a:pt x="214" y="635"/>
                  </a:cubicBezTo>
                  <a:cubicBezTo>
                    <a:pt x="195" y="519"/>
                    <a:pt x="177" y="397"/>
                    <a:pt x="159" y="282"/>
                  </a:cubicBezTo>
                  <a:cubicBezTo>
                    <a:pt x="408" y="218"/>
                    <a:pt x="678" y="152"/>
                    <a:pt x="943" y="152"/>
                  </a:cubicBezTo>
                  <a:close/>
                  <a:moveTo>
                    <a:pt x="956" y="1"/>
                  </a:moveTo>
                  <a:cubicBezTo>
                    <a:pt x="940" y="1"/>
                    <a:pt x="924" y="1"/>
                    <a:pt x="908" y="1"/>
                  </a:cubicBezTo>
                  <a:cubicBezTo>
                    <a:pt x="640" y="8"/>
                    <a:pt x="378" y="68"/>
                    <a:pt x="116" y="135"/>
                  </a:cubicBezTo>
                  <a:cubicBezTo>
                    <a:pt x="92" y="142"/>
                    <a:pt x="73" y="160"/>
                    <a:pt x="67" y="178"/>
                  </a:cubicBezTo>
                  <a:cubicBezTo>
                    <a:pt x="31" y="190"/>
                    <a:pt x="0" y="221"/>
                    <a:pt x="6" y="269"/>
                  </a:cubicBezTo>
                  <a:lnTo>
                    <a:pt x="92" y="812"/>
                  </a:lnTo>
                  <a:cubicBezTo>
                    <a:pt x="96" y="847"/>
                    <a:pt x="133" y="867"/>
                    <a:pt x="166" y="867"/>
                  </a:cubicBezTo>
                  <a:cubicBezTo>
                    <a:pt x="185" y="867"/>
                    <a:pt x="203" y="861"/>
                    <a:pt x="214" y="848"/>
                  </a:cubicBezTo>
                  <a:cubicBezTo>
                    <a:pt x="361" y="682"/>
                    <a:pt x="579" y="558"/>
                    <a:pt x="803" y="558"/>
                  </a:cubicBezTo>
                  <a:cubicBezTo>
                    <a:pt x="875" y="558"/>
                    <a:pt x="947" y="570"/>
                    <a:pt x="1018" y="598"/>
                  </a:cubicBezTo>
                  <a:cubicBezTo>
                    <a:pt x="1273" y="702"/>
                    <a:pt x="1456" y="994"/>
                    <a:pt x="1310" y="1262"/>
                  </a:cubicBezTo>
                  <a:cubicBezTo>
                    <a:pt x="1249" y="1378"/>
                    <a:pt x="1133" y="1469"/>
                    <a:pt x="999" y="1482"/>
                  </a:cubicBezTo>
                  <a:cubicBezTo>
                    <a:pt x="985" y="1483"/>
                    <a:pt x="972" y="1484"/>
                    <a:pt x="958" y="1484"/>
                  </a:cubicBezTo>
                  <a:cubicBezTo>
                    <a:pt x="837" y="1484"/>
                    <a:pt x="721" y="1427"/>
                    <a:pt x="601" y="1427"/>
                  </a:cubicBezTo>
                  <a:cubicBezTo>
                    <a:pt x="579" y="1427"/>
                    <a:pt x="558" y="1429"/>
                    <a:pt x="536" y="1433"/>
                  </a:cubicBezTo>
                  <a:cubicBezTo>
                    <a:pt x="408" y="1451"/>
                    <a:pt x="384" y="1616"/>
                    <a:pt x="415" y="1725"/>
                  </a:cubicBezTo>
                  <a:cubicBezTo>
                    <a:pt x="445" y="1829"/>
                    <a:pt x="530" y="1920"/>
                    <a:pt x="640" y="1944"/>
                  </a:cubicBezTo>
                  <a:cubicBezTo>
                    <a:pt x="657" y="1948"/>
                    <a:pt x="675" y="1950"/>
                    <a:pt x="692" y="1950"/>
                  </a:cubicBezTo>
                  <a:cubicBezTo>
                    <a:pt x="787" y="1950"/>
                    <a:pt x="877" y="1901"/>
                    <a:pt x="974" y="1901"/>
                  </a:cubicBezTo>
                  <a:cubicBezTo>
                    <a:pt x="1000" y="1901"/>
                    <a:pt x="1027" y="1905"/>
                    <a:pt x="1054" y="1914"/>
                  </a:cubicBezTo>
                  <a:cubicBezTo>
                    <a:pt x="1176" y="1951"/>
                    <a:pt x="1286" y="2060"/>
                    <a:pt x="1292" y="2194"/>
                  </a:cubicBezTo>
                  <a:cubicBezTo>
                    <a:pt x="1298" y="2328"/>
                    <a:pt x="1194" y="2450"/>
                    <a:pt x="1078" y="2493"/>
                  </a:cubicBezTo>
                  <a:cubicBezTo>
                    <a:pt x="1049" y="2503"/>
                    <a:pt x="1020" y="2507"/>
                    <a:pt x="991" y="2507"/>
                  </a:cubicBezTo>
                  <a:cubicBezTo>
                    <a:pt x="884" y="2507"/>
                    <a:pt x="783" y="2447"/>
                    <a:pt x="683" y="2413"/>
                  </a:cubicBezTo>
                  <a:cubicBezTo>
                    <a:pt x="639" y="2400"/>
                    <a:pt x="592" y="2392"/>
                    <a:pt x="547" y="2392"/>
                  </a:cubicBezTo>
                  <a:cubicBezTo>
                    <a:pt x="467" y="2392"/>
                    <a:pt x="390" y="2419"/>
                    <a:pt x="335" y="2493"/>
                  </a:cubicBezTo>
                  <a:cubicBezTo>
                    <a:pt x="262" y="2590"/>
                    <a:pt x="274" y="2736"/>
                    <a:pt x="341" y="2834"/>
                  </a:cubicBezTo>
                  <a:cubicBezTo>
                    <a:pt x="421" y="2956"/>
                    <a:pt x="561" y="3010"/>
                    <a:pt x="695" y="3047"/>
                  </a:cubicBezTo>
                  <a:cubicBezTo>
                    <a:pt x="847" y="3096"/>
                    <a:pt x="1005" y="3126"/>
                    <a:pt x="1164" y="3126"/>
                  </a:cubicBezTo>
                  <a:cubicBezTo>
                    <a:pt x="1169" y="3126"/>
                    <a:pt x="1175" y="3126"/>
                    <a:pt x="1181" y="3126"/>
                  </a:cubicBezTo>
                  <a:cubicBezTo>
                    <a:pt x="1515" y="3126"/>
                    <a:pt x="1817" y="2950"/>
                    <a:pt x="1937" y="2633"/>
                  </a:cubicBezTo>
                  <a:cubicBezTo>
                    <a:pt x="2047" y="2353"/>
                    <a:pt x="1956" y="2042"/>
                    <a:pt x="1748" y="1841"/>
                  </a:cubicBezTo>
                  <a:cubicBezTo>
                    <a:pt x="2041" y="1518"/>
                    <a:pt x="2163" y="1055"/>
                    <a:pt x="1998" y="641"/>
                  </a:cubicBezTo>
                  <a:cubicBezTo>
                    <a:pt x="1913" y="434"/>
                    <a:pt x="1767" y="257"/>
                    <a:pt x="1572" y="148"/>
                  </a:cubicBezTo>
                  <a:cubicBezTo>
                    <a:pt x="1385" y="40"/>
                    <a:pt x="1171" y="1"/>
                    <a:pt x="95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2" name="Google Shape;841;p39">
              <a:extLst>
                <a:ext uri="{FF2B5EF4-FFF2-40B4-BE49-F238E27FC236}">
                  <a16:creationId xmlns:a16="http://schemas.microsoft.com/office/drawing/2014/main" id="{18271135-C12F-1840-9D42-6528425DFB4D}"/>
                </a:ext>
              </a:extLst>
            </p:cNvPr>
            <p:cNvSpPr/>
            <p:nvPr/>
          </p:nvSpPr>
          <p:spPr>
            <a:xfrm>
              <a:off x="5342099" y="2775226"/>
              <a:ext cx="1136513" cy="945514"/>
            </a:xfrm>
            <a:custGeom>
              <a:avLst/>
              <a:gdLst/>
              <a:ahLst/>
              <a:cxnLst/>
              <a:rect l="l" t="t" r="r" b="b"/>
              <a:pathLst>
                <a:path w="9467" h="7876" extrusionOk="0">
                  <a:moveTo>
                    <a:pt x="4606" y="0"/>
                  </a:moveTo>
                  <a:cubicBezTo>
                    <a:pt x="2431" y="0"/>
                    <a:pt x="665" y="1767"/>
                    <a:pt x="665" y="3941"/>
                  </a:cubicBezTo>
                  <a:cubicBezTo>
                    <a:pt x="665" y="3990"/>
                    <a:pt x="671" y="4038"/>
                    <a:pt x="671" y="4087"/>
                  </a:cubicBezTo>
                  <a:cubicBezTo>
                    <a:pt x="640" y="4081"/>
                    <a:pt x="610" y="4078"/>
                    <a:pt x="579" y="4078"/>
                  </a:cubicBezTo>
                  <a:cubicBezTo>
                    <a:pt x="409" y="4078"/>
                    <a:pt x="246" y="4175"/>
                    <a:pt x="153" y="4325"/>
                  </a:cubicBezTo>
                  <a:cubicBezTo>
                    <a:pt x="13" y="4538"/>
                    <a:pt x="1" y="4830"/>
                    <a:pt x="25" y="5080"/>
                  </a:cubicBezTo>
                  <a:cubicBezTo>
                    <a:pt x="86" y="5579"/>
                    <a:pt x="379" y="6055"/>
                    <a:pt x="884" y="6201"/>
                  </a:cubicBezTo>
                  <a:cubicBezTo>
                    <a:pt x="980" y="6229"/>
                    <a:pt x="1080" y="6245"/>
                    <a:pt x="1180" y="6245"/>
                  </a:cubicBezTo>
                  <a:cubicBezTo>
                    <a:pt x="1252" y="6245"/>
                    <a:pt x="1324" y="6237"/>
                    <a:pt x="1396" y="6219"/>
                  </a:cubicBezTo>
                  <a:cubicBezTo>
                    <a:pt x="2108" y="7224"/>
                    <a:pt x="3278" y="7876"/>
                    <a:pt x="4606" y="7876"/>
                  </a:cubicBezTo>
                  <a:cubicBezTo>
                    <a:pt x="6774" y="7876"/>
                    <a:pt x="8540" y="6115"/>
                    <a:pt x="8540" y="3941"/>
                  </a:cubicBezTo>
                  <a:cubicBezTo>
                    <a:pt x="8540" y="3904"/>
                    <a:pt x="8540" y="3874"/>
                    <a:pt x="8540" y="3844"/>
                  </a:cubicBezTo>
                  <a:cubicBezTo>
                    <a:pt x="8985" y="3752"/>
                    <a:pt x="9351" y="3405"/>
                    <a:pt x="9424" y="2930"/>
                  </a:cubicBezTo>
                  <a:cubicBezTo>
                    <a:pt x="9466" y="2650"/>
                    <a:pt x="9405" y="2363"/>
                    <a:pt x="9241" y="2138"/>
                  </a:cubicBezTo>
                  <a:cubicBezTo>
                    <a:pt x="9076" y="1919"/>
                    <a:pt x="8833" y="1767"/>
                    <a:pt x="8559" y="1767"/>
                  </a:cubicBezTo>
                  <a:cubicBezTo>
                    <a:pt x="8358" y="1767"/>
                    <a:pt x="8157" y="1840"/>
                    <a:pt x="8017" y="1974"/>
                  </a:cubicBezTo>
                  <a:cubicBezTo>
                    <a:pt x="7334" y="798"/>
                    <a:pt x="6061" y="0"/>
                    <a:pt x="4606"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63" name="Google Shape;842;p39">
              <a:extLst>
                <a:ext uri="{FF2B5EF4-FFF2-40B4-BE49-F238E27FC236}">
                  <a16:creationId xmlns:a16="http://schemas.microsoft.com/office/drawing/2014/main" id="{85A3FBE3-CBA4-2B46-99E1-C2ABA843563F}"/>
                </a:ext>
              </a:extLst>
            </p:cNvPr>
            <p:cNvSpPr/>
            <p:nvPr/>
          </p:nvSpPr>
          <p:spPr>
            <a:xfrm>
              <a:off x="5469349" y="3099112"/>
              <a:ext cx="159546" cy="327016"/>
            </a:xfrm>
            <a:custGeom>
              <a:avLst/>
              <a:gdLst/>
              <a:ahLst/>
              <a:cxnLst/>
              <a:rect l="l" t="t" r="r" b="b"/>
              <a:pathLst>
                <a:path w="1329" h="2724" extrusionOk="0">
                  <a:moveTo>
                    <a:pt x="1024" y="0"/>
                  </a:moveTo>
                  <a:cubicBezTo>
                    <a:pt x="939" y="31"/>
                    <a:pt x="860" y="67"/>
                    <a:pt x="780" y="104"/>
                  </a:cubicBezTo>
                  <a:cubicBezTo>
                    <a:pt x="317" y="360"/>
                    <a:pt x="1" y="853"/>
                    <a:pt x="1" y="1426"/>
                  </a:cubicBezTo>
                  <a:cubicBezTo>
                    <a:pt x="1" y="1889"/>
                    <a:pt x="214" y="2303"/>
                    <a:pt x="543" y="2577"/>
                  </a:cubicBezTo>
                  <a:cubicBezTo>
                    <a:pt x="610" y="2632"/>
                    <a:pt x="677" y="2680"/>
                    <a:pt x="750" y="2723"/>
                  </a:cubicBezTo>
                  <a:cubicBezTo>
                    <a:pt x="847" y="2589"/>
                    <a:pt x="914" y="2443"/>
                    <a:pt x="963" y="2278"/>
                  </a:cubicBezTo>
                  <a:cubicBezTo>
                    <a:pt x="1195" y="1535"/>
                    <a:pt x="1329" y="725"/>
                    <a:pt x="102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4" name="Google Shape;843;p39">
              <a:extLst>
                <a:ext uri="{FF2B5EF4-FFF2-40B4-BE49-F238E27FC236}">
                  <a16:creationId xmlns:a16="http://schemas.microsoft.com/office/drawing/2014/main" id="{E5C2D999-139A-7949-B36F-8BF7340D59A9}"/>
                </a:ext>
              </a:extLst>
            </p:cNvPr>
            <p:cNvSpPr/>
            <p:nvPr/>
          </p:nvSpPr>
          <p:spPr>
            <a:xfrm>
              <a:off x="5559264" y="3089628"/>
              <a:ext cx="270713" cy="360630"/>
            </a:xfrm>
            <a:custGeom>
              <a:avLst/>
              <a:gdLst/>
              <a:ahLst/>
              <a:cxnLst/>
              <a:rect l="l" t="t" r="r" b="b"/>
              <a:pathLst>
                <a:path w="2255" h="3004" extrusionOk="0">
                  <a:moveTo>
                    <a:pt x="750" y="0"/>
                  </a:moveTo>
                  <a:cubicBezTo>
                    <a:pt x="586" y="0"/>
                    <a:pt x="427" y="31"/>
                    <a:pt x="275" y="79"/>
                  </a:cubicBezTo>
                  <a:cubicBezTo>
                    <a:pt x="580" y="804"/>
                    <a:pt x="446" y="1614"/>
                    <a:pt x="214" y="2357"/>
                  </a:cubicBezTo>
                  <a:cubicBezTo>
                    <a:pt x="165" y="2522"/>
                    <a:pt x="98" y="2668"/>
                    <a:pt x="1" y="2802"/>
                  </a:cubicBezTo>
                  <a:cubicBezTo>
                    <a:pt x="220" y="2930"/>
                    <a:pt x="476" y="3003"/>
                    <a:pt x="750" y="3003"/>
                  </a:cubicBezTo>
                  <a:cubicBezTo>
                    <a:pt x="1578" y="3003"/>
                    <a:pt x="2255" y="2333"/>
                    <a:pt x="2255" y="1505"/>
                  </a:cubicBezTo>
                  <a:cubicBezTo>
                    <a:pt x="2255" y="676"/>
                    <a:pt x="1578" y="0"/>
                    <a:pt x="75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5" name="Google Shape;844;p39">
              <a:extLst>
                <a:ext uri="{FF2B5EF4-FFF2-40B4-BE49-F238E27FC236}">
                  <a16:creationId xmlns:a16="http://schemas.microsoft.com/office/drawing/2014/main" id="{63351263-FF07-544F-A081-AE73FF448FB9}"/>
                </a:ext>
              </a:extLst>
            </p:cNvPr>
            <p:cNvSpPr/>
            <p:nvPr/>
          </p:nvSpPr>
          <p:spPr>
            <a:xfrm>
              <a:off x="5889873" y="3002594"/>
              <a:ext cx="160987" cy="305047"/>
            </a:xfrm>
            <a:custGeom>
              <a:avLst/>
              <a:gdLst/>
              <a:ahLst/>
              <a:cxnLst/>
              <a:rect l="l" t="t" r="r" b="b"/>
              <a:pathLst>
                <a:path w="1341" h="2541" extrusionOk="0">
                  <a:moveTo>
                    <a:pt x="786" y="0"/>
                  </a:moveTo>
                  <a:lnTo>
                    <a:pt x="786" y="0"/>
                  </a:lnTo>
                  <a:cubicBezTo>
                    <a:pt x="317" y="256"/>
                    <a:pt x="0" y="750"/>
                    <a:pt x="0" y="1322"/>
                  </a:cubicBezTo>
                  <a:cubicBezTo>
                    <a:pt x="0" y="1822"/>
                    <a:pt x="250" y="2266"/>
                    <a:pt x="627" y="2540"/>
                  </a:cubicBezTo>
                  <a:cubicBezTo>
                    <a:pt x="1218" y="1840"/>
                    <a:pt x="1340" y="737"/>
                    <a:pt x="78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6" name="Google Shape;845;p39">
              <a:extLst>
                <a:ext uri="{FF2B5EF4-FFF2-40B4-BE49-F238E27FC236}">
                  <a16:creationId xmlns:a16="http://schemas.microsoft.com/office/drawing/2014/main" id="{A6C4EC72-5D91-F944-8A2F-4229E751C5C7}"/>
                </a:ext>
              </a:extLst>
            </p:cNvPr>
            <p:cNvSpPr/>
            <p:nvPr/>
          </p:nvSpPr>
          <p:spPr>
            <a:xfrm>
              <a:off x="5965143" y="2980626"/>
              <a:ext cx="285239" cy="360630"/>
            </a:xfrm>
            <a:custGeom>
              <a:avLst/>
              <a:gdLst/>
              <a:ahLst/>
              <a:cxnLst/>
              <a:rect l="l" t="t" r="r" b="b"/>
              <a:pathLst>
                <a:path w="2376" h="3004" extrusionOk="0">
                  <a:moveTo>
                    <a:pt x="877" y="1"/>
                  </a:moveTo>
                  <a:cubicBezTo>
                    <a:pt x="616" y="1"/>
                    <a:pt x="372" y="68"/>
                    <a:pt x="159" y="183"/>
                  </a:cubicBezTo>
                  <a:cubicBezTo>
                    <a:pt x="713" y="920"/>
                    <a:pt x="591" y="2023"/>
                    <a:pt x="0" y="2723"/>
                  </a:cubicBezTo>
                  <a:cubicBezTo>
                    <a:pt x="244" y="2900"/>
                    <a:pt x="549" y="3004"/>
                    <a:pt x="877" y="3004"/>
                  </a:cubicBezTo>
                  <a:cubicBezTo>
                    <a:pt x="1706" y="3004"/>
                    <a:pt x="2376" y="2334"/>
                    <a:pt x="2376" y="1505"/>
                  </a:cubicBezTo>
                  <a:cubicBezTo>
                    <a:pt x="2376" y="677"/>
                    <a:pt x="1706" y="1"/>
                    <a:pt x="87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7" name="Google Shape;846;p39">
              <a:extLst>
                <a:ext uri="{FF2B5EF4-FFF2-40B4-BE49-F238E27FC236}">
                  <a16:creationId xmlns:a16="http://schemas.microsoft.com/office/drawing/2014/main" id="{6BAF8AD2-0CB2-F04A-8B2C-AECD2FB3AFB8}"/>
                </a:ext>
              </a:extLst>
            </p:cNvPr>
            <p:cNvSpPr/>
            <p:nvPr/>
          </p:nvSpPr>
          <p:spPr>
            <a:xfrm>
              <a:off x="5867426" y="3399955"/>
              <a:ext cx="117289" cy="90158"/>
            </a:xfrm>
            <a:custGeom>
              <a:avLst/>
              <a:gdLst/>
              <a:ahLst/>
              <a:cxnLst/>
              <a:rect l="l" t="t" r="r" b="b"/>
              <a:pathLst>
                <a:path w="977" h="751" extrusionOk="0">
                  <a:moveTo>
                    <a:pt x="893" y="0"/>
                  </a:moveTo>
                  <a:cubicBezTo>
                    <a:pt x="849" y="0"/>
                    <a:pt x="798" y="39"/>
                    <a:pt x="806" y="98"/>
                  </a:cubicBezTo>
                  <a:cubicBezTo>
                    <a:pt x="824" y="208"/>
                    <a:pt x="818" y="323"/>
                    <a:pt x="794" y="427"/>
                  </a:cubicBezTo>
                  <a:cubicBezTo>
                    <a:pt x="781" y="476"/>
                    <a:pt x="769" y="537"/>
                    <a:pt x="739" y="573"/>
                  </a:cubicBezTo>
                  <a:cubicBezTo>
                    <a:pt x="726" y="591"/>
                    <a:pt x="709" y="597"/>
                    <a:pt x="692" y="597"/>
                  </a:cubicBezTo>
                  <a:cubicBezTo>
                    <a:pt x="660" y="597"/>
                    <a:pt x="624" y="577"/>
                    <a:pt x="593" y="561"/>
                  </a:cubicBezTo>
                  <a:cubicBezTo>
                    <a:pt x="422" y="457"/>
                    <a:pt x="276" y="311"/>
                    <a:pt x="166" y="147"/>
                  </a:cubicBezTo>
                  <a:cubicBezTo>
                    <a:pt x="150" y="123"/>
                    <a:pt x="126" y="113"/>
                    <a:pt x="104" y="113"/>
                  </a:cubicBezTo>
                  <a:cubicBezTo>
                    <a:pt x="51" y="113"/>
                    <a:pt x="0" y="166"/>
                    <a:pt x="38" y="226"/>
                  </a:cubicBezTo>
                  <a:cubicBezTo>
                    <a:pt x="117" y="342"/>
                    <a:pt x="209" y="445"/>
                    <a:pt x="312" y="543"/>
                  </a:cubicBezTo>
                  <a:cubicBezTo>
                    <a:pt x="416" y="622"/>
                    <a:pt x="538" y="731"/>
                    <a:pt x="672" y="750"/>
                  </a:cubicBezTo>
                  <a:cubicBezTo>
                    <a:pt x="679" y="750"/>
                    <a:pt x="686" y="751"/>
                    <a:pt x="693" y="751"/>
                  </a:cubicBezTo>
                  <a:cubicBezTo>
                    <a:pt x="824" y="751"/>
                    <a:pt x="887" y="640"/>
                    <a:pt x="921" y="518"/>
                  </a:cubicBezTo>
                  <a:cubicBezTo>
                    <a:pt x="970" y="372"/>
                    <a:pt x="976" y="214"/>
                    <a:pt x="952" y="55"/>
                  </a:cubicBezTo>
                  <a:cubicBezTo>
                    <a:pt x="947" y="17"/>
                    <a:pt x="921" y="0"/>
                    <a:pt x="893"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8" name="Google Shape;847;p39">
              <a:extLst>
                <a:ext uri="{FF2B5EF4-FFF2-40B4-BE49-F238E27FC236}">
                  <a16:creationId xmlns:a16="http://schemas.microsoft.com/office/drawing/2014/main" id="{4FE4AA6D-7D70-E340-9BDC-2C705E97AB1E}"/>
                </a:ext>
              </a:extLst>
            </p:cNvPr>
            <p:cNvSpPr/>
            <p:nvPr/>
          </p:nvSpPr>
          <p:spPr>
            <a:xfrm>
              <a:off x="5135979" y="2448220"/>
              <a:ext cx="1243838" cy="811178"/>
            </a:xfrm>
            <a:custGeom>
              <a:avLst/>
              <a:gdLst/>
              <a:ahLst/>
              <a:cxnLst/>
              <a:rect l="l" t="t" r="r" b="b"/>
              <a:pathLst>
                <a:path w="10361" h="6757" extrusionOk="0">
                  <a:moveTo>
                    <a:pt x="8419" y="1"/>
                  </a:moveTo>
                  <a:cubicBezTo>
                    <a:pt x="8116" y="1"/>
                    <a:pt x="7822" y="153"/>
                    <a:pt x="7644" y="404"/>
                  </a:cubicBezTo>
                  <a:cubicBezTo>
                    <a:pt x="7606" y="398"/>
                    <a:pt x="7567" y="395"/>
                    <a:pt x="7528" y="395"/>
                  </a:cubicBezTo>
                  <a:cubicBezTo>
                    <a:pt x="7262" y="395"/>
                    <a:pt x="7001" y="521"/>
                    <a:pt x="6846" y="745"/>
                  </a:cubicBezTo>
                  <a:cubicBezTo>
                    <a:pt x="6670" y="994"/>
                    <a:pt x="6670" y="1348"/>
                    <a:pt x="6822" y="1610"/>
                  </a:cubicBezTo>
                  <a:cubicBezTo>
                    <a:pt x="6627" y="1707"/>
                    <a:pt x="6469" y="1871"/>
                    <a:pt x="6432" y="2097"/>
                  </a:cubicBezTo>
                  <a:cubicBezTo>
                    <a:pt x="6408" y="2273"/>
                    <a:pt x="6481" y="2462"/>
                    <a:pt x="6621" y="2566"/>
                  </a:cubicBezTo>
                  <a:cubicBezTo>
                    <a:pt x="6256" y="2572"/>
                    <a:pt x="5890" y="2596"/>
                    <a:pt x="5531" y="2651"/>
                  </a:cubicBezTo>
                  <a:cubicBezTo>
                    <a:pt x="5123" y="2712"/>
                    <a:pt x="4721" y="2816"/>
                    <a:pt x="4349" y="2992"/>
                  </a:cubicBezTo>
                  <a:cubicBezTo>
                    <a:pt x="4337" y="2998"/>
                    <a:pt x="4331" y="3004"/>
                    <a:pt x="4325" y="3017"/>
                  </a:cubicBezTo>
                  <a:lnTo>
                    <a:pt x="4313" y="3017"/>
                  </a:lnTo>
                  <a:cubicBezTo>
                    <a:pt x="4081" y="3071"/>
                    <a:pt x="3868" y="3163"/>
                    <a:pt x="3667" y="3285"/>
                  </a:cubicBezTo>
                  <a:cubicBezTo>
                    <a:pt x="3685" y="3218"/>
                    <a:pt x="3691" y="3151"/>
                    <a:pt x="3679" y="3077"/>
                  </a:cubicBezTo>
                  <a:cubicBezTo>
                    <a:pt x="3661" y="2883"/>
                    <a:pt x="3527" y="2694"/>
                    <a:pt x="3344" y="2645"/>
                  </a:cubicBezTo>
                  <a:cubicBezTo>
                    <a:pt x="3436" y="2420"/>
                    <a:pt x="3442" y="2139"/>
                    <a:pt x="3271" y="1951"/>
                  </a:cubicBezTo>
                  <a:cubicBezTo>
                    <a:pt x="3176" y="1852"/>
                    <a:pt x="3042" y="1794"/>
                    <a:pt x="2909" y="1794"/>
                  </a:cubicBezTo>
                  <a:cubicBezTo>
                    <a:pt x="2845" y="1794"/>
                    <a:pt x="2782" y="1807"/>
                    <a:pt x="2723" y="1835"/>
                  </a:cubicBezTo>
                  <a:cubicBezTo>
                    <a:pt x="2594" y="1572"/>
                    <a:pt x="2323" y="1392"/>
                    <a:pt x="2034" y="1392"/>
                  </a:cubicBezTo>
                  <a:cubicBezTo>
                    <a:pt x="2008" y="1392"/>
                    <a:pt x="1982" y="1393"/>
                    <a:pt x="1955" y="1396"/>
                  </a:cubicBezTo>
                  <a:cubicBezTo>
                    <a:pt x="1633" y="1433"/>
                    <a:pt x="1377" y="1689"/>
                    <a:pt x="1304" y="1993"/>
                  </a:cubicBezTo>
                  <a:cubicBezTo>
                    <a:pt x="1261" y="1985"/>
                    <a:pt x="1218" y="1981"/>
                    <a:pt x="1175" y="1981"/>
                  </a:cubicBezTo>
                  <a:cubicBezTo>
                    <a:pt x="940" y="1981"/>
                    <a:pt x="705" y="2101"/>
                    <a:pt x="561" y="2292"/>
                  </a:cubicBezTo>
                  <a:cubicBezTo>
                    <a:pt x="378" y="2548"/>
                    <a:pt x="378" y="2895"/>
                    <a:pt x="518" y="3169"/>
                  </a:cubicBezTo>
                  <a:cubicBezTo>
                    <a:pt x="220" y="3278"/>
                    <a:pt x="19" y="3583"/>
                    <a:pt x="6" y="3900"/>
                  </a:cubicBezTo>
                  <a:cubicBezTo>
                    <a:pt x="0" y="4259"/>
                    <a:pt x="274" y="4545"/>
                    <a:pt x="609" y="4618"/>
                  </a:cubicBezTo>
                  <a:cubicBezTo>
                    <a:pt x="667" y="4630"/>
                    <a:pt x="724" y="4636"/>
                    <a:pt x="782" y="4636"/>
                  </a:cubicBezTo>
                  <a:cubicBezTo>
                    <a:pt x="846" y="4636"/>
                    <a:pt x="911" y="4628"/>
                    <a:pt x="975" y="4612"/>
                  </a:cubicBezTo>
                  <a:lnTo>
                    <a:pt x="975" y="4612"/>
                  </a:lnTo>
                  <a:cubicBezTo>
                    <a:pt x="908" y="4893"/>
                    <a:pt x="1121" y="5209"/>
                    <a:pt x="1377" y="5337"/>
                  </a:cubicBezTo>
                  <a:cubicBezTo>
                    <a:pt x="1514" y="5404"/>
                    <a:pt x="1663" y="5437"/>
                    <a:pt x="1811" y="5437"/>
                  </a:cubicBezTo>
                  <a:cubicBezTo>
                    <a:pt x="1999" y="5437"/>
                    <a:pt x="2185" y="5384"/>
                    <a:pt x="2345" y="5282"/>
                  </a:cubicBezTo>
                  <a:lnTo>
                    <a:pt x="2345" y="5282"/>
                  </a:lnTo>
                  <a:cubicBezTo>
                    <a:pt x="2327" y="5380"/>
                    <a:pt x="2309" y="5477"/>
                    <a:pt x="2297" y="5581"/>
                  </a:cubicBezTo>
                  <a:cubicBezTo>
                    <a:pt x="2248" y="5946"/>
                    <a:pt x="2242" y="6318"/>
                    <a:pt x="2272" y="6683"/>
                  </a:cubicBezTo>
                  <a:cubicBezTo>
                    <a:pt x="2278" y="6732"/>
                    <a:pt x="2315" y="6756"/>
                    <a:pt x="2351" y="6756"/>
                  </a:cubicBezTo>
                  <a:cubicBezTo>
                    <a:pt x="2386" y="6756"/>
                    <a:pt x="2421" y="6732"/>
                    <a:pt x="2424" y="6683"/>
                  </a:cubicBezTo>
                  <a:cubicBezTo>
                    <a:pt x="2479" y="6202"/>
                    <a:pt x="2759" y="5782"/>
                    <a:pt x="3070" y="5416"/>
                  </a:cubicBezTo>
                  <a:cubicBezTo>
                    <a:pt x="3381" y="5057"/>
                    <a:pt x="3734" y="4722"/>
                    <a:pt x="4002" y="4326"/>
                  </a:cubicBezTo>
                  <a:cubicBezTo>
                    <a:pt x="4099" y="4180"/>
                    <a:pt x="4191" y="4015"/>
                    <a:pt x="4258" y="3845"/>
                  </a:cubicBezTo>
                  <a:cubicBezTo>
                    <a:pt x="4553" y="4412"/>
                    <a:pt x="5169" y="4783"/>
                    <a:pt x="5807" y="4783"/>
                  </a:cubicBezTo>
                  <a:cubicBezTo>
                    <a:pt x="5855" y="4783"/>
                    <a:pt x="5903" y="4781"/>
                    <a:pt x="5951" y="4777"/>
                  </a:cubicBezTo>
                  <a:cubicBezTo>
                    <a:pt x="6041" y="4771"/>
                    <a:pt x="6042" y="4624"/>
                    <a:pt x="5956" y="4624"/>
                  </a:cubicBezTo>
                  <a:cubicBezTo>
                    <a:pt x="5955" y="4624"/>
                    <a:pt x="5953" y="4624"/>
                    <a:pt x="5951" y="4625"/>
                  </a:cubicBezTo>
                  <a:cubicBezTo>
                    <a:pt x="5903" y="4629"/>
                    <a:pt x="5856" y="4631"/>
                    <a:pt x="5809" y="4631"/>
                  </a:cubicBezTo>
                  <a:cubicBezTo>
                    <a:pt x="5214" y="4631"/>
                    <a:pt x="4650" y="4284"/>
                    <a:pt x="4380" y="3754"/>
                  </a:cubicBezTo>
                  <a:lnTo>
                    <a:pt x="4380" y="3754"/>
                  </a:lnTo>
                  <a:cubicBezTo>
                    <a:pt x="4893" y="3888"/>
                    <a:pt x="5418" y="3955"/>
                    <a:pt x="5949" y="3955"/>
                  </a:cubicBezTo>
                  <a:cubicBezTo>
                    <a:pt x="5972" y="3955"/>
                    <a:pt x="5995" y="3955"/>
                    <a:pt x="6018" y="3955"/>
                  </a:cubicBezTo>
                  <a:cubicBezTo>
                    <a:pt x="6317" y="3955"/>
                    <a:pt x="6609" y="3930"/>
                    <a:pt x="6901" y="3888"/>
                  </a:cubicBezTo>
                  <a:cubicBezTo>
                    <a:pt x="7194" y="3845"/>
                    <a:pt x="7480" y="3772"/>
                    <a:pt x="7772" y="3723"/>
                  </a:cubicBezTo>
                  <a:cubicBezTo>
                    <a:pt x="7913" y="3701"/>
                    <a:pt x="8057" y="3686"/>
                    <a:pt x="8201" y="3686"/>
                  </a:cubicBezTo>
                  <a:cubicBezTo>
                    <a:pt x="8381" y="3686"/>
                    <a:pt x="8559" y="3710"/>
                    <a:pt x="8729" y="3778"/>
                  </a:cubicBezTo>
                  <a:cubicBezTo>
                    <a:pt x="8737" y="3781"/>
                    <a:pt x="8745" y="3783"/>
                    <a:pt x="8753" y="3783"/>
                  </a:cubicBezTo>
                  <a:cubicBezTo>
                    <a:pt x="8772" y="3783"/>
                    <a:pt x="8789" y="3773"/>
                    <a:pt x="8802" y="3760"/>
                  </a:cubicBezTo>
                  <a:cubicBezTo>
                    <a:pt x="8863" y="3839"/>
                    <a:pt x="8936" y="3900"/>
                    <a:pt x="9027" y="3948"/>
                  </a:cubicBezTo>
                  <a:cubicBezTo>
                    <a:pt x="9038" y="3952"/>
                    <a:pt x="9050" y="3954"/>
                    <a:pt x="9061" y="3954"/>
                  </a:cubicBezTo>
                  <a:cubicBezTo>
                    <a:pt x="9088" y="3954"/>
                    <a:pt x="9114" y="3943"/>
                    <a:pt x="9131" y="3918"/>
                  </a:cubicBezTo>
                  <a:cubicBezTo>
                    <a:pt x="9137" y="3906"/>
                    <a:pt x="9143" y="3894"/>
                    <a:pt x="9143" y="3881"/>
                  </a:cubicBezTo>
                  <a:cubicBezTo>
                    <a:pt x="9143" y="3863"/>
                    <a:pt x="9143" y="3845"/>
                    <a:pt x="9131" y="3827"/>
                  </a:cubicBezTo>
                  <a:cubicBezTo>
                    <a:pt x="9009" y="3620"/>
                    <a:pt x="8863" y="3437"/>
                    <a:pt x="8692" y="3278"/>
                  </a:cubicBezTo>
                  <a:lnTo>
                    <a:pt x="8692" y="3278"/>
                  </a:lnTo>
                  <a:cubicBezTo>
                    <a:pt x="8771" y="3299"/>
                    <a:pt x="8854" y="3309"/>
                    <a:pt x="8937" y="3309"/>
                  </a:cubicBezTo>
                  <a:cubicBezTo>
                    <a:pt x="9129" y="3309"/>
                    <a:pt x="9323" y="3255"/>
                    <a:pt x="9484" y="3144"/>
                  </a:cubicBezTo>
                  <a:cubicBezTo>
                    <a:pt x="9563" y="3096"/>
                    <a:pt x="9630" y="3035"/>
                    <a:pt x="9691" y="2962"/>
                  </a:cubicBezTo>
                  <a:cubicBezTo>
                    <a:pt x="9758" y="2883"/>
                    <a:pt x="9795" y="2767"/>
                    <a:pt x="9904" y="2730"/>
                  </a:cubicBezTo>
                  <a:cubicBezTo>
                    <a:pt x="10002" y="2694"/>
                    <a:pt x="10093" y="2657"/>
                    <a:pt x="10172" y="2584"/>
                  </a:cubicBezTo>
                  <a:cubicBezTo>
                    <a:pt x="10239" y="2511"/>
                    <a:pt x="10294" y="2420"/>
                    <a:pt x="10318" y="2322"/>
                  </a:cubicBezTo>
                  <a:cubicBezTo>
                    <a:pt x="10361" y="2121"/>
                    <a:pt x="10282" y="1920"/>
                    <a:pt x="10130" y="1786"/>
                  </a:cubicBezTo>
                  <a:cubicBezTo>
                    <a:pt x="10312" y="1555"/>
                    <a:pt x="10312" y="1208"/>
                    <a:pt x="10136" y="970"/>
                  </a:cubicBezTo>
                  <a:cubicBezTo>
                    <a:pt x="9983" y="753"/>
                    <a:pt x="9726" y="648"/>
                    <a:pt x="9466" y="648"/>
                  </a:cubicBezTo>
                  <a:cubicBezTo>
                    <a:pt x="9405" y="648"/>
                    <a:pt x="9343" y="654"/>
                    <a:pt x="9283" y="665"/>
                  </a:cubicBezTo>
                  <a:cubicBezTo>
                    <a:pt x="9185" y="343"/>
                    <a:pt x="8905" y="75"/>
                    <a:pt x="8570" y="14"/>
                  </a:cubicBezTo>
                  <a:cubicBezTo>
                    <a:pt x="8520" y="5"/>
                    <a:pt x="8469" y="1"/>
                    <a:pt x="8419"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69" name="Google Shape;848;p39">
              <a:extLst>
                <a:ext uri="{FF2B5EF4-FFF2-40B4-BE49-F238E27FC236}">
                  <a16:creationId xmlns:a16="http://schemas.microsoft.com/office/drawing/2014/main" id="{3ED3BF3F-7E87-2840-BC93-AB2123D3CAAF}"/>
                </a:ext>
              </a:extLst>
            </p:cNvPr>
            <p:cNvSpPr/>
            <p:nvPr/>
          </p:nvSpPr>
          <p:spPr>
            <a:xfrm>
              <a:off x="6324443" y="3040289"/>
              <a:ext cx="105884" cy="139258"/>
            </a:xfrm>
            <a:custGeom>
              <a:avLst/>
              <a:gdLst/>
              <a:ahLst/>
              <a:cxnLst/>
              <a:rect l="l" t="t" r="r" b="b"/>
              <a:pathLst>
                <a:path w="882" h="1160" extrusionOk="0">
                  <a:moveTo>
                    <a:pt x="645" y="1"/>
                  </a:moveTo>
                  <a:cubicBezTo>
                    <a:pt x="377" y="1"/>
                    <a:pt x="126" y="162"/>
                    <a:pt x="22" y="417"/>
                  </a:cubicBezTo>
                  <a:cubicBezTo>
                    <a:pt x="0" y="473"/>
                    <a:pt x="46" y="511"/>
                    <a:pt x="93" y="511"/>
                  </a:cubicBezTo>
                  <a:cubicBezTo>
                    <a:pt x="124" y="511"/>
                    <a:pt x="154" y="496"/>
                    <a:pt x="169" y="460"/>
                  </a:cubicBezTo>
                  <a:cubicBezTo>
                    <a:pt x="230" y="320"/>
                    <a:pt x="351" y="216"/>
                    <a:pt x="498" y="174"/>
                  </a:cubicBezTo>
                  <a:lnTo>
                    <a:pt x="498" y="174"/>
                  </a:lnTo>
                  <a:cubicBezTo>
                    <a:pt x="723" y="436"/>
                    <a:pt x="662" y="832"/>
                    <a:pt x="370" y="1014"/>
                  </a:cubicBezTo>
                  <a:cubicBezTo>
                    <a:pt x="298" y="1061"/>
                    <a:pt x="343" y="1159"/>
                    <a:pt x="407" y="1159"/>
                  </a:cubicBezTo>
                  <a:cubicBezTo>
                    <a:pt x="418" y="1159"/>
                    <a:pt x="430" y="1156"/>
                    <a:pt x="443" y="1148"/>
                  </a:cubicBezTo>
                  <a:cubicBezTo>
                    <a:pt x="790" y="929"/>
                    <a:pt x="881" y="484"/>
                    <a:pt x="668" y="149"/>
                  </a:cubicBezTo>
                  <a:lnTo>
                    <a:pt x="668" y="149"/>
                  </a:lnTo>
                  <a:cubicBezTo>
                    <a:pt x="692" y="155"/>
                    <a:pt x="717" y="155"/>
                    <a:pt x="741" y="162"/>
                  </a:cubicBezTo>
                  <a:cubicBezTo>
                    <a:pt x="747" y="163"/>
                    <a:pt x="752" y="163"/>
                    <a:pt x="758" y="163"/>
                  </a:cubicBezTo>
                  <a:cubicBezTo>
                    <a:pt x="842" y="163"/>
                    <a:pt x="870" y="33"/>
                    <a:pt x="784" y="15"/>
                  </a:cubicBezTo>
                  <a:cubicBezTo>
                    <a:pt x="738" y="6"/>
                    <a:pt x="691" y="1"/>
                    <a:pt x="64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0" name="Google Shape;849;p39">
              <a:extLst>
                <a:ext uri="{FF2B5EF4-FFF2-40B4-BE49-F238E27FC236}">
                  <a16:creationId xmlns:a16="http://schemas.microsoft.com/office/drawing/2014/main" id="{76CF962D-1639-F24E-9EA2-006B8D2D22ED}"/>
                </a:ext>
              </a:extLst>
            </p:cNvPr>
            <p:cNvSpPr/>
            <p:nvPr/>
          </p:nvSpPr>
          <p:spPr>
            <a:xfrm>
              <a:off x="5362147" y="3338965"/>
              <a:ext cx="105884" cy="126893"/>
            </a:xfrm>
            <a:custGeom>
              <a:avLst/>
              <a:gdLst/>
              <a:ahLst/>
              <a:cxnLst/>
              <a:rect l="l" t="t" r="r" b="b"/>
              <a:pathLst>
                <a:path w="882" h="1057" extrusionOk="0">
                  <a:moveTo>
                    <a:pt x="431" y="1"/>
                  </a:moveTo>
                  <a:cubicBezTo>
                    <a:pt x="275" y="1"/>
                    <a:pt x="123" y="79"/>
                    <a:pt x="35" y="213"/>
                  </a:cubicBezTo>
                  <a:cubicBezTo>
                    <a:pt x="0" y="269"/>
                    <a:pt x="54" y="325"/>
                    <a:pt x="108" y="325"/>
                  </a:cubicBezTo>
                  <a:cubicBezTo>
                    <a:pt x="131" y="325"/>
                    <a:pt x="153" y="316"/>
                    <a:pt x="169" y="293"/>
                  </a:cubicBezTo>
                  <a:cubicBezTo>
                    <a:pt x="187" y="262"/>
                    <a:pt x="212" y="238"/>
                    <a:pt x="236" y="220"/>
                  </a:cubicBezTo>
                  <a:lnTo>
                    <a:pt x="236" y="220"/>
                  </a:lnTo>
                  <a:cubicBezTo>
                    <a:pt x="224" y="561"/>
                    <a:pt x="419" y="896"/>
                    <a:pt x="729" y="1048"/>
                  </a:cubicBezTo>
                  <a:cubicBezTo>
                    <a:pt x="741" y="1054"/>
                    <a:pt x="752" y="1056"/>
                    <a:pt x="763" y="1056"/>
                  </a:cubicBezTo>
                  <a:cubicBezTo>
                    <a:pt x="833" y="1056"/>
                    <a:pt x="881" y="951"/>
                    <a:pt x="802" y="914"/>
                  </a:cubicBezTo>
                  <a:cubicBezTo>
                    <a:pt x="522" y="774"/>
                    <a:pt x="358" y="475"/>
                    <a:pt x="388" y="159"/>
                  </a:cubicBezTo>
                  <a:cubicBezTo>
                    <a:pt x="388" y="159"/>
                    <a:pt x="388" y="159"/>
                    <a:pt x="388" y="153"/>
                  </a:cubicBezTo>
                  <a:cubicBezTo>
                    <a:pt x="437" y="153"/>
                    <a:pt x="492" y="153"/>
                    <a:pt x="534" y="171"/>
                  </a:cubicBezTo>
                  <a:cubicBezTo>
                    <a:pt x="543" y="174"/>
                    <a:pt x="551" y="175"/>
                    <a:pt x="559" y="175"/>
                  </a:cubicBezTo>
                  <a:cubicBezTo>
                    <a:pt x="633" y="175"/>
                    <a:pt x="660" y="52"/>
                    <a:pt x="577" y="25"/>
                  </a:cubicBezTo>
                  <a:cubicBezTo>
                    <a:pt x="529" y="9"/>
                    <a:pt x="480" y="1"/>
                    <a:pt x="43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1" name="Google Shape;850;p39">
              <a:extLst>
                <a:ext uri="{FF2B5EF4-FFF2-40B4-BE49-F238E27FC236}">
                  <a16:creationId xmlns:a16="http://schemas.microsoft.com/office/drawing/2014/main" id="{8D026813-AFCF-C040-99D3-87D82E218801}"/>
                </a:ext>
              </a:extLst>
            </p:cNvPr>
            <p:cNvSpPr/>
            <p:nvPr/>
          </p:nvSpPr>
          <p:spPr>
            <a:xfrm>
              <a:off x="5643417" y="3459612"/>
              <a:ext cx="155825" cy="127733"/>
            </a:xfrm>
            <a:custGeom>
              <a:avLst/>
              <a:gdLst/>
              <a:ahLst/>
              <a:cxnLst/>
              <a:rect l="l" t="t" r="r" b="b"/>
              <a:pathLst>
                <a:path w="1298" h="1064" extrusionOk="0">
                  <a:moveTo>
                    <a:pt x="759" y="0"/>
                  </a:moveTo>
                  <a:cubicBezTo>
                    <a:pt x="568" y="0"/>
                    <a:pt x="369" y="80"/>
                    <a:pt x="226" y="195"/>
                  </a:cubicBezTo>
                  <a:cubicBezTo>
                    <a:pt x="80" y="311"/>
                    <a:pt x="0" y="500"/>
                    <a:pt x="37" y="689"/>
                  </a:cubicBezTo>
                  <a:cubicBezTo>
                    <a:pt x="80" y="871"/>
                    <a:pt x="232" y="1017"/>
                    <a:pt x="415" y="1048"/>
                  </a:cubicBezTo>
                  <a:lnTo>
                    <a:pt x="433" y="1048"/>
                  </a:lnTo>
                  <a:cubicBezTo>
                    <a:pt x="476" y="1059"/>
                    <a:pt x="521" y="1064"/>
                    <a:pt x="565" y="1064"/>
                  </a:cubicBezTo>
                  <a:cubicBezTo>
                    <a:pt x="671" y="1064"/>
                    <a:pt x="779" y="1036"/>
                    <a:pt x="877" y="993"/>
                  </a:cubicBezTo>
                  <a:cubicBezTo>
                    <a:pt x="1036" y="920"/>
                    <a:pt x="1176" y="804"/>
                    <a:pt x="1237" y="640"/>
                  </a:cubicBezTo>
                  <a:cubicBezTo>
                    <a:pt x="1298" y="481"/>
                    <a:pt x="1273" y="299"/>
                    <a:pt x="1164" y="171"/>
                  </a:cubicBezTo>
                  <a:cubicBezTo>
                    <a:pt x="1056" y="50"/>
                    <a:pt x="911" y="0"/>
                    <a:pt x="75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2" name="Google Shape;851;p39">
              <a:extLst>
                <a:ext uri="{FF2B5EF4-FFF2-40B4-BE49-F238E27FC236}">
                  <a16:creationId xmlns:a16="http://schemas.microsoft.com/office/drawing/2014/main" id="{836A9C53-093C-0E4B-ABE9-C34220E197DA}"/>
                </a:ext>
              </a:extLst>
            </p:cNvPr>
            <p:cNvSpPr/>
            <p:nvPr/>
          </p:nvSpPr>
          <p:spPr>
            <a:xfrm>
              <a:off x="6052897" y="3353130"/>
              <a:ext cx="155825" cy="127733"/>
            </a:xfrm>
            <a:custGeom>
              <a:avLst/>
              <a:gdLst/>
              <a:ahLst/>
              <a:cxnLst/>
              <a:rect l="l" t="t" r="r" b="b"/>
              <a:pathLst>
                <a:path w="1298" h="1064" extrusionOk="0">
                  <a:moveTo>
                    <a:pt x="757" y="0"/>
                  </a:moveTo>
                  <a:cubicBezTo>
                    <a:pt x="567" y="0"/>
                    <a:pt x="368" y="78"/>
                    <a:pt x="226" y="193"/>
                  </a:cubicBezTo>
                  <a:cubicBezTo>
                    <a:pt x="79" y="315"/>
                    <a:pt x="0" y="497"/>
                    <a:pt x="37" y="686"/>
                  </a:cubicBezTo>
                  <a:cubicBezTo>
                    <a:pt x="79" y="875"/>
                    <a:pt x="232" y="1015"/>
                    <a:pt x="421" y="1046"/>
                  </a:cubicBezTo>
                  <a:cubicBezTo>
                    <a:pt x="421" y="1052"/>
                    <a:pt x="427" y="1052"/>
                    <a:pt x="433" y="1052"/>
                  </a:cubicBezTo>
                  <a:cubicBezTo>
                    <a:pt x="474" y="1060"/>
                    <a:pt x="514" y="1064"/>
                    <a:pt x="555" y="1064"/>
                  </a:cubicBezTo>
                  <a:cubicBezTo>
                    <a:pt x="666" y="1064"/>
                    <a:pt x="775" y="1035"/>
                    <a:pt x="877" y="991"/>
                  </a:cubicBezTo>
                  <a:cubicBezTo>
                    <a:pt x="1036" y="918"/>
                    <a:pt x="1176" y="802"/>
                    <a:pt x="1237" y="638"/>
                  </a:cubicBezTo>
                  <a:cubicBezTo>
                    <a:pt x="1298" y="479"/>
                    <a:pt x="1273" y="296"/>
                    <a:pt x="1164" y="169"/>
                  </a:cubicBezTo>
                  <a:cubicBezTo>
                    <a:pt x="1056" y="50"/>
                    <a:pt x="909" y="0"/>
                    <a:pt x="75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3" name="Google Shape;852;p39">
              <a:extLst>
                <a:ext uri="{FF2B5EF4-FFF2-40B4-BE49-F238E27FC236}">
                  <a16:creationId xmlns:a16="http://schemas.microsoft.com/office/drawing/2014/main" id="{78CB09E4-DC11-C341-83DF-F026E561234B}"/>
                </a:ext>
              </a:extLst>
            </p:cNvPr>
            <p:cNvSpPr/>
            <p:nvPr/>
          </p:nvSpPr>
          <p:spPr>
            <a:xfrm>
              <a:off x="5411366" y="2838491"/>
              <a:ext cx="174433" cy="244662"/>
            </a:xfrm>
            <a:custGeom>
              <a:avLst/>
              <a:gdLst/>
              <a:ahLst/>
              <a:cxnLst/>
              <a:rect l="l" t="t" r="r" b="b"/>
              <a:pathLst>
                <a:path w="1453" h="2038" extrusionOk="0">
                  <a:moveTo>
                    <a:pt x="1381" y="1"/>
                  </a:moveTo>
                  <a:cubicBezTo>
                    <a:pt x="1364" y="1"/>
                    <a:pt x="1346" y="9"/>
                    <a:pt x="1330" y="21"/>
                  </a:cubicBezTo>
                  <a:cubicBezTo>
                    <a:pt x="849" y="399"/>
                    <a:pt x="459" y="898"/>
                    <a:pt x="204" y="1459"/>
                  </a:cubicBezTo>
                  <a:cubicBezTo>
                    <a:pt x="130" y="1623"/>
                    <a:pt x="70" y="1788"/>
                    <a:pt x="15" y="1958"/>
                  </a:cubicBezTo>
                  <a:cubicBezTo>
                    <a:pt x="0" y="2006"/>
                    <a:pt x="40" y="2038"/>
                    <a:pt x="80" y="2038"/>
                  </a:cubicBezTo>
                  <a:cubicBezTo>
                    <a:pt x="106" y="2038"/>
                    <a:pt x="133" y="2023"/>
                    <a:pt x="143" y="1989"/>
                  </a:cubicBezTo>
                  <a:cubicBezTo>
                    <a:pt x="319" y="1416"/>
                    <a:pt x="630" y="886"/>
                    <a:pt x="1044" y="460"/>
                  </a:cubicBezTo>
                  <a:cubicBezTo>
                    <a:pt x="1160" y="332"/>
                    <a:pt x="1288" y="222"/>
                    <a:pt x="1422" y="113"/>
                  </a:cubicBezTo>
                  <a:cubicBezTo>
                    <a:pt x="1452" y="88"/>
                    <a:pt x="1446" y="46"/>
                    <a:pt x="1422" y="21"/>
                  </a:cubicBezTo>
                  <a:cubicBezTo>
                    <a:pt x="1410" y="7"/>
                    <a:pt x="1396" y="1"/>
                    <a:pt x="138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4" name="Google Shape;853;p39">
              <a:extLst>
                <a:ext uri="{FF2B5EF4-FFF2-40B4-BE49-F238E27FC236}">
                  <a16:creationId xmlns:a16="http://schemas.microsoft.com/office/drawing/2014/main" id="{93986833-69CB-5C4F-BBD8-83CA5175680E}"/>
                </a:ext>
              </a:extLst>
            </p:cNvPr>
            <p:cNvSpPr/>
            <p:nvPr/>
          </p:nvSpPr>
          <p:spPr>
            <a:xfrm>
              <a:off x="5925647" y="2743054"/>
              <a:ext cx="266991" cy="96520"/>
            </a:xfrm>
            <a:custGeom>
              <a:avLst/>
              <a:gdLst/>
              <a:ahLst/>
              <a:cxnLst/>
              <a:rect l="l" t="t" r="r" b="b"/>
              <a:pathLst>
                <a:path w="2224" h="804" extrusionOk="0">
                  <a:moveTo>
                    <a:pt x="86" y="0"/>
                  </a:moveTo>
                  <a:cubicBezTo>
                    <a:pt x="0" y="6"/>
                    <a:pt x="0" y="134"/>
                    <a:pt x="86" y="134"/>
                  </a:cubicBezTo>
                  <a:cubicBezTo>
                    <a:pt x="108" y="134"/>
                    <a:pt x="131" y="133"/>
                    <a:pt x="154" y="133"/>
                  </a:cubicBezTo>
                  <a:cubicBezTo>
                    <a:pt x="697" y="133"/>
                    <a:pt x="1232" y="273"/>
                    <a:pt x="1706" y="530"/>
                  </a:cubicBezTo>
                  <a:cubicBezTo>
                    <a:pt x="1852" y="609"/>
                    <a:pt x="1986" y="695"/>
                    <a:pt x="2114" y="792"/>
                  </a:cubicBezTo>
                  <a:cubicBezTo>
                    <a:pt x="2122" y="800"/>
                    <a:pt x="2132" y="803"/>
                    <a:pt x="2143" y="803"/>
                  </a:cubicBezTo>
                  <a:cubicBezTo>
                    <a:pt x="2167" y="803"/>
                    <a:pt x="2193" y="788"/>
                    <a:pt x="2205" y="768"/>
                  </a:cubicBezTo>
                  <a:cubicBezTo>
                    <a:pt x="2224" y="737"/>
                    <a:pt x="2205" y="701"/>
                    <a:pt x="2181" y="676"/>
                  </a:cubicBezTo>
                  <a:cubicBezTo>
                    <a:pt x="1712" y="323"/>
                    <a:pt x="1158" y="104"/>
                    <a:pt x="579" y="31"/>
                  </a:cubicBezTo>
                  <a:cubicBezTo>
                    <a:pt x="415" y="6"/>
                    <a:pt x="250" y="0"/>
                    <a:pt x="8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5" name="Google Shape;854;p39">
              <a:extLst>
                <a:ext uri="{FF2B5EF4-FFF2-40B4-BE49-F238E27FC236}">
                  <a16:creationId xmlns:a16="http://schemas.microsoft.com/office/drawing/2014/main" id="{AB66B94E-2A95-8E41-AEA6-5F57F5361C0E}"/>
                </a:ext>
              </a:extLst>
            </p:cNvPr>
            <p:cNvSpPr/>
            <p:nvPr/>
          </p:nvSpPr>
          <p:spPr>
            <a:xfrm>
              <a:off x="5304885" y="3002594"/>
              <a:ext cx="132415" cy="132415"/>
            </a:xfrm>
            <a:custGeom>
              <a:avLst/>
              <a:gdLst/>
              <a:ahLst/>
              <a:cxnLst/>
              <a:rect l="l" t="t" r="r" b="b"/>
              <a:pathLst>
                <a:path w="1103" h="1103" extrusionOk="0">
                  <a:moveTo>
                    <a:pt x="555" y="0"/>
                  </a:moveTo>
                  <a:cubicBezTo>
                    <a:pt x="250" y="0"/>
                    <a:pt x="0" y="250"/>
                    <a:pt x="0" y="549"/>
                  </a:cubicBezTo>
                  <a:cubicBezTo>
                    <a:pt x="0" y="853"/>
                    <a:pt x="250" y="1103"/>
                    <a:pt x="555" y="1103"/>
                  </a:cubicBezTo>
                  <a:cubicBezTo>
                    <a:pt x="853" y="1103"/>
                    <a:pt x="1103" y="853"/>
                    <a:pt x="1103" y="549"/>
                  </a:cubicBezTo>
                  <a:cubicBezTo>
                    <a:pt x="1103" y="250"/>
                    <a:pt x="853" y="0"/>
                    <a:pt x="55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6" name="Google Shape;855;p39">
              <a:extLst>
                <a:ext uri="{FF2B5EF4-FFF2-40B4-BE49-F238E27FC236}">
                  <a16:creationId xmlns:a16="http://schemas.microsoft.com/office/drawing/2014/main" id="{A6A02EBD-1B14-8047-BF59-78ABEEE65541}"/>
                </a:ext>
              </a:extLst>
            </p:cNvPr>
            <p:cNvSpPr/>
            <p:nvPr/>
          </p:nvSpPr>
          <p:spPr>
            <a:xfrm>
              <a:off x="6041853" y="2669945"/>
              <a:ext cx="131815" cy="131695"/>
            </a:xfrm>
            <a:custGeom>
              <a:avLst/>
              <a:gdLst/>
              <a:ahLst/>
              <a:cxnLst/>
              <a:rect l="l" t="t" r="r" b="b"/>
              <a:pathLst>
                <a:path w="1098" h="1097" extrusionOk="0">
                  <a:moveTo>
                    <a:pt x="549" y="0"/>
                  </a:moveTo>
                  <a:cubicBezTo>
                    <a:pt x="245" y="0"/>
                    <a:pt x="1" y="244"/>
                    <a:pt x="1" y="548"/>
                  </a:cubicBezTo>
                  <a:cubicBezTo>
                    <a:pt x="1" y="853"/>
                    <a:pt x="245" y="1096"/>
                    <a:pt x="549" y="1096"/>
                  </a:cubicBezTo>
                  <a:cubicBezTo>
                    <a:pt x="854" y="1096"/>
                    <a:pt x="1097" y="853"/>
                    <a:pt x="1097" y="548"/>
                  </a:cubicBezTo>
                  <a:cubicBezTo>
                    <a:pt x="1097" y="244"/>
                    <a:pt x="854" y="0"/>
                    <a:pt x="54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7" name="Google Shape;856;p39">
              <a:extLst>
                <a:ext uri="{FF2B5EF4-FFF2-40B4-BE49-F238E27FC236}">
                  <a16:creationId xmlns:a16="http://schemas.microsoft.com/office/drawing/2014/main" id="{EE7DECE5-2C24-A045-8164-542591A5C6C5}"/>
                </a:ext>
              </a:extLst>
            </p:cNvPr>
            <p:cNvSpPr/>
            <p:nvPr/>
          </p:nvSpPr>
          <p:spPr>
            <a:xfrm>
              <a:off x="6123125" y="2726968"/>
              <a:ext cx="132415" cy="131695"/>
            </a:xfrm>
            <a:custGeom>
              <a:avLst/>
              <a:gdLst/>
              <a:ahLst/>
              <a:cxnLst/>
              <a:rect l="l" t="t" r="r" b="b"/>
              <a:pathLst>
                <a:path w="1103" h="1097" extrusionOk="0">
                  <a:moveTo>
                    <a:pt x="548" y="0"/>
                  </a:moveTo>
                  <a:cubicBezTo>
                    <a:pt x="250" y="0"/>
                    <a:pt x="0" y="244"/>
                    <a:pt x="0" y="548"/>
                  </a:cubicBezTo>
                  <a:cubicBezTo>
                    <a:pt x="0" y="853"/>
                    <a:pt x="250" y="1097"/>
                    <a:pt x="548" y="1097"/>
                  </a:cubicBezTo>
                  <a:cubicBezTo>
                    <a:pt x="853" y="1097"/>
                    <a:pt x="1103" y="853"/>
                    <a:pt x="1103" y="548"/>
                  </a:cubicBezTo>
                  <a:cubicBezTo>
                    <a:pt x="1103" y="244"/>
                    <a:pt x="853" y="0"/>
                    <a:pt x="54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8" name="Google Shape;857;p39">
              <a:extLst>
                <a:ext uri="{FF2B5EF4-FFF2-40B4-BE49-F238E27FC236}">
                  <a16:creationId xmlns:a16="http://schemas.microsoft.com/office/drawing/2014/main" id="{905D74BF-7287-9F4F-B40A-2F6E2145C80F}"/>
                </a:ext>
              </a:extLst>
            </p:cNvPr>
            <p:cNvSpPr/>
            <p:nvPr/>
          </p:nvSpPr>
          <p:spPr>
            <a:xfrm>
              <a:off x="5336337" y="2895153"/>
              <a:ext cx="131695" cy="131695"/>
            </a:xfrm>
            <a:custGeom>
              <a:avLst/>
              <a:gdLst/>
              <a:ahLst/>
              <a:cxnLst/>
              <a:rect l="l" t="t" r="r" b="b"/>
              <a:pathLst>
                <a:path w="1097" h="1097" extrusionOk="0">
                  <a:moveTo>
                    <a:pt x="548" y="0"/>
                  </a:moveTo>
                  <a:cubicBezTo>
                    <a:pt x="244" y="0"/>
                    <a:pt x="0" y="244"/>
                    <a:pt x="0" y="548"/>
                  </a:cubicBezTo>
                  <a:cubicBezTo>
                    <a:pt x="0" y="853"/>
                    <a:pt x="244" y="1096"/>
                    <a:pt x="548" y="1096"/>
                  </a:cubicBezTo>
                  <a:cubicBezTo>
                    <a:pt x="853" y="1096"/>
                    <a:pt x="1097" y="853"/>
                    <a:pt x="1097" y="548"/>
                  </a:cubicBezTo>
                  <a:cubicBezTo>
                    <a:pt x="1097" y="244"/>
                    <a:pt x="853" y="0"/>
                    <a:pt x="54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9" name="Google Shape;858;p39">
              <a:extLst>
                <a:ext uri="{FF2B5EF4-FFF2-40B4-BE49-F238E27FC236}">
                  <a16:creationId xmlns:a16="http://schemas.microsoft.com/office/drawing/2014/main" id="{9B40EFCE-2557-714C-BD35-4E5F80A16B5D}"/>
                </a:ext>
              </a:extLst>
            </p:cNvPr>
            <p:cNvSpPr/>
            <p:nvPr/>
          </p:nvSpPr>
          <p:spPr>
            <a:xfrm>
              <a:off x="5979068" y="3630678"/>
              <a:ext cx="174072" cy="140458"/>
            </a:xfrm>
            <a:custGeom>
              <a:avLst/>
              <a:gdLst/>
              <a:ahLst/>
              <a:cxnLst/>
              <a:rect l="l" t="t" r="r" b="b"/>
              <a:pathLst>
                <a:path w="1450" h="1170" extrusionOk="0">
                  <a:moveTo>
                    <a:pt x="1121" y="1"/>
                  </a:moveTo>
                  <a:lnTo>
                    <a:pt x="0" y="488"/>
                  </a:lnTo>
                  <a:lnTo>
                    <a:pt x="274" y="1121"/>
                  </a:lnTo>
                  <a:cubicBezTo>
                    <a:pt x="274" y="1121"/>
                    <a:pt x="416" y="1170"/>
                    <a:pt x="618" y="1170"/>
                  </a:cubicBezTo>
                  <a:cubicBezTo>
                    <a:pt x="856" y="1170"/>
                    <a:pt x="1179" y="1102"/>
                    <a:pt x="1450" y="805"/>
                  </a:cubicBezTo>
                  <a:lnTo>
                    <a:pt x="1121" y="1"/>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80" name="Google Shape;859;p39">
              <a:extLst>
                <a:ext uri="{FF2B5EF4-FFF2-40B4-BE49-F238E27FC236}">
                  <a16:creationId xmlns:a16="http://schemas.microsoft.com/office/drawing/2014/main" id="{DF62634B-E507-3349-AAA4-49710ECEC606}"/>
                </a:ext>
              </a:extLst>
            </p:cNvPr>
            <p:cNvSpPr/>
            <p:nvPr/>
          </p:nvSpPr>
          <p:spPr>
            <a:xfrm>
              <a:off x="5859862" y="3723714"/>
              <a:ext cx="566036" cy="308408"/>
            </a:xfrm>
            <a:custGeom>
              <a:avLst/>
              <a:gdLst/>
              <a:ahLst/>
              <a:cxnLst/>
              <a:rect l="l" t="t" r="r" b="b"/>
              <a:pathLst>
                <a:path w="4715" h="2569" extrusionOk="0">
                  <a:moveTo>
                    <a:pt x="2801" y="1"/>
                  </a:moveTo>
                  <a:cubicBezTo>
                    <a:pt x="2582" y="1"/>
                    <a:pt x="2443" y="30"/>
                    <a:pt x="2443" y="30"/>
                  </a:cubicBezTo>
                  <a:cubicBezTo>
                    <a:pt x="2091" y="312"/>
                    <a:pt x="1718" y="365"/>
                    <a:pt x="1489" y="365"/>
                  </a:cubicBezTo>
                  <a:cubicBezTo>
                    <a:pt x="1353" y="365"/>
                    <a:pt x="1267" y="346"/>
                    <a:pt x="1267" y="346"/>
                  </a:cubicBezTo>
                  <a:cubicBezTo>
                    <a:pt x="189" y="913"/>
                    <a:pt x="0" y="2484"/>
                    <a:pt x="0" y="2484"/>
                  </a:cubicBezTo>
                  <a:cubicBezTo>
                    <a:pt x="323" y="2543"/>
                    <a:pt x="634" y="2569"/>
                    <a:pt x="931" y="2569"/>
                  </a:cubicBezTo>
                  <a:cubicBezTo>
                    <a:pt x="3229" y="2569"/>
                    <a:pt x="4715" y="1016"/>
                    <a:pt x="4715" y="1016"/>
                  </a:cubicBezTo>
                  <a:cubicBezTo>
                    <a:pt x="4129" y="138"/>
                    <a:pt x="3277" y="1"/>
                    <a:pt x="280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grpSp>
      <p:pic>
        <p:nvPicPr>
          <p:cNvPr id="81" name="Picture 80">
            <a:extLst>
              <a:ext uri="{FF2B5EF4-FFF2-40B4-BE49-F238E27FC236}">
                <a16:creationId xmlns:a16="http://schemas.microsoft.com/office/drawing/2014/main" id="{99AEA8A8-A762-0643-83A8-B43C2B155E3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406" b="97351" l="10000" r="89111"/>
                    </a14:imgEffect>
                  </a14:imgLayer>
                </a14:imgProps>
              </a:ext>
            </a:extLst>
          </a:blip>
          <a:srcRect l="17867"/>
          <a:stretch/>
        </p:blipFill>
        <p:spPr>
          <a:xfrm>
            <a:off x="1011645" y="1551732"/>
            <a:ext cx="1108634" cy="1395886"/>
          </a:xfrm>
          <a:prstGeom prst="rect">
            <a:avLst/>
          </a:prstGeom>
        </p:spPr>
      </p:pic>
      <p:pic>
        <p:nvPicPr>
          <p:cNvPr id="82" name="Picture 81">
            <a:extLst>
              <a:ext uri="{FF2B5EF4-FFF2-40B4-BE49-F238E27FC236}">
                <a16:creationId xmlns:a16="http://schemas.microsoft.com/office/drawing/2014/main" id="{CB922F24-D496-414C-9450-9997E635F334}"/>
              </a:ext>
            </a:extLst>
          </p:cNvPr>
          <p:cNvPicPr>
            <a:picLocks noChangeAspect="1"/>
          </p:cNvPicPr>
          <p:nvPr/>
        </p:nvPicPr>
        <p:blipFill rotWithShape="1">
          <a:blip r:embed="rId5">
            <a:extLst>
              <a:ext uri="{BEBA8EAE-BF5A-486C-A8C5-ECC9F3942E4B}">
                <a14:imgProps xmlns:a14="http://schemas.microsoft.com/office/drawing/2010/main">
                  <a14:imgLayer r:embed="rId7">
                    <a14:imgEffect>
                      <a14:backgroundRemoval t="3406" b="97351" l="10000" r="89111"/>
                    </a14:imgEffect>
                  </a14:imgLayer>
                </a14:imgProps>
              </a:ext>
            </a:extLst>
          </a:blip>
          <a:srcRect l="19976" r="6639"/>
          <a:stretch/>
        </p:blipFill>
        <p:spPr>
          <a:xfrm>
            <a:off x="2128705" y="1601936"/>
            <a:ext cx="956932" cy="1348509"/>
          </a:xfrm>
          <a:prstGeom prst="rect">
            <a:avLst/>
          </a:prstGeom>
        </p:spPr>
      </p:pic>
      <p:pic>
        <p:nvPicPr>
          <p:cNvPr id="83" name="Picture 82">
            <a:extLst>
              <a:ext uri="{FF2B5EF4-FFF2-40B4-BE49-F238E27FC236}">
                <a16:creationId xmlns:a16="http://schemas.microsoft.com/office/drawing/2014/main" id="{C32E5478-2331-5D44-A9AB-3CB6891D4DEB}"/>
              </a:ext>
            </a:extLst>
          </p:cNvPr>
          <p:cNvPicPr>
            <a:picLocks noChangeAspect="1"/>
          </p:cNvPicPr>
          <p:nvPr/>
        </p:nvPicPr>
        <p:blipFill rotWithShape="1">
          <a:blip r:embed="rId5">
            <a:extLst>
              <a:ext uri="{BEBA8EAE-BF5A-486C-A8C5-ECC9F3942E4B}">
                <a14:imgProps xmlns:a14="http://schemas.microsoft.com/office/drawing/2010/main">
                  <a14:imgLayer r:embed="rId8">
                    <a14:imgEffect>
                      <a14:backgroundRemoval t="3406" b="97351" l="10000" r="89111"/>
                    </a14:imgEffect>
                  </a14:imgLayer>
                </a14:imgProps>
              </a:ext>
            </a:extLst>
          </a:blip>
          <a:srcRect l="17240" r="8322"/>
          <a:stretch/>
        </p:blipFill>
        <p:spPr>
          <a:xfrm>
            <a:off x="3118995" y="1594518"/>
            <a:ext cx="957949" cy="1330857"/>
          </a:xfrm>
          <a:prstGeom prst="rect">
            <a:avLst/>
          </a:prstGeom>
        </p:spPr>
      </p:pic>
      <p:pic>
        <p:nvPicPr>
          <p:cNvPr id="84" name="Picture 83">
            <a:extLst>
              <a:ext uri="{FF2B5EF4-FFF2-40B4-BE49-F238E27FC236}">
                <a16:creationId xmlns:a16="http://schemas.microsoft.com/office/drawing/2014/main" id="{68A7818D-F8F0-5649-BA24-A5BAB15F48FC}"/>
              </a:ext>
            </a:extLst>
          </p:cNvPr>
          <p:cNvPicPr>
            <a:picLocks noChangeAspect="1"/>
          </p:cNvPicPr>
          <p:nvPr/>
        </p:nvPicPr>
        <p:blipFill rotWithShape="1">
          <a:blip r:embed="rId5">
            <a:extLst>
              <a:ext uri="{BEBA8EAE-BF5A-486C-A8C5-ECC9F3942E4B}">
                <a14:imgProps xmlns:a14="http://schemas.microsoft.com/office/drawing/2010/main">
                  <a14:imgLayer r:embed="rId9">
                    <a14:imgEffect>
                      <a14:backgroundRemoval t="3406" b="97351" l="10000" r="89111"/>
                    </a14:imgEffect>
                  </a14:imgLayer>
                </a14:imgProps>
              </a:ext>
            </a:extLst>
          </a:blip>
          <a:srcRect l="16920" r="8467"/>
          <a:stretch/>
        </p:blipFill>
        <p:spPr>
          <a:xfrm>
            <a:off x="4087905" y="1568545"/>
            <a:ext cx="978947" cy="1356830"/>
          </a:xfrm>
          <a:prstGeom prst="rect">
            <a:avLst/>
          </a:prstGeom>
        </p:spPr>
      </p:pic>
      <p:pic>
        <p:nvPicPr>
          <p:cNvPr id="85" name="Picture 84">
            <a:extLst>
              <a:ext uri="{FF2B5EF4-FFF2-40B4-BE49-F238E27FC236}">
                <a16:creationId xmlns:a16="http://schemas.microsoft.com/office/drawing/2014/main" id="{447AE5C6-8035-3A43-BECA-11F539476C16}"/>
              </a:ext>
            </a:extLst>
          </p:cNvPr>
          <p:cNvPicPr>
            <a:picLocks noChangeAspect="1"/>
          </p:cNvPicPr>
          <p:nvPr/>
        </p:nvPicPr>
        <p:blipFill>
          <a:blip r:embed="rId5">
            <a:extLst>
              <a:ext uri="{BEBA8EAE-BF5A-486C-A8C5-ECC9F3942E4B}">
                <a14:imgProps xmlns:a14="http://schemas.microsoft.com/office/drawing/2010/main">
                  <a14:imgLayer r:embed="rId10">
                    <a14:imgEffect>
                      <a14:backgroundRemoval t="3406" b="97351" l="10000" r="89111"/>
                    </a14:imgEffect>
                  </a14:imgLayer>
                </a14:imgProps>
              </a:ext>
            </a:extLst>
          </a:blip>
          <a:stretch>
            <a:fillRect/>
          </a:stretch>
        </p:blipFill>
        <p:spPr>
          <a:xfrm>
            <a:off x="4946985" y="1558083"/>
            <a:ext cx="1346401" cy="1392362"/>
          </a:xfrm>
          <a:prstGeom prst="rect">
            <a:avLst/>
          </a:prstGeom>
        </p:spPr>
      </p:pic>
      <p:pic>
        <p:nvPicPr>
          <p:cNvPr id="88" name="Picture 87">
            <a:extLst>
              <a:ext uri="{FF2B5EF4-FFF2-40B4-BE49-F238E27FC236}">
                <a16:creationId xmlns:a16="http://schemas.microsoft.com/office/drawing/2014/main" id="{AA142097-5D45-4F5A-9110-59C6D4339690}"/>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3233" b="95843" l="2500" r="98000">
                        <a14:foregroundMark x1="8500" y1="38337" x2="9000" y2="45266"/>
                        <a14:foregroundMark x1="10167" y1="62356" x2="6000" y2="70670"/>
                        <a14:foregroundMark x1="13500" y1="82217" x2="4167" y2="86836"/>
                        <a14:foregroundMark x1="4167" y1="86836" x2="3833" y2="87529"/>
                        <a14:foregroundMark x1="26167" y1="82217" x2="31167" y2="93533"/>
                        <a14:foregroundMark x1="31167" y1="93533" x2="35333" y2="95843"/>
                        <a14:foregroundMark x1="2500" y1="70670" x2="3167" y2="74365"/>
                        <a14:foregroundMark x1="71667" y1="3695" x2="62833" y2="18245"/>
                        <a14:foregroundMark x1="62833" y1="18245" x2="58167" y2="67206"/>
                        <a14:foregroundMark x1="53333" y1="43187" x2="52667" y2="54273"/>
                        <a14:foregroundMark x1="67833" y1="61201" x2="73000" y2="72055"/>
                        <a14:foregroundMark x1="60667" y1="62356" x2="60167" y2="64896"/>
                        <a14:foregroundMark x1="52167" y1="73441" x2="54167" y2="76905"/>
                        <a14:foregroundMark x1="95500" y1="57506" x2="91167" y2="67436"/>
                        <a14:foregroundMark x1="91167" y1="67436" x2="87833" y2="71363"/>
                        <a14:foregroundMark x1="97000" y1="55658" x2="98000" y2="64203"/>
                        <a14:foregroundMark x1="44445" y1="21776" x2="45500" y2="22633"/>
                        <a14:backgroundMark x1="44000" y1="12933" x2="42667" y2="20323"/>
                        <a14:backgroundMark x1="45500" y1="15704" x2="43833" y2="21016"/>
                        <a14:backgroundMark x1="44500" y1="21940" x2="42167" y2="19861"/>
                      </a14:backgroundRemoval>
                    </a14:imgEffect>
                    <a14:imgEffect>
                      <a14:saturation sat="400000"/>
                    </a14:imgEffect>
                  </a14:imgLayer>
                </a14:imgProps>
              </a:ext>
            </a:extLst>
          </a:blip>
          <a:stretch>
            <a:fillRect/>
          </a:stretch>
        </p:blipFill>
        <p:spPr>
          <a:xfrm rot="535506">
            <a:off x="467869" y="3444229"/>
            <a:ext cx="2669893" cy="1926773"/>
          </a:xfrm>
          <a:prstGeom prst="rect">
            <a:avLst/>
          </a:prstGeom>
          <a:ln>
            <a:noFill/>
          </a:ln>
          <a:effectLst>
            <a:outerShdw blurRad="292100" dist="139700" dir="2700000" algn="tl" rotWithShape="0">
              <a:srgbClr val="333333">
                <a:alpha val="65000"/>
              </a:srgbClr>
            </a:outerShdw>
          </a:effectLst>
        </p:spPr>
      </p:pic>
      <p:grpSp>
        <p:nvGrpSpPr>
          <p:cNvPr id="90" name="Group 89"/>
          <p:cNvGrpSpPr/>
          <p:nvPr/>
        </p:nvGrpSpPr>
        <p:grpSpPr>
          <a:xfrm>
            <a:off x="5158919" y="3291875"/>
            <a:ext cx="1641527" cy="1267176"/>
            <a:chOff x="5486722" y="3366788"/>
            <a:chExt cx="1641527" cy="1267176"/>
          </a:xfrm>
        </p:grpSpPr>
        <p:sp>
          <p:nvSpPr>
            <p:cNvPr id="91" name="Heart 90"/>
            <p:cNvSpPr/>
            <p:nvPr/>
          </p:nvSpPr>
          <p:spPr>
            <a:xfrm>
              <a:off x="5486722" y="3366788"/>
              <a:ext cx="1504633" cy="1267176"/>
            </a:xfrm>
            <a:prstGeom prst="hear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2" name="TextBox 91"/>
            <p:cNvSpPr txBox="1"/>
            <p:nvPr/>
          </p:nvSpPr>
          <p:spPr>
            <a:xfrm>
              <a:off x="5498493" y="3550315"/>
              <a:ext cx="1629756" cy="523220"/>
            </a:xfrm>
            <a:prstGeom prst="rect">
              <a:avLst/>
            </a:prstGeom>
            <a:noFill/>
          </p:spPr>
          <p:txBody>
            <a:bodyPr wrap="square" rtlCol="0">
              <a:spAutoFit/>
            </a:bodyPr>
            <a:lstStyle/>
            <a:p>
              <a:r>
                <a:rPr lang="en-US" sz="2800" b="1">
                  <a:solidFill>
                    <a:srgbClr val="FF0000"/>
                  </a:solidFill>
                  <a:latin typeface="Comic Sans MS" panose="030F0702030302020204" pitchFamily="66" charset="0"/>
                </a:rPr>
                <a:t>5 stars</a:t>
              </a:r>
            </a:p>
          </p:txBody>
        </p:sp>
      </p:grpSp>
      <p:grpSp>
        <p:nvGrpSpPr>
          <p:cNvPr id="93" name="Group 92"/>
          <p:cNvGrpSpPr/>
          <p:nvPr/>
        </p:nvGrpSpPr>
        <p:grpSpPr>
          <a:xfrm>
            <a:off x="74456" y="466233"/>
            <a:ext cx="1120685" cy="1034385"/>
            <a:chOff x="2165854" y="622654"/>
            <a:chExt cx="1191476" cy="1146739"/>
          </a:xfrm>
        </p:grpSpPr>
        <p:pic>
          <p:nvPicPr>
            <p:cNvPr id="94" name="Picture 93"/>
            <p:cNvPicPr>
              <a:picLocks noChangeAspect="1"/>
            </p:cNvPicPr>
            <p:nvPr/>
          </p:nvPicPr>
          <p:blipFill rotWithShape="1">
            <a:blip r:embed="rId13">
              <a:extLst>
                <a:ext uri="{BEBA8EAE-BF5A-486C-A8C5-ECC9F3942E4B}">
                  <a14:imgProps xmlns:a14="http://schemas.microsoft.com/office/drawing/2010/main">
                    <a14:imgLayer r:embed="rId14">
                      <a14:imgEffect>
                        <a14:backgroundRemoval t="0" b="100000" l="10000" r="90000"/>
                      </a14:imgEffect>
                    </a14:imgLayer>
                  </a14:imgProps>
                </a:ext>
                <a:ext uri="{28A0092B-C50C-407E-A947-70E740481C1C}">
                  <a14:useLocalDpi xmlns:a14="http://schemas.microsoft.com/office/drawing/2010/main" val="0"/>
                </a:ext>
              </a:extLst>
            </a:blip>
            <a:srcRect l="15713" r="15713"/>
            <a:stretch/>
          </p:blipFill>
          <p:spPr>
            <a:xfrm>
              <a:off x="2165854" y="622654"/>
              <a:ext cx="1191476" cy="1146739"/>
            </a:xfrm>
            <a:prstGeom prst="rect">
              <a:avLst/>
            </a:prstGeom>
          </p:spPr>
        </p:pic>
        <p:sp>
          <p:nvSpPr>
            <p:cNvPr id="95" name="TextBox 94"/>
            <p:cNvSpPr txBox="1"/>
            <p:nvPr/>
          </p:nvSpPr>
          <p:spPr>
            <a:xfrm>
              <a:off x="2506119" y="961031"/>
              <a:ext cx="724448" cy="443570"/>
            </a:xfrm>
            <a:prstGeom prst="rect">
              <a:avLst/>
            </a:prstGeom>
            <a:noFill/>
          </p:spPr>
          <p:txBody>
            <a:bodyPr wrap="square" rtlCol="0">
              <a:spAutoFit/>
            </a:bodyPr>
            <a:lstStyle/>
            <a:p>
              <a:r>
                <a:rPr lang="en-US" sz="2000" b="1">
                  <a:solidFill>
                    <a:srgbClr val="FF0000"/>
                  </a:solidFill>
                </a:rPr>
                <a:t>05</a:t>
              </a:r>
            </a:p>
          </p:txBody>
        </p:sp>
      </p:grpSp>
      <p:pic>
        <p:nvPicPr>
          <p:cNvPr id="87" name="Picture 86">
            <a:extLst>
              <a:ext uri="{FF2B5EF4-FFF2-40B4-BE49-F238E27FC236}">
                <a16:creationId xmlns:a16="http://schemas.microsoft.com/office/drawing/2014/main" id="{77288C4A-6247-4C91-B74B-A38CDBD71BEE}"/>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8102399" y="100021"/>
            <a:ext cx="977681" cy="468779"/>
          </a:xfrm>
          <a:prstGeom prst="rect">
            <a:avLst/>
          </a:prstGeom>
        </p:spPr>
      </p:pic>
    </p:spTree>
    <p:extLst>
      <p:ext uri="{BB962C8B-B14F-4D97-AF65-F5344CB8AC3E}">
        <p14:creationId xmlns:p14="http://schemas.microsoft.com/office/powerpoint/2010/main" val="2857222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barn(inVertical)">
                                      <p:cBhvr>
                                        <p:cTn id="7" dur="500"/>
                                        <p:tgtEl>
                                          <p:spTgt spid="90"/>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81"/>
                    </p:tgtEl>
                  </p:cond>
                </p:stCondLst>
                <p:endSync evt="end" delay="0">
                  <p:rtn val="all"/>
                </p:endSync>
                <p:childTnLst>
                  <p:par>
                    <p:cTn id="9" fill="hold">
                      <p:stCondLst>
                        <p:cond delay="0"/>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81"/>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81"/>
                  </p:tgtEl>
                </p:cond>
              </p:nextCondLst>
            </p:seq>
            <p:seq concurrent="1" nextAc="seek">
              <p:cTn id="13" restart="whenNotActive" fill="hold" evtFilter="cancelBubble" nodeType="interactiveSeq">
                <p:stCondLst>
                  <p:cond evt="onClick" delay="0">
                    <p:tgtEl>
                      <p:spTgt spid="82"/>
                    </p:tgtEl>
                  </p:cond>
                </p:stCondLst>
                <p:endSync evt="end" delay="0">
                  <p:rtn val="all"/>
                </p:endSync>
                <p:childTnLst>
                  <p:par>
                    <p:cTn id="14" fill="hold">
                      <p:stCondLst>
                        <p:cond delay="0"/>
                      </p:stCondLst>
                      <p:childTnLst>
                        <p:par>
                          <p:cTn id="15" fill="hold">
                            <p:stCondLst>
                              <p:cond delay="0"/>
                            </p:stCondLst>
                            <p:childTnLst>
                              <p:par>
                                <p:cTn id="16" presetID="1" presetClass="exit" presetSubtype="0" fill="hold" nodeType="clickEffect">
                                  <p:stCondLst>
                                    <p:cond delay="0"/>
                                  </p:stCondLst>
                                  <p:childTnLst>
                                    <p:set>
                                      <p:cBhvr>
                                        <p:cTn id="17" dur="1" fill="hold">
                                          <p:stCondLst>
                                            <p:cond delay="0"/>
                                          </p:stCondLst>
                                        </p:cTn>
                                        <p:tgtEl>
                                          <p:spTgt spid="82"/>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82"/>
                  </p:tgtEl>
                </p:cond>
              </p:nextCondLst>
            </p:seq>
            <p:seq concurrent="1" nextAc="seek">
              <p:cTn id="18" restart="whenNotActive" fill="hold" evtFilter="cancelBubble" nodeType="interactiveSeq">
                <p:stCondLst>
                  <p:cond evt="onClick" delay="0">
                    <p:tgtEl>
                      <p:spTgt spid="83"/>
                    </p:tgtEl>
                  </p:cond>
                </p:stCondLst>
                <p:endSync evt="end" delay="0">
                  <p:rtn val="all"/>
                </p:endSync>
                <p:childTnLst>
                  <p:par>
                    <p:cTn id="19" fill="hold">
                      <p:stCondLst>
                        <p:cond delay="0"/>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83"/>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83"/>
                  </p:tgtEl>
                </p:cond>
              </p:nextCondLst>
            </p:seq>
            <p:seq concurrent="1" nextAc="seek">
              <p:cTn id="23" restart="whenNotActive" fill="hold" evtFilter="cancelBubble" nodeType="interactiveSeq">
                <p:stCondLst>
                  <p:cond evt="onClick" delay="0">
                    <p:tgtEl>
                      <p:spTgt spid="84"/>
                    </p:tgtEl>
                  </p:cond>
                </p:stCondLst>
                <p:endSync evt="end" delay="0">
                  <p:rtn val="all"/>
                </p:endSync>
                <p:childTnLst>
                  <p:par>
                    <p:cTn id="24" fill="hold">
                      <p:stCondLst>
                        <p:cond delay="0"/>
                      </p:stCondLst>
                      <p:childTnLst>
                        <p:par>
                          <p:cTn id="25" fill="hold">
                            <p:stCondLst>
                              <p:cond delay="0"/>
                            </p:stCondLst>
                            <p:childTnLst>
                              <p:par>
                                <p:cTn id="26" presetID="1" presetClass="exit" presetSubtype="0" fill="hold" nodeType="clickEffect">
                                  <p:stCondLst>
                                    <p:cond delay="0"/>
                                  </p:stCondLst>
                                  <p:childTnLst>
                                    <p:set>
                                      <p:cBhvr>
                                        <p:cTn id="27" dur="1" fill="hold">
                                          <p:stCondLst>
                                            <p:cond delay="0"/>
                                          </p:stCondLst>
                                        </p:cTn>
                                        <p:tgtEl>
                                          <p:spTgt spid="84"/>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84"/>
                  </p:tgtEl>
                </p:cond>
              </p:nextCondLst>
            </p:seq>
            <p:seq concurrent="1" nextAc="seek">
              <p:cTn id="28" restart="whenNotActive" fill="hold" evtFilter="cancelBubble" nodeType="interactiveSeq">
                <p:stCondLst>
                  <p:cond evt="onClick" delay="0">
                    <p:tgtEl>
                      <p:spTgt spid="85"/>
                    </p:tgtEl>
                  </p:cond>
                </p:stCondLst>
                <p:endSync evt="end" delay="0">
                  <p:rtn val="all"/>
                </p:endSync>
                <p:childTnLst>
                  <p:par>
                    <p:cTn id="29" fill="hold">
                      <p:stCondLst>
                        <p:cond delay="0"/>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85"/>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8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56"/>
        <p:cNvGrpSpPr/>
        <p:nvPr/>
      </p:nvGrpSpPr>
      <p:grpSpPr>
        <a:xfrm>
          <a:off x="0" y="0"/>
          <a:ext cx="0" cy="0"/>
          <a:chOff x="0" y="0"/>
          <a:chExt cx="0" cy="0"/>
        </a:xfrm>
      </p:grpSpPr>
      <p:sp>
        <p:nvSpPr>
          <p:cNvPr id="86" name="Rounded Rectangle 85"/>
          <p:cNvSpPr/>
          <p:nvPr/>
        </p:nvSpPr>
        <p:spPr>
          <a:xfrm>
            <a:off x="725850" y="539619"/>
            <a:ext cx="6425489" cy="4026452"/>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Rectangle 6">
            <a:extLst>
              <a:ext uri="{FF2B5EF4-FFF2-40B4-BE49-F238E27FC236}">
                <a16:creationId xmlns:a16="http://schemas.microsoft.com/office/drawing/2014/main" id="{73DF42E0-9A31-3049-B76A-35B86816078C}"/>
              </a:ext>
            </a:extLst>
          </p:cNvPr>
          <p:cNvSpPr/>
          <p:nvPr/>
        </p:nvSpPr>
        <p:spPr>
          <a:xfrm>
            <a:off x="174983" y="1601936"/>
            <a:ext cx="7021244" cy="1323439"/>
          </a:xfrm>
          <a:prstGeom prst="rect">
            <a:avLst/>
          </a:prstGeom>
          <a:noFill/>
        </p:spPr>
        <p:txBody>
          <a:bodyPr wrap="square" lIns="91440" tIns="45720" rIns="91440" bIns="45720">
            <a:spAutoFit/>
          </a:bodyPr>
          <a:lstStyle/>
          <a:p>
            <a:pPr algn="ctr"/>
            <a:r>
              <a:rPr lang="en-US" sz="8000" b="1" spc="50">
                <a:ln w="9525" cmpd="sng">
                  <a:solidFill>
                    <a:srgbClr val="F19E87"/>
                  </a:solidFill>
                  <a:prstDash val="solid"/>
                </a:ln>
                <a:solidFill>
                  <a:srgbClr val="002060"/>
                </a:solidFill>
                <a:effectLst>
                  <a:glow rad="38100">
                    <a:srgbClr val="F19E87">
                      <a:alpha val="40000"/>
                    </a:srgbClr>
                  </a:glow>
                </a:effectLst>
                <a:latin typeface="Comic Sans MS" panose="030F0702030302020204" pitchFamily="66" charset="0"/>
              </a:rPr>
              <a:t>r a i n y  </a:t>
            </a:r>
            <a:endParaRPr lang="en-US" sz="8000" b="1" spc="50" dirty="0">
              <a:ln w="9525" cmpd="sng">
                <a:solidFill>
                  <a:srgbClr val="F19E87"/>
                </a:solidFill>
                <a:prstDash val="solid"/>
              </a:ln>
              <a:solidFill>
                <a:srgbClr val="002060"/>
              </a:solidFill>
              <a:effectLst>
                <a:glow rad="38100">
                  <a:srgbClr val="F19E87">
                    <a:alpha val="40000"/>
                  </a:srgbClr>
                </a:glow>
              </a:effectLst>
              <a:latin typeface="Comic Sans MS" panose="030F0702030302020204" pitchFamily="66" charset="0"/>
            </a:endParaRPr>
          </a:p>
        </p:txBody>
      </p:sp>
      <p:grpSp>
        <p:nvGrpSpPr>
          <p:cNvPr id="16" name="Google Shape;795;p39">
            <a:extLst>
              <a:ext uri="{FF2B5EF4-FFF2-40B4-BE49-F238E27FC236}">
                <a16:creationId xmlns:a16="http://schemas.microsoft.com/office/drawing/2014/main" id="{2205F883-D627-DE45-9438-73BD4C077ABC}"/>
              </a:ext>
            </a:extLst>
          </p:cNvPr>
          <p:cNvGrpSpPr/>
          <p:nvPr/>
        </p:nvGrpSpPr>
        <p:grpSpPr>
          <a:xfrm>
            <a:off x="6151161" y="2628901"/>
            <a:ext cx="3129999" cy="2347816"/>
            <a:chOff x="4079325" y="643800"/>
            <a:chExt cx="4562260" cy="3964771"/>
          </a:xfrm>
        </p:grpSpPr>
        <p:sp>
          <p:nvSpPr>
            <p:cNvPr id="17" name="Google Shape;796;p39">
              <a:extLst>
                <a:ext uri="{FF2B5EF4-FFF2-40B4-BE49-F238E27FC236}">
                  <a16:creationId xmlns:a16="http://schemas.microsoft.com/office/drawing/2014/main" id="{A50583DC-F83B-704F-BC29-2CB8CCC7C2C9}"/>
                </a:ext>
              </a:extLst>
            </p:cNvPr>
            <p:cNvSpPr/>
            <p:nvPr/>
          </p:nvSpPr>
          <p:spPr>
            <a:xfrm>
              <a:off x="4079325" y="643800"/>
              <a:ext cx="4562260" cy="3964771"/>
            </a:xfrm>
            <a:custGeom>
              <a:avLst/>
              <a:gdLst/>
              <a:ahLst/>
              <a:cxnLst/>
              <a:rect l="l" t="t" r="r" b="b"/>
              <a:pathLst>
                <a:path w="38003" h="33026" extrusionOk="0">
                  <a:moveTo>
                    <a:pt x="15941" y="0"/>
                  </a:moveTo>
                  <a:cubicBezTo>
                    <a:pt x="15539" y="0"/>
                    <a:pt x="15167" y="195"/>
                    <a:pt x="14930" y="518"/>
                  </a:cubicBezTo>
                  <a:lnTo>
                    <a:pt x="6926" y="11652"/>
                  </a:lnTo>
                  <a:cubicBezTo>
                    <a:pt x="6774" y="11865"/>
                    <a:pt x="6689" y="12115"/>
                    <a:pt x="6689" y="12377"/>
                  </a:cubicBezTo>
                  <a:lnTo>
                    <a:pt x="6689" y="21130"/>
                  </a:lnTo>
                  <a:cubicBezTo>
                    <a:pt x="6689" y="21130"/>
                    <a:pt x="5166" y="22524"/>
                    <a:pt x="3576" y="24303"/>
                  </a:cubicBezTo>
                  <a:cubicBezTo>
                    <a:pt x="3485" y="24735"/>
                    <a:pt x="3485" y="25204"/>
                    <a:pt x="3454" y="25619"/>
                  </a:cubicBezTo>
                  <a:cubicBezTo>
                    <a:pt x="3444" y="25615"/>
                    <a:pt x="3434" y="25614"/>
                    <a:pt x="3425" y="25614"/>
                  </a:cubicBezTo>
                  <a:cubicBezTo>
                    <a:pt x="3362" y="25614"/>
                    <a:pt x="3320" y="25677"/>
                    <a:pt x="3320" y="25704"/>
                  </a:cubicBezTo>
                  <a:cubicBezTo>
                    <a:pt x="3186" y="25887"/>
                    <a:pt x="2949" y="26021"/>
                    <a:pt x="2925" y="26179"/>
                  </a:cubicBezTo>
                  <a:cubicBezTo>
                    <a:pt x="2839" y="26496"/>
                    <a:pt x="2815" y="26873"/>
                    <a:pt x="2547" y="27056"/>
                  </a:cubicBezTo>
                  <a:cubicBezTo>
                    <a:pt x="2472" y="27117"/>
                    <a:pt x="2392" y="27137"/>
                    <a:pt x="2311" y="27137"/>
                  </a:cubicBezTo>
                  <a:cubicBezTo>
                    <a:pt x="2167" y="27137"/>
                    <a:pt x="2017" y="27074"/>
                    <a:pt x="1880" y="27074"/>
                  </a:cubicBezTo>
                  <a:cubicBezTo>
                    <a:pt x="1826" y="27074"/>
                    <a:pt x="1774" y="27084"/>
                    <a:pt x="1725" y="27111"/>
                  </a:cubicBezTo>
                  <a:cubicBezTo>
                    <a:pt x="1432" y="27294"/>
                    <a:pt x="1116" y="27537"/>
                    <a:pt x="982" y="27854"/>
                  </a:cubicBezTo>
                  <a:cubicBezTo>
                    <a:pt x="890" y="28104"/>
                    <a:pt x="726" y="28292"/>
                    <a:pt x="531" y="28451"/>
                  </a:cubicBezTo>
                  <a:cubicBezTo>
                    <a:pt x="202" y="29096"/>
                    <a:pt x="1" y="29693"/>
                    <a:pt x="1" y="30199"/>
                  </a:cubicBezTo>
                  <a:cubicBezTo>
                    <a:pt x="1" y="32922"/>
                    <a:pt x="2823" y="33026"/>
                    <a:pt x="3253" y="33026"/>
                  </a:cubicBezTo>
                  <a:cubicBezTo>
                    <a:pt x="3289" y="33026"/>
                    <a:pt x="3308" y="33025"/>
                    <a:pt x="3308" y="33025"/>
                  </a:cubicBezTo>
                  <a:lnTo>
                    <a:pt x="33227" y="33025"/>
                  </a:lnTo>
                  <a:cubicBezTo>
                    <a:pt x="38002" y="32367"/>
                    <a:pt x="36084" y="28091"/>
                    <a:pt x="35103" y="26873"/>
                  </a:cubicBezTo>
                  <a:cubicBezTo>
                    <a:pt x="34871" y="26593"/>
                    <a:pt x="34549" y="26264"/>
                    <a:pt x="34177" y="25917"/>
                  </a:cubicBezTo>
                  <a:cubicBezTo>
                    <a:pt x="33988" y="26088"/>
                    <a:pt x="33793" y="26258"/>
                    <a:pt x="33586" y="26416"/>
                  </a:cubicBezTo>
                  <a:cubicBezTo>
                    <a:pt x="33379" y="26039"/>
                    <a:pt x="33416" y="25631"/>
                    <a:pt x="33404" y="25229"/>
                  </a:cubicBezTo>
                  <a:cubicBezTo>
                    <a:pt x="33330" y="25168"/>
                    <a:pt x="33257" y="25107"/>
                    <a:pt x="33184" y="25046"/>
                  </a:cubicBezTo>
                  <a:cubicBezTo>
                    <a:pt x="32855" y="25704"/>
                    <a:pt x="32612" y="26404"/>
                    <a:pt x="32149" y="27001"/>
                  </a:cubicBezTo>
                  <a:cubicBezTo>
                    <a:pt x="32234" y="26337"/>
                    <a:pt x="32338" y="25673"/>
                    <a:pt x="32234" y="25009"/>
                  </a:cubicBezTo>
                  <a:cubicBezTo>
                    <a:pt x="32173" y="24699"/>
                    <a:pt x="32057" y="24388"/>
                    <a:pt x="31984" y="24071"/>
                  </a:cubicBezTo>
                  <a:cubicBezTo>
                    <a:pt x="30748" y="23097"/>
                    <a:pt x="29652" y="22311"/>
                    <a:pt x="29652" y="22311"/>
                  </a:cubicBezTo>
                  <a:lnTo>
                    <a:pt x="29591" y="12030"/>
                  </a:lnTo>
                  <a:cubicBezTo>
                    <a:pt x="29591" y="11762"/>
                    <a:pt x="29499" y="11500"/>
                    <a:pt x="29335" y="11281"/>
                  </a:cubicBezTo>
                  <a:lnTo>
                    <a:pt x="21112" y="542"/>
                  </a:lnTo>
                  <a:cubicBezTo>
                    <a:pt x="20856" y="201"/>
                    <a:pt x="20448" y="0"/>
                    <a:pt x="20022" y="0"/>
                  </a:cubicBezTo>
                  <a:close/>
                </a:path>
              </a:pathLst>
            </a:custGeom>
            <a:solidFill>
              <a:schemeClr val="accent5"/>
            </a:solidFill>
            <a:ln>
              <a:noFill/>
            </a:ln>
          </p:spPr>
          <p:txBody>
            <a:bodyPr spcFirstLastPara="1" wrap="square" lIns="91425" tIns="91425" rIns="91425" bIns="91425" anchor="ctr" anchorCtr="0">
              <a:noAutofit/>
            </a:bodyPr>
            <a:lstStyle/>
            <a:p>
              <a:endParaRPr dirty="0"/>
            </a:p>
          </p:txBody>
        </p:sp>
        <p:sp>
          <p:nvSpPr>
            <p:cNvPr id="18" name="Google Shape;797;p39">
              <a:extLst>
                <a:ext uri="{FF2B5EF4-FFF2-40B4-BE49-F238E27FC236}">
                  <a16:creationId xmlns:a16="http://schemas.microsoft.com/office/drawing/2014/main" id="{0B4FD19C-C281-DB45-BA3F-E29CA84501B0}"/>
                </a:ext>
              </a:extLst>
            </p:cNvPr>
            <p:cNvSpPr/>
            <p:nvPr/>
          </p:nvSpPr>
          <p:spPr>
            <a:xfrm>
              <a:off x="4924696" y="702623"/>
              <a:ext cx="2709889" cy="3880256"/>
            </a:xfrm>
            <a:custGeom>
              <a:avLst/>
              <a:gdLst/>
              <a:ahLst/>
              <a:cxnLst/>
              <a:rect l="l" t="t" r="r" b="b"/>
              <a:pathLst>
                <a:path w="22573" h="32322" extrusionOk="0">
                  <a:moveTo>
                    <a:pt x="8968" y="0"/>
                  </a:moveTo>
                  <a:cubicBezTo>
                    <a:pt x="8913" y="0"/>
                    <a:pt x="8865" y="76"/>
                    <a:pt x="8911" y="131"/>
                  </a:cubicBezTo>
                  <a:cubicBezTo>
                    <a:pt x="10135" y="1526"/>
                    <a:pt x="11317" y="2951"/>
                    <a:pt x="12456" y="4413"/>
                  </a:cubicBezTo>
                  <a:cubicBezTo>
                    <a:pt x="13601" y="5875"/>
                    <a:pt x="14704" y="7367"/>
                    <a:pt x="15763" y="8896"/>
                  </a:cubicBezTo>
                  <a:cubicBezTo>
                    <a:pt x="16336" y="9725"/>
                    <a:pt x="16902" y="10565"/>
                    <a:pt x="17451" y="11412"/>
                  </a:cubicBezTo>
                  <a:lnTo>
                    <a:pt x="97" y="11412"/>
                  </a:lnTo>
                  <a:cubicBezTo>
                    <a:pt x="0" y="11412"/>
                    <a:pt x="0" y="11564"/>
                    <a:pt x="97" y="11564"/>
                  </a:cubicBezTo>
                  <a:lnTo>
                    <a:pt x="17560" y="11564"/>
                  </a:lnTo>
                  <a:cubicBezTo>
                    <a:pt x="17560" y="11570"/>
                    <a:pt x="17560" y="11576"/>
                    <a:pt x="17560" y="11576"/>
                  </a:cubicBezTo>
                  <a:cubicBezTo>
                    <a:pt x="17560" y="11595"/>
                    <a:pt x="17560" y="11607"/>
                    <a:pt x="17566" y="11619"/>
                  </a:cubicBezTo>
                  <a:cubicBezTo>
                    <a:pt x="17560" y="11631"/>
                    <a:pt x="17560" y="11637"/>
                    <a:pt x="17560" y="11649"/>
                  </a:cubicBezTo>
                  <a:lnTo>
                    <a:pt x="17560" y="32249"/>
                  </a:lnTo>
                  <a:cubicBezTo>
                    <a:pt x="17560" y="32298"/>
                    <a:pt x="17598" y="32322"/>
                    <a:pt x="17636" y="32322"/>
                  </a:cubicBezTo>
                  <a:cubicBezTo>
                    <a:pt x="17674" y="32322"/>
                    <a:pt x="17712" y="32298"/>
                    <a:pt x="17712" y="32249"/>
                  </a:cubicBezTo>
                  <a:lnTo>
                    <a:pt x="17712" y="11649"/>
                  </a:lnTo>
                  <a:cubicBezTo>
                    <a:pt x="17712" y="11643"/>
                    <a:pt x="17712" y="11631"/>
                    <a:pt x="17706" y="11625"/>
                  </a:cubicBezTo>
                  <a:lnTo>
                    <a:pt x="17712" y="11619"/>
                  </a:lnTo>
                  <a:cubicBezTo>
                    <a:pt x="17712" y="11607"/>
                    <a:pt x="17712" y="11595"/>
                    <a:pt x="17712" y="11588"/>
                  </a:cubicBezTo>
                  <a:cubicBezTo>
                    <a:pt x="17712" y="11576"/>
                    <a:pt x="17712" y="11570"/>
                    <a:pt x="17712" y="11564"/>
                  </a:cubicBezTo>
                  <a:lnTo>
                    <a:pt x="22476" y="11564"/>
                  </a:lnTo>
                  <a:cubicBezTo>
                    <a:pt x="22573" y="11564"/>
                    <a:pt x="22573" y="11412"/>
                    <a:pt x="22476" y="11412"/>
                  </a:cubicBezTo>
                  <a:lnTo>
                    <a:pt x="17633" y="11412"/>
                  </a:lnTo>
                  <a:cubicBezTo>
                    <a:pt x="17633" y="11412"/>
                    <a:pt x="17627" y="11412"/>
                    <a:pt x="17627" y="11406"/>
                  </a:cubicBezTo>
                  <a:cubicBezTo>
                    <a:pt x="16616" y="9846"/>
                    <a:pt x="15562" y="8311"/>
                    <a:pt x="14460" y="6807"/>
                  </a:cubicBezTo>
                  <a:cubicBezTo>
                    <a:pt x="13370" y="5315"/>
                    <a:pt x="12231" y="3853"/>
                    <a:pt x="11061" y="2422"/>
                  </a:cubicBezTo>
                  <a:cubicBezTo>
                    <a:pt x="10391" y="1611"/>
                    <a:pt x="9715" y="814"/>
                    <a:pt x="9021" y="28"/>
                  </a:cubicBezTo>
                  <a:cubicBezTo>
                    <a:pt x="9004" y="8"/>
                    <a:pt x="8986" y="0"/>
                    <a:pt x="8968"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9" name="Google Shape;798;p39">
              <a:extLst>
                <a:ext uri="{FF2B5EF4-FFF2-40B4-BE49-F238E27FC236}">
                  <a16:creationId xmlns:a16="http://schemas.microsoft.com/office/drawing/2014/main" id="{07DAAD3D-6E33-5D45-B5DD-62A8590112DA}"/>
                </a:ext>
              </a:extLst>
            </p:cNvPr>
            <p:cNvSpPr/>
            <p:nvPr/>
          </p:nvSpPr>
          <p:spPr>
            <a:xfrm>
              <a:off x="7322994" y="3171260"/>
              <a:ext cx="353907" cy="1397742"/>
            </a:xfrm>
            <a:custGeom>
              <a:avLst/>
              <a:gdLst/>
              <a:ahLst/>
              <a:cxnLst/>
              <a:rect l="l" t="t" r="r" b="b"/>
              <a:pathLst>
                <a:path w="2948" h="11643" extrusionOk="0">
                  <a:moveTo>
                    <a:pt x="75" y="1"/>
                  </a:moveTo>
                  <a:cubicBezTo>
                    <a:pt x="38" y="1"/>
                    <a:pt x="0" y="26"/>
                    <a:pt x="0" y="76"/>
                  </a:cubicBezTo>
                  <a:lnTo>
                    <a:pt x="0" y="11569"/>
                  </a:lnTo>
                  <a:cubicBezTo>
                    <a:pt x="0" y="11618"/>
                    <a:pt x="38" y="11642"/>
                    <a:pt x="76" y="11642"/>
                  </a:cubicBezTo>
                  <a:cubicBezTo>
                    <a:pt x="114" y="11642"/>
                    <a:pt x="153" y="11618"/>
                    <a:pt x="153" y="11569"/>
                  </a:cubicBezTo>
                  <a:lnTo>
                    <a:pt x="153" y="155"/>
                  </a:lnTo>
                  <a:cubicBezTo>
                    <a:pt x="1048" y="581"/>
                    <a:pt x="1931" y="1038"/>
                    <a:pt x="2796" y="1525"/>
                  </a:cubicBezTo>
                  <a:cubicBezTo>
                    <a:pt x="2809" y="1532"/>
                    <a:pt x="2821" y="1536"/>
                    <a:pt x="2833" y="1536"/>
                  </a:cubicBezTo>
                  <a:cubicBezTo>
                    <a:pt x="2901" y="1536"/>
                    <a:pt x="2948" y="1433"/>
                    <a:pt x="2875" y="1391"/>
                  </a:cubicBezTo>
                  <a:cubicBezTo>
                    <a:pt x="2010" y="910"/>
                    <a:pt x="1127" y="453"/>
                    <a:pt x="232" y="27"/>
                  </a:cubicBezTo>
                  <a:cubicBezTo>
                    <a:pt x="219" y="20"/>
                    <a:pt x="207" y="18"/>
                    <a:pt x="196" y="18"/>
                  </a:cubicBezTo>
                  <a:cubicBezTo>
                    <a:pt x="175" y="18"/>
                    <a:pt x="156" y="27"/>
                    <a:pt x="140" y="39"/>
                  </a:cubicBezTo>
                  <a:cubicBezTo>
                    <a:pt x="128" y="14"/>
                    <a:pt x="101" y="1"/>
                    <a:pt x="75"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0" name="Google Shape;799;p39">
              <a:extLst>
                <a:ext uri="{FF2B5EF4-FFF2-40B4-BE49-F238E27FC236}">
                  <a16:creationId xmlns:a16="http://schemas.microsoft.com/office/drawing/2014/main" id="{FAC5E797-92BE-6542-AB8A-500F1A6CDDF5}"/>
                </a:ext>
              </a:extLst>
            </p:cNvPr>
            <p:cNvSpPr/>
            <p:nvPr/>
          </p:nvSpPr>
          <p:spPr>
            <a:xfrm>
              <a:off x="4864673" y="3171500"/>
              <a:ext cx="17647" cy="1416470"/>
            </a:xfrm>
            <a:custGeom>
              <a:avLst/>
              <a:gdLst/>
              <a:ahLst/>
              <a:cxnLst/>
              <a:rect l="l" t="t" r="r" b="b"/>
              <a:pathLst>
                <a:path w="147" h="11799" extrusionOk="0">
                  <a:moveTo>
                    <a:pt x="74" y="0"/>
                  </a:moveTo>
                  <a:cubicBezTo>
                    <a:pt x="37" y="0"/>
                    <a:pt x="1" y="25"/>
                    <a:pt x="1" y="74"/>
                  </a:cubicBezTo>
                  <a:lnTo>
                    <a:pt x="1" y="11725"/>
                  </a:lnTo>
                  <a:cubicBezTo>
                    <a:pt x="1" y="11774"/>
                    <a:pt x="37" y="11799"/>
                    <a:pt x="74" y="11799"/>
                  </a:cubicBezTo>
                  <a:cubicBezTo>
                    <a:pt x="110" y="11799"/>
                    <a:pt x="147" y="11774"/>
                    <a:pt x="147" y="11725"/>
                  </a:cubicBezTo>
                  <a:lnTo>
                    <a:pt x="147" y="74"/>
                  </a:lnTo>
                  <a:cubicBezTo>
                    <a:pt x="147" y="25"/>
                    <a:pt x="110" y="0"/>
                    <a:pt x="74"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1" name="Google Shape;800;p39">
              <a:extLst>
                <a:ext uri="{FF2B5EF4-FFF2-40B4-BE49-F238E27FC236}">
                  <a16:creationId xmlns:a16="http://schemas.microsoft.com/office/drawing/2014/main" id="{11BA21F7-06A1-FB45-B751-D970E65B5DC1}"/>
                </a:ext>
              </a:extLst>
            </p:cNvPr>
            <p:cNvSpPr/>
            <p:nvPr/>
          </p:nvSpPr>
          <p:spPr>
            <a:xfrm>
              <a:off x="5228775" y="2589514"/>
              <a:ext cx="1437719" cy="1437599"/>
            </a:xfrm>
            <a:custGeom>
              <a:avLst/>
              <a:gdLst/>
              <a:ahLst/>
              <a:cxnLst/>
              <a:rect l="l" t="t" r="r" b="b"/>
              <a:pathLst>
                <a:path w="11976" h="11975" extrusionOk="0">
                  <a:moveTo>
                    <a:pt x="5988" y="0"/>
                  </a:moveTo>
                  <a:cubicBezTo>
                    <a:pt x="2687" y="0"/>
                    <a:pt x="1" y="2686"/>
                    <a:pt x="1" y="5987"/>
                  </a:cubicBezTo>
                  <a:cubicBezTo>
                    <a:pt x="1" y="9295"/>
                    <a:pt x="2687" y="11975"/>
                    <a:pt x="5988" y="11975"/>
                  </a:cubicBezTo>
                  <a:cubicBezTo>
                    <a:pt x="9296" y="11975"/>
                    <a:pt x="11976" y="9295"/>
                    <a:pt x="11976" y="5987"/>
                  </a:cubicBezTo>
                  <a:cubicBezTo>
                    <a:pt x="11976" y="2686"/>
                    <a:pt x="9296" y="0"/>
                    <a:pt x="598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2" name="Google Shape;801;p39">
              <a:extLst>
                <a:ext uri="{FF2B5EF4-FFF2-40B4-BE49-F238E27FC236}">
                  <a16:creationId xmlns:a16="http://schemas.microsoft.com/office/drawing/2014/main" id="{5E27985E-D183-3C4A-A351-63FC2CF80618}"/>
                </a:ext>
              </a:extLst>
            </p:cNvPr>
            <p:cNvSpPr/>
            <p:nvPr/>
          </p:nvSpPr>
          <p:spPr>
            <a:xfrm>
              <a:off x="5644137" y="1198775"/>
              <a:ext cx="544907" cy="545507"/>
            </a:xfrm>
            <a:custGeom>
              <a:avLst/>
              <a:gdLst/>
              <a:ahLst/>
              <a:cxnLst/>
              <a:rect l="l" t="t" r="r" b="b"/>
              <a:pathLst>
                <a:path w="4539" h="4544" extrusionOk="0">
                  <a:moveTo>
                    <a:pt x="2266" y="0"/>
                  </a:moveTo>
                  <a:cubicBezTo>
                    <a:pt x="1018" y="0"/>
                    <a:pt x="0" y="1017"/>
                    <a:pt x="0" y="2272"/>
                  </a:cubicBezTo>
                  <a:cubicBezTo>
                    <a:pt x="0" y="3527"/>
                    <a:pt x="1018" y="4544"/>
                    <a:pt x="2266" y="4544"/>
                  </a:cubicBezTo>
                  <a:cubicBezTo>
                    <a:pt x="3521" y="4544"/>
                    <a:pt x="4538" y="3527"/>
                    <a:pt x="4538" y="2272"/>
                  </a:cubicBezTo>
                  <a:cubicBezTo>
                    <a:pt x="4538" y="1017"/>
                    <a:pt x="3521" y="0"/>
                    <a:pt x="226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3" name="Google Shape;802;p39">
              <a:extLst>
                <a:ext uri="{FF2B5EF4-FFF2-40B4-BE49-F238E27FC236}">
                  <a16:creationId xmlns:a16="http://schemas.microsoft.com/office/drawing/2014/main" id="{62BC20DF-ED8D-DA44-B588-C33F73EAE7E4}"/>
                </a:ext>
              </a:extLst>
            </p:cNvPr>
            <p:cNvSpPr/>
            <p:nvPr/>
          </p:nvSpPr>
          <p:spPr>
            <a:xfrm>
              <a:off x="7183979" y="2269230"/>
              <a:ext cx="321134" cy="454869"/>
            </a:xfrm>
            <a:custGeom>
              <a:avLst/>
              <a:gdLst/>
              <a:ahLst/>
              <a:cxnLst/>
              <a:rect l="l" t="t" r="r" b="b"/>
              <a:pathLst>
                <a:path w="2675" h="3789" extrusionOk="0">
                  <a:moveTo>
                    <a:pt x="1335" y="0"/>
                  </a:moveTo>
                  <a:cubicBezTo>
                    <a:pt x="598" y="0"/>
                    <a:pt x="1" y="853"/>
                    <a:pt x="1" y="1895"/>
                  </a:cubicBezTo>
                  <a:cubicBezTo>
                    <a:pt x="1" y="2942"/>
                    <a:pt x="598" y="3789"/>
                    <a:pt x="1335" y="3789"/>
                  </a:cubicBezTo>
                  <a:cubicBezTo>
                    <a:pt x="2078" y="3789"/>
                    <a:pt x="2675" y="2942"/>
                    <a:pt x="2675" y="1895"/>
                  </a:cubicBezTo>
                  <a:cubicBezTo>
                    <a:pt x="2675" y="853"/>
                    <a:pt x="2078" y="0"/>
                    <a:pt x="133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4" name="Google Shape;803;p39">
              <a:extLst>
                <a:ext uri="{FF2B5EF4-FFF2-40B4-BE49-F238E27FC236}">
                  <a16:creationId xmlns:a16="http://schemas.microsoft.com/office/drawing/2014/main" id="{3B118DC5-18F4-CC4E-B32E-E342BCB6C377}"/>
                </a:ext>
              </a:extLst>
            </p:cNvPr>
            <p:cNvSpPr/>
            <p:nvPr/>
          </p:nvSpPr>
          <p:spPr>
            <a:xfrm>
              <a:off x="5145462" y="2470788"/>
              <a:ext cx="1618994" cy="1649487"/>
            </a:xfrm>
            <a:custGeom>
              <a:avLst/>
              <a:gdLst/>
              <a:ahLst/>
              <a:cxnLst/>
              <a:rect l="l" t="t" r="r" b="b"/>
              <a:pathLst>
                <a:path w="13486" h="13740" extrusionOk="0">
                  <a:moveTo>
                    <a:pt x="7049" y="157"/>
                  </a:moveTo>
                  <a:cubicBezTo>
                    <a:pt x="7526" y="157"/>
                    <a:pt x="7998" y="223"/>
                    <a:pt x="8461" y="356"/>
                  </a:cubicBezTo>
                  <a:cubicBezTo>
                    <a:pt x="9752" y="733"/>
                    <a:pt x="10897" y="1574"/>
                    <a:pt x="11732" y="2615"/>
                  </a:cubicBezTo>
                  <a:cubicBezTo>
                    <a:pt x="12530" y="3608"/>
                    <a:pt x="13072" y="4820"/>
                    <a:pt x="13254" y="6081"/>
                  </a:cubicBezTo>
                  <a:cubicBezTo>
                    <a:pt x="13437" y="7305"/>
                    <a:pt x="13260" y="8560"/>
                    <a:pt x="12743" y="9687"/>
                  </a:cubicBezTo>
                  <a:cubicBezTo>
                    <a:pt x="12243" y="10777"/>
                    <a:pt x="11445" y="11733"/>
                    <a:pt x="10434" y="12385"/>
                  </a:cubicBezTo>
                  <a:cubicBezTo>
                    <a:pt x="9874" y="12751"/>
                    <a:pt x="9259" y="13000"/>
                    <a:pt x="8619" y="13171"/>
                  </a:cubicBezTo>
                  <a:cubicBezTo>
                    <a:pt x="8241" y="13268"/>
                    <a:pt x="7864" y="13341"/>
                    <a:pt x="7486" y="13415"/>
                  </a:cubicBezTo>
                  <a:cubicBezTo>
                    <a:pt x="7090" y="13494"/>
                    <a:pt x="6694" y="13561"/>
                    <a:pt x="6286" y="13585"/>
                  </a:cubicBezTo>
                  <a:cubicBezTo>
                    <a:pt x="6201" y="13590"/>
                    <a:pt x="6115" y="13593"/>
                    <a:pt x="6029" y="13593"/>
                  </a:cubicBezTo>
                  <a:cubicBezTo>
                    <a:pt x="5723" y="13593"/>
                    <a:pt x="5416" y="13559"/>
                    <a:pt x="5117" y="13488"/>
                  </a:cubicBezTo>
                  <a:cubicBezTo>
                    <a:pt x="4745" y="13402"/>
                    <a:pt x="4386" y="13268"/>
                    <a:pt x="4039" y="13116"/>
                  </a:cubicBezTo>
                  <a:cubicBezTo>
                    <a:pt x="3387" y="12836"/>
                    <a:pt x="2699" y="12550"/>
                    <a:pt x="2169" y="12068"/>
                  </a:cubicBezTo>
                  <a:cubicBezTo>
                    <a:pt x="1645" y="11599"/>
                    <a:pt x="1353" y="10948"/>
                    <a:pt x="1066" y="10314"/>
                  </a:cubicBezTo>
                  <a:cubicBezTo>
                    <a:pt x="762" y="9626"/>
                    <a:pt x="451" y="8926"/>
                    <a:pt x="281" y="8189"/>
                  </a:cubicBezTo>
                  <a:cubicBezTo>
                    <a:pt x="208" y="7854"/>
                    <a:pt x="159" y="7519"/>
                    <a:pt x="159" y="7177"/>
                  </a:cubicBezTo>
                  <a:cubicBezTo>
                    <a:pt x="177" y="7165"/>
                    <a:pt x="189" y="7147"/>
                    <a:pt x="189" y="7117"/>
                  </a:cubicBezTo>
                  <a:cubicBezTo>
                    <a:pt x="159" y="5831"/>
                    <a:pt x="518" y="4558"/>
                    <a:pt x="1182" y="3468"/>
                  </a:cubicBezTo>
                  <a:cubicBezTo>
                    <a:pt x="1517" y="2926"/>
                    <a:pt x="1925" y="2427"/>
                    <a:pt x="2400" y="2000"/>
                  </a:cubicBezTo>
                  <a:cubicBezTo>
                    <a:pt x="2918" y="1525"/>
                    <a:pt x="3521" y="1147"/>
                    <a:pt x="4154" y="855"/>
                  </a:cubicBezTo>
                  <a:cubicBezTo>
                    <a:pt x="4837" y="544"/>
                    <a:pt x="5568" y="313"/>
                    <a:pt x="6311" y="209"/>
                  </a:cubicBezTo>
                  <a:cubicBezTo>
                    <a:pt x="6557" y="174"/>
                    <a:pt x="6804" y="157"/>
                    <a:pt x="7049" y="157"/>
                  </a:cubicBezTo>
                  <a:close/>
                  <a:moveTo>
                    <a:pt x="7074" y="1"/>
                  </a:moveTo>
                  <a:cubicBezTo>
                    <a:pt x="6409" y="1"/>
                    <a:pt x="5745" y="135"/>
                    <a:pt x="5111" y="331"/>
                  </a:cubicBezTo>
                  <a:cubicBezTo>
                    <a:pt x="3759" y="752"/>
                    <a:pt x="2516" y="1501"/>
                    <a:pt x="1608" y="2609"/>
                  </a:cubicBezTo>
                  <a:cubicBezTo>
                    <a:pt x="780" y="3620"/>
                    <a:pt x="244" y="4863"/>
                    <a:pt x="86" y="6160"/>
                  </a:cubicBezTo>
                  <a:cubicBezTo>
                    <a:pt x="49" y="6453"/>
                    <a:pt x="37" y="6751"/>
                    <a:pt x="37" y="7050"/>
                  </a:cubicBezTo>
                  <a:cubicBezTo>
                    <a:pt x="19" y="7062"/>
                    <a:pt x="7" y="7086"/>
                    <a:pt x="7" y="7110"/>
                  </a:cubicBezTo>
                  <a:cubicBezTo>
                    <a:pt x="0" y="7890"/>
                    <a:pt x="220" y="8651"/>
                    <a:pt x="500" y="9370"/>
                  </a:cubicBezTo>
                  <a:cubicBezTo>
                    <a:pt x="640" y="9723"/>
                    <a:pt x="792" y="10071"/>
                    <a:pt x="951" y="10412"/>
                  </a:cubicBezTo>
                  <a:cubicBezTo>
                    <a:pt x="1097" y="10741"/>
                    <a:pt x="1243" y="11076"/>
                    <a:pt x="1432" y="11386"/>
                  </a:cubicBezTo>
                  <a:cubicBezTo>
                    <a:pt x="1608" y="11685"/>
                    <a:pt x="1828" y="11971"/>
                    <a:pt x="2090" y="12202"/>
                  </a:cubicBezTo>
                  <a:cubicBezTo>
                    <a:pt x="2358" y="12440"/>
                    <a:pt x="2668" y="12629"/>
                    <a:pt x="2985" y="12793"/>
                  </a:cubicBezTo>
                  <a:cubicBezTo>
                    <a:pt x="3320" y="12970"/>
                    <a:pt x="3667" y="13122"/>
                    <a:pt x="4014" y="13268"/>
                  </a:cubicBezTo>
                  <a:cubicBezTo>
                    <a:pt x="4362" y="13421"/>
                    <a:pt x="4721" y="13555"/>
                    <a:pt x="5086" y="13640"/>
                  </a:cubicBezTo>
                  <a:cubicBezTo>
                    <a:pt x="5392" y="13711"/>
                    <a:pt x="5699" y="13740"/>
                    <a:pt x="6005" y="13740"/>
                  </a:cubicBezTo>
                  <a:cubicBezTo>
                    <a:pt x="6510" y="13740"/>
                    <a:pt x="7014" y="13662"/>
                    <a:pt x="7511" y="13567"/>
                  </a:cubicBezTo>
                  <a:cubicBezTo>
                    <a:pt x="8260" y="13421"/>
                    <a:pt x="9015" y="13262"/>
                    <a:pt x="9716" y="12952"/>
                  </a:cubicBezTo>
                  <a:cubicBezTo>
                    <a:pt x="10836" y="12452"/>
                    <a:pt x="11780" y="11593"/>
                    <a:pt x="12438" y="10564"/>
                  </a:cubicBezTo>
                  <a:cubicBezTo>
                    <a:pt x="13114" y="9504"/>
                    <a:pt x="13486" y="8268"/>
                    <a:pt x="13480" y="7013"/>
                  </a:cubicBezTo>
                  <a:cubicBezTo>
                    <a:pt x="13474" y="5703"/>
                    <a:pt x="13078" y="4406"/>
                    <a:pt x="12389" y="3291"/>
                  </a:cubicBezTo>
                  <a:cubicBezTo>
                    <a:pt x="11683" y="2140"/>
                    <a:pt x="10666" y="1172"/>
                    <a:pt x="9448" y="581"/>
                  </a:cubicBezTo>
                  <a:cubicBezTo>
                    <a:pt x="8814" y="270"/>
                    <a:pt x="8132" y="69"/>
                    <a:pt x="7437" y="15"/>
                  </a:cubicBezTo>
                  <a:cubicBezTo>
                    <a:pt x="7316" y="5"/>
                    <a:pt x="7195" y="1"/>
                    <a:pt x="7074"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 name="Google Shape;804;p39">
              <a:extLst>
                <a:ext uri="{FF2B5EF4-FFF2-40B4-BE49-F238E27FC236}">
                  <a16:creationId xmlns:a16="http://schemas.microsoft.com/office/drawing/2014/main" id="{6C47A697-091C-C041-B6C7-B6F9B5842AD7}"/>
                </a:ext>
              </a:extLst>
            </p:cNvPr>
            <p:cNvSpPr/>
            <p:nvPr/>
          </p:nvSpPr>
          <p:spPr>
            <a:xfrm>
              <a:off x="5558544" y="1131309"/>
              <a:ext cx="719700" cy="691008"/>
            </a:xfrm>
            <a:custGeom>
              <a:avLst/>
              <a:gdLst/>
              <a:ahLst/>
              <a:cxnLst/>
              <a:rect l="l" t="t" r="r" b="b"/>
              <a:pathLst>
                <a:path w="5995" h="5756" extrusionOk="0">
                  <a:moveTo>
                    <a:pt x="3105" y="153"/>
                  </a:moveTo>
                  <a:cubicBezTo>
                    <a:pt x="3185" y="153"/>
                    <a:pt x="3265" y="155"/>
                    <a:pt x="3345" y="160"/>
                  </a:cubicBezTo>
                  <a:cubicBezTo>
                    <a:pt x="3923" y="191"/>
                    <a:pt x="4472" y="379"/>
                    <a:pt x="4892" y="787"/>
                  </a:cubicBezTo>
                  <a:cubicBezTo>
                    <a:pt x="5739" y="1604"/>
                    <a:pt x="5848" y="2913"/>
                    <a:pt x="5428" y="3967"/>
                  </a:cubicBezTo>
                  <a:cubicBezTo>
                    <a:pt x="5233" y="4442"/>
                    <a:pt x="4922" y="4887"/>
                    <a:pt x="4502" y="5179"/>
                  </a:cubicBezTo>
                  <a:cubicBezTo>
                    <a:pt x="4061" y="5493"/>
                    <a:pt x="3536" y="5603"/>
                    <a:pt x="3002" y="5603"/>
                  </a:cubicBezTo>
                  <a:cubicBezTo>
                    <a:pt x="2946" y="5603"/>
                    <a:pt x="2889" y="5602"/>
                    <a:pt x="2833" y="5599"/>
                  </a:cubicBezTo>
                  <a:cubicBezTo>
                    <a:pt x="2236" y="5575"/>
                    <a:pt x="1627" y="5459"/>
                    <a:pt x="1176" y="5033"/>
                  </a:cubicBezTo>
                  <a:cubicBezTo>
                    <a:pt x="756" y="4643"/>
                    <a:pt x="452" y="4101"/>
                    <a:pt x="305" y="3547"/>
                  </a:cubicBezTo>
                  <a:cubicBezTo>
                    <a:pt x="159" y="3011"/>
                    <a:pt x="159" y="2444"/>
                    <a:pt x="342" y="1914"/>
                  </a:cubicBezTo>
                  <a:cubicBezTo>
                    <a:pt x="512" y="1433"/>
                    <a:pt x="823" y="995"/>
                    <a:pt x="1243" y="708"/>
                  </a:cubicBezTo>
                  <a:cubicBezTo>
                    <a:pt x="1353" y="635"/>
                    <a:pt x="1463" y="574"/>
                    <a:pt x="1578" y="519"/>
                  </a:cubicBezTo>
                  <a:cubicBezTo>
                    <a:pt x="1609" y="507"/>
                    <a:pt x="1621" y="477"/>
                    <a:pt x="1615" y="452"/>
                  </a:cubicBezTo>
                  <a:cubicBezTo>
                    <a:pt x="1859" y="300"/>
                    <a:pt x="2145" y="239"/>
                    <a:pt x="2431" y="203"/>
                  </a:cubicBezTo>
                  <a:cubicBezTo>
                    <a:pt x="2652" y="171"/>
                    <a:pt x="2879" y="153"/>
                    <a:pt x="3105" y="153"/>
                  </a:cubicBezTo>
                  <a:close/>
                  <a:moveTo>
                    <a:pt x="3121" y="0"/>
                  </a:moveTo>
                  <a:cubicBezTo>
                    <a:pt x="3033" y="0"/>
                    <a:pt x="2945" y="3"/>
                    <a:pt x="2857" y="8"/>
                  </a:cubicBezTo>
                  <a:cubicBezTo>
                    <a:pt x="2547" y="26"/>
                    <a:pt x="2224" y="57"/>
                    <a:pt x="1926" y="148"/>
                  </a:cubicBezTo>
                  <a:cubicBezTo>
                    <a:pt x="1779" y="197"/>
                    <a:pt x="1639" y="258"/>
                    <a:pt x="1511" y="343"/>
                  </a:cubicBezTo>
                  <a:cubicBezTo>
                    <a:pt x="1487" y="355"/>
                    <a:pt x="1475" y="379"/>
                    <a:pt x="1475" y="398"/>
                  </a:cubicBezTo>
                  <a:cubicBezTo>
                    <a:pt x="994" y="629"/>
                    <a:pt x="604" y="1031"/>
                    <a:pt x="354" y="1506"/>
                  </a:cubicBezTo>
                  <a:cubicBezTo>
                    <a:pt x="92" y="2018"/>
                    <a:pt x="1" y="2596"/>
                    <a:pt x="74" y="3169"/>
                  </a:cubicBezTo>
                  <a:cubicBezTo>
                    <a:pt x="153" y="3772"/>
                    <a:pt x="409" y="4351"/>
                    <a:pt x="787" y="4832"/>
                  </a:cubicBezTo>
                  <a:cubicBezTo>
                    <a:pt x="975" y="5069"/>
                    <a:pt x="1195" y="5289"/>
                    <a:pt x="1463" y="5435"/>
                  </a:cubicBezTo>
                  <a:cubicBezTo>
                    <a:pt x="1737" y="5587"/>
                    <a:pt x="2047" y="5666"/>
                    <a:pt x="2358" y="5709"/>
                  </a:cubicBezTo>
                  <a:cubicBezTo>
                    <a:pt x="2572" y="5738"/>
                    <a:pt x="2791" y="5755"/>
                    <a:pt x="3009" y="5755"/>
                  </a:cubicBezTo>
                  <a:cubicBezTo>
                    <a:pt x="3438" y="5755"/>
                    <a:pt x="3865" y="5687"/>
                    <a:pt x="4252" y="5502"/>
                  </a:cubicBezTo>
                  <a:cubicBezTo>
                    <a:pt x="4746" y="5270"/>
                    <a:pt x="5136" y="4850"/>
                    <a:pt x="5397" y="4375"/>
                  </a:cubicBezTo>
                  <a:cubicBezTo>
                    <a:pt x="5970" y="3333"/>
                    <a:pt x="5994" y="1933"/>
                    <a:pt x="5257" y="970"/>
                  </a:cubicBezTo>
                  <a:cubicBezTo>
                    <a:pt x="4904" y="507"/>
                    <a:pt x="4405" y="184"/>
                    <a:pt x="3832" y="69"/>
                  </a:cubicBezTo>
                  <a:cubicBezTo>
                    <a:pt x="3597" y="20"/>
                    <a:pt x="3358" y="0"/>
                    <a:pt x="312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6" name="Google Shape;805;p39">
              <a:extLst>
                <a:ext uri="{FF2B5EF4-FFF2-40B4-BE49-F238E27FC236}">
                  <a16:creationId xmlns:a16="http://schemas.microsoft.com/office/drawing/2014/main" id="{94B8F688-06DB-8341-ACB0-CF36F7481EE0}"/>
                </a:ext>
              </a:extLst>
            </p:cNvPr>
            <p:cNvSpPr/>
            <p:nvPr/>
          </p:nvSpPr>
          <p:spPr>
            <a:xfrm>
              <a:off x="7111591" y="2195882"/>
              <a:ext cx="473237" cy="614896"/>
            </a:xfrm>
            <a:custGeom>
              <a:avLst/>
              <a:gdLst/>
              <a:ahLst/>
              <a:cxnLst/>
              <a:rect l="l" t="t" r="r" b="b"/>
              <a:pathLst>
                <a:path w="3942" h="5122" extrusionOk="0">
                  <a:moveTo>
                    <a:pt x="2017" y="167"/>
                  </a:moveTo>
                  <a:cubicBezTo>
                    <a:pt x="2748" y="313"/>
                    <a:pt x="3351" y="891"/>
                    <a:pt x="3601" y="1586"/>
                  </a:cubicBezTo>
                  <a:cubicBezTo>
                    <a:pt x="3911" y="2445"/>
                    <a:pt x="3710" y="3419"/>
                    <a:pt x="3235" y="4181"/>
                  </a:cubicBezTo>
                  <a:cubicBezTo>
                    <a:pt x="3010" y="4540"/>
                    <a:pt x="2693" y="4869"/>
                    <a:pt x="2261" y="4954"/>
                  </a:cubicBezTo>
                  <a:cubicBezTo>
                    <a:pt x="2185" y="4968"/>
                    <a:pt x="2108" y="4975"/>
                    <a:pt x="2032" y="4975"/>
                  </a:cubicBezTo>
                  <a:cubicBezTo>
                    <a:pt x="1708" y="4975"/>
                    <a:pt x="1383" y="4856"/>
                    <a:pt x="1122" y="4674"/>
                  </a:cubicBezTo>
                  <a:cubicBezTo>
                    <a:pt x="391" y="4162"/>
                    <a:pt x="165" y="3139"/>
                    <a:pt x="190" y="2298"/>
                  </a:cubicBezTo>
                  <a:cubicBezTo>
                    <a:pt x="208" y="1842"/>
                    <a:pt x="318" y="1373"/>
                    <a:pt x="574" y="983"/>
                  </a:cubicBezTo>
                  <a:cubicBezTo>
                    <a:pt x="793" y="654"/>
                    <a:pt x="1116" y="380"/>
                    <a:pt x="1493" y="258"/>
                  </a:cubicBezTo>
                  <a:cubicBezTo>
                    <a:pt x="1591" y="228"/>
                    <a:pt x="1688" y="203"/>
                    <a:pt x="1792" y="191"/>
                  </a:cubicBezTo>
                  <a:cubicBezTo>
                    <a:pt x="1804" y="191"/>
                    <a:pt x="1810" y="191"/>
                    <a:pt x="1816" y="185"/>
                  </a:cubicBezTo>
                  <a:lnTo>
                    <a:pt x="1847" y="185"/>
                  </a:lnTo>
                  <a:cubicBezTo>
                    <a:pt x="1901" y="173"/>
                    <a:pt x="1950" y="173"/>
                    <a:pt x="2005" y="167"/>
                  </a:cubicBezTo>
                  <a:close/>
                  <a:moveTo>
                    <a:pt x="1941" y="1"/>
                  </a:moveTo>
                  <a:cubicBezTo>
                    <a:pt x="1917" y="1"/>
                    <a:pt x="1898" y="11"/>
                    <a:pt x="1883" y="27"/>
                  </a:cubicBezTo>
                  <a:cubicBezTo>
                    <a:pt x="1859" y="33"/>
                    <a:pt x="1834" y="33"/>
                    <a:pt x="1804" y="39"/>
                  </a:cubicBezTo>
                  <a:lnTo>
                    <a:pt x="1792" y="39"/>
                  </a:lnTo>
                  <a:cubicBezTo>
                    <a:pt x="1359" y="87"/>
                    <a:pt x="963" y="301"/>
                    <a:pt x="671" y="617"/>
                  </a:cubicBezTo>
                  <a:cubicBezTo>
                    <a:pt x="348" y="965"/>
                    <a:pt x="159" y="1409"/>
                    <a:pt x="80" y="1872"/>
                  </a:cubicBezTo>
                  <a:cubicBezTo>
                    <a:pt x="1" y="2359"/>
                    <a:pt x="31" y="2871"/>
                    <a:pt x="147" y="3352"/>
                  </a:cubicBezTo>
                  <a:cubicBezTo>
                    <a:pt x="257" y="3803"/>
                    <a:pt x="452" y="4235"/>
                    <a:pt x="775" y="4576"/>
                  </a:cubicBezTo>
                  <a:cubicBezTo>
                    <a:pt x="1079" y="4887"/>
                    <a:pt x="1499" y="5094"/>
                    <a:pt x="1938" y="5119"/>
                  </a:cubicBezTo>
                  <a:cubicBezTo>
                    <a:pt x="1968" y="5121"/>
                    <a:pt x="1999" y="5122"/>
                    <a:pt x="2029" y="5122"/>
                  </a:cubicBezTo>
                  <a:cubicBezTo>
                    <a:pt x="2449" y="5122"/>
                    <a:pt x="2823" y="4926"/>
                    <a:pt x="3101" y="4613"/>
                  </a:cubicBezTo>
                  <a:cubicBezTo>
                    <a:pt x="3424" y="4254"/>
                    <a:pt x="3643" y="3803"/>
                    <a:pt x="3777" y="3340"/>
                  </a:cubicBezTo>
                  <a:cubicBezTo>
                    <a:pt x="3905" y="2877"/>
                    <a:pt x="3942" y="2384"/>
                    <a:pt x="3844" y="1903"/>
                  </a:cubicBezTo>
                  <a:cubicBezTo>
                    <a:pt x="3680" y="1074"/>
                    <a:pt x="3077" y="331"/>
                    <a:pt x="2261" y="69"/>
                  </a:cubicBezTo>
                  <a:cubicBezTo>
                    <a:pt x="2163" y="39"/>
                    <a:pt x="2060" y="14"/>
                    <a:pt x="1956" y="2"/>
                  </a:cubicBezTo>
                  <a:cubicBezTo>
                    <a:pt x="1951" y="1"/>
                    <a:pt x="1946" y="1"/>
                    <a:pt x="194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 name="Google Shape;806;p39">
              <a:extLst>
                <a:ext uri="{FF2B5EF4-FFF2-40B4-BE49-F238E27FC236}">
                  <a16:creationId xmlns:a16="http://schemas.microsoft.com/office/drawing/2014/main" id="{8EF84EDD-2421-1440-86B1-EA17B9F808FC}"/>
                </a:ext>
              </a:extLst>
            </p:cNvPr>
            <p:cNvSpPr/>
            <p:nvPr/>
          </p:nvSpPr>
          <p:spPr>
            <a:xfrm>
              <a:off x="5474991" y="2386516"/>
              <a:ext cx="127613" cy="114768"/>
            </a:xfrm>
            <a:custGeom>
              <a:avLst/>
              <a:gdLst/>
              <a:ahLst/>
              <a:cxnLst/>
              <a:rect l="l" t="t" r="r" b="b"/>
              <a:pathLst>
                <a:path w="1063" h="956" extrusionOk="0">
                  <a:moveTo>
                    <a:pt x="584" y="152"/>
                  </a:moveTo>
                  <a:cubicBezTo>
                    <a:pt x="640" y="152"/>
                    <a:pt x="696" y="164"/>
                    <a:pt x="746" y="187"/>
                  </a:cubicBezTo>
                  <a:cubicBezTo>
                    <a:pt x="910" y="260"/>
                    <a:pt x="947" y="449"/>
                    <a:pt x="873" y="601"/>
                  </a:cubicBezTo>
                  <a:cubicBezTo>
                    <a:pt x="815" y="717"/>
                    <a:pt x="705" y="800"/>
                    <a:pt x="585" y="800"/>
                  </a:cubicBezTo>
                  <a:cubicBezTo>
                    <a:pt x="542" y="800"/>
                    <a:pt x="497" y="790"/>
                    <a:pt x="453" y="765"/>
                  </a:cubicBezTo>
                  <a:cubicBezTo>
                    <a:pt x="301" y="686"/>
                    <a:pt x="210" y="479"/>
                    <a:pt x="289" y="315"/>
                  </a:cubicBezTo>
                  <a:cubicBezTo>
                    <a:pt x="289" y="308"/>
                    <a:pt x="295" y="308"/>
                    <a:pt x="295" y="302"/>
                  </a:cubicBezTo>
                  <a:cubicBezTo>
                    <a:pt x="301" y="296"/>
                    <a:pt x="301" y="290"/>
                    <a:pt x="307" y="284"/>
                  </a:cubicBezTo>
                  <a:cubicBezTo>
                    <a:pt x="367" y="196"/>
                    <a:pt x="475" y="152"/>
                    <a:pt x="584" y="152"/>
                  </a:cubicBezTo>
                  <a:close/>
                  <a:moveTo>
                    <a:pt x="587" y="0"/>
                  </a:moveTo>
                  <a:cubicBezTo>
                    <a:pt x="425" y="0"/>
                    <a:pt x="266" y="72"/>
                    <a:pt x="173" y="211"/>
                  </a:cubicBezTo>
                  <a:cubicBezTo>
                    <a:pt x="173" y="217"/>
                    <a:pt x="167" y="223"/>
                    <a:pt x="167" y="223"/>
                  </a:cubicBezTo>
                  <a:cubicBezTo>
                    <a:pt x="161" y="229"/>
                    <a:pt x="161" y="235"/>
                    <a:pt x="155" y="241"/>
                  </a:cubicBezTo>
                  <a:cubicBezTo>
                    <a:pt x="1" y="555"/>
                    <a:pt x="263" y="955"/>
                    <a:pt x="590" y="955"/>
                  </a:cubicBezTo>
                  <a:cubicBezTo>
                    <a:pt x="651" y="955"/>
                    <a:pt x="713" y="942"/>
                    <a:pt x="776" y="911"/>
                  </a:cubicBezTo>
                  <a:cubicBezTo>
                    <a:pt x="947" y="826"/>
                    <a:pt x="1062" y="631"/>
                    <a:pt x="1062" y="442"/>
                  </a:cubicBezTo>
                  <a:cubicBezTo>
                    <a:pt x="1062" y="241"/>
                    <a:pt x="928" y="77"/>
                    <a:pt x="739" y="22"/>
                  </a:cubicBezTo>
                  <a:cubicBezTo>
                    <a:pt x="690" y="7"/>
                    <a:pt x="638" y="0"/>
                    <a:pt x="58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8" name="Google Shape;807;p39">
              <a:extLst>
                <a:ext uri="{FF2B5EF4-FFF2-40B4-BE49-F238E27FC236}">
                  <a16:creationId xmlns:a16="http://schemas.microsoft.com/office/drawing/2014/main" id="{89B6747A-07E6-9044-8EB9-FC1DD6388054}"/>
                </a:ext>
              </a:extLst>
            </p:cNvPr>
            <p:cNvSpPr/>
            <p:nvPr/>
          </p:nvSpPr>
          <p:spPr>
            <a:xfrm>
              <a:off x="5627211" y="2339697"/>
              <a:ext cx="127493" cy="114288"/>
            </a:xfrm>
            <a:custGeom>
              <a:avLst/>
              <a:gdLst/>
              <a:ahLst/>
              <a:cxnLst/>
              <a:rect l="l" t="t" r="r" b="b"/>
              <a:pathLst>
                <a:path w="1062" h="952" extrusionOk="0">
                  <a:moveTo>
                    <a:pt x="572" y="151"/>
                  </a:moveTo>
                  <a:cubicBezTo>
                    <a:pt x="629" y="151"/>
                    <a:pt x="687" y="163"/>
                    <a:pt x="738" y="187"/>
                  </a:cubicBezTo>
                  <a:cubicBezTo>
                    <a:pt x="903" y="260"/>
                    <a:pt x="945" y="449"/>
                    <a:pt x="866" y="601"/>
                  </a:cubicBezTo>
                  <a:cubicBezTo>
                    <a:pt x="813" y="717"/>
                    <a:pt x="700" y="801"/>
                    <a:pt x="579" y="801"/>
                  </a:cubicBezTo>
                  <a:cubicBezTo>
                    <a:pt x="535" y="801"/>
                    <a:pt x="490" y="790"/>
                    <a:pt x="446" y="765"/>
                  </a:cubicBezTo>
                  <a:cubicBezTo>
                    <a:pt x="300" y="680"/>
                    <a:pt x="202" y="479"/>
                    <a:pt x="282" y="315"/>
                  </a:cubicBezTo>
                  <a:cubicBezTo>
                    <a:pt x="288" y="309"/>
                    <a:pt x="288" y="303"/>
                    <a:pt x="288" y="296"/>
                  </a:cubicBezTo>
                  <a:cubicBezTo>
                    <a:pt x="294" y="296"/>
                    <a:pt x="300" y="290"/>
                    <a:pt x="300" y="284"/>
                  </a:cubicBezTo>
                  <a:cubicBezTo>
                    <a:pt x="359" y="193"/>
                    <a:pt x="465" y="151"/>
                    <a:pt x="572" y="151"/>
                  </a:cubicBezTo>
                  <a:close/>
                  <a:moveTo>
                    <a:pt x="580" y="0"/>
                  </a:moveTo>
                  <a:cubicBezTo>
                    <a:pt x="420" y="0"/>
                    <a:pt x="264" y="72"/>
                    <a:pt x="172" y="211"/>
                  </a:cubicBezTo>
                  <a:cubicBezTo>
                    <a:pt x="166" y="211"/>
                    <a:pt x="166" y="217"/>
                    <a:pt x="160" y="223"/>
                  </a:cubicBezTo>
                  <a:cubicBezTo>
                    <a:pt x="160" y="229"/>
                    <a:pt x="154" y="236"/>
                    <a:pt x="154" y="236"/>
                  </a:cubicBezTo>
                  <a:cubicBezTo>
                    <a:pt x="0" y="553"/>
                    <a:pt x="260" y="952"/>
                    <a:pt x="581" y="952"/>
                  </a:cubicBezTo>
                  <a:cubicBezTo>
                    <a:pt x="642" y="952"/>
                    <a:pt x="706" y="938"/>
                    <a:pt x="769" y="906"/>
                  </a:cubicBezTo>
                  <a:cubicBezTo>
                    <a:pt x="945" y="826"/>
                    <a:pt x="1061" y="631"/>
                    <a:pt x="1061" y="443"/>
                  </a:cubicBezTo>
                  <a:cubicBezTo>
                    <a:pt x="1061" y="242"/>
                    <a:pt x="921" y="77"/>
                    <a:pt x="732" y="22"/>
                  </a:cubicBezTo>
                  <a:cubicBezTo>
                    <a:pt x="682" y="8"/>
                    <a:pt x="631" y="0"/>
                    <a:pt x="58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 name="Google Shape;808;p39">
              <a:extLst>
                <a:ext uri="{FF2B5EF4-FFF2-40B4-BE49-F238E27FC236}">
                  <a16:creationId xmlns:a16="http://schemas.microsoft.com/office/drawing/2014/main" id="{1F3CF8EF-2596-074F-B4B6-C2C1BC187F41}"/>
                </a:ext>
              </a:extLst>
            </p:cNvPr>
            <p:cNvSpPr/>
            <p:nvPr/>
          </p:nvSpPr>
          <p:spPr>
            <a:xfrm>
              <a:off x="5771267" y="2310406"/>
              <a:ext cx="127493" cy="114408"/>
            </a:xfrm>
            <a:custGeom>
              <a:avLst/>
              <a:gdLst/>
              <a:ahLst/>
              <a:cxnLst/>
              <a:rect l="l" t="t" r="r" b="b"/>
              <a:pathLst>
                <a:path w="1062" h="953" extrusionOk="0">
                  <a:moveTo>
                    <a:pt x="581" y="153"/>
                  </a:moveTo>
                  <a:cubicBezTo>
                    <a:pt x="636" y="153"/>
                    <a:pt x="691" y="164"/>
                    <a:pt x="738" y="187"/>
                  </a:cubicBezTo>
                  <a:cubicBezTo>
                    <a:pt x="903" y="260"/>
                    <a:pt x="945" y="449"/>
                    <a:pt x="866" y="601"/>
                  </a:cubicBezTo>
                  <a:cubicBezTo>
                    <a:pt x="813" y="718"/>
                    <a:pt x="703" y="801"/>
                    <a:pt x="584" y="801"/>
                  </a:cubicBezTo>
                  <a:cubicBezTo>
                    <a:pt x="540" y="801"/>
                    <a:pt x="496" y="790"/>
                    <a:pt x="452" y="766"/>
                  </a:cubicBezTo>
                  <a:cubicBezTo>
                    <a:pt x="300" y="687"/>
                    <a:pt x="208" y="480"/>
                    <a:pt x="288" y="315"/>
                  </a:cubicBezTo>
                  <a:cubicBezTo>
                    <a:pt x="288" y="309"/>
                    <a:pt x="288" y="303"/>
                    <a:pt x="294" y="297"/>
                  </a:cubicBezTo>
                  <a:cubicBezTo>
                    <a:pt x="294" y="297"/>
                    <a:pt x="300" y="291"/>
                    <a:pt x="300" y="285"/>
                  </a:cubicBezTo>
                  <a:cubicBezTo>
                    <a:pt x="364" y="196"/>
                    <a:pt x="473" y="153"/>
                    <a:pt x="581" y="153"/>
                  </a:cubicBezTo>
                  <a:close/>
                  <a:moveTo>
                    <a:pt x="583" y="1"/>
                  </a:moveTo>
                  <a:cubicBezTo>
                    <a:pt x="424" y="1"/>
                    <a:pt x="264" y="73"/>
                    <a:pt x="172" y="212"/>
                  </a:cubicBezTo>
                  <a:cubicBezTo>
                    <a:pt x="166" y="212"/>
                    <a:pt x="166" y="218"/>
                    <a:pt x="166" y="224"/>
                  </a:cubicBezTo>
                  <a:cubicBezTo>
                    <a:pt x="160" y="230"/>
                    <a:pt x="160" y="236"/>
                    <a:pt x="154" y="236"/>
                  </a:cubicBezTo>
                  <a:cubicBezTo>
                    <a:pt x="0" y="553"/>
                    <a:pt x="259" y="952"/>
                    <a:pt x="585" y="952"/>
                  </a:cubicBezTo>
                  <a:cubicBezTo>
                    <a:pt x="647" y="952"/>
                    <a:pt x="711" y="938"/>
                    <a:pt x="775" y="906"/>
                  </a:cubicBezTo>
                  <a:cubicBezTo>
                    <a:pt x="945" y="827"/>
                    <a:pt x="1061" y="632"/>
                    <a:pt x="1061" y="443"/>
                  </a:cubicBezTo>
                  <a:cubicBezTo>
                    <a:pt x="1061" y="242"/>
                    <a:pt x="921" y="78"/>
                    <a:pt x="732" y="23"/>
                  </a:cubicBezTo>
                  <a:cubicBezTo>
                    <a:pt x="684" y="8"/>
                    <a:pt x="633" y="1"/>
                    <a:pt x="583"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0" name="Google Shape;809;p39">
              <a:extLst>
                <a:ext uri="{FF2B5EF4-FFF2-40B4-BE49-F238E27FC236}">
                  <a16:creationId xmlns:a16="http://schemas.microsoft.com/office/drawing/2014/main" id="{F13B6081-7B68-F347-9A09-A22DEC98F821}"/>
                </a:ext>
              </a:extLst>
            </p:cNvPr>
            <p:cNvSpPr/>
            <p:nvPr/>
          </p:nvSpPr>
          <p:spPr>
            <a:xfrm>
              <a:off x="5941494" y="2300202"/>
              <a:ext cx="127613" cy="114888"/>
            </a:xfrm>
            <a:custGeom>
              <a:avLst/>
              <a:gdLst/>
              <a:ahLst/>
              <a:cxnLst/>
              <a:rect l="l" t="t" r="r" b="b"/>
              <a:pathLst>
                <a:path w="1063" h="957" extrusionOk="0">
                  <a:moveTo>
                    <a:pt x="586" y="153"/>
                  </a:moveTo>
                  <a:cubicBezTo>
                    <a:pt x="641" y="153"/>
                    <a:pt x="696" y="164"/>
                    <a:pt x="746" y="187"/>
                  </a:cubicBezTo>
                  <a:cubicBezTo>
                    <a:pt x="910" y="266"/>
                    <a:pt x="947" y="449"/>
                    <a:pt x="873" y="607"/>
                  </a:cubicBezTo>
                  <a:cubicBezTo>
                    <a:pt x="815" y="720"/>
                    <a:pt x="702" y="803"/>
                    <a:pt x="580" y="803"/>
                  </a:cubicBezTo>
                  <a:cubicBezTo>
                    <a:pt x="538" y="803"/>
                    <a:pt x="495" y="793"/>
                    <a:pt x="453" y="772"/>
                  </a:cubicBezTo>
                  <a:cubicBezTo>
                    <a:pt x="301" y="686"/>
                    <a:pt x="210" y="479"/>
                    <a:pt x="289" y="321"/>
                  </a:cubicBezTo>
                  <a:cubicBezTo>
                    <a:pt x="289" y="315"/>
                    <a:pt x="295" y="309"/>
                    <a:pt x="295" y="303"/>
                  </a:cubicBezTo>
                  <a:cubicBezTo>
                    <a:pt x="295" y="297"/>
                    <a:pt x="301" y="297"/>
                    <a:pt x="307" y="290"/>
                  </a:cubicBezTo>
                  <a:cubicBezTo>
                    <a:pt x="368" y="198"/>
                    <a:pt x="476" y="153"/>
                    <a:pt x="586" y="153"/>
                  </a:cubicBezTo>
                  <a:close/>
                  <a:moveTo>
                    <a:pt x="587" y="1"/>
                  </a:moveTo>
                  <a:cubicBezTo>
                    <a:pt x="425" y="1"/>
                    <a:pt x="266" y="73"/>
                    <a:pt x="173" y="211"/>
                  </a:cubicBezTo>
                  <a:cubicBezTo>
                    <a:pt x="173" y="217"/>
                    <a:pt x="167" y="223"/>
                    <a:pt x="167" y="230"/>
                  </a:cubicBezTo>
                  <a:cubicBezTo>
                    <a:pt x="161" y="230"/>
                    <a:pt x="161" y="236"/>
                    <a:pt x="155" y="242"/>
                  </a:cubicBezTo>
                  <a:cubicBezTo>
                    <a:pt x="1" y="560"/>
                    <a:pt x="262" y="956"/>
                    <a:pt x="589" y="956"/>
                  </a:cubicBezTo>
                  <a:cubicBezTo>
                    <a:pt x="650" y="956"/>
                    <a:pt x="713" y="942"/>
                    <a:pt x="776" y="912"/>
                  </a:cubicBezTo>
                  <a:cubicBezTo>
                    <a:pt x="947" y="826"/>
                    <a:pt x="1062" y="632"/>
                    <a:pt x="1062" y="443"/>
                  </a:cubicBezTo>
                  <a:cubicBezTo>
                    <a:pt x="1062" y="242"/>
                    <a:pt x="928" y="83"/>
                    <a:pt x="739" y="22"/>
                  </a:cubicBezTo>
                  <a:cubicBezTo>
                    <a:pt x="690" y="8"/>
                    <a:pt x="638" y="1"/>
                    <a:pt x="58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 name="Google Shape;810;p39">
              <a:extLst>
                <a:ext uri="{FF2B5EF4-FFF2-40B4-BE49-F238E27FC236}">
                  <a16:creationId xmlns:a16="http://schemas.microsoft.com/office/drawing/2014/main" id="{6F160FA1-8EA6-194C-997F-9C51A584524D}"/>
                </a:ext>
              </a:extLst>
            </p:cNvPr>
            <p:cNvSpPr/>
            <p:nvPr/>
          </p:nvSpPr>
          <p:spPr>
            <a:xfrm>
              <a:off x="6082669" y="2329493"/>
              <a:ext cx="127493" cy="114288"/>
            </a:xfrm>
            <a:custGeom>
              <a:avLst/>
              <a:gdLst/>
              <a:ahLst/>
              <a:cxnLst/>
              <a:rect l="l" t="t" r="r" b="b"/>
              <a:pathLst>
                <a:path w="1062" h="952" extrusionOk="0">
                  <a:moveTo>
                    <a:pt x="583" y="152"/>
                  </a:moveTo>
                  <a:cubicBezTo>
                    <a:pt x="639" y="152"/>
                    <a:pt x="695" y="164"/>
                    <a:pt x="745" y="187"/>
                  </a:cubicBezTo>
                  <a:cubicBezTo>
                    <a:pt x="910" y="260"/>
                    <a:pt x="946" y="448"/>
                    <a:pt x="873" y="601"/>
                  </a:cubicBezTo>
                  <a:cubicBezTo>
                    <a:pt x="815" y="717"/>
                    <a:pt x="704" y="800"/>
                    <a:pt x="584" y="800"/>
                  </a:cubicBezTo>
                  <a:cubicBezTo>
                    <a:pt x="541" y="800"/>
                    <a:pt x="496" y="789"/>
                    <a:pt x="453" y="765"/>
                  </a:cubicBezTo>
                  <a:cubicBezTo>
                    <a:pt x="300" y="686"/>
                    <a:pt x="209" y="479"/>
                    <a:pt x="288" y="314"/>
                  </a:cubicBezTo>
                  <a:cubicBezTo>
                    <a:pt x="288" y="308"/>
                    <a:pt x="294" y="302"/>
                    <a:pt x="294" y="296"/>
                  </a:cubicBezTo>
                  <a:cubicBezTo>
                    <a:pt x="300" y="296"/>
                    <a:pt x="300" y="290"/>
                    <a:pt x="307" y="284"/>
                  </a:cubicBezTo>
                  <a:cubicBezTo>
                    <a:pt x="367" y="196"/>
                    <a:pt x="475" y="152"/>
                    <a:pt x="583" y="152"/>
                  </a:cubicBezTo>
                  <a:close/>
                  <a:moveTo>
                    <a:pt x="586" y="0"/>
                  </a:moveTo>
                  <a:cubicBezTo>
                    <a:pt x="424" y="0"/>
                    <a:pt x="265" y="72"/>
                    <a:pt x="173" y="211"/>
                  </a:cubicBezTo>
                  <a:cubicBezTo>
                    <a:pt x="173" y="211"/>
                    <a:pt x="166" y="217"/>
                    <a:pt x="166" y="223"/>
                  </a:cubicBezTo>
                  <a:cubicBezTo>
                    <a:pt x="160" y="229"/>
                    <a:pt x="160" y="235"/>
                    <a:pt x="154" y="241"/>
                  </a:cubicBezTo>
                  <a:cubicBezTo>
                    <a:pt x="1" y="554"/>
                    <a:pt x="260" y="952"/>
                    <a:pt x="585" y="952"/>
                  </a:cubicBezTo>
                  <a:cubicBezTo>
                    <a:pt x="647" y="952"/>
                    <a:pt x="711" y="937"/>
                    <a:pt x="776" y="905"/>
                  </a:cubicBezTo>
                  <a:cubicBezTo>
                    <a:pt x="946" y="826"/>
                    <a:pt x="1062" y="631"/>
                    <a:pt x="1062" y="442"/>
                  </a:cubicBezTo>
                  <a:cubicBezTo>
                    <a:pt x="1062" y="241"/>
                    <a:pt x="928" y="77"/>
                    <a:pt x="739" y="22"/>
                  </a:cubicBezTo>
                  <a:cubicBezTo>
                    <a:pt x="689" y="7"/>
                    <a:pt x="638" y="0"/>
                    <a:pt x="58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2" name="Google Shape;811;p39">
              <a:extLst>
                <a:ext uri="{FF2B5EF4-FFF2-40B4-BE49-F238E27FC236}">
                  <a16:creationId xmlns:a16="http://schemas.microsoft.com/office/drawing/2014/main" id="{E4D683E7-38F1-584F-9EBF-E45926CF551A}"/>
                </a:ext>
              </a:extLst>
            </p:cNvPr>
            <p:cNvSpPr/>
            <p:nvPr/>
          </p:nvSpPr>
          <p:spPr>
            <a:xfrm>
              <a:off x="6262499" y="2386516"/>
              <a:ext cx="127613" cy="114768"/>
            </a:xfrm>
            <a:custGeom>
              <a:avLst/>
              <a:gdLst/>
              <a:ahLst/>
              <a:cxnLst/>
              <a:rect l="l" t="t" r="r" b="b"/>
              <a:pathLst>
                <a:path w="1063" h="956" extrusionOk="0">
                  <a:moveTo>
                    <a:pt x="584" y="152"/>
                  </a:moveTo>
                  <a:cubicBezTo>
                    <a:pt x="640" y="152"/>
                    <a:pt x="696" y="164"/>
                    <a:pt x="746" y="187"/>
                  </a:cubicBezTo>
                  <a:cubicBezTo>
                    <a:pt x="910" y="260"/>
                    <a:pt x="947" y="449"/>
                    <a:pt x="873" y="601"/>
                  </a:cubicBezTo>
                  <a:cubicBezTo>
                    <a:pt x="815" y="717"/>
                    <a:pt x="705" y="800"/>
                    <a:pt x="585" y="800"/>
                  </a:cubicBezTo>
                  <a:cubicBezTo>
                    <a:pt x="541" y="800"/>
                    <a:pt x="497" y="790"/>
                    <a:pt x="453" y="765"/>
                  </a:cubicBezTo>
                  <a:cubicBezTo>
                    <a:pt x="301" y="686"/>
                    <a:pt x="210" y="479"/>
                    <a:pt x="289" y="315"/>
                  </a:cubicBezTo>
                  <a:cubicBezTo>
                    <a:pt x="289" y="308"/>
                    <a:pt x="289" y="302"/>
                    <a:pt x="295" y="302"/>
                  </a:cubicBezTo>
                  <a:cubicBezTo>
                    <a:pt x="295" y="296"/>
                    <a:pt x="301" y="290"/>
                    <a:pt x="307" y="284"/>
                  </a:cubicBezTo>
                  <a:cubicBezTo>
                    <a:pt x="367" y="196"/>
                    <a:pt x="475" y="152"/>
                    <a:pt x="584" y="152"/>
                  </a:cubicBezTo>
                  <a:close/>
                  <a:moveTo>
                    <a:pt x="587" y="0"/>
                  </a:moveTo>
                  <a:cubicBezTo>
                    <a:pt x="425" y="0"/>
                    <a:pt x="265" y="72"/>
                    <a:pt x="173" y="211"/>
                  </a:cubicBezTo>
                  <a:cubicBezTo>
                    <a:pt x="173" y="217"/>
                    <a:pt x="167" y="217"/>
                    <a:pt x="167" y="223"/>
                  </a:cubicBezTo>
                  <a:cubicBezTo>
                    <a:pt x="161" y="229"/>
                    <a:pt x="161" y="235"/>
                    <a:pt x="155" y="241"/>
                  </a:cubicBezTo>
                  <a:cubicBezTo>
                    <a:pt x="0" y="555"/>
                    <a:pt x="263" y="955"/>
                    <a:pt x="590" y="955"/>
                  </a:cubicBezTo>
                  <a:cubicBezTo>
                    <a:pt x="651" y="955"/>
                    <a:pt x="713" y="942"/>
                    <a:pt x="776" y="911"/>
                  </a:cubicBezTo>
                  <a:cubicBezTo>
                    <a:pt x="947" y="826"/>
                    <a:pt x="1062" y="631"/>
                    <a:pt x="1062" y="442"/>
                  </a:cubicBezTo>
                  <a:cubicBezTo>
                    <a:pt x="1062" y="241"/>
                    <a:pt x="922" y="77"/>
                    <a:pt x="739" y="22"/>
                  </a:cubicBezTo>
                  <a:cubicBezTo>
                    <a:pt x="690" y="7"/>
                    <a:pt x="638" y="0"/>
                    <a:pt x="58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3" name="Google Shape;812;p39">
              <a:extLst>
                <a:ext uri="{FF2B5EF4-FFF2-40B4-BE49-F238E27FC236}">
                  <a16:creationId xmlns:a16="http://schemas.microsoft.com/office/drawing/2014/main" id="{45BAE886-1064-484D-B31E-9A2BC3986588}"/>
                </a:ext>
              </a:extLst>
            </p:cNvPr>
            <p:cNvSpPr/>
            <p:nvPr/>
          </p:nvSpPr>
          <p:spPr>
            <a:xfrm>
              <a:off x="6394911" y="2453742"/>
              <a:ext cx="127493" cy="114408"/>
            </a:xfrm>
            <a:custGeom>
              <a:avLst/>
              <a:gdLst/>
              <a:ahLst/>
              <a:cxnLst/>
              <a:rect l="l" t="t" r="r" b="b"/>
              <a:pathLst>
                <a:path w="1062" h="953" extrusionOk="0">
                  <a:moveTo>
                    <a:pt x="581" y="153"/>
                  </a:moveTo>
                  <a:cubicBezTo>
                    <a:pt x="637" y="153"/>
                    <a:pt x="691" y="164"/>
                    <a:pt x="739" y="187"/>
                  </a:cubicBezTo>
                  <a:cubicBezTo>
                    <a:pt x="903" y="260"/>
                    <a:pt x="946" y="449"/>
                    <a:pt x="873" y="601"/>
                  </a:cubicBezTo>
                  <a:cubicBezTo>
                    <a:pt x="815" y="717"/>
                    <a:pt x="704" y="801"/>
                    <a:pt x="584" y="801"/>
                  </a:cubicBezTo>
                  <a:cubicBezTo>
                    <a:pt x="541" y="801"/>
                    <a:pt x="496" y="790"/>
                    <a:pt x="453" y="766"/>
                  </a:cubicBezTo>
                  <a:cubicBezTo>
                    <a:pt x="300" y="686"/>
                    <a:pt x="209" y="479"/>
                    <a:pt x="288" y="315"/>
                  </a:cubicBezTo>
                  <a:cubicBezTo>
                    <a:pt x="288" y="309"/>
                    <a:pt x="288" y="303"/>
                    <a:pt x="294" y="297"/>
                  </a:cubicBezTo>
                  <a:cubicBezTo>
                    <a:pt x="294" y="297"/>
                    <a:pt x="300" y="291"/>
                    <a:pt x="300" y="284"/>
                  </a:cubicBezTo>
                  <a:cubicBezTo>
                    <a:pt x="365" y="196"/>
                    <a:pt x="474" y="153"/>
                    <a:pt x="581" y="153"/>
                  </a:cubicBezTo>
                  <a:close/>
                  <a:moveTo>
                    <a:pt x="586" y="1"/>
                  </a:moveTo>
                  <a:cubicBezTo>
                    <a:pt x="424" y="1"/>
                    <a:pt x="265" y="73"/>
                    <a:pt x="172" y="211"/>
                  </a:cubicBezTo>
                  <a:cubicBezTo>
                    <a:pt x="166" y="211"/>
                    <a:pt x="166" y="217"/>
                    <a:pt x="166" y="224"/>
                  </a:cubicBezTo>
                  <a:cubicBezTo>
                    <a:pt x="160" y="230"/>
                    <a:pt x="160" y="236"/>
                    <a:pt x="154" y="242"/>
                  </a:cubicBezTo>
                  <a:cubicBezTo>
                    <a:pt x="1" y="554"/>
                    <a:pt x="260" y="952"/>
                    <a:pt x="585" y="952"/>
                  </a:cubicBezTo>
                  <a:cubicBezTo>
                    <a:pt x="647" y="952"/>
                    <a:pt x="711" y="938"/>
                    <a:pt x="775" y="906"/>
                  </a:cubicBezTo>
                  <a:cubicBezTo>
                    <a:pt x="946" y="827"/>
                    <a:pt x="1062" y="632"/>
                    <a:pt x="1062" y="443"/>
                  </a:cubicBezTo>
                  <a:cubicBezTo>
                    <a:pt x="1062" y="242"/>
                    <a:pt x="922" y="77"/>
                    <a:pt x="739" y="23"/>
                  </a:cubicBezTo>
                  <a:cubicBezTo>
                    <a:pt x="689" y="8"/>
                    <a:pt x="637" y="1"/>
                    <a:pt x="58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4" name="Google Shape;813;p39">
              <a:extLst>
                <a:ext uri="{FF2B5EF4-FFF2-40B4-BE49-F238E27FC236}">
                  <a16:creationId xmlns:a16="http://schemas.microsoft.com/office/drawing/2014/main" id="{C9B45094-C181-2849-B6D9-A9F3BD57308C}"/>
                </a:ext>
              </a:extLst>
            </p:cNvPr>
            <p:cNvSpPr/>
            <p:nvPr/>
          </p:nvSpPr>
          <p:spPr>
            <a:xfrm>
              <a:off x="6543409" y="2584592"/>
              <a:ext cx="127493" cy="114408"/>
            </a:xfrm>
            <a:custGeom>
              <a:avLst/>
              <a:gdLst/>
              <a:ahLst/>
              <a:cxnLst/>
              <a:rect l="l" t="t" r="r" b="b"/>
              <a:pathLst>
                <a:path w="1062" h="953" extrusionOk="0">
                  <a:moveTo>
                    <a:pt x="581" y="153"/>
                  </a:moveTo>
                  <a:cubicBezTo>
                    <a:pt x="636" y="153"/>
                    <a:pt x="691" y="164"/>
                    <a:pt x="738" y="187"/>
                  </a:cubicBezTo>
                  <a:cubicBezTo>
                    <a:pt x="903" y="260"/>
                    <a:pt x="945" y="449"/>
                    <a:pt x="866" y="601"/>
                  </a:cubicBezTo>
                  <a:cubicBezTo>
                    <a:pt x="813" y="718"/>
                    <a:pt x="700" y="801"/>
                    <a:pt x="581" y="801"/>
                  </a:cubicBezTo>
                  <a:cubicBezTo>
                    <a:pt x="538" y="801"/>
                    <a:pt x="494" y="790"/>
                    <a:pt x="452" y="766"/>
                  </a:cubicBezTo>
                  <a:cubicBezTo>
                    <a:pt x="300" y="687"/>
                    <a:pt x="202" y="480"/>
                    <a:pt x="282" y="315"/>
                  </a:cubicBezTo>
                  <a:cubicBezTo>
                    <a:pt x="288" y="309"/>
                    <a:pt x="288" y="303"/>
                    <a:pt x="288" y="297"/>
                  </a:cubicBezTo>
                  <a:cubicBezTo>
                    <a:pt x="294" y="297"/>
                    <a:pt x="300" y="291"/>
                    <a:pt x="300" y="285"/>
                  </a:cubicBezTo>
                  <a:cubicBezTo>
                    <a:pt x="364" y="196"/>
                    <a:pt x="473" y="153"/>
                    <a:pt x="581" y="153"/>
                  </a:cubicBezTo>
                  <a:close/>
                  <a:moveTo>
                    <a:pt x="580" y="1"/>
                  </a:moveTo>
                  <a:cubicBezTo>
                    <a:pt x="420" y="1"/>
                    <a:pt x="264" y="73"/>
                    <a:pt x="172" y="212"/>
                  </a:cubicBezTo>
                  <a:cubicBezTo>
                    <a:pt x="166" y="218"/>
                    <a:pt x="166" y="218"/>
                    <a:pt x="166" y="224"/>
                  </a:cubicBezTo>
                  <a:cubicBezTo>
                    <a:pt x="160" y="230"/>
                    <a:pt x="154" y="236"/>
                    <a:pt x="154" y="242"/>
                  </a:cubicBezTo>
                  <a:cubicBezTo>
                    <a:pt x="0" y="554"/>
                    <a:pt x="259" y="952"/>
                    <a:pt x="585" y="952"/>
                  </a:cubicBezTo>
                  <a:cubicBezTo>
                    <a:pt x="646" y="952"/>
                    <a:pt x="711" y="938"/>
                    <a:pt x="775" y="906"/>
                  </a:cubicBezTo>
                  <a:cubicBezTo>
                    <a:pt x="945" y="827"/>
                    <a:pt x="1061" y="632"/>
                    <a:pt x="1061" y="443"/>
                  </a:cubicBezTo>
                  <a:cubicBezTo>
                    <a:pt x="1061" y="242"/>
                    <a:pt x="921" y="78"/>
                    <a:pt x="732" y="23"/>
                  </a:cubicBezTo>
                  <a:cubicBezTo>
                    <a:pt x="682" y="8"/>
                    <a:pt x="631" y="1"/>
                    <a:pt x="58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5" name="Google Shape;814;p39">
              <a:extLst>
                <a:ext uri="{FF2B5EF4-FFF2-40B4-BE49-F238E27FC236}">
                  <a16:creationId xmlns:a16="http://schemas.microsoft.com/office/drawing/2014/main" id="{5142A89E-D28C-C443-9461-C7D0B951E4CC}"/>
                </a:ext>
              </a:extLst>
            </p:cNvPr>
            <p:cNvSpPr/>
            <p:nvPr/>
          </p:nvSpPr>
          <p:spPr>
            <a:xfrm>
              <a:off x="6650011" y="2735971"/>
              <a:ext cx="126893" cy="114168"/>
            </a:xfrm>
            <a:custGeom>
              <a:avLst/>
              <a:gdLst/>
              <a:ahLst/>
              <a:cxnLst/>
              <a:rect l="l" t="t" r="r" b="b"/>
              <a:pathLst>
                <a:path w="1057" h="951" extrusionOk="0">
                  <a:moveTo>
                    <a:pt x="580" y="147"/>
                  </a:moveTo>
                  <a:cubicBezTo>
                    <a:pt x="635" y="147"/>
                    <a:pt x="690" y="158"/>
                    <a:pt x="740" y="181"/>
                  </a:cubicBezTo>
                  <a:cubicBezTo>
                    <a:pt x="904" y="260"/>
                    <a:pt x="947" y="443"/>
                    <a:pt x="868" y="601"/>
                  </a:cubicBezTo>
                  <a:cubicBezTo>
                    <a:pt x="813" y="714"/>
                    <a:pt x="699" y="800"/>
                    <a:pt x="577" y="800"/>
                  </a:cubicBezTo>
                  <a:cubicBezTo>
                    <a:pt x="534" y="800"/>
                    <a:pt x="490" y="789"/>
                    <a:pt x="447" y="766"/>
                  </a:cubicBezTo>
                  <a:cubicBezTo>
                    <a:pt x="301" y="680"/>
                    <a:pt x="204" y="473"/>
                    <a:pt x="283" y="315"/>
                  </a:cubicBezTo>
                  <a:cubicBezTo>
                    <a:pt x="289" y="309"/>
                    <a:pt x="289" y="303"/>
                    <a:pt x="289" y="297"/>
                  </a:cubicBezTo>
                  <a:cubicBezTo>
                    <a:pt x="295" y="291"/>
                    <a:pt x="301" y="291"/>
                    <a:pt x="301" y="285"/>
                  </a:cubicBezTo>
                  <a:cubicBezTo>
                    <a:pt x="362" y="192"/>
                    <a:pt x="471" y="147"/>
                    <a:pt x="580" y="147"/>
                  </a:cubicBezTo>
                  <a:close/>
                  <a:moveTo>
                    <a:pt x="581" y="1"/>
                  </a:moveTo>
                  <a:cubicBezTo>
                    <a:pt x="421" y="1"/>
                    <a:pt x="265" y="72"/>
                    <a:pt x="173" y="205"/>
                  </a:cubicBezTo>
                  <a:cubicBezTo>
                    <a:pt x="167" y="211"/>
                    <a:pt x="167" y="218"/>
                    <a:pt x="161" y="224"/>
                  </a:cubicBezTo>
                  <a:cubicBezTo>
                    <a:pt x="161" y="230"/>
                    <a:pt x="155" y="230"/>
                    <a:pt x="155" y="236"/>
                  </a:cubicBezTo>
                  <a:cubicBezTo>
                    <a:pt x="1" y="554"/>
                    <a:pt x="258" y="950"/>
                    <a:pt x="583" y="950"/>
                  </a:cubicBezTo>
                  <a:cubicBezTo>
                    <a:pt x="644" y="950"/>
                    <a:pt x="707" y="936"/>
                    <a:pt x="770" y="906"/>
                  </a:cubicBezTo>
                  <a:cubicBezTo>
                    <a:pt x="941" y="821"/>
                    <a:pt x="1056" y="632"/>
                    <a:pt x="1056" y="437"/>
                  </a:cubicBezTo>
                  <a:cubicBezTo>
                    <a:pt x="1056" y="242"/>
                    <a:pt x="922" y="77"/>
                    <a:pt x="734" y="23"/>
                  </a:cubicBezTo>
                  <a:cubicBezTo>
                    <a:pt x="683" y="8"/>
                    <a:pt x="632" y="1"/>
                    <a:pt x="58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6" name="Google Shape;815;p39">
              <a:extLst>
                <a:ext uri="{FF2B5EF4-FFF2-40B4-BE49-F238E27FC236}">
                  <a16:creationId xmlns:a16="http://schemas.microsoft.com/office/drawing/2014/main" id="{0B376344-9AA8-674B-AF9D-1FB8B02A4F77}"/>
                </a:ext>
              </a:extLst>
            </p:cNvPr>
            <p:cNvSpPr/>
            <p:nvPr/>
          </p:nvSpPr>
          <p:spPr>
            <a:xfrm>
              <a:off x="6731883" y="2946533"/>
              <a:ext cx="127613" cy="114888"/>
            </a:xfrm>
            <a:custGeom>
              <a:avLst/>
              <a:gdLst/>
              <a:ahLst/>
              <a:cxnLst/>
              <a:rect l="l" t="t" r="r" b="b"/>
              <a:pathLst>
                <a:path w="1063" h="957" extrusionOk="0">
                  <a:moveTo>
                    <a:pt x="586" y="153"/>
                  </a:moveTo>
                  <a:cubicBezTo>
                    <a:pt x="641" y="153"/>
                    <a:pt x="697" y="165"/>
                    <a:pt x="746" y="187"/>
                  </a:cubicBezTo>
                  <a:cubicBezTo>
                    <a:pt x="910" y="266"/>
                    <a:pt x="947" y="449"/>
                    <a:pt x="874" y="608"/>
                  </a:cubicBezTo>
                  <a:cubicBezTo>
                    <a:pt x="815" y="721"/>
                    <a:pt x="702" y="804"/>
                    <a:pt x="581" y="804"/>
                  </a:cubicBezTo>
                  <a:cubicBezTo>
                    <a:pt x="539" y="804"/>
                    <a:pt x="496" y="794"/>
                    <a:pt x="454" y="772"/>
                  </a:cubicBezTo>
                  <a:cubicBezTo>
                    <a:pt x="301" y="687"/>
                    <a:pt x="210" y="480"/>
                    <a:pt x="289" y="321"/>
                  </a:cubicBezTo>
                  <a:cubicBezTo>
                    <a:pt x="289" y="315"/>
                    <a:pt x="295" y="309"/>
                    <a:pt x="295" y="303"/>
                  </a:cubicBezTo>
                  <a:cubicBezTo>
                    <a:pt x="295" y="297"/>
                    <a:pt x="301" y="291"/>
                    <a:pt x="307" y="291"/>
                  </a:cubicBezTo>
                  <a:cubicBezTo>
                    <a:pt x="368" y="198"/>
                    <a:pt x="477" y="153"/>
                    <a:pt x="586" y="153"/>
                  </a:cubicBezTo>
                  <a:close/>
                  <a:moveTo>
                    <a:pt x="587" y="1"/>
                  </a:moveTo>
                  <a:cubicBezTo>
                    <a:pt x="425" y="1"/>
                    <a:pt x="266" y="73"/>
                    <a:pt x="173" y="212"/>
                  </a:cubicBezTo>
                  <a:cubicBezTo>
                    <a:pt x="173" y="218"/>
                    <a:pt x="167" y="224"/>
                    <a:pt x="167" y="230"/>
                  </a:cubicBezTo>
                  <a:cubicBezTo>
                    <a:pt x="161" y="230"/>
                    <a:pt x="161" y="236"/>
                    <a:pt x="155" y="242"/>
                  </a:cubicBezTo>
                  <a:cubicBezTo>
                    <a:pt x="1" y="556"/>
                    <a:pt x="263" y="956"/>
                    <a:pt x="591" y="956"/>
                  </a:cubicBezTo>
                  <a:cubicBezTo>
                    <a:pt x="651" y="956"/>
                    <a:pt x="714" y="942"/>
                    <a:pt x="776" y="912"/>
                  </a:cubicBezTo>
                  <a:cubicBezTo>
                    <a:pt x="947" y="827"/>
                    <a:pt x="1063" y="632"/>
                    <a:pt x="1063" y="443"/>
                  </a:cubicBezTo>
                  <a:cubicBezTo>
                    <a:pt x="1063" y="242"/>
                    <a:pt x="929" y="84"/>
                    <a:pt x="740" y="23"/>
                  </a:cubicBezTo>
                  <a:cubicBezTo>
                    <a:pt x="690" y="8"/>
                    <a:pt x="638" y="1"/>
                    <a:pt x="58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7" name="Google Shape;816;p39">
              <a:extLst>
                <a:ext uri="{FF2B5EF4-FFF2-40B4-BE49-F238E27FC236}">
                  <a16:creationId xmlns:a16="http://schemas.microsoft.com/office/drawing/2014/main" id="{160371F4-9661-524D-90CC-575DF758EB66}"/>
                </a:ext>
              </a:extLst>
            </p:cNvPr>
            <p:cNvSpPr/>
            <p:nvPr/>
          </p:nvSpPr>
          <p:spPr>
            <a:xfrm>
              <a:off x="6770778" y="3152052"/>
              <a:ext cx="127493" cy="114408"/>
            </a:xfrm>
            <a:custGeom>
              <a:avLst/>
              <a:gdLst/>
              <a:ahLst/>
              <a:cxnLst/>
              <a:rect l="l" t="t" r="r" b="b"/>
              <a:pathLst>
                <a:path w="1062" h="953" extrusionOk="0">
                  <a:moveTo>
                    <a:pt x="583" y="153"/>
                  </a:moveTo>
                  <a:cubicBezTo>
                    <a:pt x="639" y="153"/>
                    <a:pt x="695" y="164"/>
                    <a:pt x="745" y="187"/>
                  </a:cubicBezTo>
                  <a:cubicBezTo>
                    <a:pt x="909" y="260"/>
                    <a:pt x="946" y="449"/>
                    <a:pt x="873" y="601"/>
                  </a:cubicBezTo>
                  <a:cubicBezTo>
                    <a:pt x="814" y="717"/>
                    <a:pt x="704" y="801"/>
                    <a:pt x="584" y="801"/>
                  </a:cubicBezTo>
                  <a:cubicBezTo>
                    <a:pt x="541" y="801"/>
                    <a:pt x="496" y="790"/>
                    <a:pt x="452" y="765"/>
                  </a:cubicBezTo>
                  <a:cubicBezTo>
                    <a:pt x="300" y="686"/>
                    <a:pt x="209" y="479"/>
                    <a:pt x="288" y="315"/>
                  </a:cubicBezTo>
                  <a:cubicBezTo>
                    <a:pt x="288" y="309"/>
                    <a:pt x="294" y="303"/>
                    <a:pt x="294" y="296"/>
                  </a:cubicBezTo>
                  <a:cubicBezTo>
                    <a:pt x="294" y="296"/>
                    <a:pt x="300" y="290"/>
                    <a:pt x="306" y="284"/>
                  </a:cubicBezTo>
                  <a:cubicBezTo>
                    <a:pt x="366" y="196"/>
                    <a:pt x="474" y="153"/>
                    <a:pt x="583" y="153"/>
                  </a:cubicBezTo>
                  <a:close/>
                  <a:moveTo>
                    <a:pt x="586" y="0"/>
                  </a:moveTo>
                  <a:cubicBezTo>
                    <a:pt x="424" y="0"/>
                    <a:pt x="265" y="72"/>
                    <a:pt x="172" y="211"/>
                  </a:cubicBezTo>
                  <a:cubicBezTo>
                    <a:pt x="172" y="211"/>
                    <a:pt x="166" y="217"/>
                    <a:pt x="166" y="223"/>
                  </a:cubicBezTo>
                  <a:cubicBezTo>
                    <a:pt x="160" y="229"/>
                    <a:pt x="160" y="236"/>
                    <a:pt x="154" y="242"/>
                  </a:cubicBezTo>
                  <a:cubicBezTo>
                    <a:pt x="0" y="554"/>
                    <a:pt x="260" y="952"/>
                    <a:pt x="585" y="952"/>
                  </a:cubicBezTo>
                  <a:cubicBezTo>
                    <a:pt x="647" y="952"/>
                    <a:pt x="711" y="938"/>
                    <a:pt x="775" y="906"/>
                  </a:cubicBezTo>
                  <a:cubicBezTo>
                    <a:pt x="946" y="826"/>
                    <a:pt x="1061" y="631"/>
                    <a:pt x="1061" y="443"/>
                  </a:cubicBezTo>
                  <a:cubicBezTo>
                    <a:pt x="1061" y="242"/>
                    <a:pt x="927" y="77"/>
                    <a:pt x="739" y="22"/>
                  </a:cubicBezTo>
                  <a:cubicBezTo>
                    <a:pt x="689" y="8"/>
                    <a:pt x="637" y="0"/>
                    <a:pt x="58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8" name="Google Shape;817;p39">
              <a:extLst>
                <a:ext uri="{FF2B5EF4-FFF2-40B4-BE49-F238E27FC236}">
                  <a16:creationId xmlns:a16="http://schemas.microsoft.com/office/drawing/2014/main" id="{50A374EC-E3B6-724D-9B55-12CAB7FA355E}"/>
                </a:ext>
              </a:extLst>
            </p:cNvPr>
            <p:cNvSpPr/>
            <p:nvPr/>
          </p:nvSpPr>
          <p:spPr>
            <a:xfrm>
              <a:off x="6770658" y="3391905"/>
              <a:ext cx="127613" cy="114768"/>
            </a:xfrm>
            <a:custGeom>
              <a:avLst/>
              <a:gdLst/>
              <a:ahLst/>
              <a:cxnLst/>
              <a:rect l="l" t="t" r="r" b="b"/>
              <a:pathLst>
                <a:path w="1063" h="956" extrusionOk="0">
                  <a:moveTo>
                    <a:pt x="580" y="153"/>
                  </a:moveTo>
                  <a:cubicBezTo>
                    <a:pt x="635" y="153"/>
                    <a:pt x="690" y="164"/>
                    <a:pt x="740" y="187"/>
                  </a:cubicBezTo>
                  <a:cubicBezTo>
                    <a:pt x="904" y="266"/>
                    <a:pt x="947" y="449"/>
                    <a:pt x="868" y="607"/>
                  </a:cubicBezTo>
                  <a:cubicBezTo>
                    <a:pt x="813" y="720"/>
                    <a:pt x="698" y="803"/>
                    <a:pt x="575" y="803"/>
                  </a:cubicBezTo>
                  <a:cubicBezTo>
                    <a:pt x="533" y="803"/>
                    <a:pt x="489" y="793"/>
                    <a:pt x="447" y="771"/>
                  </a:cubicBezTo>
                  <a:cubicBezTo>
                    <a:pt x="301" y="686"/>
                    <a:pt x="204" y="479"/>
                    <a:pt x="283" y="315"/>
                  </a:cubicBezTo>
                  <a:cubicBezTo>
                    <a:pt x="289" y="315"/>
                    <a:pt x="289" y="308"/>
                    <a:pt x="289" y="302"/>
                  </a:cubicBezTo>
                  <a:cubicBezTo>
                    <a:pt x="295" y="296"/>
                    <a:pt x="301" y="290"/>
                    <a:pt x="301" y="290"/>
                  </a:cubicBezTo>
                  <a:cubicBezTo>
                    <a:pt x="362" y="197"/>
                    <a:pt x="471" y="153"/>
                    <a:pt x="580" y="153"/>
                  </a:cubicBezTo>
                  <a:close/>
                  <a:moveTo>
                    <a:pt x="582" y="0"/>
                  </a:moveTo>
                  <a:cubicBezTo>
                    <a:pt x="421" y="0"/>
                    <a:pt x="266" y="72"/>
                    <a:pt x="173" y="211"/>
                  </a:cubicBezTo>
                  <a:cubicBezTo>
                    <a:pt x="167" y="217"/>
                    <a:pt x="167" y="223"/>
                    <a:pt x="161" y="223"/>
                  </a:cubicBezTo>
                  <a:cubicBezTo>
                    <a:pt x="161" y="229"/>
                    <a:pt x="155" y="235"/>
                    <a:pt x="155" y="241"/>
                  </a:cubicBezTo>
                  <a:cubicBezTo>
                    <a:pt x="1" y="555"/>
                    <a:pt x="259" y="956"/>
                    <a:pt x="585" y="956"/>
                  </a:cubicBezTo>
                  <a:cubicBezTo>
                    <a:pt x="645" y="956"/>
                    <a:pt x="707" y="942"/>
                    <a:pt x="770" y="911"/>
                  </a:cubicBezTo>
                  <a:cubicBezTo>
                    <a:pt x="941" y="826"/>
                    <a:pt x="1062" y="631"/>
                    <a:pt x="1062" y="442"/>
                  </a:cubicBezTo>
                  <a:cubicBezTo>
                    <a:pt x="1062" y="241"/>
                    <a:pt x="922" y="83"/>
                    <a:pt x="734" y="22"/>
                  </a:cubicBezTo>
                  <a:cubicBezTo>
                    <a:pt x="684" y="8"/>
                    <a:pt x="632" y="0"/>
                    <a:pt x="58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9" name="Google Shape;818;p39">
              <a:extLst>
                <a:ext uri="{FF2B5EF4-FFF2-40B4-BE49-F238E27FC236}">
                  <a16:creationId xmlns:a16="http://schemas.microsoft.com/office/drawing/2014/main" id="{E3B1DC62-FFC3-184D-9C09-7D4D99F055B3}"/>
                </a:ext>
              </a:extLst>
            </p:cNvPr>
            <p:cNvSpPr/>
            <p:nvPr/>
          </p:nvSpPr>
          <p:spPr>
            <a:xfrm>
              <a:off x="6707033" y="3632479"/>
              <a:ext cx="127613" cy="114047"/>
            </a:xfrm>
            <a:custGeom>
              <a:avLst/>
              <a:gdLst/>
              <a:ahLst/>
              <a:cxnLst/>
              <a:rect l="l" t="t" r="r" b="b"/>
              <a:pathLst>
                <a:path w="1063" h="950" extrusionOk="0">
                  <a:moveTo>
                    <a:pt x="574" y="151"/>
                  </a:moveTo>
                  <a:cubicBezTo>
                    <a:pt x="631" y="151"/>
                    <a:pt x="688" y="163"/>
                    <a:pt x="740" y="187"/>
                  </a:cubicBezTo>
                  <a:cubicBezTo>
                    <a:pt x="904" y="260"/>
                    <a:pt x="947" y="448"/>
                    <a:pt x="868" y="601"/>
                  </a:cubicBezTo>
                  <a:cubicBezTo>
                    <a:pt x="813" y="713"/>
                    <a:pt x="699" y="800"/>
                    <a:pt x="577" y="800"/>
                  </a:cubicBezTo>
                  <a:cubicBezTo>
                    <a:pt x="534" y="800"/>
                    <a:pt x="490" y="789"/>
                    <a:pt x="447" y="765"/>
                  </a:cubicBezTo>
                  <a:cubicBezTo>
                    <a:pt x="301" y="680"/>
                    <a:pt x="204" y="473"/>
                    <a:pt x="283" y="314"/>
                  </a:cubicBezTo>
                  <a:cubicBezTo>
                    <a:pt x="289" y="308"/>
                    <a:pt x="289" y="302"/>
                    <a:pt x="289" y="296"/>
                  </a:cubicBezTo>
                  <a:cubicBezTo>
                    <a:pt x="295" y="296"/>
                    <a:pt x="301" y="290"/>
                    <a:pt x="301" y="284"/>
                  </a:cubicBezTo>
                  <a:cubicBezTo>
                    <a:pt x="364" y="193"/>
                    <a:pt x="469" y="151"/>
                    <a:pt x="574" y="151"/>
                  </a:cubicBezTo>
                  <a:close/>
                  <a:moveTo>
                    <a:pt x="581" y="0"/>
                  </a:moveTo>
                  <a:cubicBezTo>
                    <a:pt x="421" y="0"/>
                    <a:pt x="266" y="71"/>
                    <a:pt x="173" y="205"/>
                  </a:cubicBezTo>
                  <a:cubicBezTo>
                    <a:pt x="167" y="211"/>
                    <a:pt x="167" y="217"/>
                    <a:pt x="161" y="223"/>
                  </a:cubicBezTo>
                  <a:cubicBezTo>
                    <a:pt x="161" y="229"/>
                    <a:pt x="155" y="229"/>
                    <a:pt x="155" y="235"/>
                  </a:cubicBezTo>
                  <a:cubicBezTo>
                    <a:pt x="1" y="554"/>
                    <a:pt x="262" y="950"/>
                    <a:pt x="585" y="950"/>
                  </a:cubicBezTo>
                  <a:cubicBezTo>
                    <a:pt x="646" y="950"/>
                    <a:pt x="708" y="936"/>
                    <a:pt x="770" y="905"/>
                  </a:cubicBezTo>
                  <a:cubicBezTo>
                    <a:pt x="947" y="820"/>
                    <a:pt x="1063" y="631"/>
                    <a:pt x="1063" y="442"/>
                  </a:cubicBezTo>
                  <a:cubicBezTo>
                    <a:pt x="1063" y="241"/>
                    <a:pt x="922" y="77"/>
                    <a:pt x="734" y="22"/>
                  </a:cubicBezTo>
                  <a:cubicBezTo>
                    <a:pt x="683" y="7"/>
                    <a:pt x="632" y="0"/>
                    <a:pt x="58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0" name="Google Shape;819;p39">
              <a:extLst>
                <a:ext uri="{FF2B5EF4-FFF2-40B4-BE49-F238E27FC236}">
                  <a16:creationId xmlns:a16="http://schemas.microsoft.com/office/drawing/2014/main" id="{91CBD246-E4E6-B046-BEE6-70F64A3A130F}"/>
                </a:ext>
              </a:extLst>
            </p:cNvPr>
            <p:cNvSpPr/>
            <p:nvPr/>
          </p:nvSpPr>
          <p:spPr>
            <a:xfrm>
              <a:off x="5304164" y="2508963"/>
              <a:ext cx="123411" cy="102643"/>
            </a:xfrm>
            <a:custGeom>
              <a:avLst/>
              <a:gdLst/>
              <a:ahLst/>
              <a:cxnLst/>
              <a:rect l="l" t="t" r="r" b="b"/>
              <a:pathLst>
                <a:path w="1028" h="855" extrusionOk="0">
                  <a:moveTo>
                    <a:pt x="475" y="129"/>
                  </a:moveTo>
                  <a:cubicBezTo>
                    <a:pt x="487" y="141"/>
                    <a:pt x="506" y="147"/>
                    <a:pt x="524" y="147"/>
                  </a:cubicBezTo>
                  <a:cubicBezTo>
                    <a:pt x="676" y="147"/>
                    <a:pt x="798" y="281"/>
                    <a:pt x="816" y="427"/>
                  </a:cubicBezTo>
                  <a:cubicBezTo>
                    <a:pt x="829" y="574"/>
                    <a:pt x="707" y="683"/>
                    <a:pt x="567" y="702"/>
                  </a:cubicBezTo>
                  <a:cubicBezTo>
                    <a:pt x="553" y="703"/>
                    <a:pt x="540" y="704"/>
                    <a:pt x="526" y="704"/>
                  </a:cubicBezTo>
                  <a:cubicBezTo>
                    <a:pt x="408" y="704"/>
                    <a:pt x="302" y="633"/>
                    <a:pt x="274" y="507"/>
                  </a:cubicBezTo>
                  <a:cubicBezTo>
                    <a:pt x="244" y="379"/>
                    <a:pt x="305" y="220"/>
                    <a:pt x="433" y="172"/>
                  </a:cubicBezTo>
                  <a:cubicBezTo>
                    <a:pt x="451" y="159"/>
                    <a:pt x="469" y="147"/>
                    <a:pt x="475" y="129"/>
                  </a:cubicBezTo>
                  <a:close/>
                  <a:moveTo>
                    <a:pt x="536" y="1"/>
                  </a:moveTo>
                  <a:cubicBezTo>
                    <a:pt x="532" y="1"/>
                    <a:pt x="528" y="1"/>
                    <a:pt x="524" y="1"/>
                  </a:cubicBezTo>
                  <a:cubicBezTo>
                    <a:pt x="494" y="1"/>
                    <a:pt x="475" y="13"/>
                    <a:pt x="463" y="32"/>
                  </a:cubicBezTo>
                  <a:cubicBezTo>
                    <a:pt x="452" y="24"/>
                    <a:pt x="438" y="19"/>
                    <a:pt x="424" y="19"/>
                  </a:cubicBezTo>
                  <a:cubicBezTo>
                    <a:pt x="415" y="19"/>
                    <a:pt x="405" y="21"/>
                    <a:pt x="396" y="25"/>
                  </a:cubicBezTo>
                  <a:cubicBezTo>
                    <a:pt x="85" y="147"/>
                    <a:pt x="0" y="635"/>
                    <a:pt x="317" y="805"/>
                  </a:cubicBezTo>
                  <a:cubicBezTo>
                    <a:pt x="381" y="839"/>
                    <a:pt x="450" y="855"/>
                    <a:pt x="518" y="855"/>
                  </a:cubicBezTo>
                  <a:cubicBezTo>
                    <a:pt x="779" y="855"/>
                    <a:pt x="1028" y="627"/>
                    <a:pt x="950" y="342"/>
                  </a:cubicBezTo>
                  <a:cubicBezTo>
                    <a:pt x="903" y="151"/>
                    <a:pt x="732" y="1"/>
                    <a:pt x="53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1" name="Google Shape;820;p39">
              <a:extLst>
                <a:ext uri="{FF2B5EF4-FFF2-40B4-BE49-F238E27FC236}">
                  <a16:creationId xmlns:a16="http://schemas.microsoft.com/office/drawing/2014/main" id="{EC9739D0-A9FC-8444-9AB1-30BB313F90C2}"/>
                </a:ext>
              </a:extLst>
            </p:cNvPr>
            <p:cNvSpPr/>
            <p:nvPr/>
          </p:nvSpPr>
          <p:spPr>
            <a:xfrm>
              <a:off x="5204645" y="2623608"/>
              <a:ext cx="112727" cy="108045"/>
            </a:xfrm>
            <a:custGeom>
              <a:avLst/>
              <a:gdLst/>
              <a:ahLst/>
              <a:cxnLst/>
              <a:rect l="l" t="t" r="r" b="b"/>
              <a:pathLst>
                <a:path w="939" h="900" extrusionOk="0">
                  <a:moveTo>
                    <a:pt x="495" y="153"/>
                  </a:moveTo>
                  <a:cubicBezTo>
                    <a:pt x="546" y="153"/>
                    <a:pt x="596" y="165"/>
                    <a:pt x="640" y="191"/>
                  </a:cubicBezTo>
                  <a:cubicBezTo>
                    <a:pt x="774" y="270"/>
                    <a:pt x="823" y="465"/>
                    <a:pt x="750" y="599"/>
                  </a:cubicBezTo>
                  <a:cubicBezTo>
                    <a:pt x="698" y="694"/>
                    <a:pt x="585" y="750"/>
                    <a:pt x="475" y="750"/>
                  </a:cubicBezTo>
                  <a:cubicBezTo>
                    <a:pt x="431" y="750"/>
                    <a:pt x="387" y="740"/>
                    <a:pt x="348" y="721"/>
                  </a:cubicBezTo>
                  <a:cubicBezTo>
                    <a:pt x="208" y="648"/>
                    <a:pt x="147" y="459"/>
                    <a:pt x="208" y="325"/>
                  </a:cubicBezTo>
                  <a:cubicBezTo>
                    <a:pt x="214" y="313"/>
                    <a:pt x="214" y="307"/>
                    <a:pt x="214" y="301"/>
                  </a:cubicBezTo>
                  <a:cubicBezTo>
                    <a:pt x="220" y="295"/>
                    <a:pt x="226" y="295"/>
                    <a:pt x="232" y="289"/>
                  </a:cubicBezTo>
                  <a:cubicBezTo>
                    <a:pt x="289" y="203"/>
                    <a:pt x="393" y="153"/>
                    <a:pt x="495" y="153"/>
                  </a:cubicBezTo>
                  <a:close/>
                  <a:moveTo>
                    <a:pt x="496" y="0"/>
                  </a:moveTo>
                  <a:cubicBezTo>
                    <a:pt x="341" y="0"/>
                    <a:pt x="190" y="81"/>
                    <a:pt x="98" y="209"/>
                  </a:cubicBezTo>
                  <a:cubicBezTo>
                    <a:pt x="98" y="216"/>
                    <a:pt x="92" y="222"/>
                    <a:pt x="92" y="228"/>
                  </a:cubicBezTo>
                  <a:cubicBezTo>
                    <a:pt x="86" y="234"/>
                    <a:pt x="80" y="240"/>
                    <a:pt x="80" y="246"/>
                  </a:cubicBezTo>
                  <a:cubicBezTo>
                    <a:pt x="1" y="417"/>
                    <a:pt x="31" y="618"/>
                    <a:pt x="153" y="758"/>
                  </a:cubicBezTo>
                  <a:cubicBezTo>
                    <a:pt x="236" y="852"/>
                    <a:pt x="354" y="900"/>
                    <a:pt x="475" y="900"/>
                  </a:cubicBezTo>
                  <a:cubicBezTo>
                    <a:pt x="533" y="900"/>
                    <a:pt x="591" y="889"/>
                    <a:pt x="646" y="867"/>
                  </a:cubicBezTo>
                  <a:cubicBezTo>
                    <a:pt x="823" y="800"/>
                    <a:pt x="939" y="636"/>
                    <a:pt x="933" y="441"/>
                  </a:cubicBezTo>
                  <a:cubicBezTo>
                    <a:pt x="927" y="264"/>
                    <a:pt x="817" y="88"/>
                    <a:pt x="646" y="27"/>
                  </a:cubicBezTo>
                  <a:cubicBezTo>
                    <a:pt x="597" y="9"/>
                    <a:pt x="547" y="0"/>
                    <a:pt x="49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2" name="Google Shape;821;p39">
              <a:extLst>
                <a:ext uri="{FF2B5EF4-FFF2-40B4-BE49-F238E27FC236}">
                  <a16:creationId xmlns:a16="http://schemas.microsoft.com/office/drawing/2014/main" id="{7638AB3D-274E-4545-80E0-6BA652991AC8}"/>
                </a:ext>
              </a:extLst>
            </p:cNvPr>
            <p:cNvSpPr/>
            <p:nvPr/>
          </p:nvSpPr>
          <p:spPr>
            <a:xfrm>
              <a:off x="5132977" y="2788912"/>
              <a:ext cx="97481" cy="107685"/>
            </a:xfrm>
            <a:custGeom>
              <a:avLst/>
              <a:gdLst/>
              <a:ahLst/>
              <a:cxnLst/>
              <a:rect l="l" t="t" r="r" b="b"/>
              <a:pathLst>
                <a:path w="812" h="897" extrusionOk="0">
                  <a:moveTo>
                    <a:pt x="342" y="166"/>
                  </a:moveTo>
                  <a:cubicBezTo>
                    <a:pt x="354" y="172"/>
                    <a:pt x="366" y="172"/>
                    <a:pt x="379" y="179"/>
                  </a:cubicBezTo>
                  <a:cubicBezTo>
                    <a:pt x="506" y="191"/>
                    <a:pt x="622" y="294"/>
                    <a:pt x="640" y="428"/>
                  </a:cubicBezTo>
                  <a:cubicBezTo>
                    <a:pt x="659" y="556"/>
                    <a:pt x="567" y="684"/>
                    <a:pt x="446" y="733"/>
                  </a:cubicBezTo>
                  <a:cubicBezTo>
                    <a:pt x="420" y="742"/>
                    <a:pt x="393" y="748"/>
                    <a:pt x="365" y="748"/>
                  </a:cubicBezTo>
                  <a:cubicBezTo>
                    <a:pt x="320" y="748"/>
                    <a:pt x="277" y="732"/>
                    <a:pt x="251" y="690"/>
                  </a:cubicBezTo>
                  <a:cubicBezTo>
                    <a:pt x="208" y="623"/>
                    <a:pt x="184" y="538"/>
                    <a:pt x="178" y="459"/>
                  </a:cubicBezTo>
                  <a:cubicBezTo>
                    <a:pt x="165" y="331"/>
                    <a:pt x="226" y="209"/>
                    <a:pt x="342" y="166"/>
                  </a:cubicBezTo>
                  <a:close/>
                  <a:moveTo>
                    <a:pt x="374" y="1"/>
                  </a:moveTo>
                  <a:cubicBezTo>
                    <a:pt x="370" y="1"/>
                    <a:pt x="365" y="1"/>
                    <a:pt x="360" y="2"/>
                  </a:cubicBezTo>
                  <a:cubicBezTo>
                    <a:pt x="129" y="38"/>
                    <a:pt x="1" y="282"/>
                    <a:pt x="25" y="501"/>
                  </a:cubicBezTo>
                  <a:cubicBezTo>
                    <a:pt x="44" y="605"/>
                    <a:pt x="80" y="727"/>
                    <a:pt x="153" y="812"/>
                  </a:cubicBezTo>
                  <a:cubicBezTo>
                    <a:pt x="209" y="872"/>
                    <a:pt x="290" y="896"/>
                    <a:pt x="369" y="896"/>
                  </a:cubicBezTo>
                  <a:cubicBezTo>
                    <a:pt x="402" y="896"/>
                    <a:pt x="434" y="892"/>
                    <a:pt x="464" y="885"/>
                  </a:cubicBezTo>
                  <a:cubicBezTo>
                    <a:pt x="665" y="830"/>
                    <a:pt x="811" y="629"/>
                    <a:pt x="793" y="428"/>
                  </a:cubicBezTo>
                  <a:cubicBezTo>
                    <a:pt x="774" y="227"/>
                    <a:pt x="622" y="75"/>
                    <a:pt x="439" y="32"/>
                  </a:cubicBezTo>
                  <a:cubicBezTo>
                    <a:pt x="424" y="17"/>
                    <a:pt x="403" y="1"/>
                    <a:pt x="374"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3" name="Google Shape;822;p39">
              <a:extLst>
                <a:ext uri="{FF2B5EF4-FFF2-40B4-BE49-F238E27FC236}">
                  <a16:creationId xmlns:a16="http://schemas.microsoft.com/office/drawing/2014/main" id="{756CDF3E-B7C1-8D46-9911-DF50746F8880}"/>
                </a:ext>
              </a:extLst>
            </p:cNvPr>
            <p:cNvSpPr/>
            <p:nvPr/>
          </p:nvSpPr>
          <p:spPr>
            <a:xfrm>
              <a:off x="5057708" y="2950854"/>
              <a:ext cx="114168" cy="106844"/>
            </a:xfrm>
            <a:custGeom>
              <a:avLst/>
              <a:gdLst/>
              <a:ahLst/>
              <a:cxnLst/>
              <a:rect l="l" t="t" r="r" b="b"/>
              <a:pathLst>
                <a:path w="951" h="890" extrusionOk="0">
                  <a:moveTo>
                    <a:pt x="447" y="151"/>
                  </a:moveTo>
                  <a:cubicBezTo>
                    <a:pt x="537" y="151"/>
                    <a:pt x="625" y="191"/>
                    <a:pt x="689" y="255"/>
                  </a:cubicBezTo>
                  <a:cubicBezTo>
                    <a:pt x="805" y="371"/>
                    <a:pt x="774" y="541"/>
                    <a:pt x="658" y="651"/>
                  </a:cubicBezTo>
                  <a:cubicBezTo>
                    <a:pt x="600" y="706"/>
                    <a:pt x="527" y="735"/>
                    <a:pt x="455" y="735"/>
                  </a:cubicBezTo>
                  <a:cubicBezTo>
                    <a:pt x="377" y="735"/>
                    <a:pt x="301" y="702"/>
                    <a:pt x="244" y="632"/>
                  </a:cubicBezTo>
                  <a:cubicBezTo>
                    <a:pt x="135" y="498"/>
                    <a:pt x="171" y="285"/>
                    <a:pt x="336" y="218"/>
                  </a:cubicBezTo>
                  <a:cubicBezTo>
                    <a:pt x="366" y="206"/>
                    <a:pt x="378" y="182"/>
                    <a:pt x="384" y="157"/>
                  </a:cubicBezTo>
                  <a:cubicBezTo>
                    <a:pt x="405" y="153"/>
                    <a:pt x="426" y="151"/>
                    <a:pt x="447" y="151"/>
                  </a:cubicBezTo>
                  <a:close/>
                  <a:moveTo>
                    <a:pt x="444" y="0"/>
                  </a:moveTo>
                  <a:cubicBezTo>
                    <a:pt x="373" y="0"/>
                    <a:pt x="302" y="17"/>
                    <a:pt x="238" y="54"/>
                  </a:cubicBezTo>
                  <a:cubicBezTo>
                    <a:pt x="208" y="72"/>
                    <a:pt x="195" y="96"/>
                    <a:pt x="202" y="127"/>
                  </a:cubicBezTo>
                  <a:cubicBezTo>
                    <a:pt x="74" y="218"/>
                    <a:pt x="1" y="371"/>
                    <a:pt x="31" y="529"/>
                  </a:cubicBezTo>
                  <a:cubicBezTo>
                    <a:pt x="68" y="718"/>
                    <a:pt x="232" y="870"/>
                    <a:pt x="421" y="888"/>
                  </a:cubicBezTo>
                  <a:cubicBezTo>
                    <a:pt x="430" y="889"/>
                    <a:pt x="438" y="889"/>
                    <a:pt x="447" y="889"/>
                  </a:cubicBezTo>
                  <a:cubicBezTo>
                    <a:pt x="626" y="889"/>
                    <a:pt x="796" y="771"/>
                    <a:pt x="872" y="614"/>
                  </a:cubicBezTo>
                  <a:cubicBezTo>
                    <a:pt x="951" y="444"/>
                    <a:pt x="914" y="255"/>
                    <a:pt x="774" y="127"/>
                  </a:cubicBezTo>
                  <a:cubicBezTo>
                    <a:pt x="683" y="47"/>
                    <a:pt x="563" y="0"/>
                    <a:pt x="44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4" name="Google Shape;823;p39">
              <a:extLst>
                <a:ext uri="{FF2B5EF4-FFF2-40B4-BE49-F238E27FC236}">
                  <a16:creationId xmlns:a16="http://schemas.microsoft.com/office/drawing/2014/main" id="{C8004DF9-BA8F-8C44-9883-C03F3C64F95B}"/>
                </a:ext>
              </a:extLst>
            </p:cNvPr>
            <p:cNvSpPr/>
            <p:nvPr/>
          </p:nvSpPr>
          <p:spPr>
            <a:xfrm>
              <a:off x="5005127" y="3156134"/>
              <a:ext cx="113447" cy="106364"/>
            </a:xfrm>
            <a:custGeom>
              <a:avLst/>
              <a:gdLst/>
              <a:ahLst/>
              <a:cxnLst/>
              <a:rect l="l" t="t" r="r" b="b"/>
              <a:pathLst>
                <a:path w="945" h="886" extrusionOk="0">
                  <a:moveTo>
                    <a:pt x="446" y="151"/>
                  </a:moveTo>
                  <a:cubicBezTo>
                    <a:pt x="533" y="151"/>
                    <a:pt x="619" y="187"/>
                    <a:pt x="682" y="250"/>
                  </a:cubicBezTo>
                  <a:cubicBezTo>
                    <a:pt x="798" y="372"/>
                    <a:pt x="767" y="543"/>
                    <a:pt x="652" y="652"/>
                  </a:cubicBezTo>
                  <a:cubicBezTo>
                    <a:pt x="593" y="705"/>
                    <a:pt x="521" y="732"/>
                    <a:pt x="449" y="732"/>
                  </a:cubicBezTo>
                  <a:cubicBezTo>
                    <a:pt x="371" y="732"/>
                    <a:pt x="294" y="700"/>
                    <a:pt x="238" y="634"/>
                  </a:cubicBezTo>
                  <a:cubicBezTo>
                    <a:pt x="128" y="500"/>
                    <a:pt x="164" y="287"/>
                    <a:pt x="329" y="214"/>
                  </a:cubicBezTo>
                  <a:cubicBezTo>
                    <a:pt x="359" y="208"/>
                    <a:pt x="372" y="183"/>
                    <a:pt x="378" y="159"/>
                  </a:cubicBezTo>
                  <a:cubicBezTo>
                    <a:pt x="400" y="154"/>
                    <a:pt x="423" y="151"/>
                    <a:pt x="446" y="151"/>
                  </a:cubicBezTo>
                  <a:close/>
                  <a:moveTo>
                    <a:pt x="445" y="0"/>
                  </a:moveTo>
                  <a:cubicBezTo>
                    <a:pt x="372" y="0"/>
                    <a:pt x="299" y="18"/>
                    <a:pt x="231" y="55"/>
                  </a:cubicBezTo>
                  <a:cubicBezTo>
                    <a:pt x="201" y="74"/>
                    <a:pt x="189" y="98"/>
                    <a:pt x="195" y="122"/>
                  </a:cubicBezTo>
                  <a:cubicBezTo>
                    <a:pt x="67" y="214"/>
                    <a:pt x="0" y="372"/>
                    <a:pt x="24" y="530"/>
                  </a:cubicBezTo>
                  <a:cubicBezTo>
                    <a:pt x="61" y="719"/>
                    <a:pt x="225" y="872"/>
                    <a:pt x="414" y="884"/>
                  </a:cubicBezTo>
                  <a:cubicBezTo>
                    <a:pt x="427" y="885"/>
                    <a:pt x="439" y="886"/>
                    <a:pt x="452" y="886"/>
                  </a:cubicBezTo>
                  <a:cubicBezTo>
                    <a:pt x="627" y="886"/>
                    <a:pt x="791" y="769"/>
                    <a:pt x="865" y="610"/>
                  </a:cubicBezTo>
                  <a:cubicBezTo>
                    <a:pt x="944" y="445"/>
                    <a:pt x="908" y="250"/>
                    <a:pt x="767" y="128"/>
                  </a:cubicBezTo>
                  <a:cubicBezTo>
                    <a:pt x="677" y="46"/>
                    <a:pt x="562" y="0"/>
                    <a:pt x="44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5" name="Google Shape;824;p39">
              <a:extLst>
                <a:ext uri="{FF2B5EF4-FFF2-40B4-BE49-F238E27FC236}">
                  <a16:creationId xmlns:a16="http://schemas.microsoft.com/office/drawing/2014/main" id="{B317EB0B-5164-8B46-BADC-E861D3414DA4}"/>
                </a:ext>
              </a:extLst>
            </p:cNvPr>
            <p:cNvSpPr/>
            <p:nvPr/>
          </p:nvSpPr>
          <p:spPr>
            <a:xfrm>
              <a:off x="5005127" y="3361053"/>
              <a:ext cx="113447" cy="106965"/>
            </a:xfrm>
            <a:custGeom>
              <a:avLst/>
              <a:gdLst/>
              <a:ahLst/>
              <a:cxnLst/>
              <a:rect l="l" t="t" r="r" b="b"/>
              <a:pathLst>
                <a:path w="945" h="891" extrusionOk="0">
                  <a:moveTo>
                    <a:pt x="441" y="151"/>
                  </a:moveTo>
                  <a:cubicBezTo>
                    <a:pt x="530" y="151"/>
                    <a:pt x="618" y="191"/>
                    <a:pt x="682" y="255"/>
                  </a:cubicBezTo>
                  <a:cubicBezTo>
                    <a:pt x="798" y="371"/>
                    <a:pt x="767" y="547"/>
                    <a:pt x="652" y="651"/>
                  </a:cubicBezTo>
                  <a:cubicBezTo>
                    <a:pt x="593" y="706"/>
                    <a:pt x="520" y="735"/>
                    <a:pt x="448" y="735"/>
                  </a:cubicBezTo>
                  <a:cubicBezTo>
                    <a:pt x="371" y="735"/>
                    <a:pt x="294" y="702"/>
                    <a:pt x="238" y="632"/>
                  </a:cubicBezTo>
                  <a:cubicBezTo>
                    <a:pt x="128" y="505"/>
                    <a:pt x="164" y="285"/>
                    <a:pt x="329" y="218"/>
                  </a:cubicBezTo>
                  <a:cubicBezTo>
                    <a:pt x="359" y="206"/>
                    <a:pt x="372" y="182"/>
                    <a:pt x="378" y="157"/>
                  </a:cubicBezTo>
                  <a:cubicBezTo>
                    <a:pt x="398" y="153"/>
                    <a:pt x="420" y="151"/>
                    <a:pt x="441" y="151"/>
                  </a:cubicBezTo>
                  <a:close/>
                  <a:moveTo>
                    <a:pt x="440" y="0"/>
                  </a:moveTo>
                  <a:cubicBezTo>
                    <a:pt x="369" y="0"/>
                    <a:pt x="298" y="17"/>
                    <a:pt x="231" y="54"/>
                  </a:cubicBezTo>
                  <a:cubicBezTo>
                    <a:pt x="201" y="72"/>
                    <a:pt x="189" y="103"/>
                    <a:pt x="195" y="127"/>
                  </a:cubicBezTo>
                  <a:cubicBezTo>
                    <a:pt x="67" y="218"/>
                    <a:pt x="0" y="371"/>
                    <a:pt x="24" y="535"/>
                  </a:cubicBezTo>
                  <a:cubicBezTo>
                    <a:pt x="61" y="718"/>
                    <a:pt x="225" y="870"/>
                    <a:pt x="414" y="888"/>
                  </a:cubicBezTo>
                  <a:cubicBezTo>
                    <a:pt x="426" y="889"/>
                    <a:pt x="438" y="890"/>
                    <a:pt x="450" y="890"/>
                  </a:cubicBezTo>
                  <a:cubicBezTo>
                    <a:pt x="626" y="890"/>
                    <a:pt x="791" y="768"/>
                    <a:pt x="865" y="614"/>
                  </a:cubicBezTo>
                  <a:cubicBezTo>
                    <a:pt x="944" y="450"/>
                    <a:pt x="908" y="255"/>
                    <a:pt x="767" y="127"/>
                  </a:cubicBezTo>
                  <a:cubicBezTo>
                    <a:pt x="676" y="47"/>
                    <a:pt x="559" y="0"/>
                    <a:pt x="44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6" name="Google Shape;825;p39">
              <a:extLst>
                <a:ext uri="{FF2B5EF4-FFF2-40B4-BE49-F238E27FC236}">
                  <a16:creationId xmlns:a16="http://schemas.microsoft.com/office/drawing/2014/main" id="{F1A8375C-618F-9647-B889-F6A5FAB327E4}"/>
                </a:ext>
              </a:extLst>
            </p:cNvPr>
            <p:cNvSpPr/>
            <p:nvPr/>
          </p:nvSpPr>
          <p:spPr>
            <a:xfrm>
              <a:off x="5039461" y="3523957"/>
              <a:ext cx="114168" cy="106364"/>
            </a:xfrm>
            <a:custGeom>
              <a:avLst/>
              <a:gdLst/>
              <a:ahLst/>
              <a:cxnLst/>
              <a:rect l="l" t="t" r="r" b="b"/>
              <a:pathLst>
                <a:path w="951" h="886" extrusionOk="0">
                  <a:moveTo>
                    <a:pt x="452" y="151"/>
                  </a:moveTo>
                  <a:cubicBezTo>
                    <a:pt x="540" y="151"/>
                    <a:pt x="626" y="187"/>
                    <a:pt x="689" y="250"/>
                  </a:cubicBezTo>
                  <a:cubicBezTo>
                    <a:pt x="804" y="372"/>
                    <a:pt x="774" y="542"/>
                    <a:pt x="658" y="652"/>
                  </a:cubicBezTo>
                  <a:cubicBezTo>
                    <a:pt x="600" y="705"/>
                    <a:pt x="527" y="732"/>
                    <a:pt x="455" y="732"/>
                  </a:cubicBezTo>
                  <a:cubicBezTo>
                    <a:pt x="377" y="732"/>
                    <a:pt x="301" y="700"/>
                    <a:pt x="244" y="634"/>
                  </a:cubicBezTo>
                  <a:cubicBezTo>
                    <a:pt x="134" y="500"/>
                    <a:pt x="171" y="287"/>
                    <a:pt x="335" y="213"/>
                  </a:cubicBezTo>
                  <a:cubicBezTo>
                    <a:pt x="366" y="201"/>
                    <a:pt x="378" y="183"/>
                    <a:pt x="384" y="159"/>
                  </a:cubicBezTo>
                  <a:cubicBezTo>
                    <a:pt x="407" y="154"/>
                    <a:pt x="430" y="151"/>
                    <a:pt x="452" y="151"/>
                  </a:cubicBezTo>
                  <a:close/>
                  <a:moveTo>
                    <a:pt x="449" y="0"/>
                  </a:moveTo>
                  <a:cubicBezTo>
                    <a:pt x="376" y="0"/>
                    <a:pt x="303" y="18"/>
                    <a:pt x="238" y="55"/>
                  </a:cubicBezTo>
                  <a:cubicBezTo>
                    <a:pt x="207" y="67"/>
                    <a:pt x="195" y="98"/>
                    <a:pt x="201" y="122"/>
                  </a:cubicBezTo>
                  <a:cubicBezTo>
                    <a:pt x="73" y="213"/>
                    <a:pt x="0" y="372"/>
                    <a:pt x="31" y="530"/>
                  </a:cubicBezTo>
                  <a:cubicBezTo>
                    <a:pt x="67" y="719"/>
                    <a:pt x="232" y="871"/>
                    <a:pt x="421" y="883"/>
                  </a:cubicBezTo>
                  <a:cubicBezTo>
                    <a:pt x="433" y="885"/>
                    <a:pt x="446" y="885"/>
                    <a:pt x="458" y="885"/>
                  </a:cubicBezTo>
                  <a:cubicBezTo>
                    <a:pt x="633" y="885"/>
                    <a:pt x="797" y="769"/>
                    <a:pt x="871" y="609"/>
                  </a:cubicBezTo>
                  <a:cubicBezTo>
                    <a:pt x="950" y="445"/>
                    <a:pt x="914" y="250"/>
                    <a:pt x="774" y="128"/>
                  </a:cubicBezTo>
                  <a:cubicBezTo>
                    <a:pt x="684" y="46"/>
                    <a:pt x="566" y="0"/>
                    <a:pt x="44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7" name="Google Shape;826;p39">
              <a:extLst>
                <a:ext uri="{FF2B5EF4-FFF2-40B4-BE49-F238E27FC236}">
                  <a16:creationId xmlns:a16="http://schemas.microsoft.com/office/drawing/2014/main" id="{6BADC6AB-EC2B-F14D-A26B-375AB4DA64C2}"/>
                </a:ext>
              </a:extLst>
            </p:cNvPr>
            <p:cNvSpPr/>
            <p:nvPr/>
          </p:nvSpPr>
          <p:spPr>
            <a:xfrm>
              <a:off x="5111129" y="3747123"/>
              <a:ext cx="114168" cy="106844"/>
            </a:xfrm>
            <a:custGeom>
              <a:avLst/>
              <a:gdLst/>
              <a:ahLst/>
              <a:cxnLst/>
              <a:rect l="l" t="t" r="r" b="b"/>
              <a:pathLst>
                <a:path w="951" h="890" extrusionOk="0">
                  <a:moveTo>
                    <a:pt x="447" y="151"/>
                  </a:moveTo>
                  <a:cubicBezTo>
                    <a:pt x="536" y="151"/>
                    <a:pt x="624" y="191"/>
                    <a:pt x="688" y="255"/>
                  </a:cubicBezTo>
                  <a:cubicBezTo>
                    <a:pt x="804" y="371"/>
                    <a:pt x="774" y="541"/>
                    <a:pt x="658" y="651"/>
                  </a:cubicBezTo>
                  <a:cubicBezTo>
                    <a:pt x="599" y="706"/>
                    <a:pt x="527" y="735"/>
                    <a:pt x="455" y="735"/>
                  </a:cubicBezTo>
                  <a:cubicBezTo>
                    <a:pt x="377" y="735"/>
                    <a:pt x="301" y="702"/>
                    <a:pt x="244" y="632"/>
                  </a:cubicBezTo>
                  <a:cubicBezTo>
                    <a:pt x="128" y="498"/>
                    <a:pt x="171" y="285"/>
                    <a:pt x="335" y="218"/>
                  </a:cubicBezTo>
                  <a:cubicBezTo>
                    <a:pt x="366" y="206"/>
                    <a:pt x="378" y="182"/>
                    <a:pt x="384" y="157"/>
                  </a:cubicBezTo>
                  <a:cubicBezTo>
                    <a:pt x="405" y="153"/>
                    <a:pt x="426" y="151"/>
                    <a:pt x="447" y="151"/>
                  </a:cubicBezTo>
                  <a:close/>
                  <a:moveTo>
                    <a:pt x="444" y="0"/>
                  </a:moveTo>
                  <a:cubicBezTo>
                    <a:pt x="373" y="0"/>
                    <a:pt x="302" y="17"/>
                    <a:pt x="238" y="54"/>
                  </a:cubicBezTo>
                  <a:cubicBezTo>
                    <a:pt x="207" y="72"/>
                    <a:pt x="195" y="96"/>
                    <a:pt x="201" y="127"/>
                  </a:cubicBezTo>
                  <a:cubicBezTo>
                    <a:pt x="73" y="218"/>
                    <a:pt x="0" y="371"/>
                    <a:pt x="31" y="529"/>
                  </a:cubicBezTo>
                  <a:cubicBezTo>
                    <a:pt x="61" y="718"/>
                    <a:pt x="232" y="870"/>
                    <a:pt x="420" y="888"/>
                  </a:cubicBezTo>
                  <a:cubicBezTo>
                    <a:pt x="429" y="889"/>
                    <a:pt x="438" y="889"/>
                    <a:pt x="447" y="889"/>
                  </a:cubicBezTo>
                  <a:cubicBezTo>
                    <a:pt x="626" y="889"/>
                    <a:pt x="796" y="771"/>
                    <a:pt x="871" y="614"/>
                  </a:cubicBezTo>
                  <a:cubicBezTo>
                    <a:pt x="950" y="444"/>
                    <a:pt x="914" y="249"/>
                    <a:pt x="774" y="127"/>
                  </a:cubicBezTo>
                  <a:cubicBezTo>
                    <a:pt x="682" y="47"/>
                    <a:pt x="563" y="0"/>
                    <a:pt x="44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8" name="Google Shape;827;p39">
              <a:extLst>
                <a:ext uri="{FF2B5EF4-FFF2-40B4-BE49-F238E27FC236}">
                  <a16:creationId xmlns:a16="http://schemas.microsoft.com/office/drawing/2014/main" id="{DEC27986-E28A-B048-A9B4-CEF9552AD18D}"/>
                </a:ext>
              </a:extLst>
            </p:cNvPr>
            <p:cNvSpPr/>
            <p:nvPr/>
          </p:nvSpPr>
          <p:spPr>
            <a:xfrm>
              <a:off x="5280035" y="3940878"/>
              <a:ext cx="114168" cy="106844"/>
            </a:xfrm>
            <a:custGeom>
              <a:avLst/>
              <a:gdLst/>
              <a:ahLst/>
              <a:cxnLst/>
              <a:rect l="l" t="t" r="r" b="b"/>
              <a:pathLst>
                <a:path w="951" h="890" extrusionOk="0">
                  <a:moveTo>
                    <a:pt x="444" y="151"/>
                  </a:moveTo>
                  <a:cubicBezTo>
                    <a:pt x="532" y="151"/>
                    <a:pt x="623" y="191"/>
                    <a:pt x="682" y="255"/>
                  </a:cubicBezTo>
                  <a:cubicBezTo>
                    <a:pt x="798" y="371"/>
                    <a:pt x="774" y="541"/>
                    <a:pt x="658" y="651"/>
                  </a:cubicBezTo>
                  <a:cubicBezTo>
                    <a:pt x="599" y="707"/>
                    <a:pt x="525" y="735"/>
                    <a:pt x="452" y="735"/>
                  </a:cubicBezTo>
                  <a:cubicBezTo>
                    <a:pt x="373" y="735"/>
                    <a:pt x="295" y="702"/>
                    <a:pt x="238" y="633"/>
                  </a:cubicBezTo>
                  <a:cubicBezTo>
                    <a:pt x="128" y="499"/>
                    <a:pt x="171" y="285"/>
                    <a:pt x="335" y="218"/>
                  </a:cubicBezTo>
                  <a:cubicBezTo>
                    <a:pt x="360" y="206"/>
                    <a:pt x="378" y="182"/>
                    <a:pt x="384" y="157"/>
                  </a:cubicBezTo>
                  <a:cubicBezTo>
                    <a:pt x="404" y="153"/>
                    <a:pt x="424" y="151"/>
                    <a:pt x="444" y="151"/>
                  </a:cubicBezTo>
                  <a:close/>
                  <a:moveTo>
                    <a:pt x="442" y="1"/>
                  </a:moveTo>
                  <a:cubicBezTo>
                    <a:pt x="370" y="1"/>
                    <a:pt x="298" y="17"/>
                    <a:pt x="232" y="54"/>
                  </a:cubicBezTo>
                  <a:cubicBezTo>
                    <a:pt x="201" y="72"/>
                    <a:pt x="195" y="97"/>
                    <a:pt x="195" y="127"/>
                  </a:cubicBezTo>
                  <a:cubicBezTo>
                    <a:pt x="73" y="218"/>
                    <a:pt x="0" y="371"/>
                    <a:pt x="31" y="529"/>
                  </a:cubicBezTo>
                  <a:cubicBezTo>
                    <a:pt x="61" y="718"/>
                    <a:pt x="226" y="870"/>
                    <a:pt x="420" y="888"/>
                  </a:cubicBezTo>
                  <a:cubicBezTo>
                    <a:pt x="429" y="889"/>
                    <a:pt x="437" y="889"/>
                    <a:pt x="446" y="889"/>
                  </a:cubicBezTo>
                  <a:cubicBezTo>
                    <a:pt x="620" y="889"/>
                    <a:pt x="796" y="771"/>
                    <a:pt x="871" y="614"/>
                  </a:cubicBezTo>
                  <a:cubicBezTo>
                    <a:pt x="950" y="444"/>
                    <a:pt x="908" y="249"/>
                    <a:pt x="774" y="127"/>
                  </a:cubicBezTo>
                  <a:cubicBezTo>
                    <a:pt x="682" y="47"/>
                    <a:pt x="563" y="1"/>
                    <a:pt x="44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9" name="Google Shape;828;p39">
              <a:extLst>
                <a:ext uri="{FF2B5EF4-FFF2-40B4-BE49-F238E27FC236}">
                  <a16:creationId xmlns:a16="http://schemas.microsoft.com/office/drawing/2014/main" id="{146AECAE-7AAA-A145-BEB1-09EE38D1274F}"/>
                </a:ext>
              </a:extLst>
            </p:cNvPr>
            <p:cNvSpPr/>
            <p:nvPr/>
          </p:nvSpPr>
          <p:spPr>
            <a:xfrm>
              <a:off x="5399242" y="4049040"/>
              <a:ext cx="114168" cy="106844"/>
            </a:xfrm>
            <a:custGeom>
              <a:avLst/>
              <a:gdLst/>
              <a:ahLst/>
              <a:cxnLst/>
              <a:rect l="l" t="t" r="r" b="b"/>
              <a:pathLst>
                <a:path w="951" h="890" extrusionOk="0">
                  <a:moveTo>
                    <a:pt x="444" y="151"/>
                  </a:moveTo>
                  <a:cubicBezTo>
                    <a:pt x="532" y="151"/>
                    <a:pt x="623" y="191"/>
                    <a:pt x="682" y="255"/>
                  </a:cubicBezTo>
                  <a:cubicBezTo>
                    <a:pt x="798" y="371"/>
                    <a:pt x="774" y="542"/>
                    <a:pt x="658" y="651"/>
                  </a:cubicBezTo>
                  <a:cubicBezTo>
                    <a:pt x="599" y="707"/>
                    <a:pt x="526" y="736"/>
                    <a:pt x="454" y="736"/>
                  </a:cubicBezTo>
                  <a:cubicBezTo>
                    <a:pt x="376" y="736"/>
                    <a:pt x="298" y="702"/>
                    <a:pt x="238" y="633"/>
                  </a:cubicBezTo>
                  <a:cubicBezTo>
                    <a:pt x="128" y="499"/>
                    <a:pt x="171" y="286"/>
                    <a:pt x="335" y="219"/>
                  </a:cubicBezTo>
                  <a:cubicBezTo>
                    <a:pt x="359" y="207"/>
                    <a:pt x="378" y="182"/>
                    <a:pt x="384" y="158"/>
                  </a:cubicBezTo>
                  <a:cubicBezTo>
                    <a:pt x="403" y="153"/>
                    <a:pt x="424" y="151"/>
                    <a:pt x="444" y="151"/>
                  </a:cubicBezTo>
                  <a:close/>
                  <a:moveTo>
                    <a:pt x="442" y="1"/>
                  </a:moveTo>
                  <a:cubicBezTo>
                    <a:pt x="370" y="1"/>
                    <a:pt x="298" y="18"/>
                    <a:pt x="231" y="54"/>
                  </a:cubicBezTo>
                  <a:cubicBezTo>
                    <a:pt x="207" y="73"/>
                    <a:pt x="195" y="97"/>
                    <a:pt x="201" y="127"/>
                  </a:cubicBezTo>
                  <a:cubicBezTo>
                    <a:pt x="73" y="219"/>
                    <a:pt x="0" y="371"/>
                    <a:pt x="30" y="529"/>
                  </a:cubicBezTo>
                  <a:cubicBezTo>
                    <a:pt x="61" y="718"/>
                    <a:pt x="231" y="871"/>
                    <a:pt x="420" y="889"/>
                  </a:cubicBezTo>
                  <a:cubicBezTo>
                    <a:pt x="429" y="889"/>
                    <a:pt x="437" y="890"/>
                    <a:pt x="446" y="890"/>
                  </a:cubicBezTo>
                  <a:cubicBezTo>
                    <a:pt x="620" y="890"/>
                    <a:pt x="795" y="772"/>
                    <a:pt x="871" y="615"/>
                  </a:cubicBezTo>
                  <a:cubicBezTo>
                    <a:pt x="950" y="444"/>
                    <a:pt x="908" y="249"/>
                    <a:pt x="774" y="127"/>
                  </a:cubicBezTo>
                  <a:cubicBezTo>
                    <a:pt x="682" y="48"/>
                    <a:pt x="562" y="1"/>
                    <a:pt x="44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0" name="Google Shape;829;p39">
              <a:extLst>
                <a:ext uri="{FF2B5EF4-FFF2-40B4-BE49-F238E27FC236}">
                  <a16:creationId xmlns:a16="http://schemas.microsoft.com/office/drawing/2014/main" id="{BB2A26DC-B08F-0F49-A171-26B8E70B7AD6}"/>
                </a:ext>
              </a:extLst>
            </p:cNvPr>
            <p:cNvSpPr/>
            <p:nvPr/>
          </p:nvSpPr>
          <p:spPr>
            <a:xfrm>
              <a:off x="5587835" y="4137154"/>
              <a:ext cx="114168" cy="106604"/>
            </a:xfrm>
            <a:custGeom>
              <a:avLst/>
              <a:gdLst/>
              <a:ahLst/>
              <a:cxnLst/>
              <a:rect l="l" t="t" r="r" b="b"/>
              <a:pathLst>
                <a:path w="951" h="888" extrusionOk="0">
                  <a:moveTo>
                    <a:pt x="438" y="150"/>
                  </a:moveTo>
                  <a:cubicBezTo>
                    <a:pt x="526" y="150"/>
                    <a:pt x="617" y="187"/>
                    <a:pt x="683" y="252"/>
                  </a:cubicBezTo>
                  <a:cubicBezTo>
                    <a:pt x="798" y="374"/>
                    <a:pt x="774" y="545"/>
                    <a:pt x="658" y="648"/>
                  </a:cubicBezTo>
                  <a:cubicBezTo>
                    <a:pt x="597" y="704"/>
                    <a:pt x="522" y="733"/>
                    <a:pt x="450" y="733"/>
                  </a:cubicBezTo>
                  <a:cubicBezTo>
                    <a:pt x="371" y="733"/>
                    <a:pt x="295" y="699"/>
                    <a:pt x="238" y="630"/>
                  </a:cubicBezTo>
                  <a:cubicBezTo>
                    <a:pt x="128" y="502"/>
                    <a:pt x="165" y="283"/>
                    <a:pt x="335" y="216"/>
                  </a:cubicBezTo>
                  <a:cubicBezTo>
                    <a:pt x="360" y="204"/>
                    <a:pt x="378" y="185"/>
                    <a:pt x="384" y="155"/>
                  </a:cubicBezTo>
                  <a:cubicBezTo>
                    <a:pt x="402" y="152"/>
                    <a:pt x="420" y="150"/>
                    <a:pt x="438" y="150"/>
                  </a:cubicBezTo>
                  <a:close/>
                  <a:moveTo>
                    <a:pt x="442" y="1"/>
                  </a:moveTo>
                  <a:cubicBezTo>
                    <a:pt x="370" y="1"/>
                    <a:pt x="298" y="17"/>
                    <a:pt x="232" y="51"/>
                  </a:cubicBezTo>
                  <a:cubicBezTo>
                    <a:pt x="201" y="70"/>
                    <a:pt x="195" y="100"/>
                    <a:pt x="195" y="124"/>
                  </a:cubicBezTo>
                  <a:cubicBezTo>
                    <a:pt x="74" y="216"/>
                    <a:pt x="0" y="368"/>
                    <a:pt x="31" y="532"/>
                  </a:cubicBezTo>
                  <a:cubicBezTo>
                    <a:pt x="61" y="715"/>
                    <a:pt x="226" y="867"/>
                    <a:pt x="415" y="886"/>
                  </a:cubicBezTo>
                  <a:cubicBezTo>
                    <a:pt x="427" y="887"/>
                    <a:pt x="440" y="888"/>
                    <a:pt x="452" y="888"/>
                  </a:cubicBezTo>
                  <a:cubicBezTo>
                    <a:pt x="628" y="888"/>
                    <a:pt x="798" y="771"/>
                    <a:pt x="871" y="612"/>
                  </a:cubicBezTo>
                  <a:cubicBezTo>
                    <a:pt x="951" y="447"/>
                    <a:pt x="908" y="252"/>
                    <a:pt x="774" y="130"/>
                  </a:cubicBezTo>
                  <a:cubicBezTo>
                    <a:pt x="682" y="47"/>
                    <a:pt x="562" y="1"/>
                    <a:pt x="44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1" name="Google Shape;830;p39">
              <a:extLst>
                <a:ext uri="{FF2B5EF4-FFF2-40B4-BE49-F238E27FC236}">
                  <a16:creationId xmlns:a16="http://schemas.microsoft.com/office/drawing/2014/main" id="{63A4E7A8-7F46-A04F-99F0-04AF7A65F64E}"/>
                </a:ext>
              </a:extLst>
            </p:cNvPr>
            <p:cNvSpPr/>
            <p:nvPr/>
          </p:nvSpPr>
          <p:spPr>
            <a:xfrm>
              <a:off x="5838613" y="4171968"/>
              <a:ext cx="114168" cy="106724"/>
            </a:xfrm>
            <a:custGeom>
              <a:avLst/>
              <a:gdLst/>
              <a:ahLst/>
              <a:cxnLst/>
              <a:rect l="l" t="t" r="r" b="b"/>
              <a:pathLst>
                <a:path w="951" h="889" extrusionOk="0">
                  <a:moveTo>
                    <a:pt x="445" y="150"/>
                  </a:moveTo>
                  <a:cubicBezTo>
                    <a:pt x="532" y="150"/>
                    <a:pt x="624" y="191"/>
                    <a:pt x="683" y="255"/>
                  </a:cubicBezTo>
                  <a:cubicBezTo>
                    <a:pt x="799" y="370"/>
                    <a:pt x="774" y="541"/>
                    <a:pt x="658" y="651"/>
                  </a:cubicBezTo>
                  <a:cubicBezTo>
                    <a:pt x="597" y="706"/>
                    <a:pt x="523" y="735"/>
                    <a:pt x="450" y="735"/>
                  </a:cubicBezTo>
                  <a:cubicBezTo>
                    <a:pt x="372" y="735"/>
                    <a:pt x="295" y="702"/>
                    <a:pt x="238" y="632"/>
                  </a:cubicBezTo>
                  <a:cubicBezTo>
                    <a:pt x="129" y="498"/>
                    <a:pt x="171" y="285"/>
                    <a:pt x="336" y="218"/>
                  </a:cubicBezTo>
                  <a:cubicBezTo>
                    <a:pt x="360" y="206"/>
                    <a:pt x="378" y="182"/>
                    <a:pt x="384" y="157"/>
                  </a:cubicBezTo>
                  <a:cubicBezTo>
                    <a:pt x="404" y="153"/>
                    <a:pt x="424" y="150"/>
                    <a:pt x="445" y="150"/>
                  </a:cubicBezTo>
                  <a:close/>
                  <a:moveTo>
                    <a:pt x="443" y="0"/>
                  </a:moveTo>
                  <a:cubicBezTo>
                    <a:pt x="371" y="0"/>
                    <a:pt x="298" y="17"/>
                    <a:pt x="232" y="54"/>
                  </a:cubicBezTo>
                  <a:cubicBezTo>
                    <a:pt x="202" y="72"/>
                    <a:pt x="196" y="96"/>
                    <a:pt x="196" y="127"/>
                  </a:cubicBezTo>
                  <a:cubicBezTo>
                    <a:pt x="74" y="218"/>
                    <a:pt x="1" y="370"/>
                    <a:pt x="31" y="529"/>
                  </a:cubicBezTo>
                  <a:cubicBezTo>
                    <a:pt x="62" y="718"/>
                    <a:pt x="226" y="870"/>
                    <a:pt x="415" y="888"/>
                  </a:cubicBezTo>
                  <a:cubicBezTo>
                    <a:pt x="424" y="889"/>
                    <a:pt x="432" y="889"/>
                    <a:pt x="441" y="889"/>
                  </a:cubicBezTo>
                  <a:cubicBezTo>
                    <a:pt x="621" y="889"/>
                    <a:pt x="796" y="771"/>
                    <a:pt x="872" y="614"/>
                  </a:cubicBezTo>
                  <a:cubicBezTo>
                    <a:pt x="951" y="443"/>
                    <a:pt x="908" y="249"/>
                    <a:pt x="774" y="127"/>
                  </a:cubicBezTo>
                  <a:cubicBezTo>
                    <a:pt x="683" y="47"/>
                    <a:pt x="563" y="0"/>
                    <a:pt x="443"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2" name="Google Shape;831;p39">
              <a:extLst>
                <a:ext uri="{FF2B5EF4-FFF2-40B4-BE49-F238E27FC236}">
                  <a16:creationId xmlns:a16="http://schemas.microsoft.com/office/drawing/2014/main" id="{84DCC282-8191-D940-A41E-2E6B350B3457}"/>
                </a:ext>
              </a:extLst>
            </p:cNvPr>
            <p:cNvSpPr/>
            <p:nvPr/>
          </p:nvSpPr>
          <p:spPr>
            <a:xfrm>
              <a:off x="6039692" y="4136674"/>
              <a:ext cx="114168" cy="106965"/>
            </a:xfrm>
            <a:custGeom>
              <a:avLst/>
              <a:gdLst/>
              <a:ahLst/>
              <a:cxnLst/>
              <a:rect l="l" t="t" r="r" b="b"/>
              <a:pathLst>
                <a:path w="951" h="891" extrusionOk="0">
                  <a:moveTo>
                    <a:pt x="445" y="152"/>
                  </a:moveTo>
                  <a:cubicBezTo>
                    <a:pt x="532" y="152"/>
                    <a:pt x="624" y="192"/>
                    <a:pt x="683" y="256"/>
                  </a:cubicBezTo>
                  <a:cubicBezTo>
                    <a:pt x="799" y="372"/>
                    <a:pt x="774" y="543"/>
                    <a:pt x="658" y="652"/>
                  </a:cubicBezTo>
                  <a:cubicBezTo>
                    <a:pt x="599" y="706"/>
                    <a:pt x="525" y="735"/>
                    <a:pt x="452" y="735"/>
                  </a:cubicBezTo>
                  <a:cubicBezTo>
                    <a:pt x="374" y="735"/>
                    <a:pt x="298" y="703"/>
                    <a:pt x="238" y="634"/>
                  </a:cubicBezTo>
                  <a:cubicBezTo>
                    <a:pt x="129" y="500"/>
                    <a:pt x="171" y="287"/>
                    <a:pt x="336" y="220"/>
                  </a:cubicBezTo>
                  <a:cubicBezTo>
                    <a:pt x="360" y="208"/>
                    <a:pt x="378" y="183"/>
                    <a:pt x="384" y="159"/>
                  </a:cubicBezTo>
                  <a:cubicBezTo>
                    <a:pt x="404" y="154"/>
                    <a:pt x="424" y="152"/>
                    <a:pt x="445" y="152"/>
                  </a:cubicBezTo>
                  <a:close/>
                  <a:moveTo>
                    <a:pt x="449" y="0"/>
                  </a:moveTo>
                  <a:cubicBezTo>
                    <a:pt x="376" y="0"/>
                    <a:pt x="304" y="18"/>
                    <a:pt x="238" y="55"/>
                  </a:cubicBezTo>
                  <a:cubicBezTo>
                    <a:pt x="208" y="74"/>
                    <a:pt x="196" y="98"/>
                    <a:pt x="202" y="122"/>
                  </a:cubicBezTo>
                  <a:cubicBezTo>
                    <a:pt x="74" y="220"/>
                    <a:pt x="1" y="372"/>
                    <a:pt x="31" y="530"/>
                  </a:cubicBezTo>
                  <a:cubicBezTo>
                    <a:pt x="62" y="719"/>
                    <a:pt x="232" y="871"/>
                    <a:pt x="421" y="890"/>
                  </a:cubicBezTo>
                  <a:cubicBezTo>
                    <a:pt x="429" y="890"/>
                    <a:pt x="438" y="891"/>
                    <a:pt x="446" y="891"/>
                  </a:cubicBezTo>
                  <a:cubicBezTo>
                    <a:pt x="621" y="891"/>
                    <a:pt x="796" y="773"/>
                    <a:pt x="872" y="616"/>
                  </a:cubicBezTo>
                  <a:cubicBezTo>
                    <a:pt x="951" y="445"/>
                    <a:pt x="908" y="250"/>
                    <a:pt x="774" y="128"/>
                  </a:cubicBezTo>
                  <a:cubicBezTo>
                    <a:pt x="684" y="46"/>
                    <a:pt x="566" y="0"/>
                    <a:pt x="44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3" name="Google Shape;832;p39">
              <a:extLst>
                <a:ext uri="{FF2B5EF4-FFF2-40B4-BE49-F238E27FC236}">
                  <a16:creationId xmlns:a16="http://schemas.microsoft.com/office/drawing/2014/main" id="{A78C26F9-0ADC-6445-939B-6F8F33319C4C}"/>
                </a:ext>
              </a:extLst>
            </p:cNvPr>
            <p:cNvSpPr/>
            <p:nvPr/>
          </p:nvSpPr>
          <p:spPr>
            <a:xfrm>
              <a:off x="6223244" y="4083493"/>
              <a:ext cx="114168" cy="106724"/>
            </a:xfrm>
            <a:custGeom>
              <a:avLst/>
              <a:gdLst/>
              <a:ahLst/>
              <a:cxnLst/>
              <a:rect l="l" t="t" r="r" b="b"/>
              <a:pathLst>
                <a:path w="951" h="889" extrusionOk="0">
                  <a:moveTo>
                    <a:pt x="447" y="150"/>
                  </a:moveTo>
                  <a:cubicBezTo>
                    <a:pt x="537" y="150"/>
                    <a:pt x="625" y="191"/>
                    <a:pt x="689" y="255"/>
                  </a:cubicBezTo>
                  <a:cubicBezTo>
                    <a:pt x="805" y="370"/>
                    <a:pt x="774" y="541"/>
                    <a:pt x="658" y="651"/>
                  </a:cubicBezTo>
                  <a:cubicBezTo>
                    <a:pt x="599" y="704"/>
                    <a:pt x="525" y="733"/>
                    <a:pt x="452" y="733"/>
                  </a:cubicBezTo>
                  <a:cubicBezTo>
                    <a:pt x="376" y="733"/>
                    <a:pt x="300" y="701"/>
                    <a:pt x="244" y="632"/>
                  </a:cubicBezTo>
                  <a:cubicBezTo>
                    <a:pt x="128" y="498"/>
                    <a:pt x="171" y="285"/>
                    <a:pt x="336" y="218"/>
                  </a:cubicBezTo>
                  <a:cubicBezTo>
                    <a:pt x="366" y="206"/>
                    <a:pt x="378" y="182"/>
                    <a:pt x="384" y="157"/>
                  </a:cubicBezTo>
                  <a:cubicBezTo>
                    <a:pt x="405" y="153"/>
                    <a:pt x="426" y="150"/>
                    <a:pt x="447" y="150"/>
                  </a:cubicBezTo>
                  <a:close/>
                  <a:moveTo>
                    <a:pt x="444" y="0"/>
                  </a:moveTo>
                  <a:cubicBezTo>
                    <a:pt x="373" y="0"/>
                    <a:pt x="302" y="17"/>
                    <a:pt x="238" y="54"/>
                  </a:cubicBezTo>
                  <a:cubicBezTo>
                    <a:pt x="208" y="72"/>
                    <a:pt x="195" y="96"/>
                    <a:pt x="202" y="127"/>
                  </a:cubicBezTo>
                  <a:cubicBezTo>
                    <a:pt x="74" y="218"/>
                    <a:pt x="1" y="370"/>
                    <a:pt x="31" y="529"/>
                  </a:cubicBezTo>
                  <a:cubicBezTo>
                    <a:pt x="61" y="718"/>
                    <a:pt x="232" y="870"/>
                    <a:pt x="421" y="888"/>
                  </a:cubicBezTo>
                  <a:cubicBezTo>
                    <a:pt x="429" y="889"/>
                    <a:pt x="438" y="889"/>
                    <a:pt x="447" y="889"/>
                  </a:cubicBezTo>
                  <a:cubicBezTo>
                    <a:pt x="626" y="889"/>
                    <a:pt x="796" y="771"/>
                    <a:pt x="872" y="614"/>
                  </a:cubicBezTo>
                  <a:cubicBezTo>
                    <a:pt x="951" y="443"/>
                    <a:pt x="914" y="249"/>
                    <a:pt x="774" y="127"/>
                  </a:cubicBezTo>
                  <a:cubicBezTo>
                    <a:pt x="683" y="47"/>
                    <a:pt x="563" y="0"/>
                    <a:pt x="44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4" name="Google Shape;833;p39">
              <a:extLst>
                <a:ext uri="{FF2B5EF4-FFF2-40B4-BE49-F238E27FC236}">
                  <a16:creationId xmlns:a16="http://schemas.microsoft.com/office/drawing/2014/main" id="{EE75646A-6085-1B42-8D72-B3A560DADA50}"/>
                </a:ext>
              </a:extLst>
            </p:cNvPr>
            <p:cNvSpPr/>
            <p:nvPr/>
          </p:nvSpPr>
          <p:spPr>
            <a:xfrm>
              <a:off x="6373903" y="4013746"/>
              <a:ext cx="114168" cy="107085"/>
            </a:xfrm>
            <a:custGeom>
              <a:avLst/>
              <a:gdLst/>
              <a:ahLst/>
              <a:cxnLst/>
              <a:rect l="l" t="t" r="r" b="b"/>
              <a:pathLst>
                <a:path w="951" h="892" extrusionOk="0">
                  <a:moveTo>
                    <a:pt x="445" y="153"/>
                  </a:moveTo>
                  <a:cubicBezTo>
                    <a:pt x="532" y="153"/>
                    <a:pt x="624" y="193"/>
                    <a:pt x="689" y="257"/>
                  </a:cubicBezTo>
                  <a:cubicBezTo>
                    <a:pt x="804" y="373"/>
                    <a:pt x="774" y="543"/>
                    <a:pt x="658" y="653"/>
                  </a:cubicBezTo>
                  <a:cubicBezTo>
                    <a:pt x="599" y="706"/>
                    <a:pt x="525" y="735"/>
                    <a:pt x="452" y="735"/>
                  </a:cubicBezTo>
                  <a:cubicBezTo>
                    <a:pt x="375" y="735"/>
                    <a:pt x="300" y="703"/>
                    <a:pt x="244" y="635"/>
                  </a:cubicBezTo>
                  <a:cubicBezTo>
                    <a:pt x="128" y="501"/>
                    <a:pt x="171" y="287"/>
                    <a:pt x="335" y="220"/>
                  </a:cubicBezTo>
                  <a:cubicBezTo>
                    <a:pt x="366" y="208"/>
                    <a:pt x="378" y="184"/>
                    <a:pt x="384" y="160"/>
                  </a:cubicBezTo>
                  <a:cubicBezTo>
                    <a:pt x="404" y="155"/>
                    <a:pt x="424" y="153"/>
                    <a:pt x="445" y="153"/>
                  </a:cubicBezTo>
                  <a:close/>
                  <a:moveTo>
                    <a:pt x="449" y="1"/>
                  </a:moveTo>
                  <a:cubicBezTo>
                    <a:pt x="376" y="1"/>
                    <a:pt x="303" y="19"/>
                    <a:pt x="238" y="56"/>
                  </a:cubicBezTo>
                  <a:cubicBezTo>
                    <a:pt x="207" y="74"/>
                    <a:pt x="195" y="99"/>
                    <a:pt x="201" y="123"/>
                  </a:cubicBezTo>
                  <a:cubicBezTo>
                    <a:pt x="73" y="220"/>
                    <a:pt x="0" y="373"/>
                    <a:pt x="31" y="531"/>
                  </a:cubicBezTo>
                  <a:cubicBezTo>
                    <a:pt x="61" y="720"/>
                    <a:pt x="232" y="872"/>
                    <a:pt x="421" y="890"/>
                  </a:cubicBezTo>
                  <a:cubicBezTo>
                    <a:pt x="429" y="891"/>
                    <a:pt x="438" y="891"/>
                    <a:pt x="447" y="891"/>
                  </a:cubicBezTo>
                  <a:cubicBezTo>
                    <a:pt x="626" y="891"/>
                    <a:pt x="796" y="773"/>
                    <a:pt x="871" y="616"/>
                  </a:cubicBezTo>
                  <a:cubicBezTo>
                    <a:pt x="950" y="446"/>
                    <a:pt x="914" y="251"/>
                    <a:pt x="774" y="129"/>
                  </a:cubicBezTo>
                  <a:cubicBezTo>
                    <a:pt x="684" y="47"/>
                    <a:pt x="566" y="1"/>
                    <a:pt x="44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5" name="Google Shape;834;p39">
              <a:extLst>
                <a:ext uri="{FF2B5EF4-FFF2-40B4-BE49-F238E27FC236}">
                  <a16:creationId xmlns:a16="http://schemas.microsoft.com/office/drawing/2014/main" id="{E8521140-2147-E74E-9192-04D5A09B51F2}"/>
                </a:ext>
              </a:extLst>
            </p:cNvPr>
            <p:cNvSpPr/>
            <p:nvPr/>
          </p:nvSpPr>
          <p:spPr>
            <a:xfrm>
              <a:off x="6480624" y="3940638"/>
              <a:ext cx="114168" cy="106484"/>
            </a:xfrm>
            <a:custGeom>
              <a:avLst/>
              <a:gdLst/>
              <a:ahLst/>
              <a:cxnLst/>
              <a:rect l="l" t="t" r="r" b="b"/>
              <a:pathLst>
                <a:path w="951" h="887" extrusionOk="0">
                  <a:moveTo>
                    <a:pt x="450" y="152"/>
                  </a:moveTo>
                  <a:cubicBezTo>
                    <a:pt x="536" y="152"/>
                    <a:pt x="625" y="188"/>
                    <a:pt x="683" y="251"/>
                  </a:cubicBezTo>
                  <a:cubicBezTo>
                    <a:pt x="798" y="373"/>
                    <a:pt x="774" y="543"/>
                    <a:pt x="658" y="653"/>
                  </a:cubicBezTo>
                  <a:cubicBezTo>
                    <a:pt x="597" y="706"/>
                    <a:pt x="523" y="733"/>
                    <a:pt x="450" y="733"/>
                  </a:cubicBezTo>
                  <a:cubicBezTo>
                    <a:pt x="372" y="733"/>
                    <a:pt x="295" y="701"/>
                    <a:pt x="238" y="635"/>
                  </a:cubicBezTo>
                  <a:cubicBezTo>
                    <a:pt x="128" y="501"/>
                    <a:pt x="171" y="287"/>
                    <a:pt x="336" y="214"/>
                  </a:cubicBezTo>
                  <a:cubicBezTo>
                    <a:pt x="360" y="208"/>
                    <a:pt x="378" y="184"/>
                    <a:pt x="384" y="159"/>
                  </a:cubicBezTo>
                  <a:cubicBezTo>
                    <a:pt x="406" y="154"/>
                    <a:pt x="428" y="152"/>
                    <a:pt x="450" y="152"/>
                  </a:cubicBezTo>
                  <a:close/>
                  <a:moveTo>
                    <a:pt x="448" y="1"/>
                  </a:moveTo>
                  <a:cubicBezTo>
                    <a:pt x="374" y="1"/>
                    <a:pt x="300" y="19"/>
                    <a:pt x="232" y="56"/>
                  </a:cubicBezTo>
                  <a:cubicBezTo>
                    <a:pt x="202" y="68"/>
                    <a:pt x="195" y="99"/>
                    <a:pt x="195" y="123"/>
                  </a:cubicBezTo>
                  <a:cubicBezTo>
                    <a:pt x="74" y="214"/>
                    <a:pt x="1" y="373"/>
                    <a:pt x="31" y="531"/>
                  </a:cubicBezTo>
                  <a:cubicBezTo>
                    <a:pt x="61" y="720"/>
                    <a:pt x="226" y="872"/>
                    <a:pt x="415" y="884"/>
                  </a:cubicBezTo>
                  <a:cubicBezTo>
                    <a:pt x="427" y="886"/>
                    <a:pt x="440" y="886"/>
                    <a:pt x="452" y="886"/>
                  </a:cubicBezTo>
                  <a:cubicBezTo>
                    <a:pt x="628" y="886"/>
                    <a:pt x="798" y="769"/>
                    <a:pt x="872" y="610"/>
                  </a:cubicBezTo>
                  <a:cubicBezTo>
                    <a:pt x="951" y="446"/>
                    <a:pt x="908" y="251"/>
                    <a:pt x="774" y="129"/>
                  </a:cubicBezTo>
                  <a:cubicBezTo>
                    <a:pt x="684" y="46"/>
                    <a:pt x="566" y="1"/>
                    <a:pt x="44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6" name="Google Shape;835;p39">
              <a:extLst>
                <a:ext uri="{FF2B5EF4-FFF2-40B4-BE49-F238E27FC236}">
                  <a16:creationId xmlns:a16="http://schemas.microsoft.com/office/drawing/2014/main" id="{92175FBF-8730-4249-95F0-BBE80F628D77}"/>
                </a:ext>
              </a:extLst>
            </p:cNvPr>
            <p:cNvSpPr/>
            <p:nvPr/>
          </p:nvSpPr>
          <p:spPr>
            <a:xfrm>
              <a:off x="6610755" y="3816630"/>
              <a:ext cx="114168" cy="106844"/>
            </a:xfrm>
            <a:custGeom>
              <a:avLst/>
              <a:gdLst/>
              <a:ahLst/>
              <a:cxnLst/>
              <a:rect l="l" t="t" r="r" b="b"/>
              <a:pathLst>
                <a:path w="951" h="890" extrusionOk="0">
                  <a:moveTo>
                    <a:pt x="444" y="150"/>
                  </a:moveTo>
                  <a:cubicBezTo>
                    <a:pt x="531" y="150"/>
                    <a:pt x="619" y="190"/>
                    <a:pt x="683" y="254"/>
                  </a:cubicBezTo>
                  <a:cubicBezTo>
                    <a:pt x="799" y="370"/>
                    <a:pt x="774" y="541"/>
                    <a:pt x="659" y="650"/>
                  </a:cubicBezTo>
                  <a:cubicBezTo>
                    <a:pt x="597" y="706"/>
                    <a:pt x="523" y="735"/>
                    <a:pt x="450" y="735"/>
                  </a:cubicBezTo>
                  <a:cubicBezTo>
                    <a:pt x="372" y="735"/>
                    <a:pt x="295" y="702"/>
                    <a:pt x="238" y="632"/>
                  </a:cubicBezTo>
                  <a:cubicBezTo>
                    <a:pt x="129" y="504"/>
                    <a:pt x="165" y="285"/>
                    <a:pt x="336" y="218"/>
                  </a:cubicBezTo>
                  <a:cubicBezTo>
                    <a:pt x="360" y="206"/>
                    <a:pt x="378" y="181"/>
                    <a:pt x="384" y="157"/>
                  </a:cubicBezTo>
                  <a:cubicBezTo>
                    <a:pt x="404" y="152"/>
                    <a:pt x="424" y="150"/>
                    <a:pt x="444" y="150"/>
                  </a:cubicBezTo>
                  <a:close/>
                  <a:moveTo>
                    <a:pt x="441" y="0"/>
                  </a:moveTo>
                  <a:cubicBezTo>
                    <a:pt x="370" y="0"/>
                    <a:pt x="298" y="17"/>
                    <a:pt x="232" y="53"/>
                  </a:cubicBezTo>
                  <a:cubicBezTo>
                    <a:pt x="202" y="72"/>
                    <a:pt x="196" y="102"/>
                    <a:pt x="196" y="127"/>
                  </a:cubicBezTo>
                  <a:cubicBezTo>
                    <a:pt x="74" y="218"/>
                    <a:pt x="1" y="370"/>
                    <a:pt x="31" y="535"/>
                  </a:cubicBezTo>
                  <a:cubicBezTo>
                    <a:pt x="62" y="717"/>
                    <a:pt x="226" y="870"/>
                    <a:pt x="415" y="888"/>
                  </a:cubicBezTo>
                  <a:cubicBezTo>
                    <a:pt x="427" y="889"/>
                    <a:pt x="439" y="890"/>
                    <a:pt x="451" y="890"/>
                  </a:cubicBezTo>
                  <a:cubicBezTo>
                    <a:pt x="627" y="890"/>
                    <a:pt x="798" y="768"/>
                    <a:pt x="872" y="614"/>
                  </a:cubicBezTo>
                  <a:cubicBezTo>
                    <a:pt x="951" y="443"/>
                    <a:pt x="908" y="254"/>
                    <a:pt x="768" y="127"/>
                  </a:cubicBezTo>
                  <a:cubicBezTo>
                    <a:pt x="677" y="47"/>
                    <a:pt x="559" y="0"/>
                    <a:pt x="44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7" name="Google Shape;836;p39">
              <a:extLst>
                <a:ext uri="{FF2B5EF4-FFF2-40B4-BE49-F238E27FC236}">
                  <a16:creationId xmlns:a16="http://schemas.microsoft.com/office/drawing/2014/main" id="{9F84DA81-C4D2-CC4C-97F2-7706A6B23586}"/>
                </a:ext>
              </a:extLst>
            </p:cNvPr>
            <p:cNvSpPr/>
            <p:nvPr/>
          </p:nvSpPr>
          <p:spPr>
            <a:xfrm>
              <a:off x="6472581" y="1710413"/>
              <a:ext cx="211408" cy="214529"/>
            </a:xfrm>
            <a:custGeom>
              <a:avLst/>
              <a:gdLst/>
              <a:ahLst/>
              <a:cxnLst/>
              <a:rect l="l" t="t" r="r" b="b"/>
              <a:pathLst>
                <a:path w="1761" h="1787" extrusionOk="0">
                  <a:moveTo>
                    <a:pt x="308" y="146"/>
                  </a:moveTo>
                  <a:cubicBezTo>
                    <a:pt x="422" y="146"/>
                    <a:pt x="563" y="274"/>
                    <a:pt x="616" y="349"/>
                  </a:cubicBezTo>
                  <a:cubicBezTo>
                    <a:pt x="683" y="453"/>
                    <a:pt x="756" y="587"/>
                    <a:pt x="884" y="623"/>
                  </a:cubicBezTo>
                  <a:cubicBezTo>
                    <a:pt x="903" y="628"/>
                    <a:pt x="921" y="630"/>
                    <a:pt x="938" y="630"/>
                  </a:cubicBezTo>
                  <a:cubicBezTo>
                    <a:pt x="1040" y="630"/>
                    <a:pt x="1118" y="559"/>
                    <a:pt x="1170" y="471"/>
                  </a:cubicBezTo>
                  <a:cubicBezTo>
                    <a:pt x="1223" y="385"/>
                    <a:pt x="1263" y="249"/>
                    <a:pt x="1374" y="249"/>
                  </a:cubicBezTo>
                  <a:cubicBezTo>
                    <a:pt x="1390" y="249"/>
                    <a:pt x="1407" y="252"/>
                    <a:pt x="1426" y="258"/>
                  </a:cubicBezTo>
                  <a:cubicBezTo>
                    <a:pt x="1596" y="319"/>
                    <a:pt x="1609" y="513"/>
                    <a:pt x="1578" y="660"/>
                  </a:cubicBezTo>
                  <a:cubicBezTo>
                    <a:pt x="1535" y="861"/>
                    <a:pt x="1450" y="1056"/>
                    <a:pt x="1359" y="1238"/>
                  </a:cubicBezTo>
                  <a:cubicBezTo>
                    <a:pt x="1316" y="1324"/>
                    <a:pt x="1267" y="1409"/>
                    <a:pt x="1213" y="1494"/>
                  </a:cubicBezTo>
                  <a:cubicBezTo>
                    <a:pt x="1203" y="1514"/>
                    <a:pt x="1110" y="1641"/>
                    <a:pt x="1061" y="1641"/>
                  </a:cubicBezTo>
                  <a:cubicBezTo>
                    <a:pt x="1050" y="1641"/>
                    <a:pt x="1041" y="1633"/>
                    <a:pt x="1036" y="1616"/>
                  </a:cubicBezTo>
                  <a:cubicBezTo>
                    <a:pt x="1024" y="1573"/>
                    <a:pt x="993" y="1561"/>
                    <a:pt x="963" y="1561"/>
                  </a:cubicBezTo>
                  <a:cubicBezTo>
                    <a:pt x="756" y="1257"/>
                    <a:pt x="543" y="958"/>
                    <a:pt x="329" y="654"/>
                  </a:cubicBezTo>
                  <a:cubicBezTo>
                    <a:pt x="244" y="538"/>
                    <a:pt x="110" y="367"/>
                    <a:pt x="195" y="215"/>
                  </a:cubicBezTo>
                  <a:cubicBezTo>
                    <a:pt x="224" y="166"/>
                    <a:pt x="264" y="146"/>
                    <a:pt x="308" y="146"/>
                  </a:cubicBezTo>
                  <a:close/>
                  <a:moveTo>
                    <a:pt x="319" y="0"/>
                  </a:moveTo>
                  <a:cubicBezTo>
                    <a:pt x="309" y="0"/>
                    <a:pt x="298" y="1"/>
                    <a:pt x="287" y="2"/>
                  </a:cubicBezTo>
                  <a:cubicBezTo>
                    <a:pt x="98" y="14"/>
                    <a:pt x="1" y="197"/>
                    <a:pt x="25" y="373"/>
                  </a:cubicBezTo>
                  <a:cubicBezTo>
                    <a:pt x="37" y="489"/>
                    <a:pt x="98" y="587"/>
                    <a:pt x="165" y="684"/>
                  </a:cubicBezTo>
                  <a:cubicBezTo>
                    <a:pt x="244" y="800"/>
                    <a:pt x="323" y="909"/>
                    <a:pt x="403" y="1025"/>
                  </a:cubicBezTo>
                  <a:cubicBezTo>
                    <a:pt x="573" y="1263"/>
                    <a:pt x="738" y="1500"/>
                    <a:pt x="902" y="1738"/>
                  </a:cubicBezTo>
                  <a:cubicBezTo>
                    <a:pt x="921" y="1761"/>
                    <a:pt x="943" y="1770"/>
                    <a:pt x="967" y="1770"/>
                  </a:cubicBezTo>
                  <a:cubicBezTo>
                    <a:pt x="974" y="1770"/>
                    <a:pt x="980" y="1770"/>
                    <a:pt x="987" y="1768"/>
                  </a:cubicBezTo>
                  <a:cubicBezTo>
                    <a:pt x="1006" y="1774"/>
                    <a:pt x="1030" y="1780"/>
                    <a:pt x="1054" y="1786"/>
                  </a:cubicBezTo>
                  <a:cubicBezTo>
                    <a:pt x="1059" y="1787"/>
                    <a:pt x="1063" y="1787"/>
                    <a:pt x="1068" y="1787"/>
                  </a:cubicBezTo>
                  <a:cubicBezTo>
                    <a:pt x="1153" y="1787"/>
                    <a:pt x="1221" y="1734"/>
                    <a:pt x="1274" y="1665"/>
                  </a:cubicBezTo>
                  <a:cubicBezTo>
                    <a:pt x="1414" y="1494"/>
                    <a:pt x="1511" y="1293"/>
                    <a:pt x="1596" y="1092"/>
                  </a:cubicBezTo>
                  <a:cubicBezTo>
                    <a:pt x="1676" y="897"/>
                    <a:pt x="1761" y="672"/>
                    <a:pt x="1736" y="465"/>
                  </a:cubicBezTo>
                  <a:cubicBezTo>
                    <a:pt x="1718" y="282"/>
                    <a:pt x="1596" y="130"/>
                    <a:pt x="1408" y="99"/>
                  </a:cubicBezTo>
                  <a:cubicBezTo>
                    <a:pt x="1393" y="97"/>
                    <a:pt x="1380" y="96"/>
                    <a:pt x="1367" y="96"/>
                  </a:cubicBezTo>
                  <a:cubicBezTo>
                    <a:pt x="1216" y="96"/>
                    <a:pt x="1134" y="220"/>
                    <a:pt x="1066" y="349"/>
                  </a:cubicBezTo>
                  <a:cubicBezTo>
                    <a:pt x="1039" y="399"/>
                    <a:pt x="1006" y="479"/>
                    <a:pt x="945" y="479"/>
                  </a:cubicBezTo>
                  <a:cubicBezTo>
                    <a:pt x="939" y="479"/>
                    <a:pt x="933" y="478"/>
                    <a:pt x="926" y="477"/>
                  </a:cubicBezTo>
                  <a:cubicBezTo>
                    <a:pt x="853" y="459"/>
                    <a:pt x="798" y="355"/>
                    <a:pt x="762" y="300"/>
                  </a:cubicBezTo>
                  <a:cubicBezTo>
                    <a:pt x="664" y="150"/>
                    <a:pt x="511" y="0"/>
                    <a:pt x="31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8" name="Google Shape;837;p39">
              <a:extLst>
                <a:ext uri="{FF2B5EF4-FFF2-40B4-BE49-F238E27FC236}">
                  <a16:creationId xmlns:a16="http://schemas.microsoft.com/office/drawing/2014/main" id="{5FAFD5EE-9AF3-874F-A331-0E275F0D73A2}"/>
                </a:ext>
              </a:extLst>
            </p:cNvPr>
            <p:cNvSpPr/>
            <p:nvPr/>
          </p:nvSpPr>
          <p:spPr>
            <a:xfrm>
              <a:off x="4746906" y="3316996"/>
              <a:ext cx="27251" cy="1265807"/>
            </a:xfrm>
            <a:custGeom>
              <a:avLst/>
              <a:gdLst/>
              <a:ahLst/>
              <a:cxnLst/>
              <a:rect l="l" t="t" r="r" b="b"/>
              <a:pathLst>
                <a:path w="227" h="10544" extrusionOk="0">
                  <a:moveTo>
                    <a:pt x="152" y="1"/>
                  </a:moveTo>
                  <a:cubicBezTo>
                    <a:pt x="115" y="1"/>
                    <a:pt x="77" y="25"/>
                    <a:pt x="74" y="74"/>
                  </a:cubicBezTo>
                  <a:cubicBezTo>
                    <a:pt x="44" y="1420"/>
                    <a:pt x="25" y="2772"/>
                    <a:pt x="13" y="4124"/>
                  </a:cubicBezTo>
                  <a:cubicBezTo>
                    <a:pt x="1" y="5476"/>
                    <a:pt x="1" y="6835"/>
                    <a:pt x="7" y="8193"/>
                  </a:cubicBezTo>
                  <a:cubicBezTo>
                    <a:pt x="13" y="8954"/>
                    <a:pt x="19" y="9709"/>
                    <a:pt x="31" y="10471"/>
                  </a:cubicBezTo>
                  <a:cubicBezTo>
                    <a:pt x="34" y="10520"/>
                    <a:pt x="74" y="10544"/>
                    <a:pt x="112" y="10544"/>
                  </a:cubicBezTo>
                  <a:cubicBezTo>
                    <a:pt x="150" y="10544"/>
                    <a:pt x="187" y="10520"/>
                    <a:pt x="184" y="10471"/>
                  </a:cubicBezTo>
                  <a:cubicBezTo>
                    <a:pt x="165" y="9125"/>
                    <a:pt x="153" y="7773"/>
                    <a:pt x="153" y="6420"/>
                  </a:cubicBezTo>
                  <a:cubicBezTo>
                    <a:pt x="153" y="5068"/>
                    <a:pt x="165" y="3710"/>
                    <a:pt x="184" y="2352"/>
                  </a:cubicBezTo>
                  <a:cubicBezTo>
                    <a:pt x="196" y="1590"/>
                    <a:pt x="208" y="829"/>
                    <a:pt x="226" y="74"/>
                  </a:cubicBezTo>
                  <a:cubicBezTo>
                    <a:pt x="226" y="25"/>
                    <a:pt x="190" y="1"/>
                    <a:pt x="15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9" name="Google Shape;838;p39">
              <a:extLst>
                <a:ext uri="{FF2B5EF4-FFF2-40B4-BE49-F238E27FC236}">
                  <a16:creationId xmlns:a16="http://schemas.microsoft.com/office/drawing/2014/main" id="{AA69F16A-02E8-5C4E-AD00-7B11E2836169}"/>
                </a:ext>
              </a:extLst>
            </p:cNvPr>
            <p:cNvSpPr/>
            <p:nvPr/>
          </p:nvSpPr>
          <p:spPr>
            <a:xfrm>
              <a:off x="7447242" y="3287345"/>
              <a:ext cx="171551" cy="1286216"/>
            </a:xfrm>
            <a:custGeom>
              <a:avLst/>
              <a:gdLst/>
              <a:ahLst/>
              <a:cxnLst/>
              <a:rect l="l" t="t" r="r" b="b"/>
              <a:pathLst>
                <a:path w="1429" h="10714" extrusionOk="0">
                  <a:moveTo>
                    <a:pt x="953" y="2179"/>
                  </a:moveTo>
                  <a:cubicBezTo>
                    <a:pt x="1031" y="2179"/>
                    <a:pt x="1109" y="2215"/>
                    <a:pt x="1146" y="2288"/>
                  </a:cubicBezTo>
                  <a:cubicBezTo>
                    <a:pt x="1201" y="2404"/>
                    <a:pt x="1067" y="2495"/>
                    <a:pt x="975" y="2532"/>
                  </a:cubicBezTo>
                  <a:cubicBezTo>
                    <a:pt x="931" y="2545"/>
                    <a:pt x="886" y="2552"/>
                    <a:pt x="841" y="2552"/>
                  </a:cubicBezTo>
                  <a:cubicBezTo>
                    <a:pt x="786" y="2552"/>
                    <a:pt x="730" y="2542"/>
                    <a:pt x="677" y="2526"/>
                  </a:cubicBezTo>
                  <a:cubicBezTo>
                    <a:pt x="634" y="2513"/>
                    <a:pt x="598" y="2501"/>
                    <a:pt x="561" y="2483"/>
                  </a:cubicBezTo>
                  <a:cubicBezTo>
                    <a:pt x="573" y="2465"/>
                    <a:pt x="585" y="2446"/>
                    <a:pt x="598" y="2434"/>
                  </a:cubicBezTo>
                  <a:cubicBezTo>
                    <a:pt x="665" y="2337"/>
                    <a:pt x="756" y="2233"/>
                    <a:pt x="878" y="2191"/>
                  </a:cubicBezTo>
                  <a:cubicBezTo>
                    <a:pt x="902" y="2183"/>
                    <a:pt x="927" y="2179"/>
                    <a:pt x="953" y="2179"/>
                  </a:cubicBezTo>
                  <a:close/>
                  <a:moveTo>
                    <a:pt x="797" y="5527"/>
                  </a:moveTo>
                  <a:cubicBezTo>
                    <a:pt x="841" y="5527"/>
                    <a:pt x="865" y="5549"/>
                    <a:pt x="908" y="5565"/>
                  </a:cubicBezTo>
                  <a:cubicBezTo>
                    <a:pt x="908" y="5565"/>
                    <a:pt x="914" y="5571"/>
                    <a:pt x="920" y="5571"/>
                  </a:cubicBezTo>
                  <a:cubicBezTo>
                    <a:pt x="920" y="5577"/>
                    <a:pt x="920" y="5583"/>
                    <a:pt x="920" y="5583"/>
                  </a:cubicBezTo>
                  <a:cubicBezTo>
                    <a:pt x="908" y="5601"/>
                    <a:pt x="902" y="5620"/>
                    <a:pt x="890" y="5638"/>
                  </a:cubicBezTo>
                  <a:cubicBezTo>
                    <a:pt x="847" y="5699"/>
                    <a:pt x="762" y="5723"/>
                    <a:pt x="689" y="5729"/>
                  </a:cubicBezTo>
                  <a:cubicBezTo>
                    <a:pt x="628" y="5729"/>
                    <a:pt x="573" y="5717"/>
                    <a:pt x="525" y="5693"/>
                  </a:cubicBezTo>
                  <a:cubicBezTo>
                    <a:pt x="585" y="5601"/>
                    <a:pt x="671" y="5534"/>
                    <a:pt x="780" y="5528"/>
                  </a:cubicBezTo>
                  <a:cubicBezTo>
                    <a:pt x="786" y="5528"/>
                    <a:pt x="792" y="5527"/>
                    <a:pt x="797" y="5527"/>
                  </a:cubicBezTo>
                  <a:close/>
                  <a:moveTo>
                    <a:pt x="884" y="7861"/>
                  </a:moveTo>
                  <a:cubicBezTo>
                    <a:pt x="890" y="7861"/>
                    <a:pt x="896" y="7861"/>
                    <a:pt x="902" y="7861"/>
                  </a:cubicBezTo>
                  <a:cubicBezTo>
                    <a:pt x="1018" y="7867"/>
                    <a:pt x="1079" y="7965"/>
                    <a:pt x="987" y="8050"/>
                  </a:cubicBezTo>
                  <a:cubicBezTo>
                    <a:pt x="953" y="8084"/>
                    <a:pt x="913" y="8098"/>
                    <a:pt x="871" y="8098"/>
                  </a:cubicBezTo>
                  <a:cubicBezTo>
                    <a:pt x="810" y="8098"/>
                    <a:pt x="746" y="8068"/>
                    <a:pt x="695" y="8032"/>
                  </a:cubicBezTo>
                  <a:cubicBezTo>
                    <a:pt x="671" y="8013"/>
                    <a:pt x="646" y="7995"/>
                    <a:pt x="628" y="7977"/>
                  </a:cubicBezTo>
                  <a:cubicBezTo>
                    <a:pt x="697" y="7908"/>
                    <a:pt x="782" y="7861"/>
                    <a:pt x="884" y="7861"/>
                  </a:cubicBezTo>
                  <a:close/>
                  <a:moveTo>
                    <a:pt x="606" y="0"/>
                  </a:moveTo>
                  <a:cubicBezTo>
                    <a:pt x="583" y="0"/>
                    <a:pt x="559" y="10"/>
                    <a:pt x="543" y="34"/>
                  </a:cubicBezTo>
                  <a:cubicBezTo>
                    <a:pt x="360" y="315"/>
                    <a:pt x="226" y="625"/>
                    <a:pt x="141" y="954"/>
                  </a:cubicBezTo>
                  <a:cubicBezTo>
                    <a:pt x="56" y="1265"/>
                    <a:pt x="7" y="1600"/>
                    <a:pt x="56" y="1923"/>
                  </a:cubicBezTo>
                  <a:cubicBezTo>
                    <a:pt x="86" y="2148"/>
                    <a:pt x="183" y="2373"/>
                    <a:pt x="360" y="2526"/>
                  </a:cubicBezTo>
                  <a:cubicBezTo>
                    <a:pt x="348" y="2544"/>
                    <a:pt x="330" y="2568"/>
                    <a:pt x="317" y="2593"/>
                  </a:cubicBezTo>
                  <a:cubicBezTo>
                    <a:pt x="31" y="3147"/>
                    <a:pt x="1" y="3786"/>
                    <a:pt x="31" y="4395"/>
                  </a:cubicBezTo>
                  <a:cubicBezTo>
                    <a:pt x="43" y="4700"/>
                    <a:pt x="56" y="5023"/>
                    <a:pt x="123" y="5321"/>
                  </a:cubicBezTo>
                  <a:cubicBezTo>
                    <a:pt x="153" y="5474"/>
                    <a:pt x="220" y="5632"/>
                    <a:pt x="330" y="5742"/>
                  </a:cubicBezTo>
                  <a:cubicBezTo>
                    <a:pt x="305" y="5790"/>
                    <a:pt x="287" y="5845"/>
                    <a:pt x="263" y="5894"/>
                  </a:cubicBezTo>
                  <a:cubicBezTo>
                    <a:pt x="208" y="6028"/>
                    <a:pt x="165" y="6168"/>
                    <a:pt x="135" y="6308"/>
                  </a:cubicBezTo>
                  <a:cubicBezTo>
                    <a:pt x="68" y="6588"/>
                    <a:pt x="49" y="6881"/>
                    <a:pt x="92" y="7161"/>
                  </a:cubicBezTo>
                  <a:cubicBezTo>
                    <a:pt x="129" y="7447"/>
                    <a:pt x="232" y="7721"/>
                    <a:pt x="409" y="7953"/>
                  </a:cubicBezTo>
                  <a:cubicBezTo>
                    <a:pt x="415" y="7959"/>
                    <a:pt x="421" y="7971"/>
                    <a:pt x="427" y="7977"/>
                  </a:cubicBezTo>
                  <a:cubicBezTo>
                    <a:pt x="378" y="8056"/>
                    <a:pt x="336" y="8135"/>
                    <a:pt x="299" y="8221"/>
                  </a:cubicBezTo>
                  <a:cubicBezTo>
                    <a:pt x="183" y="8513"/>
                    <a:pt x="147" y="8854"/>
                    <a:pt x="141" y="9171"/>
                  </a:cubicBezTo>
                  <a:cubicBezTo>
                    <a:pt x="129" y="9506"/>
                    <a:pt x="171" y="9847"/>
                    <a:pt x="250" y="10176"/>
                  </a:cubicBezTo>
                  <a:cubicBezTo>
                    <a:pt x="293" y="10340"/>
                    <a:pt x="348" y="10505"/>
                    <a:pt x="415" y="10663"/>
                  </a:cubicBezTo>
                  <a:cubicBezTo>
                    <a:pt x="429" y="10699"/>
                    <a:pt x="460" y="10714"/>
                    <a:pt x="490" y="10714"/>
                  </a:cubicBezTo>
                  <a:cubicBezTo>
                    <a:pt x="538" y="10714"/>
                    <a:pt x="583" y="10676"/>
                    <a:pt x="561" y="10620"/>
                  </a:cubicBezTo>
                  <a:cubicBezTo>
                    <a:pt x="348" y="10103"/>
                    <a:pt x="257" y="9542"/>
                    <a:pt x="299" y="8982"/>
                  </a:cubicBezTo>
                  <a:cubicBezTo>
                    <a:pt x="317" y="8732"/>
                    <a:pt x="354" y="8458"/>
                    <a:pt x="464" y="8227"/>
                  </a:cubicBezTo>
                  <a:cubicBezTo>
                    <a:pt x="482" y="8184"/>
                    <a:pt x="506" y="8135"/>
                    <a:pt x="537" y="8093"/>
                  </a:cubicBezTo>
                  <a:cubicBezTo>
                    <a:pt x="635" y="8183"/>
                    <a:pt x="756" y="8255"/>
                    <a:pt x="877" y="8255"/>
                  </a:cubicBezTo>
                  <a:cubicBezTo>
                    <a:pt x="952" y="8255"/>
                    <a:pt x="1027" y="8227"/>
                    <a:pt x="1097" y="8160"/>
                  </a:cubicBezTo>
                  <a:cubicBezTo>
                    <a:pt x="1176" y="8080"/>
                    <a:pt x="1219" y="7946"/>
                    <a:pt x="1158" y="7843"/>
                  </a:cubicBezTo>
                  <a:cubicBezTo>
                    <a:pt x="1103" y="7748"/>
                    <a:pt x="994" y="7710"/>
                    <a:pt x="889" y="7710"/>
                  </a:cubicBezTo>
                  <a:cubicBezTo>
                    <a:pt x="867" y="7710"/>
                    <a:pt x="844" y="7712"/>
                    <a:pt x="823" y="7715"/>
                  </a:cubicBezTo>
                  <a:cubicBezTo>
                    <a:pt x="707" y="7727"/>
                    <a:pt x="610" y="7788"/>
                    <a:pt x="525" y="7867"/>
                  </a:cubicBezTo>
                  <a:cubicBezTo>
                    <a:pt x="427" y="7739"/>
                    <a:pt x="360" y="7587"/>
                    <a:pt x="311" y="7447"/>
                  </a:cubicBezTo>
                  <a:cubicBezTo>
                    <a:pt x="159" y="6996"/>
                    <a:pt x="208" y="6497"/>
                    <a:pt x="366" y="6052"/>
                  </a:cubicBezTo>
                  <a:cubicBezTo>
                    <a:pt x="391" y="5985"/>
                    <a:pt x="415" y="5906"/>
                    <a:pt x="451" y="5827"/>
                  </a:cubicBezTo>
                  <a:cubicBezTo>
                    <a:pt x="488" y="5851"/>
                    <a:pt x="531" y="5863"/>
                    <a:pt x="579" y="5869"/>
                  </a:cubicBezTo>
                  <a:cubicBezTo>
                    <a:pt x="608" y="5875"/>
                    <a:pt x="639" y="5878"/>
                    <a:pt x="669" y="5878"/>
                  </a:cubicBezTo>
                  <a:cubicBezTo>
                    <a:pt x="845" y="5878"/>
                    <a:pt x="1036" y="5787"/>
                    <a:pt x="1073" y="5595"/>
                  </a:cubicBezTo>
                  <a:cubicBezTo>
                    <a:pt x="1091" y="5461"/>
                    <a:pt x="939" y="5388"/>
                    <a:pt x="829" y="5376"/>
                  </a:cubicBezTo>
                  <a:cubicBezTo>
                    <a:pt x="817" y="5375"/>
                    <a:pt x="804" y="5374"/>
                    <a:pt x="792" y="5374"/>
                  </a:cubicBezTo>
                  <a:cubicBezTo>
                    <a:pt x="672" y="5374"/>
                    <a:pt x="559" y="5428"/>
                    <a:pt x="476" y="5516"/>
                  </a:cubicBezTo>
                  <a:cubicBezTo>
                    <a:pt x="451" y="5547"/>
                    <a:pt x="427" y="5571"/>
                    <a:pt x="409" y="5601"/>
                  </a:cubicBezTo>
                  <a:cubicBezTo>
                    <a:pt x="354" y="5534"/>
                    <a:pt x="311" y="5449"/>
                    <a:pt x="287" y="5358"/>
                  </a:cubicBezTo>
                  <a:cubicBezTo>
                    <a:pt x="220" y="5120"/>
                    <a:pt x="214" y="4864"/>
                    <a:pt x="196" y="4621"/>
                  </a:cubicBezTo>
                  <a:cubicBezTo>
                    <a:pt x="159" y="4115"/>
                    <a:pt x="147" y="3598"/>
                    <a:pt x="281" y="3104"/>
                  </a:cubicBezTo>
                  <a:cubicBezTo>
                    <a:pt x="330" y="2934"/>
                    <a:pt x="397" y="2763"/>
                    <a:pt x="482" y="2611"/>
                  </a:cubicBezTo>
                  <a:cubicBezTo>
                    <a:pt x="488" y="2611"/>
                    <a:pt x="488" y="2617"/>
                    <a:pt x="494" y="2617"/>
                  </a:cubicBezTo>
                  <a:cubicBezTo>
                    <a:pt x="597" y="2673"/>
                    <a:pt x="718" y="2705"/>
                    <a:pt x="837" y="2705"/>
                  </a:cubicBezTo>
                  <a:cubicBezTo>
                    <a:pt x="978" y="2705"/>
                    <a:pt x="1116" y="2659"/>
                    <a:pt x="1219" y="2550"/>
                  </a:cubicBezTo>
                  <a:cubicBezTo>
                    <a:pt x="1428" y="2335"/>
                    <a:pt x="1227" y="2026"/>
                    <a:pt x="960" y="2026"/>
                  </a:cubicBezTo>
                  <a:cubicBezTo>
                    <a:pt x="955" y="2026"/>
                    <a:pt x="950" y="2026"/>
                    <a:pt x="945" y="2026"/>
                  </a:cubicBezTo>
                  <a:cubicBezTo>
                    <a:pt x="726" y="2038"/>
                    <a:pt x="561" y="2209"/>
                    <a:pt x="439" y="2392"/>
                  </a:cubicBezTo>
                  <a:cubicBezTo>
                    <a:pt x="342" y="2294"/>
                    <a:pt x="269" y="2172"/>
                    <a:pt x="232" y="2038"/>
                  </a:cubicBezTo>
                  <a:cubicBezTo>
                    <a:pt x="165" y="1782"/>
                    <a:pt x="183" y="1508"/>
                    <a:pt x="226" y="1253"/>
                  </a:cubicBezTo>
                  <a:cubicBezTo>
                    <a:pt x="275" y="978"/>
                    <a:pt x="360" y="717"/>
                    <a:pt x="476" y="467"/>
                  </a:cubicBezTo>
                  <a:cubicBezTo>
                    <a:pt x="537" y="345"/>
                    <a:pt x="604" y="223"/>
                    <a:pt x="677" y="114"/>
                  </a:cubicBezTo>
                  <a:cubicBezTo>
                    <a:pt x="711" y="54"/>
                    <a:pt x="659" y="0"/>
                    <a:pt x="60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0" name="Google Shape;839;p39">
              <a:extLst>
                <a:ext uri="{FF2B5EF4-FFF2-40B4-BE49-F238E27FC236}">
                  <a16:creationId xmlns:a16="http://schemas.microsoft.com/office/drawing/2014/main" id="{E9FA1917-E7CC-1C40-9427-232333B1092C}"/>
                </a:ext>
              </a:extLst>
            </p:cNvPr>
            <p:cNvSpPr/>
            <p:nvPr/>
          </p:nvSpPr>
          <p:spPr>
            <a:xfrm>
              <a:off x="5073794" y="2137299"/>
              <a:ext cx="414773" cy="333979"/>
            </a:xfrm>
            <a:custGeom>
              <a:avLst/>
              <a:gdLst/>
              <a:ahLst/>
              <a:cxnLst/>
              <a:rect l="l" t="t" r="r" b="b"/>
              <a:pathLst>
                <a:path w="3455" h="2782" extrusionOk="0">
                  <a:moveTo>
                    <a:pt x="2193" y="557"/>
                  </a:moveTo>
                  <a:cubicBezTo>
                    <a:pt x="2193" y="569"/>
                    <a:pt x="2199" y="588"/>
                    <a:pt x="2205" y="600"/>
                  </a:cubicBezTo>
                  <a:cubicBezTo>
                    <a:pt x="2218" y="649"/>
                    <a:pt x="2224" y="703"/>
                    <a:pt x="2212" y="758"/>
                  </a:cubicBezTo>
                  <a:cubicBezTo>
                    <a:pt x="2202" y="778"/>
                    <a:pt x="2184" y="821"/>
                    <a:pt x="2158" y="821"/>
                  </a:cubicBezTo>
                  <a:cubicBezTo>
                    <a:pt x="2152" y="821"/>
                    <a:pt x="2146" y="819"/>
                    <a:pt x="2138" y="813"/>
                  </a:cubicBezTo>
                  <a:cubicBezTo>
                    <a:pt x="2108" y="795"/>
                    <a:pt x="2120" y="728"/>
                    <a:pt x="2126" y="697"/>
                  </a:cubicBezTo>
                  <a:cubicBezTo>
                    <a:pt x="2138" y="649"/>
                    <a:pt x="2163" y="600"/>
                    <a:pt x="2193" y="557"/>
                  </a:cubicBezTo>
                  <a:close/>
                  <a:moveTo>
                    <a:pt x="1133" y="667"/>
                  </a:moveTo>
                  <a:lnTo>
                    <a:pt x="1133" y="667"/>
                  </a:lnTo>
                  <a:cubicBezTo>
                    <a:pt x="1140" y="673"/>
                    <a:pt x="1146" y="673"/>
                    <a:pt x="1152" y="679"/>
                  </a:cubicBezTo>
                  <a:cubicBezTo>
                    <a:pt x="1207" y="716"/>
                    <a:pt x="1255" y="764"/>
                    <a:pt x="1292" y="819"/>
                  </a:cubicBezTo>
                  <a:cubicBezTo>
                    <a:pt x="1310" y="843"/>
                    <a:pt x="1328" y="874"/>
                    <a:pt x="1328" y="904"/>
                  </a:cubicBezTo>
                  <a:cubicBezTo>
                    <a:pt x="1328" y="929"/>
                    <a:pt x="1310" y="971"/>
                    <a:pt x="1280" y="971"/>
                  </a:cubicBezTo>
                  <a:cubicBezTo>
                    <a:pt x="1231" y="965"/>
                    <a:pt x="1176" y="850"/>
                    <a:pt x="1164" y="813"/>
                  </a:cubicBezTo>
                  <a:cubicBezTo>
                    <a:pt x="1146" y="764"/>
                    <a:pt x="1133" y="716"/>
                    <a:pt x="1133" y="667"/>
                  </a:cubicBezTo>
                  <a:close/>
                  <a:moveTo>
                    <a:pt x="626" y="1366"/>
                  </a:moveTo>
                  <a:cubicBezTo>
                    <a:pt x="636" y="1366"/>
                    <a:pt x="647" y="1366"/>
                    <a:pt x="658" y="1367"/>
                  </a:cubicBezTo>
                  <a:cubicBezTo>
                    <a:pt x="738" y="1367"/>
                    <a:pt x="817" y="1392"/>
                    <a:pt x="872" y="1446"/>
                  </a:cubicBezTo>
                  <a:cubicBezTo>
                    <a:pt x="816" y="1462"/>
                    <a:pt x="761" y="1472"/>
                    <a:pt x="707" y="1472"/>
                  </a:cubicBezTo>
                  <a:cubicBezTo>
                    <a:pt x="635" y="1472"/>
                    <a:pt x="566" y="1455"/>
                    <a:pt x="500" y="1410"/>
                  </a:cubicBezTo>
                  <a:cubicBezTo>
                    <a:pt x="494" y="1410"/>
                    <a:pt x="488" y="1404"/>
                    <a:pt x="482" y="1404"/>
                  </a:cubicBezTo>
                  <a:cubicBezTo>
                    <a:pt x="527" y="1378"/>
                    <a:pt x="573" y="1366"/>
                    <a:pt x="626" y="1366"/>
                  </a:cubicBezTo>
                  <a:close/>
                  <a:moveTo>
                    <a:pt x="2637" y="1341"/>
                  </a:moveTo>
                  <a:cubicBezTo>
                    <a:pt x="2760" y="1341"/>
                    <a:pt x="2858" y="1472"/>
                    <a:pt x="2869" y="1587"/>
                  </a:cubicBezTo>
                  <a:cubicBezTo>
                    <a:pt x="2875" y="1605"/>
                    <a:pt x="2875" y="1629"/>
                    <a:pt x="2869" y="1647"/>
                  </a:cubicBezTo>
                  <a:cubicBezTo>
                    <a:pt x="2857" y="1654"/>
                    <a:pt x="2845" y="1654"/>
                    <a:pt x="2827" y="1660"/>
                  </a:cubicBezTo>
                  <a:cubicBezTo>
                    <a:pt x="2785" y="1674"/>
                    <a:pt x="2734" y="1684"/>
                    <a:pt x="2683" y="1684"/>
                  </a:cubicBezTo>
                  <a:cubicBezTo>
                    <a:pt x="2608" y="1684"/>
                    <a:pt x="2533" y="1663"/>
                    <a:pt x="2486" y="1605"/>
                  </a:cubicBezTo>
                  <a:cubicBezTo>
                    <a:pt x="2406" y="1507"/>
                    <a:pt x="2498" y="1361"/>
                    <a:pt x="2614" y="1343"/>
                  </a:cubicBezTo>
                  <a:cubicBezTo>
                    <a:pt x="2622" y="1342"/>
                    <a:pt x="2629" y="1341"/>
                    <a:pt x="2637" y="1341"/>
                  </a:cubicBezTo>
                  <a:close/>
                  <a:moveTo>
                    <a:pt x="1661" y="1695"/>
                  </a:moveTo>
                  <a:cubicBezTo>
                    <a:pt x="1724" y="1695"/>
                    <a:pt x="1804" y="1742"/>
                    <a:pt x="1846" y="1788"/>
                  </a:cubicBezTo>
                  <a:cubicBezTo>
                    <a:pt x="1925" y="1873"/>
                    <a:pt x="1956" y="2007"/>
                    <a:pt x="1944" y="2123"/>
                  </a:cubicBezTo>
                  <a:cubicBezTo>
                    <a:pt x="1944" y="2135"/>
                    <a:pt x="1937" y="2147"/>
                    <a:pt x="1937" y="2159"/>
                  </a:cubicBezTo>
                  <a:cubicBezTo>
                    <a:pt x="1883" y="2147"/>
                    <a:pt x="1834" y="2135"/>
                    <a:pt x="1785" y="2110"/>
                  </a:cubicBezTo>
                  <a:cubicBezTo>
                    <a:pt x="1669" y="2049"/>
                    <a:pt x="1566" y="1928"/>
                    <a:pt x="1572" y="1794"/>
                  </a:cubicBezTo>
                  <a:cubicBezTo>
                    <a:pt x="1577" y="1721"/>
                    <a:pt x="1615" y="1695"/>
                    <a:pt x="1661" y="1695"/>
                  </a:cubicBezTo>
                  <a:close/>
                  <a:moveTo>
                    <a:pt x="1012" y="2031"/>
                  </a:moveTo>
                  <a:cubicBezTo>
                    <a:pt x="1091" y="2031"/>
                    <a:pt x="1194" y="2068"/>
                    <a:pt x="1213" y="2159"/>
                  </a:cubicBezTo>
                  <a:cubicBezTo>
                    <a:pt x="1243" y="2287"/>
                    <a:pt x="1097" y="2391"/>
                    <a:pt x="987" y="2427"/>
                  </a:cubicBezTo>
                  <a:cubicBezTo>
                    <a:pt x="951" y="2433"/>
                    <a:pt x="908" y="2439"/>
                    <a:pt x="872" y="2445"/>
                  </a:cubicBezTo>
                  <a:cubicBezTo>
                    <a:pt x="829" y="2384"/>
                    <a:pt x="811" y="2317"/>
                    <a:pt x="817" y="2232"/>
                  </a:cubicBezTo>
                  <a:cubicBezTo>
                    <a:pt x="829" y="2123"/>
                    <a:pt x="896" y="2037"/>
                    <a:pt x="1012" y="2031"/>
                  </a:cubicBezTo>
                  <a:close/>
                  <a:moveTo>
                    <a:pt x="1640" y="151"/>
                  </a:moveTo>
                  <a:cubicBezTo>
                    <a:pt x="1766" y="151"/>
                    <a:pt x="1891" y="194"/>
                    <a:pt x="1992" y="277"/>
                  </a:cubicBezTo>
                  <a:cubicBezTo>
                    <a:pt x="2041" y="314"/>
                    <a:pt x="2078" y="356"/>
                    <a:pt x="2114" y="405"/>
                  </a:cubicBezTo>
                  <a:cubicBezTo>
                    <a:pt x="2047" y="484"/>
                    <a:pt x="1992" y="575"/>
                    <a:pt x="1974" y="673"/>
                  </a:cubicBezTo>
                  <a:cubicBezTo>
                    <a:pt x="1952" y="801"/>
                    <a:pt x="2001" y="976"/>
                    <a:pt x="2150" y="976"/>
                  </a:cubicBezTo>
                  <a:cubicBezTo>
                    <a:pt x="2164" y="976"/>
                    <a:pt x="2178" y="974"/>
                    <a:pt x="2193" y="971"/>
                  </a:cubicBezTo>
                  <a:cubicBezTo>
                    <a:pt x="2352" y="941"/>
                    <a:pt x="2388" y="734"/>
                    <a:pt x="2358" y="600"/>
                  </a:cubicBezTo>
                  <a:cubicBezTo>
                    <a:pt x="2346" y="539"/>
                    <a:pt x="2327" y="484"/>
                    <a:pt x="2303" y="429"/>
                  </a:cubicBezTo>
                  <a:cubicBezTo>
                    <a:pt x="2370" y="362"/>
                    <a:pt x="2443" y="314"/>
                    <a:pt x="2528" y="277"/>
                  </a:cubicBezTo>
                  <a:cubicBezTo>
                    <a:pt x="2595" y="251"/>
                    <a:pt x="2667" y="239"/>
                    <a:pt x="2738" y="239"/>
                  </a:cubicBezTo>
                  <a:cubicBezTo>
                    <a:pt x="2937" y="239"/>
                    <a:pt x="3134" y="338"/>
                    <a:pt x="3229" y="527"/>
                  </a:cubicBezTo>
                  <a:cubicBezTo>
                    <a:pt x="3351" y="789"/>
                    <a:pt x="3320" y="1166"/>
                    <a:pt x="3162" y="1410"/>
                  </a:cubicBezTo>
                  <a:cubicBezTo>
                    <a:pt x="3119" y="1465"/>
                    <a:pt x="3076" y="1520"/>
                    <a:pt x="3022" y="1562"/>
                  </a:cubicBezTo>
                  <a:cubicBezTo>
                    <a:pt x="3009" y="1501"/>
                    <a:pt x="2997" y="1446"/>
                    <a:pt x="2961" y="1392"/>
                  </a:cubicBezTo>
                  <a:cubicBezTo>
                    <a:pt x="2892" y="1277"/>
                    <a:pt x="2767" y="1193"/>
                    <a:pt x="2634" y="1193"/>
                  </a:cubicBezTo>
                  <a:cubicBezTo>
                    <a:pt x="2591" y="1193"/>
                    <a:pt x="2547" y="1202"/>
                    <a:pt x="2504" y="1221"/>
                  </a:cubicBezTo>
                  <a:cubicBezTo>
                    <a:pt x="2358" y="1288"/>
                    <a:pt x="2254" y="1471"/>
                    <a:pt x="2327" y="1629"/>
                  </a:cubicBezTo>
                  <a:cubicBezTo>
                    <a:pt x="2392" y="1774"/>
                    <a:pt x="2554" y="1834"/>
                    <a:pt x="2709" y="1834"/>
                  </a:cubicBezTo>
                  <a:cubicBezTo>
                    <a:pt x="2730" y="1834"/>
                    <a:pt x="2751" y="1832"/>
                    <a:pt x="2772" y="1830"/>
                  </a:cubicBezTo>
                  <a:cubicBezTo>
                    <a:pt x="2784" y="1824"/>
                    <a:pt x="2802" y="1824"/>
                    <a:pt x="2815" y="1818"/>
                  </a:cubicBezTo>
                  <a:lnTo>
                    <a:pt x="2815" y="1818"/>
                  </a:lnTo>
                  <a:cubicBezTo>
                    <a:pt x="2705" y="2001"/>
                    <a:pt x="2449" y="2098"/>
                    <a:pt x="2254" y="2141"/>
                  </a:cubicBezTo>
                  <a:cubicBezTo>
                    <a:pt x="2199" y="2153"/>
                    <a:pt x="2145" y="2159"/>
                    <a:pt x="2084" y="2165"/>
                  </a:cubicBezTo>
                  <a:cubicBezTo>
                    <a:pt x="2120" y="1909"/>
                    <a:pt x="2023" y="1623"/>
                    <a:pt x="1749" y="1556"/>
                  </a:cubicBezTo>
                  <a:cubicBezTo>
                    <a:pt x="1721" y="1548"/>
                    <a:pt x="1693" y="1544"/>
                    <a:pt x="1668" y="1544"/>
                  </a:cubicBezTo>
                  <a:cubicBezTo>
                    <a:pt x="1514" y="1544"/>
                    <a:pt x="1405" y="1676"/>
                    <a:pt x="1426" y="1848"/>
                  </a:cubicBezTo>
                  <a:cubicBezTo>
                    <a:pt x="1444" y="2031"/>
                    <a:pt x="1578" y="2183"/>
                    <a:pt x="1749" y="2257"/>
                  </a:cubicBezTo>
                  <a:cubicBezTo>
                    <a:pt x="1791" y="2275"/>
                    <a:pt x="1834" y="2293"/>
                    <a:pt x="1883" y="2299"/>
                  </a:cubicBezTo>
                  <a:cubicBezTo>
                    <a:pt x="1785" y="2476"/>
                    <a:pt x="1578" y="2585"/>
                    <a:pt x="1383" y="2616"/>
                  </a:cubicBezTo>
                  <a:cubicBezTo>
                    <a:pt x="1351" y="2621"/>
                    <a:pt x="1317" y="2624"/>
                    <a:pt x="1282" y="2624"/>
                  </a:cubicBezTo>
                  <a:cubicBezTo>
                    <a:pt x="1198" y="2624"/>
                    <a:pt x="1108" y="2608"/>
                    <a:pt x="1030" y="2573"/>
                  </a:cubicBezTo>
                  <a:cubicBezTo>
                    <a:pt x="1115" y="2549"/>
                    <a:pt x="1200" y="2500"/>
                    <a:pt x="1267" y="2427"/>
                  </a:cubicBezTo>
                  <a:cubicBezTo>
                    <a:pt x="1377" y="2305"/>
                    <a:pt x="1408" y="2116"/>
                    <a:pt x="1292" y="1989"/>
                  </a:cubicBezTo>
                  <a:cubicBezTo>
                    <a:pt x="1221" y="1917"/>
                    <a:pt x="1120" y="1881"/>
                    <a:pt x="1021" y="1881"/>
                  </a:cubicBezTo>
                  <a:cubicBezTo>
                    <a:pt x="976" y="1881"/>
                    <a:pt x="932" y="1888"/>
                    <a:pt x="890" y="1903"/>
                  </a:cubicBezTo>
                  <a:cubicBezTo>
                    <a:pt x="731" y="1964"/>
                    <a:pt x="652" y="2129"/>
                    <a:pt x="664" y="2293"/>
                  </a:cubicBezTo>
                  <a:cubicBezTo>
                    <a:pt x="671" y="2336"/>
                    <a:pt x="683" y="2378"/>
                    <a:pt x="695" y="2421"/>
                  </a:cubicBezTo>
                  <a:cubicBezTo>
                    <a:pt x="677" y="2415"/>
                    <a:pt x="664" y="2409"/>
                    <a:pt x="646" y="2403"/>
                  </a:cubicBezTo>
                  <a:cubicBezTo>
                    <a:pt x="415" y="2317"/>
                    <a:pt x="250" y="2098"/>
                    <a:pt x="244" y="1848"/>
                  </a:cubicBezTo>
                  <a:cubicBezTo>
                    <a:pt x="244" y="1721"/>
                    <a:pt x="281" y="1587"/>
                    <a:pt x="360" y="1495"/>
                  </a:cubicBezTo>
                  <a:cubicBezTo>
                    <a:pt x="372" y="1507"/>
                    <a:pt x="390" y="1520"/>
                    <a:pt x="403" y="1532"/>
                  </a:cubicBezTo>
                  <a:cubicBezTo>
                    <a:pt x="493" y="1596"/>
                    <a:pt x="598" y="1623"/>
                    <a:pt x="704" y="1623"/>
                  </a:cubicBezTo>
                  <a:cubicBezTo>
                    <a:pt x="798" y="1623"/>
                    <a:pt x="893" y="1602"/>
                    <a:pt x="981" y="1568"/>
                  </a:cubicBezTo>
                  <a:cubicBezTo>
                    <a:pt x="993" y="1562"/>
                    <a:pt x="1006" y="1556"/>
                    <a:pt x="1012" y="1544"/>
                  </a:cubicBezTo>
                  <a:cubicBezTo>
                    <a:pt x="1054" y="1526"/>
                    <a:pt x="1085" y="1483"/>
                    <a:pt x="1060" y="1434"/>
                  </a:cubicBezTo>
                  <a:cubicBezTo>
                    <a:pt x="970" y="1283"/>
                    <a:pt x="813" y="1214"/>
                    <a:pt x="655" y="1214"/>
                  </a:cubicBezTo>
                  <a:cubicBezTo>
                    <a:pt x="558" y="1214"/>
                    <a:pt x="461" y="1240"/>
                    <a:pt x="378" y="1288"/>
                  </a:cubicBezTo>
                  <a:cubicBezTo>
                    <a:pt x="336" y="1227"/>
                    <a:pt x="311" y="1160"/>
                    <a:pt x="299" y="1093"/>
                  </a:cubicBezTo>
                  <a:cubicBezTo>
                    <a:pt x="275" y="825"/>
                    <a:pt x="506" y="594"/>
                    <a:pt x="762" y="569"/>
                  </a:cubicBezTo>
                  <a:cubicBezTo>
                    <a:pt x="774" y="568"/>
                    <a:pt x="787" y="568"/>
                    <a:pt x="800" y="568"/>
                  </a:cubicBezTo>
                  <a:cubicBezTo>
                    <a:pt x="860" y="568"/>
                    <a:pt x="921" y="580"/>
                    <a:pt x="981" y="600"/>
                  </a:cubicBezTo>
                  <a:cubicBezTo>
                    <a:pt x="975" y="661"/>
                    <a:pt x="981" y="722"/>
                    <a:pt x="999" y="783"/>
                  </a:cubicBezTo>
                  <a:cubicBezTo>
                    <a:pt x="1027" y="909"/>
                    <a:pt x="1129" y="1119"/>
                    <a:pt x="1282" y="1119"/>
                  </a:cubicBezTo>
                  <a:cubicBezTo>
                    <a:pt x="1299" y="1119"/>
                    <a:pt x="1316" y="1117"/>
                    <a:pt x="1334" y="1111"/>
                  </a:cubicBezTo>
                  <a:cubicBezTo>
                    <a:pt x="1414" y="1087"/>
                    <a:pt x="1475" y="1008"/>
                    <a:pt x="1481" y="929"/>
                  </a:cubicBezTo>
                  <a:cubicBezTo>
                    <a:pt x="1487" y="831"/>
                    <a:pt x="1432" y="740"/>
                    <a:pt x="1371" y="667"/>
                  </a:cubicBezTo>
                  <a:cubicBezTo>
                    <a:pt x="1304" y="600"/>
                    <a:pt x="1231" y="545"/>
                    <a:pt x="1152" y="502"/>
                  </a:cubicBezTo>
                  <a:cubicBezTo>
                    <a:pt x="1170" y="423"/>
                    <a:pt x="1213" y="350"/>
                    <a:pt x="1274" y="295"/>
                  </a:cubicBezTo>
                  <a:cubicBezTo>
                    <a:pt x="1377" y="198"/>
                    <a:pt x="1508" y="151"/>
                    <a:pt x="1640" y="151"/>
                  </a:cubicBezTo>
                  <a:close/>
                  <a:moveTo>
                    <a:pt x="1645" y="1"/>
                  </a:moveTo>
                  <a:cubicBezTo>
                    <a:pt x="1611" y="1"/>
                    <a:pt x="1576" y="3"/>
                    <a:pt x="1542" y="9"/>
                  </a:cubicBezTo>
                  <a:cubicBezTo>
                    <a:pt x="1286" y="46"/>
                    <a:pt x="1085" y="222"/>
                    <a:pt x="1012" y="448"/>
                  </a:cubicBezTo>
                  <a:cubicBezTo>
                    <a:pt x="947" y="430"/>
                    <a:pt x="880" y="421"/>
                    <a:pt x="814" y="421"/>
                  </a:cubicBezTo>
                  <a:cubicBezTo>
                    <a:pt x="649" y="421"/>
                    <a:pt x="486" y="476"/>
                    <a:pt x="360" y="594"/>
                  </a:cubicBezTo>
                  <a:cubicBezTo>
                    <a:pt x="128" y="807"/>
                    <a:pt x="92" y="1142"/>
                    <a:pt x="256" y="1386"/>
                  </a:cubicBezTo>
                  <a:cubicBezTo>
                    <a:pt x="244" y="1398"/>
                    <a:pt x="232" y="1410"/>
                    <a:pt x="220" y="1422"/>
                  </a:cubicBezTo>
                  <a:cubicBezTo>
                    <a:pt x="1" y="1714"/>
                    <a:pt x="74" y="2147"/>
                    <a:pt x="336" y="2384"/>
                  </a:cubicBezTo>
                  <a:cubicBezTo>
                    <a:pt x="457" y="2494"/>
                    <a:pt x="628" y="2573"/>
                    <a:pt x="798" y="2592"/>
                  </a:cubicBezTo>
                  <a:cubicBezTo>
                    <a:pt x="841" y="2640"/>
                    <a:pt x="896" y="2683"/>
                    <a:pt x="957" y="2713"/>
                  </a:cubicBezTo>
                  <a:cubicBezTo>
                    <a:pt x="1055" y="2760"/>
                    <a:pt x="1163" y="2782"/>
                    <a:pt x="1272" y="2782"/>
                  </a:cubicBezTo>
                  <a:cubicBezTo>
                    <a:pt x="1547" y="2782"/>
                    <a:pt x="1829" y="2644"/>
                    <a:pt x="1986" y="2421"/>
                  </a:cubicBezTo>
                  <a:cubicBezTo>
                    <a:pt x="2004" y="2391"/>
                    <a:pt x="2029" y="2354"/>
                    <a:pt x="2041" y="2317"/>
                  </a:cubicBezTo>
                  <a:cubicBezTo>
                    <a:pt x="2163" y="2311"/>
                    <a:pt x="2285" y="2293"/>
                    <a:pt x="2400" y="2257"/>
                  </a:cubicBezTo>
                  <a:cubicBezTo>
                    <a:pt x="2595" y="2202"/>
                    <a:pt x="2796" y="2104"/>
                    <a:pt x="2918" y="1934"/>
                  </a:cubicBezTo>
                  <a:cubicBezTo>
                    <a:pt x="2955" y="1879"/>
                    <a:pt x="2985" y="1818"/>
                    <a:pt x="3003" y="1751"/>
                  </a:cubicBezTo>
                  <a:cubicBezTo>
                    <a:pt x="3284" y="1599"/>
                    <a:pt x="3442" y="1264"/>
                    <a:pt x="3448" y="941"/>
                  </a:cubicBezTo>
                  <a:cubicBezTo>
                    <a:pt x="3454" y="734"/>
                    <a:pt x="3418" y="515"/>
                    <a:pt x="3296" y="344"/>
                  </a:cubicBezTo>
                  <a:cubicBezTo>
                    <a:pt x="3180" y="198"/>
                    <a:pt x="3009" y="113"/>
                    <a:pt x="2827" y="94"/>
                  </a:cubicBezTo>
                  <a:cubicBezTo>
                    <a:pt x="2798" y="91"/>
                    <a:pt x="2770" y="89"/>
                    <a:pt x="2741" y="89"/>
                  </a:cubicBezTo>
                  <a:cubicBezTo>
                    <a:pt x="2576" y="89"/>
                    <a:pt x="2415" y="148"/>
                    <a:pt x="2285" y="247"/>
                  </a:cubicBezTo>
                  <a:cubicBezTo>
                    <a:pt x="2266" y="259"/>
                    <a:pt x="2242" y="277"/>
                    <a:pt x="2224" y="295"/>
                  </a:cubicBezTo>
                  <a:cubicBezTo>
                    <a:pt x="2086" y="120"/>
                    <a:pt x="1874" y="1"/>
                    <a:pt x="164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1" name="Google Shape;840;p39">
              <a:extLst>
                <a:ext uri="{FF2B5EF4-FFF2-40B4-BE49-F238E27FC236}">
                  <a16:creationId xmlns:a16="http://schemas.microsoft.com/office/drawing/2014/main" id="{4AD58398-2F67-9D4D-A45D-52E15DB516B9}"/>
                </a:ext>
              </a:extLst>
            </p:cNvPr>
            <p:cNvSpPr/>
            <p:nvPr/>
          </p:nvSpPr>
          <p:spPr>
            <a:xfrm>
              <a:off x="6648090" y="4176770"/>
              <a:ext cx="259668" cy="375396"/>
            </a:xfrm>
            <a:custGeom>
              <a:avLst/>
              <a:gdLst/>
              <a:ahLst/>
              <a:cxnLst/>
              <a:rect l="l" t="t" r="r" b="b"/>
              <a:pathLst>
                <a:path w="2163" h="3127" extrusionOk="0">
                  <a:moveTo>
                    <a:pt x="943" y="152"/>
                  </a:moveTo>
                  <a:cubicBezTo>
                    <a:pt x="1086" y="152"/>
                    <a:pt x="1228" y="172"/>
                    <a:pt x="1365" y="221"/>
                  </a:cubicBezTo>
                  <a:cubicBezTo>
                    <a:pt x="1755" y="361"/>
                    <a:pt x="1974" y="781"/>
                    <a:pt x="1913" y="1183"/>
                  </a:cubicBezTo>
                  <a:cubicBezTo>
                    <a:pt x="1876" y="1415"/>
                    <a:pt x="1755" y="1628"/>
                    <a:pt x="1584" y="1786"/>
                  </a:cubicBezTo>
                  <a:cubicBezTo>
                    <a:pt x="1547" y="1823"/>
                    <a:pt x="1566" y="1877"/>
                    <a:pt x="1602" y="1908"/>
                  </a:cubicBezTo>
                  <a:cubicBezTo>
                    <a:pt x="1901" y="2133"/>
                    <a:pt x="1901" y="2584"/>
                    <a:pt x="1621" y="2828"/>
                  </a:cubicBezTo>
                  <a:cubicBezTo>
                    <a:pt x="1494" y="2939"/>
                    <a:pt x="1330" y="2976"/>
                    <a:pt x="1165" y="2976"/>
                  </a:cubicBezTo>
                  <a:cubicBezTo>
                    <a:pt x="1140" y="2976"/>
                    <a:pt x="1115" y="2975"/>
                    <a:pt x="1091" y="2974"/>
                  </a:cubicBezTo>
                  <a:cubicBezTo>
                    <a:pt x="993" y="2968"/>
                    <a:pt x="902" y="2949"/>
                    <a:pt x="810" y="2925"/>
                  </a:cubicBezTo>
                  <a:cubicBezTo>
                    <a:pt x="719" y="2901"/>
                    <a:pt x="622" y="2876"/>
                    <a:pt x="542" y="2822"/>
                  </a:cubicBezTo>
                  <a:cubicBezTo>
                    <a:pt x="482" y="2779"/>
                    <a:pt x="427" y="2712"/>
                    <a:pt x="439" y="2633"/>
                  </a:cubicBezTo>
                  <a:cubicBezTo>
                    <a:pt x="447" y="2565"/>
                    <a:pt x="497" y="2544"/>
                    <a:pt x="552" y="2544"/>
                  </a:cubicBezTo>
                  <a:cubicBezTo>
                    <a:pt x="575" y="2544"/>
                    <a:pt x="600" y="2548"/>
                    <a:pt x="622" y="2554"/>
                  </a:cubicBezTo>
                  <a:cubicBezTo>
                    <a:pt x="748" y="2593"/>
                    <a:pt x="863" y="2659"/>
                    <a:pt x="995" y="2659"/>
                  </a:cubicBezTo>
                  <a:cubicBezTo>
                    <a:pt x="1028" y="2659"/>
                    <a:pt x="1061" y="2655"/>
                    <a:pt x="1097" y="2645"/>
                  </a:cubicBezTo>
                  <a:cubicBezTo>
                    <a:pt x="1420" y="2554"/>
                    <a:pt x="1547" y="2158"/>
                    <a:pt x="1316" y="1902"/>
                  </a:cubicBezTo>
                  <a:cubicBezTo>
                    <a:pt x="1221" y="1802"/>
                    <a:pt x="1091" y="1749"/>
                    <a:pt x="958" y="1749"/>
                  </a:cubicBezTo>
                  <a:cubicBezTo>
                    <a:pt x="913" y="1749"/>
                    <a:pt x="867" y="1755"/>
                    <a:pt x="823" y="1768"/>
                  </a:cubicBezTo>
                  <a:cubicBezTo>
                    <a:pt x="779" y="1780"/>
                    <a:pt x="735" y="1795"/>
                    <a:pt x="694" y="1795"/>
                  </a:cubicBezTo>
                  <a:cubicBezTo>
                    <a:pt x="656" y="1795"/>
                    <a:pt x="621" y="1782"/>
                    <a:pt x="591" y="1743"/>
                  </a:cubicBezTo>
                  <a:cubicBezTo>
                    <a:pt x="555" y="1695"/>
                    <a:pt x="542" y="1634"/>
                    <a:pt x="567" y="1579"/>
                  </a:cubicBezTo>
                  <a:cubicBezTo>
                    <a:pt x="579" y="1578"/>
                    <a:pt x="592" y="1577"/>
                    <a:pt x="604" y="1577"/>
                  </a:cubicBezTo>
                  <a:cubicBezTo>
                    <a:pt x="706" y="1577"/>
                    <a:pt x="804" y="1618"/>
                    <a:pt x="902" y="1634"/>
                  </a:cubicBezTo>
                  <a:cubicBezTo>
                    <a:pt x="922" y="1636"/>
                    <a:pt x="942" y="1638"/>
                    <a:pt x="961" y="1638"/>
                  </a:cubicBezTo>
                  <a:cubicBezTo>
                    <a:pt x="1039" y="1638"/>
                    <a:pt x="1115" y="1619"/>
                    <a:pt x="1188" y="1585"/>
                  </a:cubicBezTo>
                  <a:cubicBezTo>
                    <a:pt x="1359" y="1500"/>
                    <a:pt x="1487" y="1317"/>
                    <a:pt x="1511" y="1128"/>
                  </a:cubicBezTo>
                  <a:cubicBezTo>
                    <a:pt x="1564" y="729"/>
                    <a:pt x="1174" y="408"/>
                    <a:pt x="797" y="408"/>
                  </a:cubicBezTo>
                  <a:cubicBezTo>
                    <a:pt x="783" y="408"/>
                    <a:pt x="769" y="409"/>
                    <a:pt x="756" y="410"/>
                  </a:cubicBezTo>
                  <a:cubicBezTo>
                    <a:pt x="555" y="422"/>
                    <a:pt x="366" y="507"/>
                    <a:pt x="214" y="635"/>
                  </a:cubicBezTo>
                  <a:cubicBezTo>
                    <a:pt x="195" y="519"/>
                    <a:pt x="177" y="397"/>
                    <a:pt x="159" y="282"/>
                  </a:cubicBezTo>
                  <a:cubicBezTo>
                    <a:pt x="408" y="218"/>
                    <a:pt x="678" y="152"/>
                    <a:pt x="943" y="152"/>
                  </a:cubicBezTo>
                  <a:close/>
                  <a:moveTo>
                    <a:pt x="956" y="1"/>
                  </a:moveTo>
                  <a:cubicBezTo>
                    <a:pt x="940" y="1"/>
                    <a:pt x="924" y="1"/>
                    <a:pt x="908" y="1"/>
                  </a:cubicBezTo>
                  <a:cubicBezTo>
                    <a:pt x="640" y="8"/>
                    <a:pt x="378" y="68"/>
                    <a:pt x="116" y="135"/>
                  </a:cubicBezTo>
                  <a:cubicBezTo>
                    <a:pt x="92" y="142"/>
                    <a:pt x="73" y="160"/>
                    <a:pt x="67" y="178"/>
                  </a:cubicBezTo>
                  <a:cubicBezTo>
                    <a:pt x="31" y="190"/>
                    <a:pt x="0" y="221"/>
                    <a:pt x="6" y="269"/>
                  </a:cubicBezTo>
                  <a:lnTo>
                    <a:pt x="92" y="812"/>
                  </a:lnTo>
                  <a:cubicBezTo>
                    <a:pt x="96" y="847"/>
                    <a:pt x="133" y="867"/>
                    <a:pt x="166" y="867"/>
                  </a:cubicBezTo>
                  <a:cubicBezTo>
                    <a:pt x="185" y="867"/>
                    <a:pt x="203" y="861"/>
                    <a:pt x="214" y="848"/>
                  </a:cubicBezTo>
                  <a:cubicBezTo>
                    <a:pt x="361" y="682"/>
                    <a:pt x="579" y="558"/>
                    <a:pt x="803" y="558"/>
                  </a:cubicBezTo>
                  <a:cubicBezTo>
                    <a:pt x="875" y="558"/>
                    <a:pt x="947" y="570"/>
                    <a:pt x="1018" y="598"/>
                  </a:cubicBezTo>
                  <a:cubicBezTo>
                    <a:pt x="1273" y="702"/>
                    <a:pt x="1456" y="994"/>
                    <a:pt x="1310" y="1262"/>
                  </a:cubicBezTo>
                  <a:cubicBezTo>
                    <a:pt x="1249" y="1378"/>
                    <a:pt x="1133" y="1469"/>
                    <a:pt x="999" y="1482"/>
                  </a:cubicBezTo>
                  <a:cubicBezTo>
                    <a:pt x="985" y="1483"/>
                    <a:pt x="972" y="1484"/>
                    <a:pt x="958" y="1484"/>
                  </a:cubicBezTo>
                  <a:cubicBezTo>
                    <a:pt x="837" y="1484"/>
                    <a:pt x="721" y="1427"/>
                    <a:pt x="601" y="1427"/>
                  </a:cubicBezTo>
                  <a:cubicBezTo>
                    <a:pt x="579" y="1427"/>
                    <a:pt x="558" y="1429"/>
                    <a:pt x="536" y="1433"/>
                  </a:cubicBezTo>
                  <a:cubicBezTo>
                    <a:pt x="408" y="1451"/>
                    <a:pt x="384" y="1616"/>
                    <a:pt x="415" y="1725"/>
                  </a:cubicBezTo>
                  <a:cubicBezTo>
                    <a:pt x="445" y="1829"/>
                    <a:pt x="530" y="1920"/>
                    <a:pt x="640" y="1944"/>
                  </a:cubicBezTo>
                  <a:cubicBezTo>
                    <a:pt x="657" y="1948"/>
                    <a:pt x="675" y="1950"/>
                    <a:pt x="692" y="1950"/>
                  </a:cubicBezTo>
                  <a:cubicBezTo>
                    <a:pt x="787" y="1950"/>
                    <a:pt x="877" y="1901"/>
                    <a:pt x="974" y="1901"/>
                  </a:cubicBezTo>
                  <a:cubicBezTo>
                    <a:pt x="1000" y="1901"/>
                    <a:pt x="1027" y="1905"/>
                    <a:pt x="1054" y="1914"/>
                  </a:cubicBezTo>
                  <a:cubicBezTo>
                    <a:pt x="1176" y="1951"/>
                    <a:pt x="1286" y="2060"/>
                    <a:pt x="1292" y="2194"/>
                  </a:cubicBezTo>
                  <a:cubicBezTo>
                    <a:pt x="1298" y="2328"/>
                    <a:pt x="1194" y="2450"/>
                    <a:pt x="1078" y="2493"/>
                  </a:cubicBezTo>
                  <a:cubicBezTo>
                    <a:pt x="1049" y="2503"/>
                    <a:pt x="1020" y="2507"/>
                    <a:pt x="991" y="2507"/>
                  </a:cubicBezTo>
                  <a:cubicBezTo>
                    <a:pt x="884" y="2507"/>
                    <a:pt x="783" y="2447"/>
                    <a:pt x="683" y="2413"/>
                  </a:cubicBezTo>
                  <a:cubicBezTo>
                    <a:pt x="639" y="2400"/>
                    <a:pt x="592" y="2392"/>
                    <a:pt x="547" y="2392"/>
                  </a:cubicBezTo>
                  <a:cubicBezTo>
                    <a:pt x="467" y="2392"/>
                    <a:pt x="390" y="2419"/>
                    <a:pt x="335" y="2493"/>
                  </a:cubicBezTo>
                  <a:cubicBezTo>
                    <a:pt x="262" y="2590"/>
                    <a:pt x="274" y="2736"/>
                    <a:pt x="341" y="2834"/>
                  </a:cubicBezTo>
                  <a:cubicBezTo>
                    <a:pt x="421" y="2956"/>
                    <a:pt x="561" y="3010"/>
                    <a:pt x="695" y="3047"/>
                  </a:cubicBezTo>
                  <a:cubicBezTo>
                    <a:pt x="847" y="3096"/>
                    <a:pt x="1005" y="3126"/>
                    <a:pt x="1164" y="3126"/>
                  </a:cubicBezTo>
                  <a:cubicBezTo>
                    <a:pt x="1169" y="3126"/>
                    <a:pt x="1175" y="3126"/>
                    <a:pt x="1181" y="3126"/>
                  </a:cubicBezTo>
                  <a:cubicBezTo>
                    <a:pt x="1515" y="3126"/>
                    <a:pt x="1817" y="2950"/>
                    <a:pt x="1937" y="2633"/>
                  </a:cubicBezTo>
                  <a:cubicBezTo>
                    <a:pt x="2047" y="2353"/>
                    <a:pt x="1956" y="2042"/>
                    <a:pt x="1748" y="1841"/>
                  </a:cubicBezTo>
                  <a:cubicBezTo>
                    <a:pt x="2041" y="1518"/>
                    <a:pt x="2163" y="1055"/>
                    <a:pt x="1998" y="641"/>
                  </a:cubicBezTo>
                  <a:cubicBezTo>
                    <a:pt x="1913" y="434"/>
                    <a:pt x="1767" y="257"/>
                    <a:pt x="1572" y="148"/>
                  </a:cubicBezTo>
                  <a:cubicBezTo>
                    <a:pt x="1385" y="40"/>
                    <a:pt x="1171" y="1"/>
                    <a:pt x="95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2" name="Google Shape;841;p39">
              <a:extLst>
                <a:ext uri="{FF2B5EF4-FFF2-40B4-BE49-F238E27FC236}">
                  <a16:creationId xmlns:a16="http://schemas.microsoft.com/office/drawing/2014/main" id="{18271135-C12F-1840-9D42-6528425DFB4D}"/>
                </a:ext>
              </a:extLst>
            </p:cNvPr>
            <p:cNvSpPr/>
            <p:nvPr/>
          </p:nvSpPr>
          <p:spPr>
            <a:xfrm>
              <a:off x="5342099" y="2775226"/>
              <a:ext cx="1136513" cy="945514"/>
            </a:xfrm>
            <a:custGeom>
              <a:avLst/>
              <a:gdLst/>
              <a:ahLst/>
              <a:cxnLst/>
              <a:rect l="l" t="t" r="r" b="b"/>
              <a:pathLst>
                <a:path w="9467" h="7876" extrusionOk="0">
                  <a:moveTo>
                    <a:pt x="4606" y="0"/>
                  </a:moveTo>
                  <a:cubicBezTo>
                    <a:pt x="2431" y="0"/>
                    <a:pt x="665" y="1767"/>
                    <a:pt x="665" y="3941"/>
                  </a:cubicBezTo>
                  <a:cubicBezTo>
                    <a:pt x="665" y="3990"/>
                    <a:pt x="671" y="4038"/>
                    <a:pt x="671" y="4087"/>
                  </a:cubicBezTo>
                  <a:cubicBezTo>
                    <a:pt x="640" y="4081"/>
                    <a:pt x="610" y="4078"/>
                    <a:pt x="579" y="4078"/>
                  </a:cubicBezTo>
                  <a:cubicBezTo>
                    <a:pt x="409" y="4078"/>
                    <a:pt x="246" y="4175"/>
                    <a:pt x="153" y="4325"/>
                  </a:cubicBezTo>
                  <a:cubicBezTo>
                    <a:pt x="13" y="4538"/>
                    <a:pt x="1" y="4830"/>
                    <a:pt x="25" y="5080"/>
                  </a:cubicBezTo>
                  <a:cubicBezTo>
                    <a:pt x="86" y="5579"/>
                    <a:pt x="379" y="6055"/>
                    <a:pt x="884" y="6201"/>
                  </a:cubicBezTo>
                  <a:cubicBezTo>
                    <a:pt x="980" y="6229"/>
                    <a:pt x="1080" y="6245"/>
                    <a:pt x="1180" y="6245"/>
                  </a:cubicBezTo>
                  <a:cubicBezTo>
                    <a:pt x="1252" y="6245"/>
                    <a:pt x="1324" y="6237"/>
                    <a:pt x="1396" y="6219"/>
                  </a:cubicBezTo>
                  <a:cubicBezTo>
                    <a:pt x="2108" y="7224"/>
                    <a:pt x="3278" y="7876"/>
                    <a:pt x="4606" y="7876"/>
                  </a:cubicBezTo>
                  <a:cubicBezTo>
                    <a:pt x="6774" y="7876"/>
                    <a:pt x="8540" y="6115"/>
                    <a:pt x="8540" y="3941"/>
                  </a:cubicBezTo>
                  <a:cubicBezTo>
                    <a:pt x="8540" y="3904"/>
                    <a:pt x="8540" y="3874"/>
                    <a:pt x="8540" y="3844"/>
                  </a:cubicBezTo>
                  <a:cubicBezTo>
                    <a:pt x="8985" y="3752"/>
                    <a:pt x="9351" y="3405"/>
                    <a:pt x="9424" y="2930"/>
                  </a:cubicBezTo>
                  <a:cubicBezTo>
                    <a:pt x="9466" y="2650"/>
                    <a:pt x="9405" y="2363"/>
                    <a:pt x="9241" y="2138"/>
                  </a:cubicBezTo>
                  <a:cubicBezTo>
                    <a:pt x="9076" y="1919"/>
                    <a:pt x="8833" y="1767"/>
                    <a:pt x="8559" y="1767"/>
                  </a:cubicBezTo>
                  <a:cubicBezTo>
                    <a:pt x="8358" y="1767"/>
                    <a:pt x="8157" y="1840"/>
                    <a:pt x="8017" y="1974"/>
                  </a:cubicBezTo>
                  <a:cubicBezTo>
                    <a:pt x="7334" y="798"/>
                    <a:pt x="6061" y="0"/>
                    <a:pt x="4606"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63" name="Google Shape;842;p39">
              <a:extLst>
                <a:ext uri="{FF2B5EF4-FFF2-40B4-BE49-F238E27FC236}">
                  <a16:creationId xmlns:a16="http://schemas.microsoft.com/office/drawing/2014/main" id="{85A3FBE3-CBA4-2B46-99E1-C2ABA843563F}"/>
                </a:ext>
              </a:extLst>
            </p:cNvPr>
            <p:cNvSpPr/>
            <p:nvPr/>
          </p:nvSpPr>
          <p:spPr>
            <a:xfrm>
              <a:off x="5469349" y="3099112"/>
              <a:ext cx="159546" cy="327016"/>
            </a:xfrm>
            <a:custGeom>
              <a:avLst/>
              <a:gdLst/>
              <a:ahLst/>
              <a:cxnLst/>
              <a:rect l="l" t="t" r="r" b="b"/>
              <a:pathLst>
                <a:path w="1329" h="2724" extrusionOk="0">
                  <a:moveTo>
                    <a:pt x="1024" y="0"/>
                  </a:moveTo>
                  <a:cubicBezTo>
                    <a:pt x="939" y="31"/>
                    <a:pt x="860" y="67"/>
                    <a:pt x="780" y="104"/>
                  </a:cubicBezTo>
                  <a:cubicBezTo>
                    <a:pt x="317" y="360"/>
                    <a:pt x="1" y="853"/>
                    <a:pt x="1" y="1426"/>
                  </a:cubicBezTo>
                  <a:cubicBezTo>
                    <a:pt x="1" y="1889"/>
                    <a:pt x="214" y="2303"/>
                    <a:pt x="543" y="2577"/>
                  </a:cubicBezTo>
                  <a:cubicBezTo>
                    <a:pt x="610" y="2632"/>
                    <a:pt x="677" y="2680"/>
                    <a:pt x="750" y="2723"/>
                  </a:cubicBezTo>
                  <a:cubicBezTo>
                    <a:pt x="847" y="2589"/>
                    <a:pt x="914" y="2443"/>
                    <a:pt x="963" y="2278"/>
                  </a:cubicBezTo>
                  <a:cubicBezTo>
                    <a:pt x="1195" y="1535"/>
                    <a:pt x="1329" y="725"/>
                    <a:pt x="102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4" name="Google Shape;843;p39">
              <a:extLst>
                <a:ext uri="{FF2B5EF4-FFF2-40B4-BE49-F238E27FC236}">
                  <a16:creationId xmlns:a16="http://schemas.microsoft.com/office/drawing/2014/main" id="{E5C2D999-139A-7949-B36F-8BF7340D59A9}"/>
                </a:ext>
              </a:extLst>
            </p:cNvPr>
            <p:cNvSpPr/>
            <p:nvPr/>
          </p:nvSpPr>
          <p:spPr>
            <a:xfrm>
              <a:off x="5559264" y="3089628"/>
              <a:ext cx="270713" cy="360630"/>
            </a:xfrm>
            <a:custGeom>
              <a:avLst/>
              <a:gdLst/>
              <a:ahLst/>
              <a:cxnLst/>
              <a:rect l="l" t="t" r="r" b="b"/>
              <a:pathLst>
                <a:path w="2255" h="3004" extrusionOk="0">
                  <a:moveTo>
                    <a:pt x="750" y="0"/>
                  </a:moveTo>
                  <a:cubicBezTo>
                    <a:pt x="586" y="0"/>
                    <a:pt x="427" y="31"/>
                    <a:pt x="275" y="79"/>
                  </a:cubicBezTo>
                  <a:cubicBezTo>
                    <a:pt x="580" y="804"/>
                    <a:pt x="446" y="1614"/>
                    <a:pt x="214" y="2357"/>
                  </a:cubicBezTo>
                  <a:cubicBezTo>
                    <a:pt x="165" y="2522"/>
                    <a:pt x="98" y="2668"/>
                    <a:pt x="1" y="2802"/>
                  </a:cubicBezTo>
                  <a:cubicBezTo>
                    <a:pt x="220" y="2930"/>
                    <a:pt x="476" y="3003"/>
                    <a:pt x="750" y="3003"/>
                  </a:cubicBezTo>
                  <a:cubicBezTo>
                    <a:pt x="1578" y="3003"/>
                    <a:pt x="2255" y="2333"/>
                    <a:pt x="2255" y="1505"/>
                  </a:cubicBezTo>
                  <a:cubicBezTo>
                    <a:pt x="2255" y="676"/>
                    <a:pt x="1578" y="0"/>
                    <a:pt x="75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5" name="Google Shape;844;p39">
              <a:extLst>
                <a:ext uri="{FF2B5EF4-FFF2-40B4-BE49-F238E27FC236}">
                  <a16:creationId xmlns:a16="http://schemas.microsoft.com/office/drawing/2014/main" id="{63351263-FF07-544F-A081-AE73FF448FB9}"/>
                </a:ext>
              </a:extLst>
            </p:cNvPr>
            <p:cNvSpPr/>
            <p:nvPr/>
          </p:nvSpPr>
          <p:spPr>
            <a:xfrm>
              <a:off x="5889873" y="3002594"/>
              <a:ext cx="160987" cy="305047"/>
            </a:xfrm>
            <a:custGeom>
              <a:avLst/>
              <a:gdLst/>
              <a:ahLst/>
              <a:cxnLst/>
              <a:rect l="l" t="t" r="r" b="b"/>
              <a:pathLst>
                <a:path w="1341" h="2541" extrusionOk="0">
                  <a:moveTo>
                    <a:pt x="786" y="0"/>
                  </a:moveTo>
                  <a:lnTo>
                    <a:pt x="786" y="0"/>
                  </a:lnTo>
                  <a:cubicBezTo>
                    <a:pt x="317" y="256"/>
                    <a:pt x="0" y="750"/>
                    <a:pt x="0" y="1322"/>
                  </a:cubicBezTo>
                  <a:cubicBezTo>
                    <a:pt x="0" y="1822"/>
                    <a:pt x="250" y="2266"/>
                    <a:pt x="627" y="2540"/>
                  </a:cubicBezTo>
                  <a:cubicBezTo>
                    <a:pt x="1218" y="1840"/>
                    <a:pt x="1340" y="737"/>
                    <a:pt x="78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6" name="Google Shape;845;p39">
              <a:extLst>
                <a:ext uri="{FF2B5EF4-FFF2-40B4-BE49-F238E27FC236}">
                  <a16:creationId xmlns:a16="http://schemas.microsoft.com/office/drawing/2014/main" id="{A6C4EC72-5D91-F944-8A2F-4229E751C5C7}"/>
                </a:ext>
              </a:extLst>
            </p:cNvPr>
            <p:cNvSpPr/>
            <p:nvPr/>
          </p:nvSpPr>
          <p:spPr>
            <a:xfrm>
              <a:off x="5965143" y="2980626"/>
              <a:ext cx="285239" cy="360630"/>
            </a:xfrm>
            <a:custGeom>
              <a:avLst/>
              <a:gdLst/>
              <a:ahLst/>
              <a:cxnLst/>
              <a:rect l="l" t="t" r="r" b="b"/>
              <a:pathLst>
                <a:path w="2376" h="3004" extrusionOk="0">
                  <a:moveTo>
                    <a:pt x="877" y="1"/>
                  </a:moveTo>
                  <a:cubicBezTo>
                    <a:pt x="616" y="1"/>
                    <a:pt x="372" y="68"/>
                    <a:pt x="159" y="183"/>
                  </a:cubicBezTo>
                  <a:cubicBezTo>
                    <a:pt x="713" y="920"/>
                    <a:pt x="591" y="2023"/>
                    <a:pt x="0" y="2723"/>
                  </a:cubicBezTo>
                  <a:cubicBezTo>
                    <a:pt x="244" y="2900"/>
                    <a:pt x="549" y="3004"/>
                    <a:pt x="877" y="3004"/>
                  </a:cubicBezTo>
                  <a:cubicBezTo>
                    <a:pt x="1706" y="3004"/>
                    <a:pt x="2376" y="2334"/>
                    <a:pt x="2376" y="1505"/>
                  </a:cubicBezTo>
                  <a:cubicBezTo>
                    <a:pt x="2376" y="677"/>
                    <a:pt x="1706" y="1"/>
                    <a:pt x="87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7" name="Google Shape;846;p39">
              <a:extLst>
                <a:ext uri="{FF2B5EF4-FFF2-40B4-BE49-F238E27FC236}">
                  <a16:creationId xmlns:a16="http://schemas.microsoft.com/office/drawing/2014/main" id="{6BAF8AD2-0CB2-F04A-8B2C-AECD2FB3AFB8}"/>
                </a:ext>
              </a:extLst>
            </p:cNvPr>
            <p:cNvSpPr/>
            <p:nvPr/>
          </p:nvSpPr>
          <p:spPr>
            <a:xfrm>
              <a:off x="5867426" y="3399955"/>
              <a:ext cx="117289" cy="90158"/>
            </a:xfrm>
            <a:custGeom>
              <a:avLst/>
              <a:gdLst/>
              <a:ahLst/>
              <a:cxnLst/>
              <a:rect l="l" t="t" r="r" b="b"/>
              <a:pathLst>
                <a:path w="977" h="751" extrusionOk="0">
                  <a:moveTo>
                    <a:pt x="893" y="0"/>
                  </a:moveTo>
                  <a:cubicBezTo>
                    <a:pt x="849" y="0"/>
                    <a:pt x="798" y="39"/>
                    <a:pt x="806" y="98"/>
                  </a:cubicBezTo>
                  <a:cubicBezTo>
                    <a:pt x="824" y="208"/>
                    <a:pt x="818" y="323"/>
                    <a:pt x="794" y="427"/>
                  </a:cubicBezTo>
                  <a:cubicBezTo>
                    <a:pt x="781" y="476"/>
                    <a:pt x="769" y="537"/>
                    <a:pt x="739" y="573"/>
                  </a:cubicBezTo>
                  <a:cubicBezTo>
                    <a:pt x="726" y="591"/>
                    <a:pt x="709" y="597"/>
                    <a:pt x="692" y="597"/>
                  </a:cubicBezTo>
                  <a:cubicBezTo>
                    <a:pt x="660" y="597"/>
                    <a:pt x="624" y="577"/>
                    <a:pt x="593" y="561"/>
                  </a:cubicBezTo>
                  <a:cubicBezTo>
                    <a:pt x="422" y="457"/>
                    <a:pt x="276" y="311"/>
                    <a:pt x="166" y="147"/>
                  </a:cubicBezTo>
                  <a:cubicBezTo>
                    <a:pt x="150" y="123"/>
                    <a:pt x="126" y="113"/>
                    <a:pt x="104" y="113"/>
                  </a:cubicBezTo>
                  <a:cubicBezTo>
                    <a:pt x="51" y="113"/>
                    <a:pt x="0" y="166"/>
                    <a:pt x="38" y="226"/>
                  </a:cubicBezTo>
                  <a:cubicBezTo>
                    <a:pt x="117" y="342"/>
                    <a:pt x="209" y="445"/>
                    <a:pt x="312" y="543"/>
                  </a:cubicBezTo>
                  <a:cubicBezTo>
                    <a:pt x="416" y="622"/>
                    <a:pt x="538" y="731"/>
                    <a:pt x="672" y="750"/>
                  </a:cubicBezTo>
                  <a:cubicBezTo>
                    <a:pt x="679" y="750"/>
                    <a:pt x="686" y="751"/>
                    <a:pt x="693" y="751"/>
                  </a:cubicBezTo>
                  <a:cubicBezTo>
                    <a:pt x="824" y="751"/>
                    <a:pt x="887" y="640"/>
                    <a:pt x="921" y="518"/>
                  </a:cubicBezTo>
                  <a:cubicBezTo>
                    <a:pt x="970" y="372"/>
                    <a:pt x="976" y="214"/>
                    <a:pt x="952" y="55"/>
                  </a:cubicBezTo>
                  <a:cubicBezTo>
                    <a:pt x="947" y="17"/>
                    <a:pt x="921" y="0"/>
                    <a:pt x="893"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8" name="Google Shape;847;p39">
              <a:extLst>
                <a:ext uri="{FF2B5EF4-FFF2-40B4-BE49-F238E27FC236}">
                  <a16:creationId xmlns:a16="http://schemas.microsoft.com/office/drawing/2014/main" id="{4FE4AA6D-7D70-E340-9BDC-2C705E97AB1E}"/>
                </a:ext>
              </a:extLst>
            </p:cNvPr>
            <p:cNvSpPr/>
            <p:nvPr/>
          </p:nvSpPr>
          <p:spPr>
            <a:xfrm>
              <a:off x="5135979" y="2448220"/>
              <a:ext cx="1243838" cy="811178"/>
            </a:xfrm>
            <a:custGeom>
              <a:avLst/>
              <a:gdLst/>
              <a:ahLst/>
              <a:cxnLst/>
              <a:rect l="l" t="t" r="r" b="b"/>
              <a:pathLst>
                <a:path w="10361" h="6757" extrusionOk="0">
                  <a:moveTo>
                    <a:pt x="8419" y="1"/>
                  </a:moveTo>
                  <a:cubicBezTo>
                    <a:pt x="8116" y="1"/>
                    <a:pt x="7822" y="153"/>
                    <a:pt x="7644" y="404"/>
                  </a:cubicBezTo>
                  <a:cubicBezTo>
                    <a:pt x="7606" y="398"/>
                    <a:pt x="7567" y="395"/>
                    <a:pt x="7528" y="395"/>
                  </a:cubicBezTo>
                  <a:cubicBezTo>
                    <a:pt x="7262" y="395"/>
                    <a:pt x="7001" y="521"/>
                    <a:pt x="6846" y="745"/>
                  </a:cubicBezTo>
                  <a:cubicBezTo>
                    <a:pt x="6670" y="994"/>
                    <a:pt x="6670" y="1348"/>
                    <a:pt x="6822" y="1610"/>
                  </a:cubicBezTo>
                  <a:cubicBezTo>
                    <a:pt x="6627" y="1707"/>
                    <a:pt x="6469" y="1871"/>
                    <a:pt x="6432" y="2097"/>
                  </a:cubicBezTo>
                  <a:cubicBezTo>
                    <a:pt x="6408" y="2273"/>
                    <a:pt x="6481" y="2462"/>
                    <a:pt x="6621" y="2566"/>
                  </a:cubicBezTo>
                  <a:cubicBezTo>
                    <a:pt x="6256" y="2572"/>
                    <a:pt x="5890" y="2596"/>
                    <a:pt x="5531" y="2651"/>
                  </a:cubicBezTo>
                  <a:cubicBezTo>
                    <a:pt x="5123" y="2712"/>
                    <a:pt x="4721" y="2816"/>
                    <a:pt x="4349" y="2992"/>
                  </a:cubicBezTo>
                  <a:cubicBezTo>
                    <a:pt x="4337" y="2998"/>
                    <a:pt x="4331" y="3004"/>
                    <a:pt x="4325" y="3017"/>
                  </a:cubicBezTo>
                  <a:lnTo>
                    <a:pt x="4313" y="3017"/>
                  </a:lnTo>
                  <a:cubicBezTo>
                    <a:pt x="4081" y="3071"/>
                    <a:pt x="3868" y="3163"/>
                    <a:pt x="3667" y="3285"/>
                  </a:cubicBezTo>
                  <a:cubicBezTo>
                    <a:pt x="3685" y="3218"/>
                    <a:pt x="3691" y="3151"/>
                    <a:pt x="3679" y="3077"/>
                  </a:cubicBezTo>
                  <a:cubicBezTo>
                    <a:pt x="3661" y="2883"/>
                    <a:pt x="3527" y="2694"/>
                    <a:pt x="3344" y="2645"/>
                  </a:cubicBezTo>
                  <a:cubicBezTo>
                    <a:pt x="3436" y="2420"/>
                    <a:pt x="3442" y="2139"/>
                    <a:pt x="3271" y="1951"/>
                  </a:cubicBezTo>
                  <a:cubicBezTo>
                    <a:pt x="3176" y="1852"/>
                    <a:pt x="3042" y="1794"/>
                    <a:pt x="2909" y="1794"/>
                  </a:cubicBezTo>
                  <a:cubicBezTo>
                    <a:pt x="2845" y="1794"/>
                    <a:pt x="2782" y="1807"/>
                    <a:pt x="2723" y="1835"/>
                  </a:cubicBezTo>
                  <a:cubicBezTo>
                    <a:pt x="2594" y="1572"/>
                    <a:pt x="2323" y="1392"/>
                    <a:pt x="2034" y="1392"/>
                  </a:cubicBezTo>
                  <a:cubicBezTo>
                    <a:pt x="2008" y="1392"/>
                    <a:pt x="1982" y="1393"/>
                    <a:pt x="1955" y="1396"/>
                  </a:cubicBezTo>
                  <a:cubicBezTo>
                    <a:pt x="1633" y="1433"/>
                    <a:pt x="1377" y="1689"/>
                    <a:pt x="1304" y="1993"/>
                  </a:cubicBezTo>
                  <a:cubicBezTo>
                    <a:pt x="1261" y="1985"/>
                    <a:pt x="1218" y="1981"/>
                    <a:pt x="1175" y="1981"/>
                  </a:cubicBezTo>
                  <a:cubicBezTo>
                    <a:pt x="940" y="1981"/>
                    <a:pt x="705" y="2101"/>
                    <a:pt x="561" y="2292"/>
                  </a:cubicBezTo>
                  <a:cubicBezTo>
                    <a:pt x="378" y="2548"/>
                    <a:pt x="378" y="2895"/>
                    <a:pt x="518" y="3169"/>
                  </a:cubicBezTo>
                  <a:cubicBezTo>
                    <a:pt x="220" y="3278"/>
                    <a:pt x="19" y="3583"/>
                    <a:pt x="6" y="3900"/>
                  </a:cubicBezTo>
                  <a:cubicBezTo>
                    <a:pt x="0" y="4259"/>
                    <a:pt x="274" y="4545"/>
                    <a:pt x="609" y="4618"/>
                  </a:cubicBezTo>
                  <a:cubicBezTo>
                    <a:pt x="667" y="4630"/>
                    <a:pt x="724" y="4636"/>
                    <a:pt x="782" y="4636"/>
                  </a:cubicBezTo>
                  <a:cubicBezTo>
                    <a:pt x="846" y="4636"/>
                    <a:pt x="911" y="4628"/>
                    <a:pt x="975" y="4612"/>
                  </a:cubicBezTo>
                  <a:lnTo>
                    <a:pt x="975" y="4612"/>
                  </a:lnTo>
                  <a:cubicBezTo>
                    <a:pt x="908" y="4893"/>
                    <a:pt x="1121" y="5209"/>
                    <a:pt x="1377" y="5337"/>
                  </a:cubicBezTo>
                  <a:cubicBezTo>
                    <a:pt x="1514" y="5404"/>
                    <a:pt x="1663" y="5437"/>
                    <a:pt x="1811" y="5437"/>
                  </a:cubicBezTo>
                  <a:cubicBezTo>
                    <a:pt x="1999" y="5437"/>
                    <a:pt x="2185" y="5384"/>
                    <a:pt x="2345" y="5282"/>
                  </a:cubicBezTo>
                  <a:lnTo>
                    <a:pt x="2345" y="5282"/>
                  </a:lnTo>
                  <a:cubicBezTo>
                    <a:pt x="2327" y="5380"/>
                    <a:pt x="2309" y="5477"/>
                    <a:pt x="2297" y="5581"/>
                  </a:cubicBezTo>
                  <a:cubicBezTo>
                    <a:pt x="2248" y="5946"/>
                    <a:pt x="2242" y="6318"/>
                    <a:pt x="2272" y="6683"/>
                  </a:cubicBezTo>
                  <a:cubicBezTo>
                    <a:pt x="2278" y="6732"/>
                    <a:pt x="2315" y="6756"/>
                    <a:pt x="2351" y="6756"/>
                  </a:cubicBezTo>
                  <a:cubicBezTo>
                    <a:pt x="2386" y="6756"/>
                    <a:pt x="2421" y="6732"/>
                    <a:pt x="2424" y="6683"/>
                  </a:cubicBezTo>
                  <a:cubicBezTo>
                    <a:pt x="2479" y="6202"/>
                    <a:pt x="2759" y="5782"/>
                    <a:pt x="3070" y="5416"/>
                  </a:cubicBezTo>
                  <a:cubicBezTo>
                    <a:pt x="3381" y="5057"/>
                    <a:pt x="3734" y="4722"/>
                    <a:pt x="4002" y="4326"/>
                  </a:cubicBezTo>
                  <a:cubicBezTo>
                    <a:pt x="4099" y="4180"/>
                    <a:pt x="4191" y="4015"/>
                    <a:pt x="4258" y="3845"/>
                  </a:cubicBezTo>
                  <a:cubicBezTo>
                    <a:pt x="4553" y="4412"/>
                    <a:pt x="5169" y="4783"/>
                    <a:pt x="5807" y="4783"/>
                  </a:cubicBezTo>
                  <a:cubicBezTo>
                    <a:pt x="5855" y="4783"/>
                    <a:pt x="5903" y="4781"/>
                    <a:pt x="5951" y="4777"/>
                  </a:cubicBezTo>
                  <a:cubicBezTo>
                    <a:pt x="6041" y="4771"/>
                    <a:pt x="6042" y="4624"/>
                    <a:pt x="5956" y="4624"/>
                  </a:cubicBezTo>
                  <a:cubicBezTo>
                    <a:pt x="5955" y="4624"/>
                    <a:pt x="5953" y="4624"/>
                    <a:pt x="5951" y="4625"/>
                  </a:cubicBezTo>
                  <a:cubicBezTo>
                    <a:pt x="5903" y="4629"/>
                    <a:pt x="5856" y="4631"/>
                    <a:pt x="5809" y="4631"/>
                  </a:cubicBezTo>
                  <a:cubicBezTo>
                    <a:pt x="5214" y="4631"/>
                    <a:pt x="4650" y="4284"/>
                    <a:pt x="4380" y="3754"/>
                  </a:cubicBezTo>
                  <a:lnTo>
                    <a:pt x="4380" y="3754"/>
                  </a:lnTo>
                  <a:cubicBezTo>
                    <a:pt x="4893" y="3888"/>
                    <a:pt x="5418" y="3955"/>
                    <a:pt x="5949" y="3955"/>
                  </a:cubicBezTo>
                  <a:cubicBezTo>
                    <a:pt x="5972" y="3955"/>
                    <a:pt x="5995" y="3955"/>
                    <a:pt x="6018" y="3955"/>
                  </a:cubicBezTo>
                  <a:cubicBezTo>
                    <a:pt x="6317" y="3955"/>
                    <a:pt x="6609" y="3930"/>
                    <a:pt x="6901" y="3888"/>
                  </a:cubicBezTo>
                  <a:cubicBezTo>
                    <a:pt x="7194" y="3845"/>
                    <a:pt x="7480" y="3772"/>
                    <a:pt x="7772" y="3723"/>
                  </a:cubicBezTo>
                  <a:cubicBezTo>
                    <a:pt x="7913" y="3701"/>
                    <a:pt x="8057" y="3686"/>
                    <a:pt x="8201" y="3686"/>
                  </a:cubicBezTo>
                  <a:cubicBezTo>
                    <a:pt x="8381" y="3686"/>
                    <a:pt x="8559" y="3710"/>
                    <a:pt x="8729" y="3778"/>
                  </a:cubicBezTo>
                  <a:cubicBezTo>
                    <a:pt x="8737" y="3781"/>
                    <a:pt x="8745" y="3783"/>
                    <a:pt x="8753" y="3783"/>
                  </a:cubicBezTo>
                  <a:cubicBezTo>
                    <a:pt x="8772" y="3783"/>
                    <a:pt x="8789" y="3773"/>
                    <a:pt x="8802" y="3760"/>
                  </a:cubicBezTo>
                  <a:cubicBezTo>
                    <a:pt x="8863" y="3839"/>
                    <a:pt x="8936" y="3900"/>
                    <a:pt x="9027" y="3948"/>
                  </a:cubicBezTo>
                  <a:cubicBezTo>
                    <a:pt x="9038" y="3952"/>
                    <a:pt x="9050" y="3954"/>
                    <a:pt x="9061" y="3954"/>
                  </a:cubicBezTo>
                  <a:cubicBezTo>
                    <a:pt x="9088" y="3954"/>
                    <a:pt x="9114" y="3943"/>
                    <a:pt x="9131" y="3918"/>
                  </a:cubicBezTo>
                  <a:cubicBezTo>
                    <a:pt x="9137" y="3906"/>
                    <a:pt x="9143" y="3894"/>
                    <a:pt x="9143" y="3881"/>
                  </a:cubicBezTo>
                  <a:cubicBezTo>
                    <a:pt x="9143" y="3863"/>
                    <a:pt x="9143" y="3845"/>
                    <a:pt x="9131" y="3827"/>
                  </a:cubicBezTo>
                  <a:cubicBezTo>
                    <a:pt x="9009" y="3620"/>
                    <a:pt x="8863" y="3437"/>
                    <a:pt x="8692" y="3278"/>
                  </a:cubicBezTo>
                  <a:lnTo>
                    <a:pt x="8692" y="3278"/>
                  </a:lnTo>
                  <a:cubicBezTo>
                    <a:pt x="8771" y="3299"/>
                    <a:pt x="8854" y="3309"/>
                    <a:pt x="8937" y="3309"/>
                  </a:cubicBezTo>
                  <a:cubicBezTo>
                    <a:pt x="9129" y="3309"/>
                    <a:pt x="9323" y="3255"/>
                    <a:pt x="9484" y="3144"/>
                  </a:cubicBezTo>
                  <a:cubicBezTo>
                    <a:pt x="9563" y="3096"/>
                    <a:pt x="9630" y="3035"/>
                    <a:pt x="9691" y="2962"/>
                  </a:cubicBezTo>
                  <a:cubicBezTo>
                    <a:pt x="9758" y="2883"/>
                    <a:pt x="9795" y="2767"/>
                    <a:pt x="9904" y="2730"/>
                  </a:cubicBezTo>
                  <a:cubicBezTo>
                    <a:pt x="10002" y="2694"/>
                    <a:pt x="10093" y="2657"/>
                    <a:pt x="10172" y="2584"/>
                  </a:cubicBezTo>
                  <a:cubicBezTo>
                    <a:pt x="10239" y="2511"/>
                    <a:pt x="10294" y="2420"/>
                    <a:pt x="10318" y="2322"/>
                  </a:cubicBezTo>
                  <a:cubicBezTo>
                    <a:pt x="10361" y="2121"/>
                    <a:pt x="10282" y="1920"/>
                    <a:pt x="10130" y="1786"/>
                  </a:cubicBezTo>
                  <a:cubicBezTo>
                    <a:pt x="10312" y="1555"/>
                    <a:pt x="10312" y="1208"/>
                    <a:pt x="10136" y="970"/>
                  </a:cubicBezTo>
                  <a:cubicBezTo>
                    <a:pt x="9983" y="753"/>
                    <a:pt x="9726" y="648"/>
                    <a:pt x="9466" y="648"/>
                  </a:cubicBezTo>
                  <a:cubicBezTo>
                    <a:pt x="9405" y="648"/>
                    <a:pt x="9343" y="654"/>
                    <a:pt x="9283" y="665"/>
                  </a:cubicBezTo>
                  <a:cubicBezTo>
                    <a:pt x="9185" y="343"/>
                    <a:pt x="8905" y="75"/>
                    <a:pt x="8570" y="14"/>
                  </a:cubicBezTo>
                  <a:cubicBezTo>
                    <a:pt x="8520" y="5"/>
                    <a:pt x="8469" y="1"/>
                    <a:pt x="8419"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69" name="Google Shape;848;p39">
              <a:extLst>
                <a:ext uri="{FF2B5EF4-FFF2-40B4-BE49-F238E27FC236}">
                  <a16:creationId xmlns:a16="http://schemas.microsoft.com/office/drawing/2014/main" id="{3ED3BF3F-7E87-2840-BC93-AB2123D3CAAF}"/>
                </a:ext>
              </a:extLst>
            </p:cNvPr>
            <p:cNvSpPr/>
            <p:nvPr/>
          </p:nvSpPr>
          <p:spPr>
            <a:xfrm>
              <a:off x="6324443" y="3040289"/>
              <a:ext cx="105884" cy="139258"/>
            </a:xfrm>
            <a:custGeom>
              <a:avLst/>
              <a:gdLst/>
              <a:ahLst/>
              <a:cxnLst/>
              <a:rect l="l" t="t" r="r" b="b"/>
              <a:pathLst>
                <a:path w="882" h="1160" extrusionOk="0">
                  <a:moveTo>
                    <a:pt x="645" y="1"/>
                  </a:moveTo>
                  <a:cubicBezTo>
                    <a:pt x="377" y="1"/>
                    <a:pt x="126" y="162"/>
                    <a:pt x="22" y="417"/>
                  </a:cubicBezTo>
                  <a:cubicBezTo>
                    <a:pt x="0" y="473"/>
                    <a:pt x="46" y="511"/>
                    <a:pt x="93" y="511"/>
                  </a:cubicBezTo>
                  <a:cubicBezTo>
                    <a:pt x="124" y="511"/>
                    <a:pt x="154" y="496"/>
                    <a:pt x="169" y="460"/>
                  </a:cubicBezTo>
                  <a:cubicBezTo>
                    <a:pt x="230" y="320"/>
                    <a:pt x="351" y="216"/>
                    <a:pt x="498" y="174"/>
                  </a:cubicBezTo>
                  <a:lnTo>
                    <a:pt x="498" y="174"/>
                  </a:lnTo>
                  <a:cubicBezTo>
                    <a:pt x="723" y="436"/>
                    <a:pt x="662" y="832"/>
                    <a:pt x="370" y="1014"/>
                  </a:cubicBezTo>
                  <a:cubicBezTo>
                    <a:pt x="298" y="1061"/>
                    <a:pt x="343" y="1159"/>
                    <a:pt x="407" y="1159"/>
                  </a:cubicBezTo>
                  <a:cubicBezTo>
                    <a:pt x="418" y="1159"/>
                    <a:pt x="430" y="1156"/>
                    <a:pt x="443" y="1148"/>
                  </a:cubicBezTo>
                  <a:cubicBezTo>
                    <a:pt x="790" y="929"/>
                    <a:pt x="881" y="484"/>
                    <a:pt x="668" y="149"/>
                  </a:cubicBezTo>
                  <a:lnTo>
                    <a:pt x="668" y="149"/>
                  </a:lnTo>
                  <a:cubicBezTo>
                    <a:pt x="692" y="155"/>
                    <a:pt x="717" y="155"/>
                    <a:pt x="741" y="162"/>
                  </a:cubicBezTo>
                  <a:cubicBezTo>
                    <a:pt x="747" y="163"/>
                    <a:pt x="752" y="163"/>
                    <a:pt x="758" y="163"/>
                  </a:cubicBezTo>
                  <a:cubicBezTo>
                    <a:pt x="842" y="163"/>
                    <a:pt x="870" y="33"/>
                    <a:pt x="784" y="15"/>
                  </a:cubicBezTo>
                  <a:cubicBezTo>
                    <a:pt x="738" y="6"/>
                    <a:pt x="691" y="1"/>
                    <a:pt x="64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0" name="Google Shape;849;p39">
              <a:extLst>
                <a:ext uri="{FF2B5EF4-FFF2-40B4-BE49-F238E27FC236}">
                  <a16:creationId xmlns:a16="http://schemas.microsoft.com/office/drawing/2014/main" id="{76CF962D-1639-F24E-9EA2-006B8D2D22ED}"/>
                </a:ext>
              </a:extLst>
            </p:cNvPr>
            <p:cNvSpPr/>
            <p:nvPr/>
          </p:nvSpPr>
          <p:spPr>
            <a:xfrm>
              <a:off x="5362147" y="3338965"/>
              <a:ext cx="105884" cy="126893"/>
            </a:xfrm>
            <a:custGeom>
              <a:avLst/>
              <a:gdLst/>
              <a:ahLst/>
              <a:cxnLst/>
              <a:rect l="l" t="t" r="r" b="b"/>
              <a:pathLst>
                <a:path w="882" h="1057" extrusionOk="0">
                  <a:moveTo>
                    <a:pt x="431" y="1"/>
                  </a:moveTo>
                  <a:cubicBezTo>
                    <a:pt x="275" y="1"/>
                    <a:pt x="123" y="79"/>
                    <a:pt x="35" y="213"/>
                  </a:cubicBezTo>
                  <a:cubicBezTo>
                    <a:pt x="0" y="269"/>
                    <a:pt x="54" y="325"/>
                    <a:pt x="108" y="325"/>
                  </a:cubicBezTo>
                  <a:cubicBezTo>
                    <a:pt x="131" y="325"/>
                    <a:pt x="153" y="316"/>
                    <a:pt x="169" y="293"/>
                  </a:cubicBezTo>
                  <a:cubicBezTo>
                    <a:pt x="187" y="262"/>
                    <a:pt x="212" y="238"/>
                    <a:pt x="236" y="220"/>
                  </a:cubicBezTo>
                  <a:lnTo>
                    <a:pt x="236" y="220"/>
                  </a:lnTo>
                  <a:cubicBezTo>
                    <a:pt x="224" y="561"/>
                    <a:pt x="419" y="896"/>
                    <a:pt x="729" y="1048"/>
                  </a:cubicBezTo>
                  <a:cubicBezTo>
                    <a:pt x="741" y="1054"/>
                    <a:pt x="752" y="1056"/>
                    <a:pt x="763" y="1056"/>
                  </a:cubicBezTo>
                  <a:cubicBezTo>
                    <a:pt x="833" y="1056"/>
                    <a:pt x="881" y="951"/>
                    <a:pt x="802" y="914"/>
                  </a:cubicBezTo>
                  <a:cubicBezTo>
                    <a:pt x="522" y="774"/>
                    <a:pt x="358" y="475"/>
                    <a:pt x="388" y="159"/>
                  </a:cubicBezTo>
                  <a:cubicBezTo>
                    <a:pt x="388" y="159"/>
                    <a:pt x="388" y="159"/>
                    <a:pt x="388" y="153"/>
                  </a:cubicBezTo>
                  <a:cubicBezTo>
                    <a:pt x="437" y="153"/>
                    <a:pt x="492" y="153"/>
                    <a:pt x="534" y="171"/>
                  </a:cubicBezTo>
                  <a:cubicBezTo>
                    <a:pt x="543" y="174"/>
                    <a:pt x="551" y="175"/>
                    <a:pt x="559" y="175"/>
                  </a:cubicBezTo>
                  <a:cubicBezTo>
                    <a:pt x="633" y="175"/>
                    <a:pt x="660" y="52"/>
                    <a:pt x="577" y="25"/>
                  </a:cubicBezTo>
                  <a:cubicBezTo>
                    <a:pt x="529" y="9"/>
                    <a:pt x="480" y="1"/>
                    <a:pt x="43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1" name="Google Shape;850;p39">
              <a:extLst>
                <a:ext uri="{FF2B5EF4-FFF2-40B4-BE49-F238E27FC236}">
                  <a16:creationId xmlns:a16="http://schemas.microsoft.com/office/drawing/2014/main" id="{8D026813-AFCF-C040-99D3-87D82E218801}"/>
                </a:ext>
              </a:extLst>
            </p:cNvPr>
            <p:cNvSpPr/>
            <p:nvPr/>
          </p:nvSpPr>
          <p:spPr>
            <a:xfrm>
              <a:off x="5643417" y="3459612"/>
              <a:ext cx="155825" cy="127733"/>
            </a:xfrm>
            <a:custGeom>
              <a:avLst/>
              <a:gdLst/>
              <a:ahLst/>
              <a:cxnLst/>
              <a:rect l="l" t="t" r="r" b="b"/>
              <a:pathLst>
                <a:path w="1298" h="1064" extrusionOk="0">
                  <a:moveTo>
                    <a:pt x="759" y="0"/>
                  </a:moveTo>
                  <a:cubicBezTo>
                    <a:pt x="568" y="0"/>
                    <a:pt x="369" y="80"/>
                    <a:pt x="226" y="195"/>
                  </a:cubicBezTo>
                  <a:cubicBezTo>
                    <a:pt x="80" y="311"/>
                    <a:pt x="0" y="500"/>
                    <a:pt x="37" y="689"/>
                  </a:cubicBezTo>
                  <a:cubicBezTo>
                    <a:pt x="80" y="871"/>
                    <a:pt x="232" y="1017"/>
                    <a:pt x="415" y="1048"/>
                  </a:cubicBezTo>
                  <a:lnTo>
                    <a:pt x="433" y="1048"/>
                  </a:lnTo>
                  <a:cubicBezTo>
                    <a:pt x="476" y="1059"/>
                    <a:pt x="521" y="1064"/>
                    <a:pt x="565" y="1064"/>
                  </a:cubicBezTo>
                  <a:cubicBezTo>
                    <a:pt x="671" y="1064"/>
                    <a:pt x="779" y="1036"/>
                    <a:pt x="877" y="993"/>
                  </a:cubicBezTo>
                  <a:cubicBezTo>
                    <a:pt x="1036" y="920"/>
                    <a:pt x="1176" y="804"/>
                    <a:pt x="1237" y="640"/>
                  </a:cubicBezTo>
                  <a:cubicBezTo>
                    <a:pt x="1298" y="481"/>
                    <a:pt x="1273" y="299"/>
                    <a:pt x="1164" y="171"/>
                  </a:cubicBezTo>
                  <a:cubicBezTo>
                    <a:pt x="1056" y="50"/>
                    <a:pt x="911" y="0"/>
                    <a:pt x="75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2" name="Google Shape;851;p39">
              <a:extLst>
                <a:ext uri="{FF2B5EF4-FFF2-40B4-BE49-F238E27FC236}">
                  <a16:creationId xmlns:a16="http://schemas.microsoft.com/office/drawing/2014/main" id="{836A9C53-093C-0E4B-ABE9-C34220E197DA}"/>
                </a:ext>
              </a:extLst>
            </p:cNvPr>
            <p:cNvSpPr/>
            <p:nvPr/>
          </p:nvSpPr>
          <p:spPr>
            <a:xfrm>
              <a:off x="6052897" y="3353130"/>
              <a:ext cx="155825" cy="127733"/>
            </a:xfrm>
            <a:custGeom>
              <a:avLst/>
              <a:gdLst/>
              <a:ahLst/>
              <a:cxnLst/>
              <a:rect l="l" t="t" r="r" b="b"/>
              <a:pathLst>
                <a:path w="1298" h="1064" extrusionOk="0">
                  <a:moveTo>
                    <a:pt x="757" y="0"/>
                  </a:moveTo>
                  <a:cubicBezTo>
                    <a:pt x="567" y="0"/>
                    <a:pt x="368" y="78"/>
                    <a:pt x="226" y="193"/>
                  </a:cubicBezTo>
                  <a:cubicBezTo>
                    <a:pt x="79" y="315"/>
                    <a:pt x="0" y="497"/>
                    <a:pt x="37" y="686"/>
                  </a:cubicBezTo>
                  <a:cubicBezTo>
                    <a:pt x="79" y="875"/>
                    <a:pt x="232" y="1015"/>
                    <a:pt x="421" y="1046"/>
                  </a:cubicBezTo>
                  <a:cubicBezTo>
                    <a:pt x="421" y="1052"/>
                    <a:pt x="427" y="1052"/>
                    <a:pt x="433" y="1052"/>
                  </a:cubicBezTo>
                  <a:cubicBezTo>
                    <a:pt x="474" y="1060"/>
                    <a:pt x="514" y="1064"/>
                    <a:pt x="555" y="1064"/>
                  </a:cubicBezTo>
                  <a:cubicBezTo>
                    <a:pt x="666" y="1064"/>
                    <a:pt x="775" y="1035"/>
                    <a:pt x="877" y="991"/>
                  </a:cubicBezTo>
                  <a:cubicBezTo>
                    <a:pt x="1036" y="918"/>
                    <a:pt x="1176" y="802"/>
                    <a:pt x="1237" y="638"/>
                  </a:cubicBezTo>
                  <a:cubicBezTo>
                    <a:pt x="1298" y="479"/>
                    <a:pt x="1273" y="296"/>
                    <a:pt x="1164" y="169"/>
                  </a:cubicBezTo>
                  <a:cubicBezTo>
                    <a:pt x="1056" y="50"/>
                    <a:pt x="909" y="0"/>
                    <a:pt x="75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3" name="Google Shape;852;p39">
              <a:extLst>
                <a:ext uri="{FF2B5EF4-FFF2-40B4-BE49-F238E27FC236}">
                  <a16:creationId xmlns:a16="http://schemas.microsoft.com/office/drawing/2014/main" id="{78CB09E4-DC11-C341-83DF-F026E561234B}"/>
                </a:ext>
              </a:extLst>
            </p:cNvPr>
            <p:cNvSpPr/>
            <p:nvPr/>
          </p:nvSpPr>
          <p:spPr>
            <a:xfrm>
              <a:off x="5411366" y="2838491"/>
              <a:ext cx="174433" cy="244662"/>
            </a:xfrm>
            <a:custGeom>
              <a:avLst/>
              <a:gdLst/>
              <a:ahLst/>
              <a:cxnLst/>
              <a:rect l="l" t="t" r="r" b="b"/>
              <a:pathLst>
                <a:path w="1453" h="2038" extrusionOk="0">
                  <a:moveTo>
                    <a:pt x="1381" y="1"/>
                  </a:moveTo>
                  <a:cubicBezTo>
                    <a:pt x="1364" y="1"/>
                    <a:pt x="1346" y="9"/>
                    <a:pt x="1330" y="21"/>
                  </a:cubicBezTo>
                  <a:cubicBezTo>
                    <a:pt x="849" y="399"/>
                    <a:pt x="459" y="898"/>
                    <a:pt x="204" y="1459"/>
                  </a:cubicBezTo>
                  <a:cubicBezTo>
                    <a:pt x="130" y="1623"/>
                    <a:pt x="70" y="1788"/>
                    <a:pt x="15" y="1958"/>
                  </a:cubicBezTo>
                  <a:cubicBezTo>
                    <a:pt x="0" y="2006"/>
                    <a:pt x="40" y="2038"/>
                    <a:pt x="80" y="2038"/>
                  </a:cubicBezTo>
                  <a:cubicBezTo>
                    <a:pt x="106" y="2038"/>
                    <a:pt x="133" y="2023"/>
                    <a:pt x="143" y="1989"/>
                  </a:cubicBezTo>
                  <a:cubicBezTo>
                    <a:pt x="319" y="1416"/>
                    <a:pt x="630" y="886"/>
                    <a:pt x="1044" y="460"/>
                  </a:cubicBezTo>
                  <a:cubicBezTo>
                    <a:pt x="1160" y="332"/>
                    <a:pt x="1288" y="222"/>
                    <a:pt x="1422" y="113"/>
                  </a:cubicBezTo>
                  <a:cubicBezTo>
                    <a:pt x="1452" y="88"/>
                    <a:pt x="1446" y="46"/>
                    <a:pt x="1422" y="21"/>
                  </a:cubicBezTo>
                  <a:cubicBezTo>
                    <a:pt x="1410" y="7"/>
                    <a:pt x="1396" y="1"/>
                    <a:pt x="138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4" name="Google Shape;853;p39">
              <a:extLst>
                <a:ext uri="{FF2B5EF4-FFF2-40B4-BE49-F238E27FC236}">
                  <a16:creationId xmlns:a16="http://schemas.microsoft.com/office/drawing/2014/main" id="{93986833-69CB-5C4F-BBD8-83CA5175680E}"/>
                </a:ext>
              </a:extLst>
            </p:cNvPr>
            <p:cNvSpPr/>
            <p:nvPr/>
          </p:nvSpPr>
          <p:spPr>
            <a:xfrm>
              <a:off x="5925647" y="2743054"/>
              <a:ext cx="266991" cy="96520"/>
            </a:xfrm>
            <a:custGeom>
              <a:avLst/>
              <a:gdLst/>
              <a:ahLst/>
              <a:cxnLst/>
              <a:rect l="l" t="t" r="r" b="b"/>
              <a:pathLst>
                <a:path w="2224" h="804" extrusionOk="0">
                  <a:moveTo>
                    <a:pt x="86" y="0"/>
                  </a:moveTo>
                  <a:cubicBezTo>
                    <a:pt x="0" y="6"/>
                    <a:pt x="0" y="134"/>
                    <a:pt x="86" y="134"/>
                  </a:cubicBezTo>
                  <a:cubicBezTo>
                    <a:pt x="108" y="134"/>
                    <a:pt x="131" y="133"/>
                    <a:pt x="154" y="133"/>
                  </a:cubicBezTo>
                  <a:cubicBezTo>
                    <a:pt x="697" y="133"/>
                    <a:pt x="1232" y="273"/>
                    <a:pt x="1706" y="530"/>
                  </a:cubicBezTo>
                  <a:cubicBezTo>
                    <a:pt x="1852" y="609"/>
                    <a:pt x="1986" y="695"/>
                    <a:pt x="2114" y="792"/>
                  </a:cubicBezTo>
                  <a:cubicBezTo>
                    <a:pt x="2122" y="800"/>
                    <a:pt x="2132" y="803"/>
                    <a:pt x="2143" y="803"/>
                  </a:cubicBezTo>
                  <a:cubicBezTo>
                    <a:pt x="2167" y="803"/>
                    <a:pt x="2193" y="788"/>
                    <a:pt x="2205" y="768"/>
                  </a:cubicBezTo>
                  <a:cubicBezTo>
                    <a:pt x="2224" y="737"/>
                    <a:pt x="2205" y="701"/>
                    <a:pt x="2181" y="676"/>
                  </a:cubicBezTo>
                  <a:cubicBezTo>
                    <a:pt x="1712" y="323"/>
                    <a:pt x="1158" y="104"/>
                    <a:pt x="579" y="31"/>
                  </a:cubicBezTo>
                  <a:cubicBezTo>
                    <a:pt x="415" y="6"/>
                    <a:pt x="250" y="0"/>
                    <a:pt x="8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5" name="Google Shape;854;p39">
              <a:extLst>
                <a:ext uri="{FF2B5EF4-FFF2-40B4-BE49-F238E27FC236}">
                  <a16:creationId xmlns:a16="http://schemas.microsoft.com/office/drawing/2014/main" id="{AB66B94E-2A95-8E41-AEA6-5F57F5361C0E}"/>
                </a:ext>
              </a:extLst>
            </p:cNvPr>
            <p:cNvSpPr/>
            <p:nvPr/>
          </p:nvSpPr>
          <p:spPr>
            <a:xfrm>
              <a:off x="5304885" y="3002594"/>
              <a:ext cx="132415" cy="132415"/>
            </a:xfrm>
            <a:custGeom>
              <a:avLst/>
              <a:gdLst/>
              <a:ahLst/>
              <a:cxnLst/>
              <a:rect l="l" t="t" r="r" b="b"/>
              <a:pathLst>
                <a:path w="1103" h="1103" extrusionOk="0">
                  <a:moveTo>
                    <a:pt x="555" y="0"/>
                  </a:moveTo>
                  <a:cubicBezTo>
                    <a:pt x="250" y="0"/>
                    <a:pt x="0" y="250"/>
                    <a:pt x="0" y="549"/>
                  </a:cubicBezTo>
                  <a:cubicBezTo>
                    <a:pt x="0" y="853"/>
                    <a:pt x="250" y="1103"/>
                    <a:pt x="555" y="1103"/>
                  </a:cubicBezTo>
                  <a:cubicBezTo>
                    <a:pt x="853" y="1103"/>
                    <a:pt x="1103" y="853"/>
                    <a:pt x="1103" y="549"/>
                  </a:cubicBezTo>
                  <a:cubicBezTo>
                    <a:pt x="1103" y="250"/>
                    <a:pt x="853" y="0"/>
                    <a:pt x="55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6" name="Google Shape;855;p39">
              <a:extLst>
                <a:ext uri="{FF2B5EF4-FFF2-40B4-BE49-F238E27FC236}">
                  <a16:creationId xmlns:a16="http://schemas.microsoft.com/office/drawing/2014/main" id="{A6A02EBD-1B14-8047-BF59-78ABEEE65541}"/>
                </a:ext>
              </a:extLst>
            </p:cNvPr>
            <p:cNvSpPr/>
            <p:nvPr/>
          </p:nvSpPr>
          <p:spPr>
            <a:xfrm>
              <a:off x="6041853" y="2669945"/>
              <a:ext cx="131815" cy="131695"/>
            </a:xfrm>
            <a:custGeom>
              <a:avLst/>
              <a:gdLst/>
              <a:ahLst/>
              <a:cxnLst/>
              <a:rect l="l" t="t" r="r" b="b"/>
              <a:pathLst>
                <a:path w="1098" h="1097" extrusionOk="0">
                  <a:moveTo>
                    <a:pt x="549" y="0"/>
                  </a:moveTo>
                  <a:cubicBezTo>
                    <a:pt x="245" y="0"/>
                    <a:pt x="1" y="244"/>
                    <a:pt x="1" y="548"/>
                  </a:cubicBezTo>
                  <a:cubicBezTo>
                    <a:pt x="1" y="853"/>
                    <a:pt x="245" y="1096"/>
                    <a:pt x="549" y="1096"/>
                  </a:cubicBezTo>
                  <a:cubicBezTo>
                    <a:pt x="854" y="1096"/>
                    <a:pt x="1097" y="853"/>
                    <a:pt x="1097" y="548"/>
                  </a:cubicBezTo>
                  <a:cubicBezTo>
                    <a:pt x="1097" y="244"/>
                    <a:pt x="854" y="0"/>
                    <a:pt x="54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7" name="Google Shape;856;p39">
              <a:extLst>
                <a:ext uri="{FF2B5EF4-FFF2-40B4-BE49-F238E27FC236}">
                  <a16:creationId xmlns:a16="http://schemas.microsoft.com/office/drawing/2014/main" id="{EE7DECE5-2C24-A045-8164-542591A5C6C5}"/>
                </a:ext>
              </a:extLst>
            </p:cNvPr>
            <p:cNvSpPr/>
            <p:nvPr/>
          </p:nvSpPr>
          <p:spPr>
            <a:xfrm>
              <a:off x="6123125" y="2726968"/>
              <a:ext cx="132415" cy="131695"/>
            </a:xfrm>
            <a:custGeom>
              <a:avLst/>
              <a:gdLst/>
              <a:ahLst/>
              <a:cxnLst/>
              <a:rect l="l" t="t" r="r" b="b"/>
              <a:pathLst>
                <a:path w="1103" h="1097" extrusionOk="0">
                  <a:moveTo>
                    <a:pt x="548" y="0"/>
                  </a:moveTo>
                  <a:cubicBezTo>
                    <a:pt x="250" y="0"/>
                    <a:pt x="0" y="244"/>
                    <a:pt x="0" y="548"/>
                  </a:cubicBezTo>
                  <a:cubicBezTo>
                    <a:pt x="0" y="853"/>
                    <a:pt x="250" y="1097"/>
                    <a:pt x="548" y="1097"/>
                  </a:cubicBezTo>
                  <a:cubicBezTo>
                    <a:pt x="853" y="1097"/>
                    <a:pt x="1103" y="853"/>
                    <a:pt x="1103" y="548"/>
                  </a:cubicBezTo>
                  <a:cubicBezTo>
                    <a:pt x="1103" y="244"/>
                    <a:pt x="853" y="0"/>
                    <a:pt x="54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8" name="Google Shape;857;p39">
              <a:extLst>
                <a:ext uri="{FF2B5EF4-FFF2-40B4-BE49-F238E27FC236}">
                  <a16:creationId xmlns:a16="http://schemas.microsoft.com/office/drawing/2014/main" id="{905D74BF-7287-9F4F-B40A-2F6E2145C80F}"/>
                </a:ext>
              </a:extLst>
            </p:cNvPr>
            <p:cNvSpPr/>
            <p:nvPr/>
          </p:nvSpPr>
          <p:spPr>
            <a:xfrm>
              <a:off x="5336337" y="2895153"/>
              <a:ext cx="131695" cy="131695"/>
            </a:xfrm>
            <a:custGeom>
              <a:avLst/>
              <a:gdLst/>
              <a:ahLst/>
              <a:cxnLst/>
              <a:rect l="l" t="t" r="r" b="b"/>
              <a:pathLst>
                <a:path w="1097" h="1097" extrusionOk="0">
                  <a:moveTo>
                    <a:pt x="548" y="0"/>
                  </a:moveTo>
                  <a:cubicBezTo>
                    <a:pt x="244" y="0"/>
                    <a:pt x="0" y="244"/>
                    <a:pt x="0" y="548"/>
                  </a:cubicBezTo>
                  <a:cubicBezTo>
                    <a:pt x="0" y="853"/>
                    <a:pt x="244" y="1096"/>
                    <a:pt x="548" y="1096"/>
                  </a:cubicBezTo>
                  <a:cubicBezTo>
                    <a:pt x="853" y="1096"/>
                    <a:pt x="1097" y="853"/>
                    <a:pt x="1097" y="548"/>
                  </a:cubicBezTo>
                  <a:cubicBezTo>
                    <a:pt x="1097" y="244"/>
                    <a:pt x="853" y="0"/>
                    <a:pt x="54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9" name="Google Shape;858;p39">
              <a:extLst>
                <a:ext uri="{FF2B5EF4-FFF2-40B4-BE49-F238E27FC236}">
                  <a16:creationId xmlns:a16="http://schemas.microsoft.com/office/drawing/2014/main" id="{9B40EFCE-2557-714C-BD35-4E5F80A16B5D}"/>
                </a:ext>
              </a:extLst>
            </p:cNvPr>
            <p:cNvSpPr/>
            <p:nvPr/>
          </p:nvSpPr>
          <p:spPr>
            <a:xfrm>
              <a:off x="5979068" y="3630678"/>
              <a:ext cx="174072" cy="140458"/>
            </a:xfrm>
            <a:custGeom>
              <a:avLst/>
              <a:gdLst/>
              <a:ahLst/>
              <a:cxnLst/>
              <a:rect l="l" t="t" r="r" b="b"/>
              <a:pathLst>
                <a:path w="1450" h="1170" extrusionOk="0">
                  <a:moveTo>
                    <a:pt x="1121" y="1"/>
                  </a:moveTo>
                  <a:lnTo>
                    <a:pt x="0" y="488"/>
                  </a:lnTo>
                  <a:lnTo>
                    <a:pt x="274" y="1121"/>
                  </a:lnTo>
                  <a:cubicBezTo>
                    <a:pt x="274" y="1121"/>
                    <a:pt x="416" y="1170"/>
                    <a:pt x="618" y="1170"/>
                  </a:cubicBezTo>
                  <a:cubicBezTo>
                    <a:pt x="856" y="1170"/>
                    <a:pt x="1179" y="1102"/>
                    <a:pt x="1450" y="805"/>
                  </a:cubicBezTo>
                  <a:lnTo>
                    <a:pt x="1121" y="1"/>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80" name="Google Shape;859;p39">
              <a:extLst>
                <a:ext uri="{FF2B5EF4-FFF2-40B4-BE49-F238E27FC236}">
                  <a16:creationId xmlns:a16="http://schemas.microsoft.com/office/drawing/2014/main" id="{DF62634B-E507-3349-AAA4-49710ECEC606}"/>
                </a:ext>
              </a:extLst>
            </p:cNvPr>
            <p:cNvSpPr/>
            <p:nvPr/>
          </p:nvSpPr>
          <p:spPr>
            <a:xfrm>
              <a:off x="5859862" y="3723714"/>
              <a:ext cx="566036" cy="308408"/>
            </a:xfrm>
            <a:custGeom>
              <a:avLst/>
              <a:gdLst/>
              <a:ahLst/>
              <a:cxnLst/>
              <a:rect l="l" t="t" r="r" b="b"/>
              <a:pathLst>
                <a:path w="4715" h="2569" extrusionOk="0">
                  <a:moveTo>
                    <a:pt x="2801" y="1"/>
                  </a:moveTo>
                  <a:cubicBezTo>
                    <a:pt x="2582" y="1"/>
                    <a:pt x="2443" y="30"/>
                    <a:pt x="2443" y="30"/>
                  </a:cubicBezTo>
                  <a:cubicBezTo>
                    <a:pt x="2091" y="312"/>
                    <a:pt x="1718" y="365"/>
                    <a:pt x="1489" y="365"/>
                  </a:cubicBezTo>
                  <a:cubicBezTo>
                    <a:pt x="1353" y="365"/>
                    <a:pt x="1267" y="346"/>
                    <a:pt x="1267" y="346"/>
                  </a:cubicBezTo>
                  <a:cubicBezTo>
                    <a:pt x="189" y="913"/>
                    <a:pt x="0" y="2484"/>
                    <a:pt x="0" y="2484"/>
                  </a:cubicBezTo>
                  <a:cubicBezTo>
                    <a:pt x="323" y="2543"/>
                    <a:pt x="634" y="2569"/>
                    <a:pt x="931" y="2569"/>
                  </a:cubicBezTo>
                  <a:cubicBezTo>
                    <a:pt x="3229" y="2569"/>
                    <a:pt x="4715" y="1016"/>
                    <a:pt x="4715" y="1016"/>
                  </a:cubicBezTo>
                  <a:cubicBezTo>
                    <a:pt x="4129" y="138"/>
                    <a:pt x="3277" y="1"/>
                    <a:pt x="280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grpSp>
      <p:pic>
        <p:nvPicPr>
          <p:cNvPr id="81" name="Picture 80">
            <a:extLst>
              <a:ext uri="{FF2B5EF4-FFF2-40B4-BE49-F238E27FC236}">
                <a16:creationId xmlns:a16="http://schemas.microsoft.com/office/drawing/2014/main" id="{99AEA8A8-A762-0643-83A8-B43C2B155E3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406" b="97351" l="10000" r="89111"/>
                    </a14:imgEffect>
                  </a14:imgLayer>
                </a14:imgProps>
              </a:ext>
            </a:extLst>
          </a:blip>
          <a:srcRect l="17867"/>
          <a:stretch/>
        </p:blipFill>
        <p:spPr>
          <a:xfrm>
            <a:off x="1070111" y="1422121"/>
            <a:ext cx="1155624" cy="1455051"/>
          </a:xfrm>
          <a:prstGeom prst="rect">
            <a:avLst/>
          </a:prstGeom>
        </p:spPr>
      </p:pic>
      <p:pic>
        <p:nvPicPr>
          <p:cNvPr id="82" name="Picture 81">
            <a:extLst>
              <a:ext uri="{FF2B5EF4-FFF2-40B4-BE49-F238E27FC236}">
                <a16:creationId xmlns:a16="http://schemas.microsoft.com/office/drawing/2014/main" id="{CB922F24-D496-414C-9450-9997E635F334}"/>
              </a:ext>
            </a:extLst>
          </p:cNvPr>
          <p:cNvPicPr>
            <a:picLocks noChangeAspect="1"/>
          </p:cNvPicPr>
          <p:nvPr/>
        </p:nvPicPr>
        <p:blipFill rotWithShape="1">
          <a:blip r:embed="rId5">
            <a:extLst>
              <a:ext uri="{BEBA8EAE-BF5A-486C-A8C5-ECC9F3942E4B}">
                <a14:imgProps xmlns:a14="http://schemas.microsoft.com/office/drawing/2010/main">
                  <a14:imgLayer r:embed="rId7">
                    <a14:imgEffect>
                      <a14:backgroundRemoval t="3406" b="97351" l="10000" r="89111"/>
                    </a14:imgEffect>
                  </a14:imgLayer>
                </a14:imgProps>
              </a:ext>
            </a:extLst>
          </a:blip>
          <a:srcRect l="19976" r="6639"/>
          <a:stretch/>
        </p:blipFill>
        <p:spPr>
          <a:xfrm>
            <a:off x="2133830" y="1434047"/>
            <a:ext cx="1042955" cy="1469732"/>
          </a:xfrm>
          <a:prstGeom prst="rect">
            <a:avLst/>
          </a:prstGeom>
        </p:spPr>
      </p:pic>
      <p:pic>
        <p:nvPicPr>
          <p:cNvPr id="83" name="Picture 82">
            <a:extLst>
              <a:ext uri="{FF2B5EF4-FFF2-40B4-BE49-F238E27FC236}">
                <a16:creationId xmlns:a16="http://schemas.microsoft.com/office/drawing/2014/main" id="{C32E5478-2331-5D44-A9AB-3CB6891D4DEB}"/>
              </a:ext>
            </a:extLst>
          </p:cNvPr>
          <p:cNvPicPr>
            <a:picLocks noChangeAspect="1"/>
          </p:cNvPicPr>
          <p:nvPr/>
        </p:nvPicPr>
        <p:blipFill rotWithShape="1">
          <a:blip r:embed="rId5">
            <a:extLst>
              <a:ext uri="{BEBA8EAE-BF5A-486C-A8C5-ECC9F3942E4B}">
                <a14:imgProps xmlns:a14="http://schemas.microsoft.com/office/drawing/2010/main">
                  <a14:imgLayer r:embed="rId8">
                    <a14:imgEffect>
                      <a14:backgroundRemoval t="3406" b="97351" l="10000" r="89111"/>
                    </a14:imgEffect>
                  </a14:imgLayer>
                </a14:imgProps>
              </a:ext>
            </a:extLst>
          </a:blip>
          <a:srcRect l="17240" r="8322"/>
          <a:stretch/>
        </p:blipFill>
        <p:spPr>
          <a:xfrm>
            <a:off x="3139287" y="1477158"/>
            <a:ext cx="1024644" cy="1423515"/>
          </a:xfrm>
          <a:prstGeom prst="rect">
            <a:avLst/>
          </a:prstGeom>
        </p:spPr>
      </p:pic>
      <p:pic>
        <p:nvPicPr>
          <p:cNvPr id="84" name="Picture 83">
            <a:extLst>
              <a:ext uri="{FF2B5EF4-FFF2-40B4-BE49-F238E27FC236}">
                <a16:creationId xmlns:a16="http://schemas.microsoft.com/office/drawing/2014/main" id="{68A7818D-F8F0-5649-BA24-A5BAB15F48FC}"/>
              </a:ext>
            </a:extLst>
          </p:cNvPr>
          <p:cNvPicPr>
            <a:picLocks noChangeAspect="1"/>
          </p:cNvPicPr>
          <p:nvPr/>
        </p:nvPicPr>
        <p:blipFill rotWithShape="1">
          <a:blip r:embed="rId5">
            <a:extLst>
              <a:ext uri="{BEBA8EAE-BF5A-486C-A8C5-ECC9F3942E4B}">
                <a14:imgProps xmlns:a14="http://schemas.microsoft.com/office/drawing/2010/main">
                  <a14:imgLayer r:embed="rId9">
                    <a14:imgEffect>
                      <a14:backgroundRemoval t="3406" b="97351" l="10000" r="89111"/>
                    </a14:imgEffect>
                  </a14:imgLayer>
                </a14:imgProps>
              </a:ext>
            </a:extLst>
          </a:blip>
          <a:srcRect l="16920" r="8467"/>
          <a:stretch/>
        </p:blipFill>
        <p:spPr>
          <a:xfrm>
            <a:off x="4120339" y="1487977"/>
            <a:ext cx="1037076" cy="1437397"/>
          </a:xfrm>
          <a:prstGeom prst="rect">
            <a:avLst/>
          </a:prstGeom>
        </p:spPr>
      </p:pic>
      <p:pic>
        <p:nvPicPr>
          <p:cNvPr id="85" name="Picture 84">
            <a:extLst>
              <a:ext uri="{FF2B5EF4-FFF2-40B4-BE49-F238E27FC236}">
                <a16:creationId xmlns:a16="http://schemas.microsoft.com/office/drawing/2014/main" id="{447AE5C6-8035-3A43-BECA-11F539476C16}"/>
              </a:ext>
            </a:extLst>
          </p:cNvPr>
          <p:cNvPicPr>
            <a:picLocks noChangeAspect="1"/>
          </p:cNvPicPr>
          <p:nvPr/>
        </p:nvPicPr>
        <p:blipFill rotWithShape="1">
          <a:blip r:embed="rId5">
            <a:extLst>
              <a:ext uri="{BEBA8EAE-BF5A-486C-A8C5-ECC9F3942E4B}">
                <a14:imgProps xmlns:a14="http://schemas.microsoft.com/office/drawing/2010/main">
                  <a14:imgLayer r:embed="rId10">
                    <a14:imgEffect>
                      <a14:backgroundRemoval t="3406" b="97351" l="10000" r="89111"/>
                    </a14:imgEffect>
                  </a14:imgLayer>
                </a14:imgProps>
              </a:ext>
            </a:extLst>
          </a:blip>
          <a:srcRect l="17937"/>
          <a:stretch/>
        </p:blipFill>
        <p:spPr>
          <a:xfrm>
            <a:off x="5186488" y="1516469"/>
            <a:ext cx="1154868" cy="1455331"/>
          </a:xfrm>
          <a:prstGeom prst="rect">
            <a:avLst/>
          </a:prstGeom>
        </p:spPr>
      </p:pic>
      <p:pic>
        <p:nvPicPr>
          <p:cNvPr id="88" name="Picture 87">
            <a:extLst>
              <a:ext uri="{FF2B5EF4-FFF2-40B4-BE49-F238E27FC236}">
                <a16:creationId xmlns:a16="http://schemas.microsoft.com/office/drawing/2014/main" id="{AA142097-5D45-4F5A-9110-59C6D4339690}"/>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3233" b="95843" l="2500" r="98000">
                        <a14:foregroundMark x1="8500" y1="38337" x2="9000" y2="45266"/>
                        <a14:foregroundMark x1="10167" y1="62356" x2="6000" y2="70670"/>
                        <a14:foregroundMark x1="13500" y1="82217" x2="4167" y2="86836"/>
                        <a14:foregroundMark x1="4167" y1="86836" x2="3833" y2="87529"/>
                        <a14:foregroundMark x1="26167" y1="82217" x2="31167" y2="93533"/>
                        <a14:foregroundMark x1="31167" y1="93533" x2="35333" y2="95843"/>
                        <a14:foregroundMark x1="2500" y1="70670" x2="3167" y2="74365"/>
                        <a14:foregroundMark x1="71667" y1="3695" x2="62833" y2="18245"/>
                        <a14:foregroundMark x1="62833" y1="18245" x2="58167" y2="67206"/>
                        <a14:foregroundMark x1="53333" y1="43187" x2="52667" y2="54273"/>
                        <a14:foregroundMark x1="67833" y1="61201" x2="73000" y2="72055"/>
                        <a14:foregroundMark x1="60667" y1="62356" x2="60167" y2="64896"/>
                        <a14:foregroundMark x1="52167" y1="73441" x2="54167" y2="76905"/>
                        <a14:foregroundMark x1="95500" y1="57506" x2="91167" y2="67436"/>
                        <a14:foregroundMark x1="91167" y1="67436" x2="87833" y2="71363"/>
                        <a14:foregroundMark x1="97000" y1="55658" x2="98000" y2="64203"/>
                        <a14:foregroundMark x1="44445" y1="21776" x2="45500" y2="22633"/>
                        <a14:backgroundMark x1="44000" y1="12933" x2="42667" y2="20323"/>
                        <a14:backgroundMark x1="45500" y1="15704" x2="43833" y2="21016"/>
                        <a14:backgroundMark x1="44500" y1="21940" x2="42167" y2="19861"/>
                      </a14:backgroundRemoval>
                    </a14:imgEffect>
                    <a14:imgEffect>
                      <a14:saturation sat="400000"/>
                    </a14:imgEffect>
                  </a14:imgLayer>
                </a14:imgProps>
              </a:ext>
            </a:extLst>
          </a:blip>
          <a:stretch>
            <a:fillRect/>
          </a:stretch>
        </p:blipFill>
        <p:spPr>
          <a:xfrm rot="535506">
            <a:off x="467869" y="3444229"/>
            <a:ext cx="2669893" cy="1926773"/>
          </a:xfrm>
          <a:prstGeom prst="rect">
            <a:avLst/>
          </a:prstGeom>
          <a:ln>
            <a:noFill/>
          </a:ln>
          <a:effectLst>
            <a:outerShdw blurRad="292100" dist="139700" dir="2700000" algn="tl" rotWithShape="0">
              <a:srgbClr val="333333">
                <a:alpha val="65000"/>
              </a:srgbClr>
            </a:outerShdw>
          </a:effectLst>
        </p:spPr>
      </p:pic>
      <p:grpSp>
        <p:nvGrpSpPr>
          <p:cNvPr id="90" name="Group 89"/>
          <p:cNvGrpSpPr/>
          <p:nvPr/>
        </p:nvGrpSpPr>
        <p:grpSpPr>
          <a:xfrm>
            <a:off x="5158919" y="3291875"/>
            <a:ext cx="1641527" cy="1267176"/>
            <a:chOff x="5486722" y="3366788"/>
            <a:chExt cx="1641527" cy="1267176"/>
          </a:xfrm>
        </p:grpSpPr>
        <p:sp>
          <p:nvSpPr>
            <p:cNvPr id="91" name="Heart 90"/>
            <p:cNvSpPr/>
            <p:nvPr/>
          </p:nvSpPr>
          <p:spPr>
            <a:xfrm>
              <a:off x="5486722" y="3366788"/>
              <a:ext cx="1504633" cy="1267176"/>
            </a:xfrm>
            <a:prstGeom prst="hear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2" name="TextBox 91"/>
            <p:cNvSpPr txBox="1"/>
            <p:nvPr/>
          </p:nvSpPr>
          <p:spPr>
            <a:xfrm>
              <a:off x="5498493" y="3550315"/>
              <a:ext cx="1629756" cy="523220"/>
            </a:xfrm>
            <a:prstGeom prst="rect">
              <a:avLst/>
            </a:prstGeom>
            <a:noFill/>
          </p:spPr>
          <p:txBody>
            <a:bodyPr wrap="square" rtlCol="0">
              <a:spAutoFit/>
            </a:bodyPr>
            <a:lstStyle/>
            <a:p>
              <a:r>
                <a:rPr lang="en-US" sz="2800" b="1">
                  <a:solidFill>
                    <a:srgbClr val="FF0000"/>
                  </a:solidFill>
                  <a:latin typeface="Comic Sans MS" panose="030F0702030302020204" pitchFamily="66" charset="0"/>
                </a:rPr>
                <a:t>3 stars</a:t>
              </a:r>
            </a:p>
          </p:txBody>
        </p:sp>
      </p:grpSp>
      <p:grpSp>
        <p:nvGrpSpPr>
          <p:cNvPr id="93" name="Group 92"/>
          <p:cNvGrpSpPr/>
          <p:nvPr/>
        </p:nvGrpSpPr>
        <p:grpSpPr>
          <a:xfrm>
            <a:off x="74456" y="466233"/>
            <a:ext cx="1120685" cy="1034385"/>
            <a:chOff x="2165854" y="622654"/>
            <a:chExt cx="1191476" cy="1146739"/>
          </a:xfrm>
        </p:grpSpPr>
        <p:pic>
          <p:nvPicPr>
            <p:cNvPr id="94" name="Picture 93"/>
            <p:cNvPicPr>
              <a:picLocks noChangeAspect="1"/>
            </p:cNvPicPr>
            <p:nvPr/>
          </p:nvPicPr>
          <p:blipFill rotWithShape="1">
            <a:blip r:embed="rId13">
              <a:extLst>
                <a:ext uri="{BEBA8EAE-BF5A-486C-A8C5-ECC9F3942E4B}">
                  <a14:imgProps xmlns:a14="http://schemas.microsoft.com/office/drawing/2010/main">
                    <a14:imgLayer r:embed="rId14">
                      <a14:imgEffect>
                        <a14:backgroundRemoval t="0" b="100000" l="10000" r="90000"/>
                      </a14:imgEffect>
                    </a14:imgLayer>
                  </a14:imgProps>
                </a:ext>
                <a:ext uri="{28A0092B-C50C-407E-A947-70E740481C1C}">
                  <a14:useLocalDpi xmlns:a14="http://schemas.microsoft.com/office/drawing/2010/main" val="0"/>
                </a:ext>
              </a:extLst>
            </a:blip>
            <a:srcRect l="15713" r="15713"/>
            <a:stretch/>
          </p:blipFill>
          <p:spPr>
            <a:xfrm>
              <a:off x="2165854" y="622654"/>
              <a:ext cx="1191476" cy="1146739"/>
            </a:xfrm>
            <a:prstGeom prst="rect">
              <a:avLst/>
            </a:prstGeom>
          </p:spPr>
        </p:pic>
        <p:sp>
          <p:nvSpPr>
            <p:cNvPr id="95" name="TextBox 94"/>
            <p:cNvSpPr txBox="1"/>
            <p:nvPr/>
          </p:nvSpPr>
          <p:spPr>
            <a:xfrm>
              <a:off x="2506119" y="961031"/>
              <a:ext cx="724448" cy="443570"/>
            </a:xfrm>
            <a:prstGeom prst="rect">
              <a:avLst/>
            </a:prstGeom>
            <a:noFill/>
          </p:spPr>
          <p:txBody>
            <a:bodyPr wrap="square" rtlCol="0">
              <a:spAutoFit/>
            </a:bodyPr>
            <a:lstStyle/>
            <a:p>
              <a:r>
                <a:rPr lang="en-US" sz="2000" b="1">
                  <a:solidFill>
                    <a:srgbClr val="FF0000"/>
                  </a:solidFill>
                </a:rPr>
                <a:t>06</a:t>
              </a:r>
            </a:p>
          </p:txBody>
        </p:sp>
      </p:grpSp>
      <p:pic>
        <p:nvPicPr>
          <p:cNvPr id="87" name="Picture 86">
            <a:extLst>
              <a:ext uri="{FF2B5EF4-FFF2-40B4-BE49-F238E27FC236}">
                <a16:creationId xmlns:a16="http://schemas.microsoft.com/office/drawing/2014/main" id="{77288C4A-6247-4C91-B74B-A38CDBD71BEE}"/>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8102399" y="100021"/>
            <a:ext cx="977681" cy="468779"/>
          </a:xfrm>
          <a:prstGeom prst="rect">
            <a:avLst/>
          </a:prstGeom>
        </p:spPr>
      </p:pic>
    </p:spTree>
    <p:extLst>
      <p:ext uri="{BB962C8B-B14F-4D97-AF65-F5344CB8AC3E}">
        <p14:creationId xmlns:p14="http://schemas.microsoft.com/office/powerpoint/2010/main" val="2655872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0"/>
                                        </p:tgtEl>
                                        <p:attrNameLst>
                                          <p:attrName>style.visibility</p:attrName>
                                        </p:attrNameLst>
                                      </p:cBhvr>
                                      <p:to>
                                        <p:strVal val="visible"/>
                                      </p:to>
                                    </p:set>
                                    <p:animEffect transition="in" filter="barn(inVertical)">
                                      <p:cBhvr>
                                        <p:cTn id="7" dur="500"/>
                                        <p:tgtEl>
                                          <p:spTgt spid="90"/>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81"/>
                    </p:tgtEl>
                  </p:cond>
                </p:stCondLst>
                <p:endSync evt="end" delay="0">
                  <p:rtn val="all"/>
                </p:endSync>
                <p:childTnLst>
                  <p:par>
                    <p:cTn id="9" fill="hold">
                      <p:stCondLst>
                        <p:cond delay="0"/>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81"/>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81"/>
                  </p:tgtEl>
                </p:cond>
              </p:nextCondLst>
            </p:seq>
            <p:seq concurrent="1" nextAc="seek">
              <p:cTn id="13" restart="whenNotActive" fill="hold" evtFilter="cancelBubble" nodeType="interactiveSeq">
                <p:stCondLst>
                  <p:cond evt="onClick" delay="0">
                    <p:tgtEl>
                      <p:spTgt spid="82"/>
                    </p:tgtEl>
                  </p:cond>
                </p:stCondLst>
                <p:endSync evt="end" delay="0">
                  <p:rtn val="all"/>
                </p:endSync>
                <p:childTnLst>
                  <p:par>
                    <p:cTn id="14" fill="hold">
                      <p:stCondLst>
                        <p:cond delay="0"/>
                      </p:stCondLst>
                      <p:childTnLst>
                        <p:par>
                          <p:cTn id="15" fill="hold">
                            <p:stCondLst>
                              <p:cond delay="0"/>
                            </p:stCondLst>
                            <p:childTnLst>
                              <p:par>
                                <p:cTn id="16" presetID="1" presetClass="exit" presetSubtype="0" fill="hold" nodeType="clickEffect">
                                  <p:stCondLst>
                                    <p:cond delay="0"/>
                                  </p:stCondLst>
                                  <p:childTnLst>
                                    <p:set>
                                      <p:cBhvr>
                                        <p:cTn id="17" dur="1" fill="hold">
                                          <p:stCondLst>
                                            <p:cond delay="0"/>
                                          </p:stCondLst>
                                        </p:cTn>
                                        <p:tgtEl>
                                          <p:spTgt spid="82"/>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82"/>
                  </p:tgtEl>
                </p:cond>
              </p:nextCondLst>
            </p:seq>
            <p:seq concurrent="1" nextAc="seek">
              <p:cTn id="18" restart="whenNotActive" fill="hold" evtFilter="cancelBubble" nodeType="interactiveSeq">
                <p:stCondLst>
                  <p:cond evt="onClick" delay="0">
                    <p:tgtEl>
                      <p:spTgt spid="83"/>
                    </p:tgtEl>
                  </p:cond>
                </p:stCondLst>
                <p:endSync evt="end" delay="0">
                  <p:rtn val="all"/>
                </p:endSync>
                <p:childTnLst>
                  <p:par>
                    <p:cTn id="19" fill="hold">
                      <p:stCondLst>
                        <p:cond delay="0"/>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83"/>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83"/>
                  </p:tgtEl>
                </p:cond>
              </p:nextCondLst>
            </p:seq>
            <p:seq concurrent="1" nextAc="seek">
              <p:cTn id="23" restart="whenNotActive" fill="hold" evtFilter="cancelBubble" nodeType="interactiveSeq">
                <p:stCondLst>
                  <p:cond evt="onClick" delay="0">
                    <p:tgtEl>
                      <p:spTgt spid="84"/>
                    </p:tgtEl>
                  </p:cond>
                </p:stCondLst>
                <p:endSync evt="end" delay="0">
                  <p:rtn val="all"/>
                </p:endSync>
                <p:childTnLst>
                  <p:par>
                    <p:cTn id="24" fill="hold">
                      <p:stCondLst>
                        <p:cond delay="0"/>
                      </p:stCondLst>
                      <p:childTnLst>
                        <p:par>
                          <p:cTn id="25" fill="hold">
                            <p:stCondLst>
                              <p:cond delay="0"/>
                            </p:stCondLst>
                            <p:childTnLst>
                              <p:par>
                                <p:cTn id="26" presetID="1" presetClass="exit" presetSubtype="0" fill="hold" nodeType="clickEffect">
                                  <p:stCondLst>
                                    <p:cond delay="0"/>
                                  </p:stCondLst>
                                  <p:childTnLst>
                                    <p:set>
                                      <p:cBhvr>
                                        <p:cTn id="27" dur="1" fill="hold">
                                          <p:stCondLst>
                                            <p:cond delay="0"/>
                                          </p:stCondLst>
                                        </p:cTn>
                                        <p:tgtEl>
                                          <p:spTgt spid="84"/>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84"/>
                  </p:tgtEl>
                </p:cond>
              </p:nextCondLst>
            </p:seq>
            <p:seq concurrent="1" nextAc="seek">
              <p:cTn id="28" restart="whenNotActive" fill="hold" evtFilter="cancelBubble" nodeType="interactiveSeq">
                <p:stCondLst>
                  <p:cond evt="onClick" delay="0">
                    <p:tgtEl>
                      <p:spTgt spid="85"/>
                    </p:tgtEl>
                  </p:cond>
                </p:stCondLst>
                <p:endSync evt="end" delay="0">
                  <p:rtn val="all"/>
                </p:endSync>
                <p:childTnLst>
                  <p:par>
                    <p:cTn id="29" fill="hold">
                      <p:stCondLst>
                        <p:cond delay="0"/>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85"/>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8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56"/>
        <p:cNvGrpSpPr/>
        <p:nvPr/>
      </p:nvGrpSpPr>
      <p:grpSpPr>
        <a:xfrm>
          <a:off x="0" y="0"/>
          <a:ext cx="0" cy="0"/>
          <a:chOff x="0" y="0"/>
          <a:chExt cx="0" cy="0"/>
        </a:xfrm>
      </p:grpSpPr>
      <p:sp>
        <p:nvSpPr>
          <p:cNvPr id="88" name="Rounded Rectangle 87"/>
          <p:cNvSpPr/>
          <p:nvPr/>
        </p:nvSpPr>
        <p:spPr>
          <a:xfrm>
            <a:off x="617220" y="563672"/>
            <a:ext cx="6425489" cy="4026452"/>
          </a:xfrm>
          <a:prstGeom prst="roundRect">
            <a:avLst/>
          </a:prstGeom>
          <a:solidFill>
            <a:srgbClr val="99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Rectangle 6">
            <a:extLst>
              <a:ext uri="{FF2B5EF4-FFF2-40B4-BE49-F238E27FC236}">
                <a16:creationId xmlns:a16="http://schemas.microsoft.com/office/drawing/2014/main" id="{73DF42E0-9A31-3049-B76A-35B86816078C}"/>
              </a:ext>
            </a:extLst>
          </p:cNvPr>
          <p:cNvSpPr/>
          <p:nvPr/>
        </p:nvSpPr>
        <p:spPr>
          <a:xfrm>
            <a:off x="256436" y="1621479"/>
            <a:ext cx="7021244" cy="1323439"/>
          </a:xfrm>
          <a:prstGeom prst="rect">
            <a:avLst/>
          </a:prstGeom>
          <a:noFill/>
        </p:spPr>
        <p:txBody>
          <a:bodyPr wrap="square" lIns="91440" tIns="45720" rIns="91440" bIns="45720">
            <a:spAutoFit/>
          </a:bodyPr>
          <a:lstStyle/>
          <a:p>
            <a:pPr algn="ctr"/>
            <a:r>
              <a:rPr lang="en-US" sz="8000" b="1" spc="50">
                <a:ln w="9525" cmpd="sng">
                  <a:solidFill>
                    <a:srgbClr val="F19E87"/>
                  </a:solidFill>
                  <a:prstDash val="solid"/>
                </a:ln>
                <a:solidFill>
                  <a:srgbClr val="002060"/>
                </a:solidFill>
                <a:effectLst>
                  <a:glow rad="38100">
                    <a:srgbClr val="F19E87">
                      <a:alpha val="40000"/>
                    </a:srgbClr>
                  </a:glow>
                </a:effectLst>
                <a:latin typeface="Comic Sans MS" panose="030F0702030302020204" pitchFamily="66" charset="0"/>
              </a:rPr>
              <a:t>h o t  </a:t>
            </a:r>
            <a:endParaRPr lang="en-US" sz="8000" b="1" spc="50" dirty="0">
              <a:ln w="9525" cmpd="sng">
                <a:solidFill>
                  <a:srgbClr val="F19E87"/>
                </a:solidFill>
                <a:prstDash val="solid"/>
              </a:ln>
              <a:solidFill>
                <a:srgbClr val="002060"/>
              </a:solidFill>
              <a:effectLst>
                <a:glow rad="38100">
                  <a:srgbClr val="F19E87">
                    <a:alpha val="40000"/>
                  </a:srgbClr>
                </a:glow>
              </a:effectLst>
              <a:latin typeface="Comic Sans MS" panose="030F0702030302020204" pitchFamily="66" charset="0"/>
            </a:endParaRPr>
          </a:p>
        </p:txBody>
      </p:sp>
      <p:grpSp>
        <p:nvGrpSpPr>
          <p:cNvPr id="16" name="Google Shape;795;p39">
            <a:extLst>
              <a:ext uri="{FF2B5EF4-FFF2-40B4-BE49-F238E27FC236}">
                <a16:creationId xmlns:a16="http://schemas.microsoft.com/office/drawing/2014/main" id="{2205F883-D627-DE45-9438-73BD4C077ABC}"/>
              </a:ext>
            </a:extLst>
          </p:cNvPr>
          <p:cNvGrpSpPr/>
          <p:nvPr/>
        </p:nvGrpSpPr>
        <p:grpSpPr>
          <a:xfrm>
            <a:off x="6151161" y="2628901"/>
            <a:ext cx="3129999" cy="2347816"/>
            <a:chOff x="4079325" y="643800"/>
            <a:chExt cx="4562260" cy="3964771"/>
          </a:xfrm>
        </p:grpSpPr>
        <p:sp>
          <p:nvSpPr>
            <p:cNvPr id="17" name="Google Shape;796;p39">
              <a:extLst>
                <a:ext uri="{FF2B5EF4-FFF2-40B4-BE49-F238E27FC236}">
                  <a16:creationId xmlns:a16="http://schemas.microsoft.com/office/drawing/2014/main" id="{A50583DC-F83B-704F-BC29-2CB8CCC7C2C9}"/>
                </a:ext>
              </a:extLst>
            </p:cNvPr>
            <p:cNvSpPr/>
            <p:nvPr/>
          </p:nvSpPr>
          <p:spPr>
            <a:xfrm>
              <a:off x="4079325" y="643800"/>
              <a:ext cx="4562260" cy="3964771"/>
            </a:xfrm>
            <a:custGeom>
              <a:avLst/>
              <a:gdLst/>
              <a:ahLst/>
              <a:cxnLst/>
              <a:rect l="l" t="t" r="r" b="b"/>
              <a:pathLst>
                <a:path w="38003" h="33026" extrusionOk="0">
                  <a:moveTo>
                    <a:pt x="15941" y="0"/>
                  </a:moveTo>
                  <a:cubicBezTo>
                    <a:pt x="15539" y="0"/>
                    <a:pt x="15167" y="195"/>
                    <a:pt x="14930" y="518"/>
                  </a:cubicBezTo>
                  <a:lnTo>
                    <a:pt x="6926" y="11652"/>
                  </a:lnTo>
                  <a:cubicBezTo>
                    <a:pt x="6774" y="11865"/>
                    <a:pt x="6689" y="12115"/>
                    <a:pt x="6689" y="12377"/>
                  </a:cubicBezTo>
                  <a:lnTo>
                    <a:pt x="6689" y="21130"/>
                  </a:lnTo>
                  <a:cubicBezTo>
                    <a:pt x="6689" y="21130"/>
                    <a:pt x="5166" y="22524"/>
                    <a:pt x="3576" y="24303"/>
                  </a:cubicBezTo>
                  <a:cubicBezTo>
                    <a:pt x="3485" y="24735"/>
                    <a:pt x="3485" y="25204"/>
                    <a:pt x="3454" y="25619"/>
                  </a:cubicBezTo>
                  <a:cubicBezTo>
                    <a:pt x="3444" y="25615"/>
                    <a:pt x="3434" y="25614"/>
                    <a:pt x="3425" y="25614"/>
                  </a:cubicBezTo>
                  <a:cubicBezTo>
                    <a:pt x="3362" y="25614"/>
                    <a:pt x="3320" y="25677"/>
                    <a:pt x="3320" y="25704"/>
                  </a:cubicBezTo>
                  <a:cubicBezTo>
                    <a:pt x="3186" y="25887"/>
                    <a:pt x="2949" y="26021"/>
                    <a:pt x="2925" y="26179"/>
                  </a:cubicBezTo>
                  <a:cubicBezTo>
                    <a:pt x="2839" y="26496"/>
                    <a:pt x="2815" y="26873"/>
                    <a:pt x="2547" y="27056"/>
                  </a:cubicBezTo>
                  <a:cubicBezTo>
                    <a:pt x="2472" y="27117"/>
                    <a:pt x="2392" y="27137"/>
                    <a:pt x="2311" y="27137"/>
                  </a:cubicBezTo>
                  <a:cubicBezTo>
                    <a:pt x="2167" y="27137"/>
                    <a:pt x="2017" y="27074"/>
                    <a:pt x="1880" y="27074"/>
                  </a:cubicBezTo>
                  <a:cubicBezTo>
                    <a:pt x="1826" y="27074"/>
                    <a:pt x="1774" y="27084"/>
                    <a:pt x="1725" y="27111"/>
                  </a:cubicBezTo>
                  <a:cubicBezTo>
                    <a:pt x="1432" y="27294"/>
                    <a:pt x="1116" y="27537"/>
                    <a:pt x="982" y="27854"/>
                  </a:cubicBezTo>
                  <a:cubicBezTo>
                    <a:pt x="890" y="28104"/>
                    <a:pt x="726" y="28292"/>
                    <a:pt x="531" y="28451"/>
                  </a:cubicBezTo>
                  <a:cubicBezTo>
                    <a:pt x="202" y="29096"/>
                    <a:pt x="1" y="29693"/>
                    <a:pt x="1" y="30199"/>
                  </a:cubicBezTo>
                  <a:cubicBezTo>
                    <a:pt x="1" y="32922"/>
                    <a:pt x="2823" y="33026"/>
                    <a:pt x="3253" y="33026"/>
                  </a:cubicBezTo>
                  <a:cubicBezTo>
                    <a:pt x="3289" y="33026"/>
                    <a:pt x="3308" y="33025"/>
                    <a:pt x="3308" y="33025"/>
                  </a:cubicBezTo>
                  <a:lnTo>
                    <a:pt x="33227" y="33025"/>
                  </a:lnTo>
                  <a:cubicBezTo>
                    <a:pt x="38002" y="32367"/>
                    <a:pt x="36084" y="28091"/>
                    <a:pt x="35103" y="26873"/>
                  </a:cubicBezTo>
                  <a:cubicBezTo>
                    <a:pt x="34871" y="26593"/>
                    <a:pt x="34549" y="26264"/>
                    <a:pt x="34177" y="25917"/>
                  </a:cubicBezTo>
                  <a:cubicBezTo>
                    <a:pt x="33988" y="26088"/>
                    <a:pt x="33793" y="26258"/>
                    <a:pt x="33586" y="26416"/>
                  </a:cubicBezTo>
                  <a:cubicBezTo>
                    <a:pt x="33379" y="26039"/>
                    <a:pt x="33416" y="25631"/>
                    <a:pt x="33404" y="25229"/>
                  </a:cubicBezTo>
                  <a:cubicBezTo>
                    <a:pt x="33330" y="25168"/>
                    <a:pt x="33257" y="25107"/>
                    <a:pt x="33184" y="25046"/>
                  </a:cubicBezTo>
                  <a:cubicBezTo>
                    <a:pt x="32855" y="25704"/>
                    <a:pt x="32612" y="26404"/>
                    <a:pt x="32149" y="27001"/>
                  </a:cubicBezTo>
                  <a:cubicBezTo>
                    <a:pt x="32234" y="26337"/>
                    <a:pt x="32338" y="25673"/>
                    <a:pt x="32234" y="25009"/>
                  </a:cubicBezTo>
                  <a:cubicBezTo>
                    <a:pt x="32173" y="24699"/>
                    <a:pt x="32057" y="24388"/>
                    <a:pt x="31984" y="24071"/>
                  </a:cubicBezTo>
                  <a:cubicBezTo>
                    <a:pt x="30748" y="23097"/>
                    <a:pt x="29652" y="22311"/>
                    <a:pt x="29652" y="22311"/>
                  </a:cubicBezTo>
                  <a:lnTo>
                    <a:pt x="29591" y="12030"/>
                  </a:lnTo>
                  <a:cubicBezTo>
                    <a:pt x="29591" y="11762"/>
                    <a:pt x="29499" y="11500"/>
                    <a:pt x="29335" y="11281"/>
                  </a:cubicBezTo>
                  <a:lnTo>
                    <a:pt x="21112" y="542"/>
                  </a:lnTo>
                  <a:cubicBezTo>
                    <a:pt x="20856" y="201"/>
                    <a:pt x="20448" y="0"/>
                    <a:pt x="20022" y="0"/>
                  </a:cubicBezTo>
                  <a:close/>
                </a:path>
              </a:pathLst>
            </a:custGeom>
            <a:solidFill>
              <a:schemeClr val="accent5"/>
            </a:solidFill>
            <a:ln>
              <a:noFill/>
            </a:ln>
          </p:spPr>
          <p:txBody>
            <a:bodyPr spcFirstLastPara="1" wrap="square" lIns="91425" tIns="91425" rIns="91425" bIns="91425" anchor="ctr" anchorCtr="0">
              <a:noAutofit/>
            </a:bodyPr>
            <a:lstStyle/>
            <a:p>
              <a:endParaRPr dirty="0"/>
            </a:p>
          </p:txBody>
        </p:sp>
        <p:sp>
          <p:nvSpPr>
            <p:cNvPr id="18" name="Google Shape;797;p39">
              <a:extLst>
                <a:ext uri="{FF2B5EF4-FFF2-40B4-BE49-F238E27FC236}">
                  <a16:creationId xmlns:a16="http://schemas.microsoft.com/office/drawing/2014/main" id="{0B4FD19C-C281-DB45-BA3F-E29CA84501B0}"/>
                </a:ext>
              </a:extLst>
            </p:cNvPr>
            <p:cNvSpPr/>
            <p:nvPr/>
          </p:nvSpPr>
          <p:spPr>
            <a:xfrm>
              <a:off x="4924696" y="702623"/>
              <a:ext cx="2709889" cy="3880256"/>
            </a:xfrm>
            <a:custGeom>
              <a:avLst/>
              <a:gdLst/>
              <a:ahLst/>
              <a:cxnLst/>
              <a:rect l="l" t="t" r="r" b="b"/>
              <a:pathLst>
                <a:path w="22573" h="32322" extrusionOk="0">
                  <a:moveTo>
                    <a:pt x="8968" y="0"/>
                  </a:moveTo>
                  <a:cubicBezTo>
                    <a:pt x="8913" y="0"/>
                    <a:pt x="8865" y="76"/>
                    <a:pt x="8911" y="131"/>
                  </a:cubicBezTo>
                  <a:cubicBezTo>
                    <a:pt x="10135" y="1526"/>
                    <a:pt x="11317" y="2951"/>
                    <a:pt x="12456" y="4413"/>
                  </a:cubicBezTo>
                  <a:cubicBezTo>
                    <a:pt x="13601" y="5875"/>
                    <a:pt x="14704" y="7367"/>
                    <a:pt x="15763" y="8896"/>
                  </a:cubicBezTo>
                  <a:cubicBezTo>
                    <a:pt x="16336" y="9725"/>
                    <a:pt x="16902" y="10565"/>
                    <a:pt x="17451" y="11412"/>
                  </a:cubicBezTo>
                  <a:lnTo>
                    <a:pt x="97" y="11412"/>
                  </a:lnTo>
                  <a:cubicBezTo>
                    <a:pt x="0" y="11412"/>
                    <a:pt x="0" y="11564"/>
                    <a:pt x="97" y="11564"/>
                  </a:cubicBezTo>
                  <a:lnTo>
                    <a:pt x="17560" y="11564"/>
                  </a:lnTo>
                  <a:cubicBezTo>
                    <a:pt x="17560" y="11570"/>
                    <a:pt x="17560" y="11576"/>
                    <a:pt x="17560" y="11576"/>
                  </a:cubicBezTo>
                  <a:cubicBezTo>
                    <a:pt x="17560" y="11595"/>
                    <a:pt x="17560" y="11607"/>
                    <a:pt x="17566" y="11619"/>
                  </a:cubicBezTo>
                  <a:cubicBezTo>
                    <a:pt x="17560" y="11631"/>
                    <a:pt x="17560" y="11637"/>
                    <a:pt x="17560" y="11649"/>
                  </a:cubicBezTo>
                  <a:lnTo>
                    <a:pt x="17560" y="32249"/>
                  </a:lnTo>
                  <a:cubicBezTo>
                    <a:pt x="17560" y="32298"/>
                    <a:pt x="17598" y="32322"/>
                    <a:pt x="17636" y="32322"/>
                  </a:cubicBezTo>
                  <a:cubicBezTo>
                    <a:pt x="17674" y="32322"/>
                    <a:pt x="17712" y="32298"/>
                    <a:pt x="17712" y="32249"/>
                  </a:cubicBezTo>
                  <a:lnTo>
                    <a:pt x="17712" y="11649"/>
                  </a:lnTo>
                  <a:cubicBezTo>
                    <a:pt x="17712" y="11643"/>
                    <a:pt x="17712" y="11631"/>
                    <a:pt x="17706" y="11625"/>
                  </a:cubicBezTo>
                  <a:lnTo>
                    <a:pt x="17712" y="11619"/>
                  </a:lnTo>
                  <a:cubicBezTo>
                    <a:pt x="17712" y="11607"/>
                    <a:pt x="17712" y="11595"/>
                    <a:pt x="17712" y="11588"/>
                  </a:cubicBezTo>
                  <a:cubicBezTo>
                    <a:pt x="17712" y="11576"/>
                    <a:pt x="17712" y="11570"/>
                    <a:pt x="17712" y="11564"/>
                  </a:cubicBezTo>
                  <a:lnTo>
                    <a:pt x="22476" y="11564"/>
                  </a:lnTo>
                  <a:cubicBezTo>
                    <a:pt x="22573" y="11564"/>
                    <a:pt x="22573" y="11412"/>
                    <a:pt x="22476" y="11412"/>
                  </a:cubicBezTo>
                  <a:lnTo>
                    <a:pt x="17633" y="11412"/>
                  </a:lnTo>
                  <a:cubicBezTo>
                    <a:pt x="17633" y="11412"/>
                    <a:pt x="17627" y="11412"/>
                    <a:pt x="17627" y="11406"/>
                  </a:cubicBezTo>
                  <a:cubicBezTo>
                    <a:pt x="16616" y="9846"/>
                    <a:pt x="15562" y="8311"/>
                    <a:pt x="14460" y="6807"/>
                  </a:cubicBezTo>
                  <a:cubicBezTo>
                    <a:pt x="13370" y="5315"/>
                    <a:pt x="12231" y="3853"/>
                    <a:pt x="11061" y="2422"/>
                  </a:cubicBezTo>
                  <a:cubicBezTo>
                    <a:pt x="10391" y="1611"/>
                    <a:pt x="9715" y="814"/>
                    <a:pt x="9021" y="28"/>
                  </a:cubicBezTo>
                  <a:cubicBezTo>
                    <a:pt x="9004" y="8"/>
                    <a:pt x="8986" y="0"/>
                    <a:pt x="8968"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9" name="Google Shape;798;p39">
              <a:extLst>
                <a:ext uri="{FF2B5EF4-FFF2-40B4-BE49-F238E27FC236}">
                  <a16:creationId xmlns:a16="http://schemas.microsoft.com/office/drawing/2014/main" id="{07DAAD3D-6E33-5D45-B5DD-62A8590112DA}"/>
                </a:ext>
              </a:extLst>
            </p:cNvPr>
            <p:cNvSpPr/>
            <p:nvPr/>
          </p:nvSpPr>
          <p:spPr>
            <a:xfrm>
              <a:off x="7322994" y="3171260"/>
              <a:ext cx="353907" cy="1397742"/>
            </a:xfrm>
            <a:custGeom>
              <a:avLst/>
              <a:gdLst/>
              <a:ahLst/>
              <a:cxnLst/>
              <a:rect l="l" t="t" r="r" b="b"/>
              <a:pathLst>
                <a:path w="2948" h="11643" extrusionOk="0">
                  <a:moveTo>
                    <a:pt x="75" y="1"/>
                  </a:moveTo>
                  <a:cubicBezTo>
                    <a:pt x="38" y="1"/>
                    <a:pt x="0" y="26"/>
                    <a:pt x="0" y="76"/>
                  </a:cubicBezTo>
                  <a:lnTo>
                    <a:pt x="0" y="11569"/>
                  </a:lnTo>
                  <a:cubicBezTo>
                    <a:pt x="0" y="11618"/>
                    <a:pt x="38" y="11642"/>
                    <a:pt x="76" y="11642"/>
                  </a:cubicBezTo>
                  <a:cubicBezTo>
                    <a:pt x="114" y="11642"/>
                    <a:pt x="153" y="11618"/>
                    <a:pt x="153" y="11569"/>
                  </a:cubicBezTo>
                  <a:lnTo>
                    <a:pt x="153" y="155"/>
                  </a:lnTo>
                  <a:cubicBezTo>
                    <a:pt x="1048" y="581"/>
                    <a:pt x="1931" y="1038"/>
                    <a:pt x="2796" y="1525"/>
                  </a:cubicBezTo>
                  <a:cubicBezTo>
                    <a:pt x="2809" y="1532"/>
                    <a:pt x="2821" y="1536"/>
                    <a:pt x="2833" y="1536"/>
                  </a:cubicBezTo>
                  <a:cubicBezTo>
                    <a:pt x="2901" y="1536"/>
                    <a:pt x="2948" y="1433"/>
                    <a:pt x="2875" y="1391"/>
                  </a:cubicBezTo>
                  <a:cubicBezTo>
                    <a:pt x="2010" y="910"/>
                    <a:pt x="1127" y="453"/>
                    <a:pt x="232" y="27"/>
                  </a:cubicBezTo>
                  <a:cubicBezTo>
                    <a:pt x="219" y="20"/>
                    <a:pt x="207" y="18"/>
                    <a:pt x="196" y="18"/>
                  </a:cubicBezTo>
                  <a:cubicBezTo>
                    <a:pt x="175" y="18"/>
                    <a:pt x="156" y="27"/>
                    <a:pt x="140" y="39"/>
                  </a:cubicBezTo>
                  <a:cubicBezTo>
                    <a:pt x="128" y="14"/>
                    <a:pt x="101" y="1"/>
                    <a:pt x="75"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0" name="Google Shape;799;p39">
              <a:extLst>
                <a:ext uri="{FF2B5EF4-FFF2-40B4-BE49-F238E27FC236}">
                  <a16:creationId xmlns:a16="http://schemas.microsoft.com/office/drawing/2014/main" id="{FAC5E797-92BE-6542-AB8A-500F1A6CDDF5}"/>
                </a:ext>
              </a:extLst>
            </p:cNvPr>
            <p:cNvSpPr/>
            <p:nvPr/>
          </p:nvSpPr>
          <p:spPr>
            <a:xfrm>
              <a:off x="4864673" y="3171500"/>
              <a:ext cx="17647" cy="1416470"/>
            </a:xfrm>
            <a:custGeom>
              <a:avLst/>
              <a:gdLst/>
              <a:ahLst/>
              <a:cxnLst/>
              <a:rect l="l" t="t" r="r" b="b"/>
              <a:pathLst>
                <a:path w="147" h="11799" extrusionOk="0">
                  <a:moveTo>
                    <a:pt x="74" y="0"/>
                  </a:moveTo>
                  <a:cubicBezTo>
                    <a:pt x="37" y="0"/>
                    <a:pt x="1" y="25"/>
                    <a:pt x="1" y="74"/>
                  </a:cubicBezTo>
                  <a:lnTo>
                    <a:pt x="1" y="11725"/>
                  </a:lnTo>
                  <a:cubicBezTo>
                    <a:pt x="1" y="11774"/>
                    <a:pt x="37" y="11799"/>
                    <a:pt x="74" y="11799"/>
                  </a:cubicBezTo>
                  <a:cubicBezTo>
                    <a:pt x="110" y="11799"/>
                    <a:pt x="147" y="11774"/>
                    <a:pt x="147" y="11725"/>
                  </a:cubicBezTo>
                  <a:lnTo>
                    <a:pt x="147" y="74"/>
                  </a:lnTo>
                  <a:cubicBezTo>
                    <a:pt x="147" y="25"/>
                    <a:pt x="110" y="0"/>
                    <a:pt x="74"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21" name="Google Shape;800;p39">
              <a:extLst>
                <a:ext uri="{FF2B5EF4-FFF2-40B4-BE49-F238E27FC236}">
                  <a16:creationId xmlns:a16="http://schemas.microsoft.com/office/drawing/2014/main" id="{11BA21F7-06A1-FB45-B751-D970E65B5DC1}"/>
                </a:ext>
              </a:extLst>
            </p:cNvPr>
            <p:cNvSpPr/>
            <p:nvPr/>
          </p:nvSpPr>
          <p:spPr>
            <a:xfrm>
              <a:off x="5228775" y="2589514"/>
              <a:ext cx="1437719" cy="1437599"/>
            </a:xfrm>
            <a:custGeom>
              <a:avLst/>
              <a:gdLst/>
              <a:ahLst/>
              <a:cxnLst/>
              <a:rect l="l" t="t" r="r" b="b"/>
              <a:pathLst>
                <a:path w="11976" h="11975" extrusionOk="0">
                  <a:moveTo>
                    <a:pt x="5988" y="0"/>
                  </a:moveTo>
                  <a:cubicBezTo>
                    <a:pt x="2687" y="0"/>
                    <a:pt x="1" y="2686"/>
                    <a:pt x="1" y="5987"/>
                  </a:cubicBezTo>
                  <a:cubicBezTo>
                    <a:pt x="1" y="9295"/>
                    <a:pt x="2687" y="11975"/>
                    <a:pt x="5988" y="11975"/>
                  </a:cubicBezTo>
                  <a:cubicBezTo>
                    <a:pt x="9296" y="11975"/>
                    <a:pt x="11976" y="9295"/>
                    <a:pt x="11976" y="5987"/>
                  </a:cubicBezTo>
                  <a:cubicBezTo>
                    <a:pt x="11976" y="2686"/>
                    <a:pt x="9296" y="0"/>
                    <a:pt x="598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2" name="Google Shape;801;p39">
              <a:extLst>
                <a:ext uri="{FF2B5EF4-FFF2-40B4-BE49-F238E27FC236}">
                  <a16:creationId xmlns:a16="http://schemas.microsoft.com/office/drawing/2014/main" id="{5E27985E-D183-3C4A-A351-63FC2CF80618}"/>
                </a:ext>
              </a:extLst>
            </p:cNvPr>
            <p:cNvSpPr/>
            <p:nvPr/>
          </p:nvSpPr>
          <p:spPr>
            <a:xfrm>
              <a:off x="5644137" y="1198775"/>
              <a:ext cx="544907" cy="545507"/>
            </a:xfrm>
            <a:custGeom>
              <a:avLst/>
              <a:gdLst/>
              <a:ahLst/>
              <a:cxnLst/>
              <a:rect l="l" t="t" r="r" b="b"/>
              <a:pathLst>
                <a:path w="4539" h="4544" extrusionOk="0">
                  <a:moveTo>
                    <a:pt x="2266" y="0"/>
                  </a:moveTo>
                  <a:cubicBezTo>
                    <a:pt x="1018" y="0"/>
                    <a:pt x="0" y="1017"/>
                    <a:pt x="0" y="2272"/>
                  </a:cubicBezTo>
                  <a:cubicBezTo>
                    <a:pt x="0" y="3527"/>
                    <a:pt x="1018" y="4544"/>
                    <a:pt x="2266" y="4544"/>
                  </a:cubicBezTo>
                  <a:cubicBezTo>
                    <a:pt x="3521" y="4544"/>
                    <a:pt x="4538" y="3527"/>
                    <a:pt x="4538" y="2272"/>
                  </a:cubicBezTo>
                  <a:cubicBezTo>
                    <a:pt x="4538" y="1017"/>
                    <a:pt x="3521" y="0"/>
                    <a:pt x="226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3" name="Google Shape;802;p39">
              <a:extLst>
                <a:ext uri="{FF2B5EF4-FFF2-40B4-BE49-F238E27FC236}">
                  <a16:creationId xmlns:a16="http://schemas.microsoft.com/office/drawing/2014/main" id="{62BC20DF-ED8D-DA44-B588-C33F73EAE7E4}"/>
                </a:ext>
              </a:extLst>
            </p:cNvPr>
            <p:cNvSpPr/>
            <p:nvPr/>
          </p:nvSpPr>
          <p:spPr>
            <a:xfrm>
              <a:off x="7183979" y="2269230"/>
              <a:ext cx="321134" cy="454869"/>
            </a:xfrm>
            <a:custGeom>
              <a:avLst/>
              <a:gdLst/>
              <a:ahLst/>
              <a:cxnLst/>
              <a:rect l="l" t="t" r="r" b="b"/>
              <a:pathLst>
                <a:path w="2675" h="3789" extrusionOk="0">
                  <a:moveTo>
                    <a:pt x="1335" y="0"/>
                  </a:moveTo>
                  <a:cubicBezTo>
                    <a:pt x="598" y="0"/>
                    <a:pt x="1" y="853"/>
                    <a:pt x="1" y="1895"/>
                  </a:cubicBezTo>
                  <a:cubicBezTo>
                    <a:pt x="1" y="2942"/>
                    <a:pt x="598" y="3789"/>
                    <a:pt x="1335" y="3789"/>
                  </a:cubicBezTo>
                  <a:cubicBezTo>
                    <a:pt x="2078" y="3789"/>
                    <a:pt x="2675" y="2942"/>
                    <a:pt x="2675" y="1895"/>
                  </a:cubicBezTo>
                  <a:cubicBezTo>
                    <a:pt x="2675" y="853"/>
                    <a:pt x="2078" y="0"/>
                    <a:pt x="133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4" name="Google Shape;803;p39">
              <a:extLst>
                <a:ext uri="{FF2B5EF4-FFF2-40B4-BE49-F238E27FC236}">
                  <a16:creationId xmlns:a16="http://schemas.microsoft.com/office/drawing/2014/main" id="{3B118DC5-18F4-CC4E-B32E-E342BCB6C377}"/>
                </a:ext>
              </a:extLst>
            </p:cNvPr>
            <p:cNvSpPr/>
            <p:nvPr/>
          </p:nvSpPr>
          <p:spPr>
            <a:xfrm>
              <a:off x="5145462" y="2470788"/>
              <a:ext cx="1618994" cy="1649487"/>
            </a:xfrm>
            <a:custGeom>
              <a:avLst/>
              <a:gdLst/>
              <a:ahLst/>
              <a:cxnLst/>
              <a:rect l="l" t="t" r="r" b="b"/>
              <a:pathLst>
                <a:path w="13486" h="13740" extrusionOk="0">
                  <a:moveTo>
                    <a:pt x="7049" y="157"/>
                  </a:moveTo>
                  <a:cubicBezTo>
                    <a:pt x="7526" y="157"/>
                    <a:pt x="7998" y="223"/>
                    <a:pt x="8461" y="356"/>
                  </a:cubicBezTo>
                  <a:cubicBezTo>
                    <a:pt x="9752" y="733"/>
                    <a:pt x="10897" y="1574"/>
                    <a:pt x="11732" y="2615"/>
                  </a:cubicBezTo>
                  <a:cubicBezTo>
                    <a:pt x="12530" y="3608"/>
                    <a:pt x="13072" y="4820"/>
                    <a:pt x="13254" y="6081"/>
                  </a:cubicBezTo>
                  <a:cubicBezTo>
                    <a:pt x="13437" y="7305"/>
                    <a:pt x="13260" y="8560"/>
                    <a:pt x="12743" y="9687"/>
                  </a:cubicBezTo>
                  <a:cubicBezTo>
                    <a:pt x="12243" y="10777"/>
                    <a:pt x="11445" y="11733"/>
                    <a:pt x="10434" y="12385"/>
                  </a:cubicBezTo>
                  <a:cubicBezTo>
                    <a:pt x="9874" y="12751"/>
                    <a:pt x="9259" y="13000"/>
                    <a:pt x="8619" y="13171"/>
                  </a:cubicBezTo>
                  <a:cubicBezTo>
                    <a:pt x="8241" y="13268"/>
                    <a:pt x="7864" y="13341"/>
                    <a:pt x="7486" y="13415"/>
                  </a:cubicBezTo>
                  <a:cubicBezTo>
                    <a:pt x="7090" y="13494"/>
                    <a:pt x="6694" y="13561"/>
                    <a:pt x="6286" y="13585"/>
                  </a:cubicBezTo>
                  <a:cubicBezTo>
                    <a:pt x="6201" y="13590"/>
                    <a:pt x="6115" y="13593"/>
                    <a:pt x="6029" y="13593"/>
                  </a:cubicBezTo>
                  <a:cubicBezTo>
                    <a:pt x="5723" y="13593"/>
                    <a:pt x="5416" y="13559"/>
                    <a:pt x="5117" y="13488"/>
                  </a:cubicBezTo>
                  <a:cubicBezTo>
                    <a:pt x="4745" y="13402"/>
                    <a:pt x="4386" y="13268"/>
                    <a:pt x="4039" y="13116"/>
                  </a:cubicBezTo>
                  <a:cubicBezTo>
                    <a:pt x="3387" y="12836"/>
                    <a:pt x="2699" y="12550"/>
                    <a:pt x="2169" y="12068"/>
                  </a:cubicBezTo>
                  <a:cubicBezTo>
                    <a:pt x="1645" y="11599"/>
                    <a:pt x="1353" y="10948"/>
                    <a:pt x="1066" y="10314"/>
                  </a:cubicBezTo>
                  <a:cubicBezTo>
                    <a:pt x="762" y="9626"/>
                    <a:pt x="451" y="8926"/>
                    <a:pt x="281" y="8189"/>
                  </a:cubicBezTo>
                  <a:cubicBezTo>
                    <a:pt x="208" y="7854"/>
                    <a:pt x="159" y="7519"/>
                    <a:pt x="159" y="7177"/>
                  </a:cubicBezTo>
                  <a:cubicBezTo>
                    <a:pt x="177" y="7165"/>
                    <a:pt x="189" y="7147"/>
                    <a:pt x="189" y="7117"/>
                  </a:cubicBezTo>
                  <a:cubicBezTo>
                    <a:pt x="159" y="5831"/>
                    <a:pt x="518" y="4558"/>
                    <a:pt x="1182" y="3468"/>
                  </a:cubicBezTo>
                  <a:cubicBezTo>
                    <a:pt x="1517" y="2926"/>
                    <a:pt x="1925" y="2427"/>
                    <a:pt x="2400" y="2000"/>
                  </a:cubicBezTo>
                  <a:cubicBezTo>
                    <a:pt x="2918" y="1525"/>
                    <a:pt x="3521" y="1147"/>
                    <a:pt x="4154" y="855"/>
                  </a:cubicBezTo>
                  <a:cubicBezTo>
                    <a:pt x="4837" y="544"/>
                    <a:pt x="5568" y="313"/>
                    <a:pt x="6311" y="209"/>
                  </a:cubicBezTo>
                  <a:cubicBezTo>
                    <a:pt x="6557" y="174"/>
                    <a:pt x="6804" y="157"/>
                    <a:pt x="7049" y="157"/>
                  </a:cubicBezTo>
                  <a:close/>
                  <a:moveTo>
                    <a:pt x="7074" y="1"/>
                  </a:moveTo>
                  <a:cubicBezTo>
                    <a:pt x="6409" y="1"/>
                    <a:pt x="5745" y="135"/>
                    <a:pt x="5111" y="331"/>
                  </a:cubicBezTo>
                  <a:cubicBezTo>
                    <a:pt x="3759" y="752"/>
                    <a:pt x="2516" y="1501"/>
                    <a:pt x="1608" y="2609"/>
                  </a:cubicBezTo>
                  <a:cubicBezTo>
                    <a:pt x="780" y="3620"/>
                    <a:pt x="244" y="4863"/>
                    <a:pt x="86" y="6160"/>
                  </a:cubicBezTo>
                  <a:cubicBezTo>
                    <a:pt x="49" y="6453"/>
                    <a:pt x="37" y="6751"/>
                    <a:pt x="37" y="7050"/>
                  </a:cubicBezTo>
                  <a:cubicBezTo>
                    <a:pt x="19" y="7062"/>
                    <a:pt x="7" y="7086"/>
                    <a:pt x="7" y="7110"/>
                  </a:cubicBezTo>
                  <a:cubicBezTo>
                    <a:pt x="0" y="7890"/>
                    <a:pt x="220" y="8651"/>
                    <a:pt x="500" y="9370"/>
                  </a:cubicBezTo>
                  <a:cubicBezTo>
                    <a:pt x="640" y="9723"/>
                    <a:pt x="792" y="10071"/>
                    <a:pt x="951" y="10412"/>
                  </a:cubicBezTo>
                  <a:cubicBezTo>
                    <a:pt x="1097" y="10741"/>
                    <a:pt x="1243" y="11076"/>
                    <a:pt x="1432" y="11386"/>
                  </a:cubicBezTo>
                  <a:cubicBezTo>
                    <a:pt x="1608" y="11685"/>
                    <a:pt x="1828" y="11971"/>
                    <a:pt x="2090" y="12202"/>
                  </a:cubicBezTo>
                  <a:cubicBezTo>
                    <a:pt x="2358" y="12440"/>
                    <a:pt x="2668" y="12629"/>
                    <a:pt x="2985" y="12793"/>
                  </a:cubicBezTo>
                  <a:cubicBezTo>
                    <a:pt x="3320" y="12970"/>
                    <a:pt x="3667" y="13122"/>
                    <a:pt x="4014" y="13268"/>
                  </a:cubicBezTo>
                  <a:cubicBezTo>
                    <a:pt x="4362" y="13421"/>
                    <a:pt x="4721" y="13555"/>
                    <a:pt x="5086" y="13640"/>
                  </a:cubicBezTo>
                  <a:cubicBezTo>
                    <a:pt x="5392" y="13711"/>
                    <a:pt x="5699" y="13740"/>
                    <a:pt x="6005" y="13740"/>
                  </a:cubicBezTo>
                  <a:cubicBezTo>
                    <a:pt x="6510" y="13740"/>
                    <a:pt x="7014" y="13662"/>
                    <a:pt x="7511" y="13567"/>
                  </a:cubicBezTo>
                  <a:cubicBezTo>
                    <a:pt x="8260" y="13421"/>
                    <a:pt x="9015" y="13262"/>
                    <a:pt x="9716" y="12952"/>
                  </a:cubicBezTo>
                  <a:cubicBezTo>
                    <a:pt x="10836" y="12452"/>
                    <a:pt x="11780" y="11593"/>
                    <a:pt x="12438" y="10564"/>
                  </a:cubicBezTo>
                  <a:cubicBezTo>
                    <a:pt x="13114" y="9504"/>
                    <a:pt x="13486" y="8268"/>
                    <a:pt x="13480" y="7013"/>
                  </a:cubicBezTo>
                  <a:cubicBezTo>
                    <a:pt x="13474" y="5703"/>
                    <a:pt x="13078" y="4406"/>
                    <a:pt x="12389" y="3291"/>
                  </a:cubicBezTo>
                  <a:cubicBezTo>
                    <a:pt x="11683" y="2140"/>
                    <a:pt x="10666" y="1172"/>
                    <a:pt x="9448" y="581"/>
                  </a:cubicBezTo>
                  <a:cubicBezTo>
                    <a:pt x="8814" y="270"/>
                    <a:pt x="8132" y="69"/>
                    <a:pt x="7437" y="15"/>
                  </a:cubicBezTo>
                  <a:cubicBezTo>
                    <a:pt x="7316" y="5"/>
                    <a:pt x="7195" y="1"/>
                    <a:pt x="7074"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5" name="Google Shape;804;p39">
              <a:extLst>
                <a:ext uri="{FF2B5EF4-FFF2-40B4-BE49-F238E27FC236}">
                  <a16:creationId xmlns:a16="http://schemas.microsoft.com/office/drawing/2014/main" id="{6C47A697-091C-C041-B6C7-B6F9B5842AD7}"/>
                </a:ext>
              </a:extLst>
            </p:cNvPr>
            <p:cNvSpPr/>
            <p:nvPr/>
          </p:nvSpPr>
          <p:spPr>
            <a:xfrm>
              <a:off x="5558544" y="1131309"/>
              <a:ext cx="719700" cy="691008"/>
            </a:xfrm>
            <a:custGeom>
              <a:avLst/>
              <a:gdLst/>
              <a:ahLst/>
              <a:cxnLst/>
              <a:rect l="l" t="t" r="r" b="b"/>
              <a:pathLst>
                <a:path w="5995" h="5756" extrusionOk="0">
                  <a:moveTo>
                    <a:pt x="3105" y="153"/>
                  </a:moveTo>
                  <a:cubicBezTo>
                    <a:pt x="3185" y="153"/>
                    <a:pt x="3265" y="155"/>
                    <a:pt x="3345" y="160"/>
                  </a:cubicBezTo>
                  <a:cubicBezTo>
                    <a:pt x="3923" y="191"/>
                    <a:pt x="4472" y="379"/>
                    <a:pt x="4892" y="787"/>
                  </a:cubicBezTo>
                  <a:cubicBezTo>
                    <a:pt x="5739" y="1604"/>
                    <a:pt x="5848" y="2913"/>
                    <a:pt x="5428" y="3967"/>
                  </a:cubicBezTo>
                  <a:cubicBezTo>
                    <a:pt x="5233" y="4442"/>
                    <a:pt x="4922" y="4887"/>
                    <a:pt x="4502" y="5179"/>
                  </a:cubicBezTo>
                  <a:cubicBezTo>
                    <a:pt x="4061" y="5493"/>
                    <a:pt x="3536" y="5603"/>
                    <a:pt x="3002" y="5603"/>
                  </a:cubicBezTo>
                  <a:cubicBezTo>
                    <a:pt x="2946" y="5603"/>
                    <a:pt x="2889" y="5602"/>
                    <a:pt x="2833" y="5599"/>
                  </a:cubicBezTo>
                  <a:cubicBezTo>
                    <a:pt x="2236" y="5575"/>
                    <a:pt x="1627" y="5459"/>
                    <a:pt x="1176" y="5033"/>
                  </a:cubicBezTo>
                  <a:cubicBezTo>
                    <a:pt x="756" y="4643"/>
                    <a:pt x="452" y="4101"/>
                    <a:pt x="305" y="3547"/>
                  </a:cubicBezTo>
                  <a:cubicBezTo>
                    <a:pt x="159" y="3011"/>
                    <a:pt x="159" y="2444"/>
                    <a:pt x="342" y="1914"/>
                  </a:cubicBezTo>
                  <a:cubicBezTo>
                    <a:pt x="512" y="1433"/>
                    <a:pt x="823" y="995"/>
                    <a:pt x="1243" y="708"/>
                  </a:cubicBezTo>
                  <a:cubicBezTo>
                    <a:pt x="1353" y="635"/>
                    <a:pt x="1463" y="574"/>
                    <a:pt x="1578" y="519"/>
                  </a:cubicBezTo>
                  <a:cubicBezTo>
                    <a:pt x="1609" y="507"/>
                    <a:pt x="1621" y="477"/>
                    <a:pt x="1615" y="452"/>
                  </a:cubicBezTo>
                  <a:cubicBezTo>
                    <a:pt x="1859" y="300"/>
                    <a:pt x="2145" y="239"/>
                    <a:pt x="2431" y="203"/>
                  </a:cubicBezTo>
                  <a:cubicBezTo>
                    <a:pt x="2652" y="171"/>
                    <a:pt x="2879" y="153"/>
                    <a:pt x="3105" y="153"/>
                  </a:cubicBezTo>
                  <a:close/>
                  <a:moveTo>
                    <a:pt x="3121" y="0"/>
                  </a:moveTo>
                  <a:cubicBezTo>
                    <a:pt x="3033" y="0"/>
                    <a:pt x="2945" y="3"/>
                    <a:pt x="2857" y="8"/>
                  </a:cubicBezTo>
                  <a:cubicBezTo>
                    <a:pt x="2547" y="26"/>
                    <a:pt x="2224" y="57"/>
                    <a:pt x="1926" y="148"/>
                  </a:cubicBezTo>
                  <a:cubicBezTo>
                    <a:pt x="1779" y="197"/>
                    <a:pt x="1639" y="258"/>
                    <a:pt x="1511" y="343"/>
                  </a:cubicBezTo>
                  <a:cubicBezTo>
                    <a:pt x="1487" y="355"/>
                    <a:pt x="1475" y="379"/>
                    <a:pt x="1475" y="398"/>
                  </a:cubicBezTo>
                  <a:cubicBezTo>
                    <a:pt x="994" y="629"/>
                    <a:pt x="604" y="1031"/>
                    <a:pt x="354" y="1506"/>
                  </a:cubicBezTo>
                  <a:cubicBezTo>
                    <a:pt x="92" y="2018"/>
                    <a:pt x="1" y="2596"/>
                    <a:pt x="74" y="3169"/>
                  </a:cubicBezTo>
                  <a:cubicBezTo>
                    <a:pt x="153" y="3772"/>
                    <a:pt x="409" y="4351"/>
                    <a:pt x="787" y="4832"/>
                  </a:cubicBezTo>
                  <a:cubicBezTo>
                    <a:pt x="975" y="5069"/>
                    <a:pt x="1195" y="5289"/>
                    <a:pt x="1463" y="5435"/>
                  </a:cubicBezTo>
                  <a:cubicBezTo>
                    <a:pt x="1737" y="5587"/>
                    <a:pt x="2047" y="5666"/>
                    <a:pt x="2358" y="5709"/>
                  </a:cubicBezTo>
                  <a:cubicBezTo>
                    <a:pt x="2572" y="5738"/>
                    <a:pt x="2791" y="5755"/>
                    <a:pt x="3009" y="5755"/>
                  </a:cubicBezTo>
                  <a:cubicBezTo>
                    <a:pt x="3438" y="5755"/>
                    <a:pt x="3865" y="5687"/>
                    <a:pt x="4252" y="5502"/>
                  </a:cubicBezTo>
                  <a:cubicBezTo>
                    <a:pt x="4746" y="5270"/>
                    <a:pt x="5136" y="4850"/>
                    <a:pt x="5397" y="4375"/>
                  </a:cubicBezTo>
                  <a:cubicBezTo>
                    <a:pt x="5970" y="3333"/>
                    <a:pt x="5994" y="1933"/>
                    <a:pt x="5257" y="970"/>
                  </a:cubicBezTo>
                  <a:cubicBezTo>
                    <a:pt x="4904" y="507"/>
                    <a:pt x="4405" y="184"/>
                    <a:pt x="3832" y="69"/>
                  </a:cubicBezTo>
                  <a:cubicBezTo>
                    <a:pt x="3597" y="20"/>
                    <a:pt x="3358" y="0"/>
                    <a:pt x="312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6" name="Google Shape;805;p39">
              <a:extLst>
                <a:ext uri="{FF2B5EF4-FFF2-40B4-BE49-F238E27FC236}">
                  <a16:creationId xmlns:a16="http://schemas.microsoft.com/office/drawing/2014/main" id="{94B8F688-06DB-8341-ACB0-CF36F7481EE0}"/>
                </a:ext>
              </a:extLst>
            </p:cNvPr>
            <p:cNvSpPr/>
            <p:nvPr/>
          </p:nvSpPr>
          <p:spPr>
            <a:xfrm>
              <a:off x="7111591" y="2195882"/>
              <a:ext cx="473237" cy="614896"/>
            </a:xfrm>
            <a:custGeom>
              <a:avLst/>
              <a:gdLst/>
              <a:ahLst/>
              <a:cxnLst/>
              <a:rect l="l" t="t" r="r" b="b"/>
              <a:pathLst>
                <a:path w="3942" h="5122" extrusionOk="0">
                  <a:moveTo>
                    <a:pt x="2017" y="167"/>
                  </a:moveTo>
                  <a:cubicBezTo>
                    <a:pt x="2748" y="313"/>
                    <a:pt x="3351" y="891"/>
                    <a:pt x="3601" y="1586"/>
                  </a:cubicBezTo>
                  <a:cubicBezTo>
                    <a:pt x="3911" y="2445"/>
                    <a:pt x="3710" y="3419"/>
                    <a:pt x="3235" y="4181"/>
                  </a:cubicBezTo>
                  <a:cubicBezTo>
                    <a:pt x="3010" y="4540"/>
                    <a:pt x="2693" y="4869"/>
                    <a:pt x="2261" y="4954"/>
                  </a:cubicBezTo>
                  <a:cubicBezTo>
                    <a:pt x="2185" y="4968"/>
                    <a:pt x="2108" y="4975"/>
                    <a:pt x="2032" y="4975"/>
                  </a:cubicBezTo>
                  <a:cubicBezTo>
                    <a:pt x="1708" y="4975"/>
                    <a:pt x="1383" y="4856"/>
                    <a:pt x="1122" y="4674"/>
                  </a:cubicBezTo>
                  <a:cubicBezTo>
                    <a:pt x="391" y="4162"/>
                    <a:pt x="165" y="3139"/>
                    <a:pt x="190" y="2298"/>
                  </a:cubicBezTo>
                  <a:cubicBezTo>
                    <a:pt x="208" y="1842"/>
                    <a:pt x="318" y="1373"/>
                    <a:pt x="574" y="983"/>
                  </a:cubicBezTo>
                  <a:cubicBezTo>
                    <a:pt x="793" y="654"/>
                    <a:pt x="1116" y="380"/>
                    <a:pt x="1493" y="258"/>
                  </a:cubicBezTo>
                  <a:cubicBezTo>
                    <a:pt x="1591" y="228"/>
                    <a:pt x="1688" y="203"/>
                    <a:pt x="1792" y="191"/>
                  </a:cubicBezTo>
                  <a:cubicBezTo>
                    <a:pt x="1804" y="191"/>
                    <a:pt x="1810" y="191"/>
                    <a:pt x="1816" y="185"/>
                  </a:cubicBezTo>
                  <a:lnTo>
                    <a:pt x="1847" y="185"/>
                  </a:lnTo>
                  <a:cubicBezTo>
                    <a:pt x="1901" y="173"/>
                    <a:pt x="1950" y="173"/>
                    <a:pt x="2005" y="167"/>
                  </a:cubicBezTo>
                  <a:close/>
                  <a:moveTo>
                    <a:pt x="1941" y="1"/>
                  </a:moveTo>
                  <a:cubicBezTo>
                    <a:pt x="1917" y="1"/>
                    <a:pt x="1898" y="11"/>
                    <a:pt x="1883" y="27"/>
                  </a:cubicBezTo>
                  <a:cubicBezTo>
                    <a:pt x="1859" y="33"/>
                    <a:pt x="1834" y="33"/>
                    <a:pt x="1804" y="39"/>
                  </a:cubicBezTo>
                  <a:lnTo>
                    <a:pt x="1792" y="39"/>
                  </a:lnTo>
                  <a:cubicBezTo>
                    <a:pt x="1359" y="87"/>
                    <a:pt x="963" y="301"/>
                    <a:pt x="671" y="617"/>
                  </a:cubicBezTo>
                  <a:cubicBezTo>
                    <a:pt x="348" y="965"/>
                    <a:pt x="159" y="1409"/>
                    <a:pt x="80" y="1872"/>
                  </a:cubicBezTo>
                  <a:cubicBezTo>
                    <a:pt x="1" y="2359"/>
                    <a:pt x="31" y="2871"/>
                    <a:pt x="147" y="3352"/>
                  </a:cubicBezTo>
                  <a:cubicBezTo>
                    <a:pt x="257" y="3803"/>
                    <a:pt x="452" y="4235"/>
                    <a:pt x="775" y="4576"/>
                  </a:cubicBezTo>
                  <a:cubicBezTo>
                    <a:pt x="1079" y="4887"/>
                    <a:pt x="1499" y="5094"/>
                    <a:pt x="1938" y="5119"/>
                  </a:cubicBezTo>
                  <a:cubicBezTo>
                    <a:pt x="1968" y="5121"/>
                    <a:pt x="1999" y="5122"/>
                    <a:pt x="2029" y="5122"/>
                  </a:cubicBezTo>
                  <a:cubicBezTo>
                    <a:pt x="2449" y="5122"/>
                    <a:pt x="2823" y="4926"/>
                    <a:pt x="3101" y="4613"/>
                  </a:cubicBezTo>
                  <a:cubicBezTo>
                    <a:pt x="3424" y="4254"/>
                    <a:pt x="3643" y="3803"/>
                    <a:pt x="3777" y="3340"/>
                  </a:cubicBezTo>
                  <a:cubicBezTo>
                    <a:pt x="3905" y="2877"/>
                    <a:pt x="3942" y="2384"/>
                    <a:pt x="3844" y="1903"/>
                  </a:cubicBezTo>
                  <a:cubicBezTo>
                    <a:pt x="3680" y="1074"/>
                    <a:pt x="3077" y="331"/>
                    <a:pt x="2261" y="69"/>
                  </a:cubicBezTo>
                  <a:cubicBezTo>
                    <a:pt x="2163" y="39"/>
                    <a:pt x="2060" y="14"/>
                    <a:pt x="1956" y="2"/>
                  </a:cubicBezTo>
                  <a:cubicBezTo>
                    <a:pt x="1951" y="1"/>
                    <a:pt x="1946" y="1"/>
                    <a:pt x="194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7" name="Google Shape;806;p39">
              <a:extLst>
                <a:ext uri="{FF2B5EF4-FFF2-40B4-BE49-F238E27FC236}">
                  <a16:creationId xmlns:a16="http://schemas.microsoft.com/office/drawing/2014/main" id="{8EF84EDD-2421-1440-86B1-EA17B9F808FC}"/>
                </a:ext>
              </a:extLst>
            </p:cNvPr>
            <p:cNvSpPr/>
            <p:nvPr/>
          </p:nvSpPr>
          <p:spPr>
            <a:xfrm>
              <a:off x="5474991" y="2386516"/>
              <a:ext cx="127613" cy="114768"/>
            </a:xfrm>
            <a:custGeom>
              <a:avLst/>
              <a:gdLst/>
              <a:ahLst/>
              <a:cxnLst/>
              <a:rect l="l" t="t" r="r" b="b"/>
              <a:pathLst>
                <a:path w="1063" h="956" extrusionOk="0">
                  <a:moveTo>
                    <a:pt x="584" y="152"/>
                  </a:moveTo>
                  <a:cubicBezTo>
                    <a:pt x="640" y="152"/>
                    <a:pt x="696" y="164"/>
                    <a:pt x="746" y="187"/>
                  </a:cubicBezTo>
                  <a:cubicBezTo>
                    <a:pt x="910" y="260"/>
                    <a:pt x="947" y="449"/>
                    <a:pt x="873" y="601"/>
                  </a:cubicBezTo>
                  <a:cubicBezTo>
                    <a:pt x="815" y="717"/>
                    <a:pt x="705" y="800"/>
                    <a:pt x="585" y="800"/>
                  </a:cubicBezTo>
                  <a:cubicBezTo>
                    <a:pt x="542" y="800"/>
                    <a:pt x="497" y="790"/>
                    <a:pt x="453" y="765"/>
                  </a:cubicBezTo>
                  <a:cubicBezTo>
                    <a:pt x="301" y="686"/>
                    <a:pt x="210" y="479"/>
                    <a:pt x="289" y="315"/>
                  </a:cubicBezTo>
                  <a:cubicBezTo>
                    <a:pt x="289" y="308"/>
                    <a:pt x="295" y="308"/>
                    <a:pt x="295" y="302"/>
                  </a:cubicBezTo>
                  <a:cubicBezTo>
                    <a:pt x="301" y="296"/>
                    <a:pt x="301" y="290"/>
                    <a:pt x="307" y="284"/>
                  </a:cubicBezTo>
                  <a:cubicBezTo>
                    <a:pt x="367" y="196"/>
                    <a:pt x="475" y="152"/>
                    <a:pt x="584" y="152"/>
                  </a:cubicBezTo>
                  <a:close/>
                  <a:moveTo>
                    <a:pt x="587" y="0"/>
                  </a:moveTo>
                  <a:cubicBezTo>
                    <a:pt x="425" y="0"/>
                    <a:pt x="266" y="72"/>
                    <a:pt x="173" y="211"/>
                  </a:cubicBezTo>
                  <a:cubicBezTo>
                    <a:pt x="173" y="217"/>
                    <a:pt x="167" y="223"/>
                    <a:pt x="167" y="223"/>
                  </a:cubicBezTo>
                  <a:cubicBezTo>
                    <a:pt x="161" y="229"/>
                    <a:pt x="161" y="235"/>
                    <a:pt x="155" y="241"/>
                  </a:cubicBezTo>
                  <a:cubicBezTo>
                    <a:pt x="1" y="555"/>
                    <a:pt x="263" y="955"/>
                    <a:pt x="590" y="955"/>
                  </a:cubicBezTo>
                  <a:cubicBezTo>
                    <a:pt x="651" y="955"/>
                    <a:pt x="713" y="942"/>
                    <a:pt x="776" y="911"/>
                  </a:cubicBezTo>
                  <a:cubicBezTo>
                    <a:pt x="947" y="826"/>
                    <a:pt x="1062" y="631"/>
                    <a:pt x="1062" y="442"/>
                  </a:cubicBezTo>
                  <a:cubicBezTo>
                    <a:pt x="1062" y="241"/>
                    <a:pt x="928" y="77"/>
                    <a:pt x="739" y="22"/>
                  </a:cubicBezTo>
                  <a:cubicBezTo>
                    <a:pt x="690" y="7"/>
                    <a:pt x="638" y="0"/>
                    <a:pt x="58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8" name="Google Shape;807;p39">
              <a:extLst>
                <a:ext uri="{FF2B5EF4-FFF2-40B4-BE49-F238E27FC236}">
                  <a16:creationId xmlns:a16="http://schemas.microsoft.com/office/drawing/2014/main" id="{89B6747A-07E6-9044-8EB9-FC1DD6388054}"/>
                </a:ext>
              </a:extLst>
            </p:cNvPr>
            <p:cNvSpPr/>
            <p:nvPr/>
          </p:nvSpPr>
          <p:spPr>
            <a:xfrm>
              <a:off x="5627211" y="2339697"/>
              <a:ext cx="127493" cy="114288"/>
            </a:xfrm>
            <a:custGeom>
              <a:avLst/>
              <a:gdLst/>
              <a:ahLst/>
              <a:cxnLst/>
              <a:rect l="l" t="t" r="r" b="b"/>
              <a:pathLst>
                <a:path w="1062" h="952" extrusionOk="0">
                  <a:moveTo>
                    <a:pt x="572" y="151"/>
                  </a:moveTo>
                  <a:cubicBezTo>
                    <a:pt x="629" y="151"/>
                    <a:pt x="687" y="163"/>
                    <a:pt x="738" y="187"/>
                  </a:cubicBezTo>
                  <a:cubicBezTo>
                    <a:pt x="903" y="260"/>
                    <a:pt x="945" y="449"/>
                    <a:pt x="866" y="601"/>
                  </a:cubicBezTo>
                  <a:cubicBezTo>
                    <a:pt x="813" y="717"/>
                    <a:pt x="700" y="801"/>
                    <a:pt x="579" y="801"/>
                  </a:cubicBezTo>
                  <a:cubicBezTo>
                    <a:pt x="535" y="801"/>
                    <a:pt x="490" y="790"/>
                    <a:pt x="446" y="765"/>
                  </a:cubicBezTo>
                  <a:cubicBezTo>
                    <a:pt x="300" y="680"/>
                    <a:pt x="202" y="479"/>
                    <a:pt x="282" y="315"/>
                  </a:cubicBezTo>
                  <a:cubicBezTo>
                    <a:pt x="288" y="309"/>
                    <a:pt x="288" y="303"/>
                    <a:pt x="288" y="296"/>
                  </a:cubicBezTo>
                  <a:cubicBezTo>
                    <a:pt x="294" y="296"/>
                    <a:pt x="300" y="290"/>
                    <a:pt x="300" y="284"/>
                  </a:cubicBezTo>
                  <a:cubicBezTo>
                    <a:pt x="359" y="193"/>
                    <a:pt x="465" y="151"/>
                    <a:pt x="572" y="151"/>
                  </a:cubicBezTo>
                  <a:close/>
                  <a:moveTo>
                    <a:pt x="580" y="0"/>
                  </a:moveTo>
                  <a:cubicBezTo>
                    <a:pt x="420" y="0"/>
                    <a:pt x="264" y="72"/>
                    <a:pt x="172" y="211"/>
                  </a:cubicBezTo>
                  <a:cubicBezTo>
                    <a:pt x="166" y="211"/>
                    <a:pt x="166" y="217"/>
                    <a:pt x="160" y="223"/>
                  </a:cubicBezTo>
                  <a:cubicBezTo>
                    <a:pt x="160" y="229"/>
                    <a:pt x="154" y="236"/>
                    <a:pt x="154" y="236"/>
                  </a:cubicBezTo>
                  <a:cubicBezTo>
                    <a:pt x="0" y="553"/>
                    <a:pt x="260" y="952"/>
                    <a:pt x="581" y="952"/>
                  </a:cubicBezTo>
                  <a:cubicBezTo>
                    <a:pt x="642" y="952"/>
                    <a:pt x="706" y="938"/>
                    <a:pt x="769" y="906"/>
                  </a:cubicBezTo>
                  <a:cubicBezTo>
                    <a:pt x="945" y="826"/>
                    <a:pt x="1061" y="631"/>
                    <a:pt x="1061" y="443"/>
                  </a:cubicBezTo>
                  <a:cubicBezTo>
                    <a:pt x="1061" y="242"/>
                    <a:pt x="921" y="77"/>
                    <a:pt x="732" y="22"/>
                  </a:cubicBezTo>
                  <a:cubicBezTo>
                    <a:pt x="682" y="8"/>
                    <a:pt x="631" y="0"/>
                    <a:pt x="58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29" name="Google Shape;808;p39">
              <a:extLst>
                <a:ext uri="{FF2B5EF4-FFF2-40B4-BE49-F238E27FC236}">
                  <a16:creationId xmlns:a16="http://schemas.microsoft.com/office/drawing/2014/main" id="{1F3CF8EF-2596-074F-B4B6-C2C1BC187F41}"/>
                </a:ext>
              </a:extLst>
            </p:cNvPr>
            <p:cNvSpPr/>
            <p:nvPr/>
          </p:nvSpPr>
          <p:spPr>
            <a:xfrm>
              <a:off x="5771267" y="2310406"/>
              <a:ext cx="127493" cy="114408"/>
            </a:xfrm>
            <a:custGeom>
              <a:avLst/>
              <a:gdLst/>
              <a:ahLst/>
              <a:cxnLst/>
              <a:rect l="l" t="t" r="r" b="b"/>
              <a:pathLst>
                <a:path w="1062" h="953" extrusionOk="0">
                  <a:moveTo>
                    <a:pt x="581" y="153"/>
                  </a:moveTo>
                  <a:cubicBezTo>
                    <a:pt x="636" y="153"/>
                    <a:pt x="691" y="164"/>
                    <a:pt x="738" y="187"/>
                  </a:cubicBezTo>
                  <a:cubicBezTo>
                    <a:pt x="903" y="260"/>
                    <a:pt x="945" y="449"/>
                    <a:pt x="866" y="601"/>
                  </a:cubicBezTo>
                  <a:cubicBezTo>
                    <a:pt x="813" y="718"/>
                    <a:pt x="703" y="801"/>
                    <a:pt x="584" y="801"/>
                  </a:cubicBezTo>
                  <a:cubicBezTo>
                    <a:pt x="540" y="801"/>
                    <a:pt x="496" y="790"/>
                    <a:pt x="452" y="766"/>
                  </a:cubicBezTo>
                  <a:cubicBezTo>
                    <a:pt x="300" y="687"/>
                    <a:pt x="208" y="480"/>
                    <a:pt x="288" y="315"/>
                  </a:cubicBezTo>
                  <a:cubicBezTo>
                    <a:pt x="288" y="309"/>
                    <a:pt x="288" y="303"/>
                    <a:pt x="294" y="297"/>
                  </a:cubicBezTo>
                  <a:cubicBezTo>
                    <a:pt x="294" y="297"/>
                    <a:pt x="300" y="291"/>
                    <a:pt x="300" y="285"/>
                  </a:cubicBezTo>
                  <a:cubicBezTo>
                    <a:pt x="364" y="196"/>
                    <a:pt x="473" y="153"/>
                    <a:pt x="581" y="153"/>
                  </a:cubicBezTo>
                  <a:close/>
                  <a:moveTo>
                    <a:pt x="583" y="1"/>
                  </a:moveTo>
                  <a:cubicBezTo>
                    <a:pt x="424" y="1"/>
                    <a:pt x="264" y="73"/>
                    <a:pt x="172" y="212"/>
                  </a:cubicBezTo>
                  <a:cubicBezTo>
                    <a:pt x="166" y="212"/>
                    <a:pt x="166" y="218"/>
                    <a:pt x="166" y="224"/>
                  </a:cubicBezTo>
                  <a:cubicBezTo>
                    <a:pt x="160" y="230"/>
                    <a:pt x="160" y="236"/>
                    <a:pt x="154" y="236"/>
                  </a:cubicBezTo>
                  <a:cubicBezTo>
                    <a:pt x="0" y="553"/>
                    <a:pt x="259" y="952"/>
                    <a:pt x="585" y="952"/>
                  </a:cubicBezTo>
                  <a:cubicBezTo>
                    <a:pt x="647" y="952"/>
                    <a:pt x="711" y="938"/>
                    <a:pt x="775" y="906"/>
                  </a:cubicBezTo>
                  <a:cubicBezTo>
                    <a:pt x="945" y="827"/>
                    <a:pt x="1061" y="632"/>
                    <a:pt x="1061" y="443"/>
                  </a:cubicBezTo>
                  <a:cubicBezTo>
                    <a:pt x="1061" y="242"/>
                    <a:pt x="921" y="78"/>
                    <a:pt x="732" y="23"/>
                  </a:cubicBezTo>
                  <a:cubicBezTo>
                    <a:pt x="684" y="8"/>
                    <a:pt x="633" y="1"/>
                    <a:pt x="583"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0" name="Google Shape;809;p39">
              <a:extLst>
                <a:ext uri="{FF2B5EF4-FFF2-40B4-BE49-F238E27FC236}">
                  <a16:creationId xmlns:a16="http://schemas.microsoft.com/office/drawing/2014/main" id="{F13B6081-7B68-F347-9A09-A22DEC98F821}"/>
                </a:ext>
              </a:extLst>
            </p:cNvPr>
            <p:cNvSpPr/>
            <p:nvPr/>
          </p:nvSpPr>
          <p:spPr>
            <a:xfrm>
              <a:off x="5941494" y="2300202"/>
              <a:ext cx="127613" cy="114888"/>
            </a:xfrm>
            <a:custGeom>
              <a:avLst/>
              <a:gdLst/>
              <a:ahLst/>
              <a:cxnLst/>
              <a:rect l="l" t="t" r="r" b="b"/>
              <a:pathLst>
                <a:path w="1063" h="957" extrusionOk="0">
                  <a:moveTo>
                    <a:pt x="586" y="153"/>
                  </a:moveTo>
                  <a:cubicBezTo>
                    <a:pt x="641" y="153"/>
                    <a:pt x="696" y="164"/>
                    <a:pt x="746" y="187"/>
                  </a:cubicBezTo>
                  <a:cubicBezTo>
                    <a:pt x="910" y="266"/>
                    <a:pt x="947" y="449"/>
                    <a:pt x="873" y="607"/>
                  </a:cubicBezTo>
                  <a:cubicBezTo>
                    <a:pt x="815" y="720"/>
                    <a:pt x="702" y="803"/>
                    <a:pt x="580" y="803"/>
                  </a:cubicBezTo>
                  <a:cubicBezTo>
                    <a:pt x="538" y="803"/>
                    <a:pt x="495" y="793"/>
                    <a:pt x="453" y="772"/>
                  </a:cubicBezTo>
                  <a:cubicBezTo>
                    <a:pt x="301" y="686"/>
                    <a:pt x="210" y="479"/>
                    <a:pt x="289" y="321"/>
                  </a:cubicBezTo>
                  <a:cubicBezTo>
                    <a:pt x="289" y="315"/>
                    <a:pt x="295" y="309"/>
                    <a:pt x="295" y="303"/>
                  </a:cubicBezTo>
                  <a:cubicBezTo>
                    <a:pt x="295" y="297"/>
                    <a:pt x="301" y="297"/>
                    <a:pt x="307" y="290"/>
                  </a:cubicBezTo>
                  <a:cubicBezTo>
                    <a:pt x="368" y="198"/>
                    <a:pt x="476" y="153"/>
                    <a:pt x="586" y="153"/>
                  </a:cubicBezTo>
                  <a:close/>
                  <a:moveTo>
                    <a:pt x="587" y="1"/>
                  </a:moveTo>
                  <a:cubicBezTo>
                    <a:pt x="425" y="1"/>
                    <a:pt x="266" y="73"/>
                    <a:pt x="173" y="211"/>
                  </a:cubicBezTo>
                  <a:cubicBezTo>
                    <a:pt x="173" y="217"/>
                    <a:pt x="167" y="223"/>
                    <a:pt x="167" y="230"/>
                  </a:cubicBezTo>
                  <a:cubicBezTo>
                    <a:pt x="161" y="230"/>
                    <a:pt x="161" y="236"/>
                    <a:pt x="155" y="242"/>
                  </a:cubicBezTo>
                  <a:cubicBezTo>
                    <a:pt x="1" y="560"/>
                    <a:pt x="262" y="956"/>
                    <a:pt x="589" y="956"/>
                  </a:cubicBezTo>
                  <a:cubicBezTo>
                    <a:pt x="650" y="956"/>
                    <a:pt x="713" y="942"/>
                    <a:pt x="776" y="912"/>
                  </a:cubicBezTo>
                  <a:cubicBezTo>
                    <a:pt x="947" y="826"/>
                    <a:pt x="1062" y="632"/>
                    <a:pt x="1062" y="443"/>
                  </a:cubicBezTo>
                  <a:cubicBezTo>
                    <a:pt x="1062" y="242"/>
                    <a:pt x="928" y="83"/>
                    <a:pt x="739" y="22"/>
                  </a:cubicBezTo>
                  <a:cubicBezTo>
                    <a:pt x="690" y="8"/>
                    <a:pt x="638" y="1"/>
                    <a:pt x="58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1" name="Google Shape;810;p39">
              <a:extLst>
                <a:ext uri="{FF2B5EF4-FFF2-40B4-BE49-F238E27FC236}">
                  <a16:creationId xmlns:a16="http://schemas.microsoft.com/office/drawing/2014/main" id="{6F160FA1-8EA6-194C-997F-9C51A584524D}"/>
                </a:ext>
              </a:extLst>
            </p:cNvPr>
            <p:cNvSpPr/>
            <p:nvPr/>
          </p:nvSpPr>
          <p:spPr>
            <a:xfrm>
              <a:off x="6082669" y="2329493"/>
              <a:ext cx="127493" cy="114288"/>
            </a:xfrm>
            <a:custGeom>
              <a:avLst/>
              <a:gdLst/>
              <a:ahLst/>
              <a:cxnLst/>
              <a:rect l="l" t="t" r="r" b="b"/>
              <a:pathLst>
                <a:path w="1062" h="952" extrusionOk="0">
                  <a:moveTo>
                    <a:pt x="583" y="152"/>
                  </a:moveTo>
                  <a:cubicBezTo>
                    <a:pt x="639" y="152"/>
                    <a:pt x="695" y="164"/>
                    <a:pt x="745" y="187"/>
                  </a:cubicBezTo>
                  <a:cubicBezTo>
                    <a:pt x="910" y="260"/>
                    <a:pt x="946" y="448"/>
                    <a:pt x="873" y="601"/>
                  </a:cubicBezTo>
                  <a:cubicBezTo>
                    <a:pt x="815" y="717"/>
                    <a:pt x="704" y="800"/>
                    <a:pt x="584" y="800"/>
                  </a:cubicBezTo>
                  <a:cubicBezTo>
                    <a:pt x="541" y="800"/>
                    <a:pt x="496" y="789"/>
                    <a:pt x="453" y="765"/>
                  </a:cubicBezTo>
                  <a:cubicBezTo>
                    <a:pt x="300" y="686"/>
                    <a:pt x="209" y="479"/>
                    <a:pt x="288" y="314"/>
                  </a:cubicBezTo>
                  <a:cubicBezTo>
                    <a:pt x="288" y="308"/>
                    <a:pt x="294" y="302"/>
                    <a:pt x="294" y="296"/>
                  </a:cubicBezTo>
                  <a:cubicBezTo>
                    <a:pt x="300" y="296"/>
                    <a:pt x="300" y="290"/>
                    <a:pt x="307" y="284"/>
                  </a:cubicBezTo>
                  <a:cubicBezTo>
                    <a:pt x="367" y="196"/>
                    <a:pt x="475" y="152"/>
                    <a:pt x="583" y="152"/>
                  </a:cubicBezTo>
                  <a:close/>
                  <a:moveTo>
                    <a:pt x="586" y="0"/>
                  </a:moveTo>
                  <a:cubicBezTo>
                    <a:pt x="424" y="0"/>
                    <a:pt x="265" y="72"/>
                    <a:pt x="173" y="211"/>
                  </a:cubicBezTo>
                  <a:cubicBezTo>
                    <a:pt x="173" y="211"/>
                    <a:pt x="166" y="217"/>
                    <a:pt x="166" y="223"/>
                  </a:cubicBezTo>
                  <a:cubicBezTo>
                    <a:pt x="160" y="229"/>
                    <a:pt x="160" y="235"/>
                    <a:pt x="154" y="241"/>
                  </a:cubicBezTo>
                  <a:cubicBezTo>
                    <a:pt x="1" y="554"/>
                    <a:pt x="260" y="952"/>
                    <a:pt x="585" y="952"/>
                  </a:cubicBezTo>
                  <a:cubicBezTo>
                    <a:pt x="647" y="952"/>
                    <a:pt x="711" y="937"/>
                    <a:pt x="776" y="905"/>
                  </a:cubicBezTo>
                  <a:cubicBezTo>
                    <a:pt x="946" y="826"/>
                    <a:pt x="1062" y="631"/>
                    <a:pt x="1062" y="442"/>
                  </a:cubicBezTo>
                  <a:cubicBezTo>
                    <a:pt x="1062" y="241"/>
                    <a:pt x="928" y="77"/>
                    <a:pt x="739" y="22"/>
                  </a:cubicBezTo>
                  <a:cubicBezTo>
                    <a:pt x="689" y="7"/>
                    <a:pt x="638" y="0"/>
                    <a:pt x="58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2" name="Google Shape;811;p39">
              <a:extLst>
                <a:ext uri="{FF2B5EF4-FFF2-40B4-BE49-F238E27FC236}">
                  <a16:creationId xmlns:a16="http://schemas.microsoft.com/office/drawing/2014/main" id="{E4D683E7-38F1-584F-9EBF-E45926CF551A}"/>
                </a:ext>
              </a:extLst>
            </p:cNvPr>
            <p:cNvSpPr/>
            <p:nvPr/>
          </p:nvSpPr>
          <p:spPr>
            <a:xfrm>
              <a:off x="6262499" y="2386516"/>
              <a:ext cx="127613" cy="114768"/>
            </a:xfrm>
            <a:custGeom>
              <a:avLst/>
              <a:gdLst/>
              <a:ahLst/>
              <a:cxnLst/>
              <a:rect l="l" t="t" r="r" b="b"/>
              <a:pathLst>
                <a:path w="1063" h="956" extrusionOk="0">
                  <a:moveTo>
                    <a:pt x="584" y="152"/>
                  </a:moveTo>
                  <a:cubicBezTo>
                    <a:pt x="640" y="152"/>
                    <a:pt x="696" y="164"/>
                    <a:pt x="746" y="187"/>
                  </a:cubicBezTo>
                  <a:cubicBezTo>
                    <a:pt x="910" y="260"/>
                    <a:pt x="947" y="449"/>
                    <a:pt x="873" y="601"/>
                  </a:cubicBezTo>
                  <a:cubicBezTo>
                    <a:pt x="815" y="717"/>
                    <a:pt x="705" y="800"/>
                    <a:pt x="585" y="800"/>
                  </a:cubicBezTo>
                  <a:cubicBezTo>
                    <a:pt x="541" y="800"/>
                    <a:pt x="497" y="790"/>
                    <a:pt x="453" y="765"/>
                  </a:cubicBezTo>
                  <a:cubicBezTo>
                    <a:pt x="301" y="686"/>
                    <a:pt x="210" y="479"/>
                    <a:pt x="289" y="315"/>
                  </a:cubicBezTo>
                  <a:cubicBezTo>
                    <a:pt x="289" y="308"/>
                    <a:pt x="289" y="302"/>
                    <a:pt x="295" y="302"/>
                  </a:cubicBezTo>
                  <a:cubicBezTo>
                    <a:pt x="295" y="296"/>
                    <a:pt x="301" y="290"/>
                    <a:pt x="307" y="284"/>
                  </a:cubicBezTo>
                  <a:cubicBezTo>
                    <a:pt x="367" y="196"/>
                    <a:pt x="475" y="152"/>
                    <a:pt x="584" y="152"/>
                  </a:cubicBezTo>
                  <a:close/>
                  <a:moveTo>
                    <a:pt x="587" y="0"/>
                  </a:moveTo>
                  <a:cubicBezTo>
                    <a:pt x="425" y="0"/>
                    <a:pt x="265" y="72"/>
                    <a:pt x="173" y="211"/>
                  </a:cubicBezTo>
                  <a:cubicBezTo>
                    <a:pt x="173" y="217"/>
                    <a:pt x="167" y="217"/>
                    <a:pt x="167" y="223"/>
                  </a:cubicBezTo>
                  <a:cubicBezTo>
                    <a:pt x="161" y="229"/>
                    <a:pt x="161" y="235"/>
                    <a:pt x="155" y="241"/>
                  </a:cubicBezTo>
                  <a:cubicBezTo>
                    <a:pt x="0" y="555"/>
                    <a:pt x="263" y="955"/>
                    <a:pt x="590" y="955"/>
                  </a:cubicBezTo>
                  <a:cubicBezTo>
                    <a:pt x="651" y="955"/>
                    <a:pt x="713" y="942"/>
                    <a:pt x="776" y="911"/>
                  </a:cubicBezTo>
                  <a:cubicBezTo>
                    <a:pt x="947" y="826"/>
                    <a:pt x="1062" y="631"/>
                    <a:pt x="1062" y="442"/>
                  </a:cubicBezTo>
                  <a:cubicBezTo>
                    <a:pt x="1062" y="241"/>
                    <a:pt x="922" y="77"/>
                    <a:pt x="739" y="22"/>
                  </a:cubicBezTo>
                  <a:cubicBezTo>
                    <a:pt x="690" y="7"/>
                    <a:pt x="638" y="0"/>
                    <a:pt x="587"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3" name="Google Shape;812;p39">
              <a:extLst>
                <a:ext uri="{FF2B5EF4-FFF2-40B4-BE49-F238E27FC236}">
                  <a16:creationId xmlns:a16="http://schemas.microsoft.com/office/drawing/2014/main" id="{45BAE886-1064-484D-B31E-9A2BC3986588}"/>
                </a:ext>
              </a:extLst>
            </p:cNvPr>
            <p:cNvSpPr/>
            <p:nvPr/>
          </p:nvSpPr>
          <p:spPr>
            <a:xfrm>
              <a:off x="6394911" y="2453742"/>
              <a:ext cx="127493" cy="114408"/>
            </a:xfrm>
            <a:custGeom>
              <a:avLst/>
              <a:gdLst/>
              <a:ahLst/>
              <a:cxnLst/>
              <a:rect l="l" t="t" r="r" b="b"/>
              <a:pathLst>
                <a:path w="1062" h="953" extrusionOk="0">
                  <a:moveTo>
                    <a:pt x="581" y="153"/>
                  </a:moveTo>
                  <a:cubicBezTo>
                    <a:pt x="637" y="153"/>
                    <a:pt x="691" y="164"/>
                    <a:pt x="739" y="187"/>
                  </a:cubicBezTo>
                  <a:cubicBezTo>
                    <a:pt x="903" y="260"/>
                    <a:pt x="946" y="449"/>
                    <a:pt x="873" y="601"/>
                  </a:cubicBezTo>
                  <a:cubicBezTo>
                    <a:pt x="815" y="717"/>
                    <a:pt x="704" y="801"/>
                    <a:pt x="584" y="801"/>
                  </a:cubicBezTo>
                  <a:cubicBezTo>
                    <a:pt x="541" y="801"/>
                    <a:pt x="496" y="790"/>
                    <a:pt x="453" y="766"/>
                  </a:cubicBezTo>
                  <a:cubicBezTo>
                    <a:pt x="300" y="686"/>
                    <a:pt x="209" y="479"/>
                    <a:pt x="288" y="315"/>
                  </a:cubicBezTo>
                  <a:cubicBezTo>
                    <a:pt x="288" y="309"/>
                    <a:pt x="288" y="303"/>
                    <a:pt x="294" y="297"/>
                  </a:cubicBezTo>
                  <a:cubicBezTo>
                    <a:pt x="294" y="297"/>
                    <a:pt x="300" y="291"/>
                    <a:pt x="300" y="284"/>
                  </a:cubicBezTo>
                  <a:cubicBezTo>
                    <a:pt x="365" y="196"/>
                    <a:pt x="474" y="153"/>
                    <a:pt x="581" y="153"/>
                  </a:cubicBezTo>
                  <a:close/>
                  <a:moveTo>
                    <a:pt x="586" y="1"/>
                  </a:moveTo>
                  <a:cubicBezTo>
                    <a:pt x="424" y="1"/>
                    <a:pt x="265" y="73"/>
                    <a:pt x="172" y="211"/>
                  </a:cubicBezTo>
                  <a:cubicBezTo>
                    <a:pt x="166" y="211"/>
                    <a:pt x="166" y="217"/>
                    <a:pt x="166" y="224"/>
                  </a:cubicBezTo>
                  <a:cubicBezTo>
                    <a:pt x="160" y="230"/>
                    <a:pt x="160" y="236"/>
                    <a:pt x="154" y="242"/>
                  </a:cubicBezTo>
                  <a:cubicBezTo>
                    <a:pt x="1" y="554"/>
                    <a:pt x="260" y="952"/>
                    <a:pt x="585" y="952"/>
                  </a:cubicBezTo>
                  <a:cubicBezTo>
                    <a:pt x="647" y="952"/>
                    <a:pt x="711" y="938"/>
                    <a:pt x="775" y="906"/>
                  </a:cubicBezTo>
                  <a:cubicBezTo>
                    <a:pt x="946" y="827"/>
                    <a:pt x="1062" y="632"/>
                    <a:pt x="1062" y="443"/>
                  </a:cubicBezTo>
                  <a:cubicBezTo>
                    <a:pt x="1062" y="242"/>
                    <a:pt x="922" y="77"/>
                    <a:pt x="739" y="23"/>
                  </a:cubicBezTo>
                  <a:cubicBezTo>
                    <a:pt x="689" y="8"/>
                    <a:pt x="637" y="1"/>
                    <a:pt x="58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4" name="Google Shape;813;p39">
              <a:extLst>
                <a:ext uri="{FF2B5EF4-FFF2-40B4-BE49-F238E27FC236}">
                  <a16:creationId xmlns:a16="http://schemas.microsoft.com/office/drawing/2014/main" id="{C9B45094-C181-2849-B6D9-A9F3BD57308C}"/>
                </a:ext>
              </a:extLst>
            </p:cNvPr>
            <p:cNvSpPr/>
            <p:nvPr/>
          </p:nvSpPr>
          <p:spPr>
            <a:xfrm>
              <a:off x="6543409" y="2584592"/>
              <a:ext cx="127493" cy="114408"/>
            </a:xfrm>
            <a:custGeom>
              <a:avLst/>
              <a:gdLst/>
              <a:ahLst/>
              <a:cxnLst/>
              <a:rect l="l" t="t" r="r" b="b"/>
              <a:pathLst>
                <a:path w="1062" h="953" extrusionOk="0">
                  <a:moveTo>
                    <a:pt x="581" y="153"/>
                  </a:moveTo>
                  <a:cubicBezTo>
                    <a:pt x="636" y="153"/>
                    <a:pt x="691" y="164"/>
                    <a:pt x="738" y="187"/>
                  </a:cubicBezTo>
                  <a:cubicBezTo>
                    <a:pt x="903" y="260"/>
                    <a:pt x="945" y="449"/>
                    <a:pt x="866" y="601"/>
                  </a:cubicBezTo>
                  <a:cubicBezTo>
                    <a:pt x="813" y="718"/>
                    <a:pt x="700" y="801"/>
                    <a:pt x="581" y="801"/>
                  </a:cubicBezTo>
                  <a:cubicBezTo>
                    <a:pt x="538" y="801"/>
                    <a:pt x="494" y="790"/>
                    <a:pt x="452" y="766"/>
                  </a:cubicBezTo>
                  <a:cubicBezTo>
                    <a:pt x="300" y="687"/>
                    <a:pt x="202" y="480"/>
                    <a:pt x="282" y="315"/>
                  </a:cubicBezTo>
                  <a:cubicBezTo>
                    <a:pt x="288" y="309"/>
                    <a:pt x="288" y="303"/>
                    <a:pt x="288" y="297"/>
                  </a:cubicBezTo>
                  <a:cubicBezTo>
                    <a:pt x="294" y="297"/>
                    <a:pt x="300" y="291"/>
                    <a:pt x="300" y="285"/>
                  </a:cubicBezTo>
                  <a:cubicBezTo>
                    <a:pt x="364" y="196"/>
                    <a:pt x="473" y="153"/>
                    <a:pt x="581" y="153"/>
                  </a:cubicBezTo>
                  <a:close/>
                  <a:moveTo>
                    <a:pt x="580" y="1"/>
                  </a:moveTo>
                  <a:cubicBezTo>
                    <a:pt x="420" y="1"/>
                    <a:pt x="264" y="73"/>
                    <a:pt x="172" y="212"/>
                  </a:cubicBezTo>
                  <a:cubicBezTo>
                    <a:pt x="166" y="218"/>
                    <a:pt x="166" y="218"/>
                    <a:pt x="166" y="224"/>
                  </a:cubicBezTo>
                  <a:cubicBezTo>
                    <a:pt x="160" y="230"/>
                    <a:pt x="154" y="236"/>
                    <a:pt x="154" y="242"/>
                  </a:cubicBezTo>
                  <a:cubicBezTo>
                    <a:pt x="0" y="554"/>
                    <a:pt x="259" y="952"/>
                    <a:pt x="585" y="952"/>
                  </a:cubicBezTo>
                  <a:cubicBezTo>
                    <a:pt x="646" y="952"/>
                    <a:pt x="711" y="938"/>
                    <a:pt x="775" y="906"/>
                  </a:cubicBezTo>
                  <a:cubicBezTo>
                    <a:pt x="945" y="827"/>
                    <a:pt x="1061" y="632"/>
                    <a:pt x="1061" y="443"/>
                  </a:cubicBezTo>
                  <a:cubicBezTo>
                    <a:pt x="1061" y="242"/>
                    <a:pt x="921" y="78"/>
                    <a:pt x="732" y="23"/>
                  </a:cubicBezTo>
                  <a:cubicBezTo>
                    <a:pt x="682" y="8"/>
                    <a:pt x="631" y="1"/>
                    <a:pt x="580"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5" name="Google Shape;814;p39">
              <a:extLst>
                <a:ext uri="{FF2B5EF4-FFF2-40B4-BE49-F238E27FC236}">
                  <a16:creationId xmlns:a16="http://schemas.microsoft.com/office/drawing/2014/main" id="{5142A89E-D28C-C443-9461-C7D0B951E4CC}"/>
                </a:ext>
              </a:extLst>
            </p:cNvPr>
            <p:cNvSpPr/>
            <p:nvPr/>
          </p:nvSpPr>
          <p:spPr>
            <a:xfrm>
              <a:off x="6650011" y="2735971"/>
              <a:ext cx="126893" cy="114168"/>
            </a:xfrm>
            <a:custGeom>
              <a:avLst/>
              <a:gdLst/>
              <a:ahLst/>
              <a:cxnLst/>
              <a:rect l="l" t="t" r="r" b="b"/>
              <a:pathLst>
                <a:path w="1057" h="951" extrusionOk="0">
                  <a:moveTo>
                    <a:pt x="580" y="147"/>
                  </a:moveTo>
                  <a:cubicBezTo>
                    <a:pt x="635" y="147"/>
                    <a:pt x="690" y="158"/>
                    <a:pt x="740" y="181"/>
                  </a:cubicBezTo>
                  <a:cubicBezTo>
                    <a:pt x="904" y="260"/>
                    <a:pt x="947" y="443"/>
                    <a:pt x="868" y="601"/>
                  </a:cubicBezTo>
                  <a:cubicBezTo>
                    <a:pt x="813" y="714"/>
                    <a:pt x="699" y="800"/>
                    <a:pt x="577" y="800"/>
                  </a:cubicBezTo>
                  <a:cubicBezTo>
                    <a:pt x="534" y="800"/>
                    <a:pt x="490" y="789"/>
                    <a:pt x="447" y="766"/>
                  </a:cubicBezTo>
                  <a:cubicBezTo>
                    <a:pt x="301" y="680"/>
                    <a:pt x="204" y="473"/>
                    <a:pt x="283" y="315"/>
                  </a:cubicBezTo>
                  <a:cubicBezTo>
                    <a:pt x="289" y="309"/>
                    <a:pt x="289" y="303"/>
                    <a:pt x="289" y="297"/>
                  </a:cubicBezTo>
                  <a:cubicBezTo>
                    <a:pt x="295" y="291"/>
                    <a:pt x="301" y="291"/>
                    <a:pt x="301" y="285"/>
                  </a:cubicBezTo>
                  <a:cubicBezTo>
                    <a:pt x="362" y="192"/>
                    <a:pt x="471" y="147"/>
                    <a:pt x="580" y="147"/>
                  </a:cubicBezTo>
                  <a:close/>
                  <a:moveTo>
                    <a:pt x="581" y="1"/>
                  </a:moveTo>
                  <a:cubicBezTo>
                    <a:pt x="421" y="1"/>
                    <a:pt x="265" y="72"/>
                    <a:pt x="173" y="205"/>
                  </a:cubicBezTo>
                  <a:cubicBezTo>
                    <a:pt x="167" y="211"/>
                    <a:pt x="167" y="218"/>
                    <a:pt x="161" y="224"/>
                  </a:cubicBezTo>
                  <a:cubicBezTo>
                    <a:pt x="161" y="230"/>
                    <a:pt x="155" y="230"/>
                    <a:pt x="155" y="236"/>
                  </a:cubicBezTo>
                  <a:cubicBezTo>
                    <a:pt x="1" y="554"/>
                    <a:pt x="258" y="950"/>
                    <a:pt x="583" y="950"/>
                  </a:cubicBezTo>
                  <a:cubicBezTo>
                    <a:pt x="644" y="950"/>
                    <a:pt x="707" y="936"/>
                    <a:pt x="770" y="906"/>
                  </a:cubicBezTo>
                  <a:cubicBezTo>
                    <a:pt x="941" y="821"/>
                    <a:pt x="1056" y="632"/>
                    <a:pt x="1056" y="437"/>
                  </a:cubicBezTo>
                  <a:cubicBezTo>
                    <a:pt x="1056" y="242"/>
                    <a:pt x="922" y="77"/>
                    <a:pt x="734" y="23"/>
                  </a:cubicBezTo>
                  <a:cubicBezTo>
                    <a:pt x="683" y="8"/>
                    <a:pt x="632" y="1"/>
                    <a:pt x="58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6" name="Google Shape;815;p39">
              <a:extLst>
                <a:ext uri="{FF2B5EF4-FFF2-40B4-BE49-F238E27FC236}">
                  <a16:creationId xmlns:a16="http://schemas.microsoft.com/office/drawing/2014/main" id="{0B376344-9AA8-674B-AF9D-1FB8B02A4F77}"/>
                </a:ext>
              </a:extLst>
            </p:cNvPr>
            <p:cNvSpPr/>
            <p:nvPr/>
          </p:nvSpPr>
          <p:spPr>
            <a:xfrm>
              <a:off x="6731883" y="2946533"/>
              <a:ext cx="127613" cy="114888"/>
            </a:xfrm>
            <a:custGeom>
              <a:avLst/>
              <a:gdLst/>
              <a:ahLst/>
              <a:cxnLst/>
              <a:rect l="l" t="t" r="r" b="b"/>
              <a:pathLst>
                <a:path w="1063" h="957" extrusionOk="0">
                  <a:moveTo>
                    <a:pt x="586" y="153"/>
                  </a:moveTo>
                  <a:cubicBezTo>
                    <a:pt x="641" y="153"/>
                    <a:pt x="697" y="165"/>
                    <a:pt x="746" y="187"/>
                  </a:cubicBezTo>
                  <a:cubicBezTo>
                    <a:pt x="910" y="266"/>
                    <a:pt x="947" y="449"/>
                    <a:pt x="874" y="608"/>
                  </a:cubicBezTo>
                  <a:cubicBezTo>
                    <a:pt x="815" y="721"/>
                    <a:pt x="702" y="804"/>
                    <a:pt x="581" y="804"/>
                  </a:cubicBezTo>
                  <a:cubicBezTo>
                    <a:pt x="539" y="804"/>
                    <a:pt x="496" y="794"/>
                    <a:pt x="454" y="772"/>
                  </a:cubicBezTo>
                  <a:cubicBezTo>
                    <a:pt x="301" y="687"/>
                    <a:pt x="210" y="480"/>
                    <a:pt x="289" y="321"/>
                  </a:cubicBezTo>
                  <a:cubicBezTo>
                    <a:pt x="289" y="315"/>
                    <a:pt x="295" y="309"/>
                    <a:pt x="295" y="303"/>
                  </a:cubicBezTo>
                  <a:cubicBezTo>
                    <a:pt x="295" y="297"/>
                    <a:pt x="301" y="291"/>
                    <a:pt x="307" y="291"/>
                  </a:cubicBezTo>
                  <a:cubicBezTo>
                    <a:pt x="368" y="198"/>
                    <a:pt x="477" y="153"/>
                    <a:pt x="586" y="153"/>
                  </a:cubicBezTo>
                  <a:close/>
                  <a:moveTo>
                    <a:pt x="587" y="1"/>
                  </a:moveTo>
                  <a:cubicBezTo>
                    <a:pt x="425" y="1"/>
                    <a:pt x="266" y="73"/>
                    <a:pt x="173" y="212"/>
                  </a:cubicBezTo>
                  <a:cubicBezTo>
                    <a:pt x="173" y="218"/>
                    <a:pt x="167" y="224"/>
                    <a:pt x="167" y="230"/>
                  </a:cubicBezTo>
                  <a:cubicBezTo>
                    <a:pt x="161" y="230"/>
                    <a:pt x="161" y="236"/>
                    <a:pt x="155" y="242"/>
                  </a:cubicBezTo>
                  <a:cubicBezTo>
                    <a:pt x="1" y="556"/>
                    <a:pt x="263" y="956"/>
                    <a:pt x="591" y="956"/>
                  </a:cubicBezTo>
                  <a:cubicBezTo>
                    <a:pt x="651" y="956"/>
                    <a:pt x="714" y="942"/>
                    <a:pt x="776" y="912"/>
                  </a:cubicBezTo>
                  <a:cubicBezTo>
                    <a:pt x="947" y="827"/>
                    <a:pt x="1063" y="632"/>
                    <a:pt x="1063" y="443"/>
                  </a:cubicBezTo>
                  <a:cubicBezTo>
                    <a:pt x="1063" y="242"/>
                    <a:pt x="929" y="84"/>
                    <a:pt x="740" y="23"/>
                  </a:cubicBezTo>
                  <a:cubicBezTo>
                    <a:pt x="690" y="8"/>
                    <a:pt x="638" y="1"/>
                    <a:pt x="587"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7" name="Google Shape;816;p39">
              <a:extLst>
                <a:ext uri="{FF2B5EF4-FFF2-40B4-BE49-F238E27FC236}">
                  <a16:creationId xmlns:a16="http://schemas.microsoft.com/office/drawing/2014/main" id="{160371F4-9661-524D-90CC-575DF758EB66}"/>
                </a:ext>
              </a:extLst>
            </p:cNvPr>
            <p:cNvSpPr/>
            <p:nvPr/>
          </p:nvSpPr>
          <p:spPr>
            <a:xfrm>
              <a:off x="6770778" y="3152052"/>
              <a:ext cx="127493" cy="114408"/>
            </a:xfrm>
            <a:custGeom>
              <a:avLst/>
              <a:gdLst/>
              <a:ahLst/>
              <a:cxnLst/>
              <a:rect l="l" t="t" r="r" b="b"/>
              <a:pathLst>
                <a:path w="1062" h="953" extrusionOk="0">
                  <a:moveTo>
                    <a:pt x="583" y="153"/>
                  </a:moveTo>
                  <a:cubicBezTo>
                    <a:pt x="639" y="153"/>
                    <a:pt x="695" y="164"/>
                    <a:pt x="745" y="187"/>
                  </a:cubicBezTo>
                  <a:cubicBezTo>
                    <a:pt x="909" y="260"/>
                    <a:pt x="946" y="449"/>
                    <a:pt x="873" y="601"/>
                  </a:cubicBezTo>
                  <a:cubicBezTo>
                    <a:pt x="814" y="717"/>
                    <a:pt x="704" y="801"/>
                    <a:pt x="584" y="801"/>
                  </a:cubicBezTo>
                  <a:cubicBezTo>
                    <a:pt x="541" y="801"/>
                    <a:pt x="496" y="790"/>
                    <a:pt x="452" y="765"/>
                  </a:cubicBezTo>
                  <a:cubicBezTo>
                    <a:pt x="300" y="686"/>
                    <a:pt x="209" y="479"/>
                    <a:pt x="288" y="315"/>
                  </a:cubicBezTo>
                  <a:cubicBezTo>
                    <a:pt x="288" y="309"/>
                    <a:pt x="294" y="303"/>
                    <a:pt x="294" y="296"/>
                  </a:cubicBezTo>
                  <a:cubicBezTo>
                    <a:pt x="294" y="296"/>
                    <a:pt x="300" y="290"/>
                    <a:pt x="306" y="284"/>
                  </a:cubicBezTo>
                  <a:cubicBezTo>
                    <a:pt x="366" y="196"/>
                    <a:pt x="474" y="153"/>
                    <a:pt x="583" y="153"/>
                  </a:cubicBezTo>
                  <a:close/>
                  <a:moveTo>
                    <a:pt x="586" y="0"/>
                  </a:moveTo>
                  <a:cubicBezTo>
                    <a:pt x="424" y="0"/>
                    <a:pt x="265" y="72"/>
                    <a:pt x="172" y="211"/>
                  </a:cubicBezTo>
                  <a:cubicBezTo>
                    <a:pt x="172" y="211"/>
                    <a:pt x="166" y="217"/>
                    <a:pt x="166" y="223"/>
                  </a:cubicBezTo>
                  <a:cubicBezTo>
                    <a:pt x="160" y="229"/>
                    <a:pt x="160" y="236"/>
                    <a:pt x="154" y="242"/>
                  </a:cubicBezTo>
                  <a:cubicBezTo>
                    <a:pt x="0" y="554"/>
                    <a:pt x="260" y="952"/>
                    <a:pt x="585" y="952"/>
                  </a:cubicBezTo>
                  <a:cubicBezTo>
                    <a:pt x="647" y="952"/>
                    <a:pt x="711" y="938"/>
                    <a:pt x="775" y="906"/>
                  </a:cubicBezTo>
                  <a:cubicBezTo>
                    <a:pt x="946" y="826"/>
                    <a:pt x="1061" y="631"/>
                    <a:pt x="1061" y="443"/>
                  </a:cubicBezTo>
                  <a:cubicBezTo>
                    <a:pt x="1061" y="242"/>
                    <a:pt x="927" y="77"/>
                    <a:pt x="739" y="22"/>
                  </a:cubicBezTo>
                  <a:cubicBezTo>
                    <a:pt x="689" y="8"/>
                    <a:pt x="637" y="0"/>
                    <a:pt x="58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8" name="Google Shape;817;p39">
              <a:extLst>
                <a:ext uri="{FF2B5EF4-FFF2-40B4-BE49-F238E27FC236}">
                  <a16:creationId xmlns:a16="http://schemas.microsoft.com/office/drawing/2014/main" id="{50A374EC-E3B6-724D-9B55-12CAB7FA355E}"/>
                </a:ext>
              </a:extLst>
            </p:cNvPr>
            <p:cNvSpPr/>
            <p:nvPr/>
          </p:nvSpPr>
          <p:spPr>
            <a:xfrm>
              <a:off x="6770658" y="3391905"/>
              <a:ext cx="127613" cy="114768"/>
            </a:xfrm>
            <a:custGeom>
              <a:avLst/>
              <a:gdLst/>
              <a:ahLst/>
              <a:cxnLst/>
              <a:rect l="l" t="t" r="r" b="b"/>
              <a:pathLst>
                <a:path w="1063" h="956" extrusionOk="0">
                  <a:moveTo>
                    <a:pt x="580" y="153"/>
                  </a:moveTo>
                  <a:cubicBezTo>
                    <a:pt x="635" y="153"/>
                    <a:pt x="690" y="164"/>
                    <a:pt x="740" y="187"/>
                  </a:cubicBezTo>
                  <a:cubicBezTo>
                    <a:pt x="904" y="266"/>
                    <a:pt x="947" y="449"/>
                    <a:pt x="868" y="607"/>
                  </a:cubicBezTo>
                  <a:cubicBezTo>
                    <a:pt x="813" y="720"/>
                    <a:pt x="698" y="803"/>
                    <a:pt x="575" y="803"/>
                  </a:cubicBezTo>
                  <a:cubicBezTo>
                    <a:pt x="533" y="803"/>
                    <a:pt x="489" y="793"/>
                    <a:pt x="447" y="771"/>
                  </a:cubicBezTo>
                  <a:cubicBezTo>
                    <a:pt x="301" y="686"/>
                    <a:pt x="204" y="479"/>
                    <a:pt x="283" y="315"/>
                  </a:cubicBezTo>
                  <a:cubicBezTo>
                    <a:pt x="289" y="315"/>
                    <a:pt x="289" y="308"/>
                    <a:pt x="289" y="302"/>
                  </a:cubicBezTo>
                  <a:cubicBezTo>
                    <a:pt x="295" y="296"/>
                    <a:pt x="301" y="290"/>
                    <a:pt x="301" y="290"/>
                  </a:cubicBezTo>
                  <a:cubicBezTo>
                    <a:pt x="362" y="197"/>
                    <a:pt x="471" y="153"/>
                    <a:pt x="580" y="153"/>
                  </a:cubicBezTo>
                  <a:close/>
                  <a:moveTo>
                    <a:pt x="582" y="0"/>
                  </a:moveTo>
                  <a:cubicBezTo>
                    <a:pt x="421" y="0"/>
                    <a:pt x="266" y="72"/>
                    <a:pt x="173" y="211"/>
                  </a:cubicBezTo>
                  <a:cubicBezTo>
                    <a:pt x="167" y="217"/>
                    <a:pt x="167" y="223"/>
                    <a:pt x="161" y="223"/>
                  </a:cubicBezTo>
                  <a:cubicBezTo>
                    <a:pt x="161" y="229"/>
                    <a:pt x="155" y="235"/>
                    <a:pt x="155" y="241"/>
                  </a:cubicBezTo>
                  <a:cubicBezTo>
                    <a:pt x="1" y="555"/>
                    <a:pt x="259" y="956"/>
                    <a:pt x="585" y="956"/>
                  </a:cubicBezTo>
                  <a:cubicBezTo>
                    <a:pt x="645" y="956"/>
                    <a:pt x="707" y="942"/>
                    <a:pt x="770" y="911"/>
                  </a:cubicBezTo>
                  <a:cubicBezTo>
                    <a:pt x="941" y="826"/>
                    <a:pt x="1062" y="631"/>
                    <a:pt x="1062" y="442"/>
                  </a:cubicBezTo>
                  <a:cubicBezTo>
                    <a:pt x="1062" y="241"/>
                    <a:pt x="922" y="83"/>
                    <a:pt x="734" y="22"/>
                  </a:cubicBezTo>
                  <a:cubicBezTo>
                    <a:pt x="684" y="8"/>
                    <a:pt x="632" y="0"/>
                    <a:pt x="582"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39" name="Google Shape;818;p39">
              <a:extLst>
                <a:ext uri="{FF2B5EF4-FFF2-40B4-BE49-F238E27FC236}">
                  <a16:creationId xmlns:a16="http://schemas.microsoft.com/office/drawing/2014/main" id="{E3B1DC62-FFC3-184D-9C09-7D4D99F055B3}"/>
                </a:ext>
              </a:extLst>
            </p:cNvPr>
            <p:cNvSpPr/>
            <p:nvPr/>
          </p:nvSpPr>
          <p:spPr>
            <a:xfrm>
              <a:off x="6707033" y="3632479"/>
              <a:ext cx="127613" cy="114047"/>
            </a:xfrm>
            <a:custGeom>
              <a:avLst/>
              <a:gdLst/>
              <a:ahLst/>
              <a:cxnLst/>
              <a:rect l="l" t="t" r="r" b="b"/>
              <a:pathLst>
                <a:path w="1063" h="950" extrusionOk="0">
                  <a:moveTo>
                    <a:pt x="574" y="151"/>
                  </a:moveTo>
                  <a:cubicBezTo>
                    <a:pt x="631" y="151"/>
                    <a:pt x="688" y="163"/>
                    <a:pt x="740" y="187"/>
                  </a:cubicBezTo>
                  <a:cubicBezTo>
                    <a:pt x="904" y="260"/>
                    <a:pt x="947" y="448"/>
                    <a:pt x="868" y="601"/>
                  </a:cubicBezTo>
                  <a:cubicBezTo>
                    <a:pt x="813" y="713"/>
                    <a:pt x="699" y="800"/>
                    <a:pt x="577" y="800"/>
                  </a:cubicBezTo>
                  <a:cubicBezTo>
                    <a:pt x="534" y="800"/>
                    <a:pt x="490" y="789"/>
                    <a:pt x="447" y="765"/>
                  </a:cubicBezTo>
                  <a:cubicBezTo>
                    <a:pt x="301" y="680"/>
                    <a:pt x="204" y="473"/>
                    <a:pt x="283" y="314"/>
                  </a:cubicBezTo>
                  <a:cubicBezTo>
                    <a:pt x="289" y="308"/>
                    <a:pt x="289" y="302"/>
                    <a:pt x="289" y="296"/>
                  </a:cubicBezTo>
                  <a:cubicBezTo>
                    <a:pt x="295" y="296"/>
                    <a:pt x="301" y="290"/>
                    <a:pt x="301" y="284"/>
                  </a:cubicBezTo>
                  <a:cubicBezTo>
                    <a:pt x="364" y="193"/>
                    <a:pt x="469" y="151"/>
                    <a:pt x="574" y="151"/>
                  </a:cubicBezTo>
                  <a:close/>
                  <a:moveTo>
                    <a:pt x="581" y="0"/>
                  </a:moveTo>
                  <a:cubicBezTo>
                    <a:pt x="421" y="0"/>
                    <a:pt x="266" y="71"/>
                    <a:pt x="173" y="205"/>
                  </a:cubicBezTo>
                  <a:cubicBezTo>
                    <a:pt x="167" y="211"/>
                    <a:pt x="167" y="217"/>
                    <a:pt x="161" y="223"/>
                  </a:cubicBezTo>
                  <a:cubicBezTo>
                    <a:pt x="161" y="229"/>
                    <a:pt x="155" y="229"/>
                    <a:pt x="155" y="235"/>
                  </a:cubicBezTo>
                  <a:cubicBezTo>
                    <a:pt x="1" y="554"/>
                    <a:pt x="262" y="950"/>
                    <a:pt x="585" y="950"/>
                  </a:cubicBezTo>
                  <a:cubicBezTo>
                    <a:pt x="646" y="950"/>
                    <a:pt x="708" y="936"/>
                    <a:pt x="770" y="905"/>
                  </a:cubicBezTo>
                  <a:cubicBezTo>
                    <a:pt x="947" y="820"/>
                    <a:pt x="1063" y="631"/>
                    <a:pt x="1063" y="442"/>
                  </a:cubicBezTo>
                  <a:cubicBezTo>
                    <a:pt x="1063" y="241"/>
                    <a:pt x="922" y="77"/>
                    <a:pt x="734" y="22"/>
                  </a:cubicBezTo>
                  <a:cubicBezTo>
                    <a:pt x="683" y="7"/>
                    <a:pt x="632" y="0"/>
                    <a:pt x="58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0" name="Google Shape;819;p39">
              <a:extLst>
                <a:ext uri="{FF2B5EF4-FFF2-40B4-BE49-F238E27FC236}">
                  <a16:creationId xmlns:a16="http://schemas.microsoft.com/office/drawing/2014/main" id="{91CBD246-E4E6-B046-BEE6-70F64A3A130F}"/>
                </a:ext>
              </a:extLst>
            </p:cNvPr>
            <p:cNvSpPr/>
            <p:nvPr/>
          </p:nvSpPr>
          <p:spPr>
            <a:xfrm>
              <a:off x="5304164" y="2508963"/>
              <a:ext cx="123411" cy="102643"/>
            </a:xfrm>
            <a:custGeom>
              <a:avLst/>
              <a:gdLst/>
              <a:ahLst/>
              <a:cxnLst/>
              <a:rect l="l" t="t" r="r" b="b"/>
              <a:pathLst>
                <a:path w="1028" h="855" extrusionOk="0">
                  <a:moveTo>
                    <a:pt x="475" y="129"/>
                  </a:moveTo>
                  <a:cubicBezTo>
                    <a:pt x="487" y="141"/>
                    <a:pt x="506" y="147"/>
                    <a:pt x="524" y="147"/>
                  </a:cubicBezTo>
                  <a:cubicBezTo>
                    <a:pt x="676" y="147"/>
                    <a:pt x="798" y="281"/>
                    <a:pt x="816" y="427"/>
                  </a:cubicBezTo>
                  <a:cubicBezTo>
                    <a:pt x="829" y="574"/>
                    <a:pt x="707" y="683"/>
                    <a:pt x="567" y="702"/>
                  </a:cubicBezTo>
                  <a:cubicBezTo>
                    <a:pt x="553" y="703"/>
                    <a:pt x="540" y="704"/>
                    <a:pt x="526" y="704"/>
                  </a:cubicBezTo>
                  <a:cubicBezTo>
                    <a:pt x="408" y="704"/>
                    <a:pt x="302" y="633"/>
                    <a:pt x="274" y="507"/>
                  </a:cubicBezTo>
                  <a:cubicBezTo>
                    <a:pt x="244" y="379"/>
                    <a:pt x="305" y="220"/>
                    <a:pt x="433" y="172"/>
                  </a:cubicBezTo>
                  <a:cubicBezTo>
                    <a:pt x="451" y="159"/>
                    <a:pt x="469" y="147"/>
                    <a:pt x="475" y="129"/>
                  </a:cubicBezTo>
                  <a:close/>
                  <a:moveTo>
                    <a:pt x="536" y="1"/>
                  </a:moveTo>
                  <a:cubicBezTo>
                    <a:pt x="532" y="1"/>
                    <a:pt x="528" y="1"/>
                    <a:pt x="524" y="1"/>
                  </a:cubicBezTo>
                  <a:cubicBezTo>
                    <a:pt x="494" y="1"/>
                    <a:pt x="475" y="13"/>
                    <a:pt x="463" y="32"/>
                  </a:cubicBezTo>
                  <a:cubicBezTo>
                    <a:pt x="452" y="24"/>
                    <a:pt x="438" y="19"/>
                    <a:pt x="424" y="19"/>
                  </a:cubicBezTo>
                  <a:cubicBezTo>
                    <a:pt x="415" y="19"/>
                    <a:pt x="405" y="21"/>
                    <a:pt x="396" y="25"/>
                  </a:cubicBezTo>
                  <a:cubicBezTo>
                    <a:pt x="85" y="147"/>
                    <a:pt x="0" y="635"/>
                    <a:pt x="317" y="805"/>
                  </a:cubicBezTo>
                  <a:cubicBezTo>
                    <a:pt x="381" y="839"/>
                    <a:pt x="450" y="855"/>
                    <a:pt x="518" y="855"/>
                  </a:cubicBezTo>
                  <a:cubicBezTo>
                    <a:pt x="779" y="855"/>
                    <a:pt x="1028" y="627"/>
                    <a:pt x="950" y="342"/>
                  </a:cubicBezTo>
                  <a:cubicBezTo>
                    <a:pt x="903" y="151"/>
                    <a:pt x="732" y="1"/>
                    <a:pt x="53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1" name="Google Shape;820;p39">
              <a:extLst>
                <a:ext uri="{FF2B5EF4-FFF2-40B4-BE49-F238E27FC236}">
                  <a16:creationId xmlns:a16="http://schemas.microsoft.com/office/drawing/2014/main" id="{EC9739D0-A9FC-8444-9AB1-30BB313F90C2}"/>
                </a:ext>
              </a:extLst>
            </p:cNvPr>
            <p:cNvSpPr/>
            <p:nvPr/>
          </p:nvSpPr>
          <p:spPr>
            <a:xfrm>
              <a:off x="5204645" y="2623608"/>
              <a:ext cx="112727" cy="108045"/>
            </a:xfrm>
            <a:custGeom>
              <a:avLst/>
              <a:gdLst/>
              <a:ahLst/>
              <a:cxnLst/>
              <a:rect l="l" t="t" r="r" b="b"/>
              <a:pathLst>
                <a:path w="939" h="900" extrusionOk="0">
                  <a:moveTo>
                    <a:pt x="495" y="153"/>
                  </a:moveTo>
                  <a:cubicBezTo>
                    <a:pt x="546" y="153"/>
                    <a:pt x="596" y="165"/>
                    <a:pt x="640" y="191"/>
                  </a:cubicBezTo>
                  <a:cubicBezTo>
                    <a:pt x="774" y="270"/>
                    <a:pt x="823" y="465"/>
                    <a:pt x="750" y="599"/>
                  </a:cubicBezTo>
                  <a:cubicBezTo>
                    <a:pt x="698" y="694"/>
                    <a:pt x="585" y="750"/>
                    <a:pt x="475" y="750"/>
                  </a:cubicBezTo>
                  <a:cubicBezTo>
                    <a:pt x="431" y="750"/>
                    <a:pt x="387" y="740"/>
                    <a:pt x="348" y="721"/>
                  </a:cubicBezTo>
                  <a:cubicBezTo>
                    <a:pt x="208" y="648"/>
                    <a:pt x="147" y="459"/>
                    <a:pt x="208" y="325"/>
                  </a:cubicBezTo>
                  <a:cubicBezTo>
                    <a:pt x="214" y="313"/>
                    <a:pt x="214" y="307"/>
                    <a:pt x="214" y="301"/>
                  </a:cubicBezTo>
                  <a:cubicBezTo>
                    <a:pt x="220" y="295"/>
                    <a:pt x="226" y="295"/>
                    <a:pt x="232" y="289"/>
                  </a:cubicBezTo>
                  <a:cubicBezTo>
                    <a:pt x="289" y="203"/>
                    <a:pt x="393" y="153"/>
                    <a:pt x="495" y="153"/>
                  </a:cubicBezTo>
                  <a:close/>
                  <a:moveTo>
                    <a:pt x="496" y="0"/>
                  </a:moveTo>
                  <a:cubicBezTo>
                    <a:pt x="341" y="0"/>
                    <a:pt x="190" y="81"/>
                    <a:pt x="98" y="209"/>
                  </a:cubicBezTo>
                  <a:cubicBezTo>
                    <a:pt x="98" y="216"/>
                    <a:pt x="92" y="222"/>
                    <a:pt x="92" y="228"/>
                  </a:cubicBezTo>
                  <a:cubicBezTo>
                    <a:pt x="86" y="234"/>
                    <a:pt x="80" y="240"/>
                    <a:pt x="80" y="246"/>
                  </a:cubicBezTo>
                  <a:cubicBezTo>
                    <a:pt x="1" y="417"/>
                    <a:pt x="31" y="618"/>
                    <a:pt x="153" y="758"/>
                  </a:cubicBezTo>
                  <a:cubicBezTo>
                    <a:pt x="236" y="852"/>
                    <a:pt x="354" y="900"/>
                    <a:pt x="475" y="900"/>
                  </a:cubicBezTo>
                  <a:cubicBezTo>
                    <a:pt x="533" y="900"/>
                    <a:pt x="591" y="889"/>
                    <a:pt x="646" y="867"/>
                  </a:cubicBezTo>
                  <a:cubicBezTo>
                    <a:pt x="823" y="800"/>
                    <a:pt x="939" y="636"/>
                    <a:pt x="933" y="441"/>
                  </a:cubicBezTo>
                  <a:cubicBezTo>
                    <a:pt x="927" y="264"/>
                    <a:pt x="817" y="88"/>
                    <a:pt x="646" y="27"/>
                  </a:cubicBezTo>
                  <a:cubicBezTo>
                    <a:pt x="597" y="9"/>
                    <a:pt x="547" y="0"/>
                    <a:pt x="49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2" name="Google Shape;821;p39">
              <a:extLst>
                <a:ext uri="{FF2B5EF4-FFF2-40B4-BE49-F238E27FC236}">
                  <a16:creationId xmlns:a16="http://schemas.microsoft.com/office/drawing/2014/main" id="{7638AB3D-274E-4545-80E0-6BA652991AC8}"/>
                </a:ext>
              </a:extLst>
            </p:cNvPr>
            <p:cNvSpPr/>
            <p:nvPr/>
          </p:nvSpPr>
          <p:spPr>
            <a:xfrm>
              <a:off x="5132977" y="2788912"/>
              <a:ext cx="97481" cy="107685"/>
            </a:xfrm>
            <a:custGeom>
              <a:avLst/>
              <a:gdLst/>
              <a:ahLst/>
              <a:cxnLst/>
              <a:rect l="l" t="t" r="r" b="b"/>
              <a:pathLst>
                <a:path w="812" h="897" extrusionOk="0">
                  <a:moveTo>
                    <a:pt x="342" y="166"/>
                  </a:moveTo>
                  <a:cubicBezTo>
                    <a:pt x="354" y="172"/>
                    <a:pt x="366" y="172"/>
                    <a:pt x="379" y="179"/>
                  </a:cubicBezTo>
                  <a:cubicBezTo>
                    <a:pt x="506" y="191"/>
                    <a:pt x="622" y="294"/>
                    <a:pt x="640" y="428"/>
                  </a:cubicBezTo>
                  <a:cubicBezTo>
                    <a:pt x="659" y="556"/>
                    <a:pt x="567" y="684"/>
                    <a:pt x="446" y="733"/>
                  </a:cubicBezTo>
                  <a:cubicBezTo>
                    <a:pt x="420" y="742"/>
                    <a:pt x="393" y="748"/>
                    <a:pt x="365" y="748"/>
                  </a:cubicBezTo>
                  <a:cubicBezTo>
                    <a:pt x="320" y="748"/>
                    <a:pt x="277" y="732"/>
                    <a:pt x="251" y="690"/>
                  </a:cubicBezTo>
                  <a:cubicBezTo>
                    <a:pt x="208" y="623"/>
                    <a:pt x="184" y="538"/>
                    <a:pt x="178" y="459"/>
                  </a:cubicBezTo>
                  <a:cubicBezTo>
                    <a:pt x="165" y="331"/>
                    <a:pt x="226" y="209"/>
                    <a:pt x="342" y="166"/>
                  </a:cubicBezTo>
                  <a:close/>
                  <a:moveTo>
                    <a:pt x="374" y="1"/>
                  </a:moveTo>
                  <a:cubicBezTo>
                    <a:pt x="370" y="1"/>
                    <a:pt x="365" y="1"/>
                    <a:pt x="360" y="2"/>
                  </a:cubicBezTo>
                  <a:cubicBezTo>
                    <a:pt x="129" y="38"/>
                    <a:pt x="1" y="282"/>
                    <a:pt x="25" y="501"/>
                  </a:cubicBezTo>
                  <a:cubicBezTo>
                    <a:pt x="44" y="605"/>
                    <a:pt x="80" y="727"/>
                    <a:pt x="153" y="812"/>
                  </a:cubicBezTo>
                  <a:cubicBezTo>
                    <a:pt x="209" y="872"/>
                    <a:pt x="290" y="896"/>
                    <a:pt x="369" y="896"/>
                  </a:cubicBezTo>
                  <a:cubicBezTo>
                    <a:pt x="402" y="896"/>
                    <a:pt x="434" y="892"/>
                    <a:pt x="464" y="885"/>
                  </a:cubicBezTo>
                  <a:cubicBezTo>
                    <a:pt x="665" y="830"/>
                    <a:pt x="811" y="629"/>
                    <a:pt x="793" y="428"/>
                  </a:cubicBezTo>
                  <a:cubicBezTo>
                    <a:pt x="774" y="227"/>
                    <a:pt x="622" y="75"/>
                    <a:pt x="439" y="32"/>
                  </a:cubicBezTo>
                  <a:cubicBezTo>
                    <a:pt x="424" y="17"/>
                    <a:pt x="403" y="1"/>
                    <a:pt x="374"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3" name="Google Shape;822;p39">
              <a:extLst>
                <a:ext uri="{FF2B5EF4-FFF2-40B4-BE49-F238E27FC236}">
                  <a16:creationId xmlns:a16="http://schemas.microsoft.com/office/drawing/2014/main" id="{756CDF3E-B7C1-8D46-9911-DF50746F8880}"/>
                </a:ext>
              </a:extLst>
            </p:cNvPr>
            <p:cNvSpPr/>
            <p:nvPr/>
          </p:nvSpPr>
          <p:spPr>
            <a:xfrm>
              <a:off x="5057708" y="2950854"/>
              <a:ext cx="114168" cy="106844"/>
            </a:xfrm>
            <a:custGeom>
              <a:avLst/>
              <a:gdLst/>
              <a:ahLst/>
              <a:cxnLst/>
              <a:rect l="l" t="t" r="r" b="b"/>
              <a:pathLst>
                <a:path w="951" h="890" extrusionOk="0">
                  <a:moveTo>
                    <a:pt x="447" y="151"/>
                  </a:moveTo>
                  <a:cubicBezTo>
                    <a:pt x="537" y="151"/>
                    <a:pt x="625" y="191"/>
                    <a:pt x="689" y="255"/>
                  </a:cubicBezTo>
                  <a:cubicBezTo>
                    <a:pt x="805" y="371"/>
                    <a:pt x="774" y="541"/>
                    <a:pt x="658" y="651"/>
                  </a:cubicBezTo>
                  <a:cubicBezTo>
                    <a:pt x="600" y="706"/>
                    <a:pt x="527" y="735"/>
                    <a:pt x="455" y="735"/>
                  </a:cubicBezTo>
                  <a:cubicBezTo>
                    <a:pt x="377" y="735"/>
                    <a:pt x="301" y="702"/>
                    <a:pt x="244" y="632"/>
                  </a:cubicBezTo>
                  <a:cubicBezTo>
                    <a:pt x="135" y="498"/>
                    <a:pt x="171" y="285"/>
                    <a:pt x="336" y="218"/>
                  </a:cubicBezTo>
                  <a:cubicBezTo>
                    <a:pt x="366" y="206"/>
                    <a:pt x="378" y="182"/>
                    <a:pt x="384" y="157"/>
                  </a:cubicBezTo>
                  <a:cubicBezTo>
                    <a:pt x="405" y="153"/>
                    <a:pt x="426" y="151"/>
                    <a:pt x="447" y="151"/>
                  </a:cubicBezTo>
                  <a:close/>
                  <a:moveTo>
                    <a:pt x="444" y="0"/>
                  </a:moveTo>
                  <a:cubicBezTo>
                    <a:pt x="373" y="0"/>
                    <a:pt x="302" y="17"/>
                    <a:pt x="238" y="54"/>
                  </a:cubicBezTo>
                  <a:cubicBezTo>
                    <a:pt x="208" y="72"/>
                    <a:pt x="195" y="96"/>
                    <a:pt x="202" y="127"/>
                  </a:cubicBezTo>
                  <a:cubicBezTo>
                    <a:pt x="74" y="218"/>
                    <a:pt x="1" y="371"/>
                    <a:pt x="31" y="529"/>
                  </a:cubicBezTo>
                  <a:cubicBezTo>
                    <a:pt x="68" y="718"/>
                    <a:pt x="232" y="870"/>
                    <a:pt x="421" y="888"/>
                  </a:cubicBezTo>
                  <a:cubicBezTo>
                    <a:pt x="430" y="889"/>
                    <a:pt x="438" y="889"/>
                    <a:pt x="447" y="889"/>
                  </a:cubicBezTo>
                  <a:cubicBezTo>
                    <a:pt x="626" y="889"/>
                    <a:pt x="796" y="771"/>
                    <a:pt x="872" y="614"/>
                  </a:cubicBezTo>
                  <a:cubicBezTo>
                    <a:pt x="951" y="444"/>
                    <a:pt x="914" y="255"/>
                    <a:pt x="774" y="127"/>
                  </a:cubicBezTo>
                  <a:cubicBezTo>
                    <a:pt x="683" y="47"/>
                    <a:pt x="563" y="0"/>
                    <a:pt x="44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4" name="Google Shape;823;p39">
              <a:extLst>
                <a:ext uri="{FF2B5EF4-FFF2-40B4-BE49-F238E27FC236}">
                  <a16:creationId xmlns:a16="http://schemas.microsoft.com/office/drawing/2014/main" id="{C8004DF9-BA8F-8C44-9883-C03F3C64F95B}"/>
                </a:ext>
              </a:extLst>
            </p:cNvPr>
            <p:cNvSpPr/>
            <p:nvPr/>
          </p:nvSpPr>
          <p:spPr>
            <a:xfrm>
              <a:off x="5005127" y="3156134"/>
              <a:ext cx="113447" cy="106364"/>
            </a:xfrm>
            <a:custGeom>
              <a:avLst/>
              <a:gdLst/>
              <a:ahLst/>
              <a:cxnLst/>
              <a:rect l="l" t="t" r="r" b="b"/>
              <a:pathLst>
                <a:path w="945" h="886" extrusionOk="0">
                  <a:moveTo>
                    <a:pt x="446" y="151"/>
                  </a:moveTo>
                  <a:cubicBezTo>
                    <a:pt x="533" y="151"/>
                    <a:pt x="619" y="187"/>
                    <a:pt x="682" y="250"/>
                  </a:cubicBezTo>
                  <a:cubicBezTo>
                    <a:pt x="798" y="372"/>
                    <a:pt x="767" y="543"/>
                    <a:pt x="652" y="652"/>
                  </a:cubicBezTo>
                  <a:cubicBezTo>
                    <a:pt x="593" y="705"/>
                    <a:pt x="521" y="732"/>
                    <a:pt x="449" y="732"/>
                  </a:cubicBezTo>
                  <a:cubicBezTo>
                    <a:pt x="371" y="732"/>
                    <a:pt x="294" y="700"/>
                    <a:pt x="238" y="634"/>
                  </a:cubicBezTo>
                  <a:cubicBezTo>
                    <a:pt x="128" y="500"/>
                    <a:pt x="164" y="287"/>
                    <a:pt x="329" y="214"/>
                  </a:cubicBezTo>
                  <a:cubicBezTo>
                    <a:pt x="359" y="208"/>
                    <a:pt x="372" y="183"/>
                    <a:pt x="378" y="159"/>
                  </a:cubicBezTo>
                  <a:cubicBezTo>
                    <a:pt x="400" y="154"/>
                    <a:pt x="423" y="151"/>
                    <a:pt x="446" y="151"/>
                  </a:cubicBezTo>
                  <a:close/>
                  <a:moveTo>
                    <a:pt x="445" y="0"/>
                  </a:moveTo>
                  <a:cubicBezTo>
                    <a:pt x="372" y="0"/>
                    <a:pt x="299" y="18"/>
                    <a:pt x="231" y="55"/>
                  </a:cubicBezTo>
                  <a:cubicBezTo>
                    <a:pt x="201" y="74"/>
                    <a:pt x="189" y="98"/>
                    <a:pt x="195" y="122"/>
                  </a:cubicBezTo>
                  <a:cubicBezTo>
                    <a:pt x="67" y="214"/>
                    <a:pt x="0" y="372"/>
                    <a:pt x="24" y="530"/>
                  </a:cubicBezTo>
                  <a:cubicBezTo>
                    <a:pt x="61" y="719"/>
                    <a:pt x="225" y="872"/>
                    <a:pt x="414" y="884"/>
                  </a:cubicBezTo>
                  <a:cubicBezTo>
                    <a:pt x="427" y="885"/>
                    <a:pt x="439" y="886"/>
                    <a:pt x="452" y="886"/>
                  </a:cubicBezTo>
                  <a:cubicBezTo>
                    <a:pt x="627" y="886"/>
                    <a:pt x="791" y="769"/>
                    <a:pt x="865" y="610"/>
                  </a:cubicBezTo>
                  <a:cubicBezTo>
                    <a:pt x="944" y="445"/>
                    <a:pt x="908" y="250"/>
                    <a:pt x="767" y="128"/>
                  </a:cubicBezTo>
                  <a:cubicBezTo>
                    <a:pt x="677" y="46"/>
                    <a:pt x="562" y="0"/>
                    <a:pt x="445"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5" name="Google Shape;824;p39">
              <a:extLst>
                <a:ext uri="{FF2B5EF4-FFF2-40B4-BE49-F238E27FC236}">
                  <a16:creationId xmlns:a16="http://schemas.microsoft.com/office/drawing/2014/main" id="{B317EB0B-5164-8B46-BADC-E861D3414DA4}"/>
                </a:ext>
              </a:extLst>
            </p:cNvPr>
            <p:cNvSpPr/>
            <p:nvPr/>
          </p:nvSpPr>
          <p:spPr>
            <a:xfrm>
              <a:off x="5005127" y="3361053"/>
              <a:ext cx="113447" cy="106965"/>
            </a:xfrm>
            <a:custGeom>
              <a:avLst/>
              <a:gdLst/>
              <a:ahLst/>
              <a:cxnLst/>
              <a:rect l="l" t="t" r="r" b="b"/>
              <a:pathLst>
                <a:path w="945" h="891" extrusionOk="0">
                  <a:moveTo>
                    <a:pt x="441" y="151"/>
                  </a:moveTo>
                  <a:cubicBezTo>
                    <a:pt x="530" y="151"/>
                    <a:pt x="618" y="191"/>
                    <a:pt x="682" y="255"/>
                  </a:cubicBezTo>
                  <a:cubicBezTo>
                    <a:pt x="798" y="371"/>
                    <a:pt x="767" y="547"/>
                    <a:pt x="652" y="651"/>
                  </a:cubicBezTo>
                  <a:cubicBezTo>
                    <a:pt x="593" y="706"/>
                    <a:pt x="520" y="735"/>
                    <a:pt x="448" y="735"/>
                  </a:cubicBezTo>
                  <a:cubicBezTo>
                    <a:pt x="371" y="735"/>
                    <a:pt x="294" y="702"/>
                    <a:pt x="238" y="632"/>
                  </a:cubicBezTo>
                  <a:cubicBezTo>
                    <a:pt x="128" y="505"/>
                    <a:pt x="164" y="285"/>
                    <a:pt x="329" y="218"/>
                  </a:cubicBezTo>
                  <a:cubicBezTo>
                    <a:pt x="359" y="206"/>
                    <a:pt x="372" y="182"/>
                    <a:pt x="378" y="157"/>
                  </a:cubicBezTo>
                  <a:cubicBezTo>
                    <a:pt x="398" y="153"/>
                    <a:pt x="420" y="151"/>
                    <a:pt x="441" y="151"/>
                  </a:cubicBezTo>
                  <a:close/>
                  <a:moveTo>
                    <a:pt x="440" y="0"/>
                  </a:moveTo>
                  <a:cubicBezTo>
                    <a:pt x="369" y="0"/>
                    <a:pt x="298" y="17"/>
                    <a:pt x="231" y="54"/>
                  </a:cubicBezTo>
                  <a:cubicBezTo>
                    <a:pt x="201" y="72"/>
                    <a:pt x="189" y="103"/>
                    <a:pt x="195" y="127"/>
                  </a:cubicBezTo>
                  <a:cubicBezTo>
                    <a:pt x="67" y="218"/>
                    <a:pt x="0" y="371"/>
                    <a:pt x="24" y="535"/>
                  </a:cubicBezTo>
                  <a:cubicBezTo>
                    <a:pt x="61" y="718"/>
                    <a:pt x="225" y="870"/>
                    <a:pt x="414" y="888"/>
                  </a:cubicBezTo>
                  <a:cubicBezTo>
                    <a:pt x="426" y="889"/>
                    <a:pt x="438" y="890"/>
                    <a:pt x="450" y="890"/>
                  </a:cubicBezTo>
                  <a:cubicBezTo>
                    <a:pt x="626" y="890"/>
                    <a:pt x="791" y="768"/>
                    <a:pt x="865" y="614"/>
                  </a:cubicBezTo>
                  <a:cubicBezTo>
                    <a:pt x="944" y="450"/>
                    <a:pt x="908" y="255"/>
                    <a:pt x="767" y="127"/>
                  </a:cubicBezTo>
                  <a:cubicBezTo>
                    <a:pt x="676" y="47"/>
                    <a:pt x="559" y="0"/>
                    <a:pt x="440"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6" name="Google Shape;825;p39">
              <a:extLst>
                <a:ext uri="{FF2B5EF4-FFF2-40B4-BE49-F238E27FC236}">
                  <a16:creationId xmlns:a16="http://schemas.microsoft.com/office/drawing/2014/main" id="{F1A8375C-618F-9647-B889-F6A5FAB327E4}"/>
                </a:ext>
              </a:extLst>
            </p:cNvPr>
            <p:cNvSpPr/>
            <p:nvPr/>
          </p:nvSpPr>
          <p:spPr>
            <a:xfrm>
              <a:off x="5039461" y="3523957"/>
              <a:ext cx="114168" cy="106364"/>
            </a:xfrm>
            <a:custGeom>
              <a:avLst/>
              <a:gdLst/>
              <a:ahLst/>
              <a:cxnLst/>
              <a:rect l="l" t="t" r="r" b="b"/>
              <a:pathLst>
                <a:path w="951" h="886" extrusionOk="0">
                  <a:moveTo>
                    <a:pt x="452" y="151"/>
                  </a:moveTo>
                  <a:cubicBezTo>
                    <a:pt x="540" y="151"/>
                    <a:pt x="626" y="187"/>
                    <a:pt x="689" y="250"/>
                  </a:cubicBezTo>
                  <a:cubicBezTo>
                    <a:pt x="804" y="372"/>
                    <a:pt x="774" y="542"/>
                    <a:pt x="658" y="652"/>
                  </a:cubicBezTo>
                  <a:cubicBezTo>
                    <a:pt x="600" y="705"/>
                    <a:pt x="527" y="732"/>
                    <a:pt x="455" y="732"/>
                  </a:cubicBezTo>
                  <a:cubicBezTo>
                    <a:pt x="377" y="732"/>
                    <a:pt x="301" y="700"/>
                    <a:pt x="244" y="634"/>
                  </a:cubicBezTo>
                  <a:cubicBezTo>
                    <a:pt x="134" y="500"/>
                    <a:pt x="171" y="287"/>
                    <a:pt x="335" y="213"/>
                  </a:cubicBezTo>
                  <a:cubicBezTo>
                    <a:pt x="366" y="201"/>
                    <a:pt x="378" y="183"/>
                    <a:pt x="384" y="159"/>
                  </a:cubicBezTo>
                  <a:cubicBezTo>
                    <a:pt x="407" y="154"/>
                    <a:pt x="430" y="151"/>
                    <a:pt x="452" y="151"/>
                  </a:cubicBezTo>
                  <a:close/>
                  <a:moveTo>
                    <a:pt x="449" y="0"/>
                  </a:moveTo>
                  <a:cubicBezTo>
                    <a:pt x="376" y="0"/>
                    <a:pt x="303" y="18"/>
                    <a:pt x="238" y="55"/>
                  </a:cubicBezTo>
                  <a:cubicBezTo>
                    <a:pt x="207" y="67"/>
                    <a:pt x="195" y="98"/>
                    <a:pt x="201" y="122"/>
                  </a:cubicBezTo>
                  <a:cubicBezTo>
                    <a:pt x="73" y="213"/>
                    <a:pt x="0" y="372"/>
                    <a:pt x="31" y="530"/>
                  </a:cubicBezTo>
                  <a:cubicBezTo>
                    <a:pt x="67" y="719"/>
                    <a:pt x="232" y="871"/>
                    <a:pt x="421" y="883"/>
                  </a:cubicBezTo>
                  <a:cubicBezTo>
                    <a:pt x="433" y="885"/>
                    <a:pt x="446" y="885"/>
                    <a:pt x="458" y="885"/>
                  </a:cubicBezTo>
                  <a:cubicBezTo>
                    <a:pt x="633" y="885"/>
                    <a:pt x="797" y="769"/>
                    <a:pt x="871" y="609"/>
                  </a:cubicBezTo>
                  <a:cubicBezTo>
                    <a:pt x="950" y="445"/>
                    <a:pt x="914" y="250"/>
                    <a:pt x="774" y="128"/>
                  </a:cubicBezTo>
                  <a:cubicBezTo>
                    <a:pt x="684" y="46"/>
                    <a:pt x="566" y="0"/>
                    <a:pt x="44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7" name="Google Shape;826;p39">
              <a:extLst>
                <a:ext uri="{FF2B5EF4-FFF2-40B4-BE49-F238E27FC236}">
                  <a16:creationId xmlns:a16="http://schemas.microsoft.com/office/drawing/2014/main" id="{6BADC6AB-EC2B-F14D-A26B-375AB4DA64C2}"/>
                </a:ext>
              </a:extLst>
            </p:cNvPr>
            <p:cNvSpPr/>
            <p:nvPr/>
          </p:nvSpPr>
          <p:spPr>
            <a:xfrm>
              <a:off x="5111129" y="3747123"/>
              <a:ext cx="114168" cy="106844"/>
            </a:xfrm>
            <a:custGeom>
              <a:avLst/>
              <a:gdLst/>
              <a:ahLst/>
              <a:cxnLst/>
              <a:rect l="l" t="t" r="r" b="b"/>
              <a:pathLst>
                <a:path w="951" h="890" extrusionOk="0">
                  <a:moveTo>
                    <a:pt x="447" y="151"/>
                  </a:moveTo>
                  <a:cubicBezTo>
                    <a:pt x="536" y="151"/>
                    <a:pt x="624" y="191"/>
                    <a:pt x="688" y="255"/>
                  </a:cubicBezTo>
                  <a:cubicBezTo>
                    <a:pt x="804" y="371"/>
                    <a:pt x="774" y="541"/>
                    <a:pt x="658" y="651"/>
                  </a:cubicBezTo>
                  <a:cubicBezTo>
                    <a:pt x="599" y="706"/>
                    <a:pt x="527" y="735"/>
                    <a:pt x="455" y="735"/>
                  </a:cubicBezTo>
                  <a:cubicBezTo>
                    <a:pt x="377" y="735"/>
                    <a:pt x="301" y="702"/>
                    <a:pt x="244" y="632"/>
                  </a:cubicBezTo>
                  <a:cubicBezTo>
                    <a:pt x="128" y="498"/>
                    <a:pt x="171" y="285"/>
                    <a:pt x="335" y="218"/>
                  </a:cubicBezTo>
                  <a:cubicBezTo>
                    <a:pt x="366" y="206"/>
                    <a:pt x="378" y="182"/>
                    <a:pt x="384" y="157"/>
                  </a:cubicBezTo>
                  <a:cubicBezTo>
                    <a:pt x="405" y="153"/>
                    <a:pt x="426" y="151"/>
                    <a:pt x="447" y="151"/>
                  </a:cubicBezTo>
                  <a:close/>
                  <a:moveTo>
                    <a:pt x="444" y="0"/>
                  </a:moveTo>
                  <a:cubicBezTo>
                    <a:pt x="373" y="0"/>
                    <a:pt x="302" y="17"/>
                    <a:pt x="238" y="54"/>
                  </a:cubicBezTo>
                  <a:cubicBezTo>
                    <a:pt x="207" y="72"/>
                    <a:pt x="195" y="96"/>
                    <a:pt x="201" y="127"/>
                  </a:cubicBezTo>
                  <a:cubicBezTo>
                    <a:pt x="73" y="218"/>
                    <a:pt x="0" y="371"/>
                    <a:pt x="31" y="529"/>
                  </a:cubicBezTo>
                  <a:cubicBezTo>
                    <a:pt x="61" y="718"/>
                    <a:pt x="232" y="870"/>
                    <a:pt x="420" y="888"/>
                  </a:cubicBezTo>
                  <a:cubicBezTo>
                    <a:pt x="429" y="889"/>
                    <a:pt x="438" y="889"/>
                    <a:pt x="447" y="889"/>
                  </a:cubicBezTo>
                  <a:cubicBezTo>
                    <a:pt x="626" y="889"/>
                    <a:pt x="796" y="771"/>
                    <a:pt x="871" y="614"/>
                  </a:cubicBezTo>
                  <a:cubicBezTo>
                    <a:pt x="950" y="444"/>
                    <a:pt x="914" y="249"/>
                    <a:pt x="774" y="127"/>
                  </a:cubicBezTo>
                  <a:cubicBezTo>
                    <a:pt x="682" y="47"/>
                    <a:pt x="563" y="0"/>
                    <a:pt x="44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8" name="Google Shape;827;p39">
              <a:extLst>
                <a:ext uri="{FF2B5EF4-FFF2-40B4-BE49-F238E27FC236}">
                  <a16:creationId xmlns:a16="http://schemas.microsoft.com/office/drawing/2014/main" id="{DEC27986-E28A-B048-A9B4-CEF9552AD18D}"/>
                </a:ext>
              </a:extLst>
            </p:cNvPr>
            <p:cNvSpPr/>
            <p:nvPr/>
          </p:nvSpPr>
          <p:spPr>
            <a:xfrm>
              <a:off x="5280035" y="3940878"/>
              <a:ext cx="114168" cy="106844"/>
            </a:xfrm>
            <a:custGeom>
              <a:avLst/>
              <a:gdLst/>
              <a:ahLst/>
              <a:cxnLst/>
              <a:rect l="l" t="t" r="r" b="b"/>
              <a:pathLst>
                <a:path w="951" h="890" extrusionOk="0">
                  <a:moveTo>
                    <a:pt x="444" y="151"/>
                  </a:moveTo>
                  <a:cubicBezTo>
                    <a:pt x="532" y="151"/>
                    <a:pt x="623" y="191"/>
                    <a:pt x="682" y="255"/>
                  </a:cubicBezTo>
                  <a:cubicBezTo>
                    <a:pt x="798" y="371"/>
                    <a:pt x="774" y="541"/>
                    <a:pt x="658" y="651"/>
                  </a:cubicBezTo>
                  <a:cubicBezTo>
                    <a:pt x="599" y="707"/>
                    <a:pt x="525" y="735"/>
                    <a:pt x="452" y="735"/>
                  </a:cubicBezTo>
                  <a:cubicBezTo>
                    <a:pt x="373" y="735"/>
                    <a:pt x="295" y="702"/>
                    <a:pt x="238" y="633"/>
                  </a:cubicBezTo>
                  <a:cubicBezTo>
                    <a:pt x="128" y="499"/>
                    <a:pt x="171" y="285"/>
                    <a:pt x="335" y="218"/>
                  </a:cubicBezTo>
                  <a:cubicBezTo>
                    <a:pt x="360" y="206"/>
                    <a:pt x="378" y="182"/>
                    <a:pt x="384" y="157"/>
                  </a:cubicBezTo>
                  <a:cubicBezTo>
                    <a:pt x="404" y="153"/>
                    <a:pt x="424" y="151"/>
                    <a:pt x="444" y="151"/>
                  </a:cubicBezTo>
                  <a:close/>
                  <a:moveTo>
                    <a:pt x="442" y="1"/>
                  </a:moveTo>
                  <a:cubicBezTo>
                    <a:pt x="370" y="1"/>
                    <a:pt x="298" y="17"/>
                    <a:pt x="232" y="54"/>
                  </a:cubicBezTo>
                  <a:cubicBezTo>
                    <a:pt x="201" y="72"/>
                    <a:pt x="195" y="97"/>
                    <a:pt x="195" y="127"/>
                  </a:cubicBezTo>
                  <a:cubicBezTo>
                    <a:pt x="73" y="218"/>
                    <a:pt x="0" y="371"/>
                    <a:pt x="31" y="529"/>
                  </a:cubicBezTo>
                  <a:cubicBezTo>
                    <a:pt x="61" y="718"/>
                    <a:pt x="226" y="870"/>
                    <a:pt x="420" y="888"/>
                  </a:cubicBezTo>
                  <a:cubicBezTo>
                    <a:pt x="429" y="889"/>
                    <a:pt x="437" y="889"/>
                    <a:pt x="446" y="889"/>
                  </a:cubicBezTo>
                  <a:cubicBezTo>
                    <a:pt x="620" y="889"/>
                    <a:pt x="796" y="771"/>
                    <a:pt x="871" y="614"/>
                  </a:cubicBezTo>
                  <a:cubicBezTo>
                    <a:pt x="950" y="444"/>
                    <a:pt x="908" y="249"/>
                    <a:pt x="774" y="127"/>
                  </a:cubicBezTo>
                  <a:cubicBezTo>
                    <a:pt x="682" y="47"/>
                    <a:pt x="563" y="1"/>
                    <a:pt x="44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49" name="Google Shape;828;p39">
              <a:extLst>
                <a:ext uri="{FF2B5EF4-FFF2-40B4-BE49-F238E27FC236}">
                  <a16:creationId xmlns:a16="http://schemas.microsoft.com/office/drawing/2014/main" id="{146AECAE-7AAA-A145-BEB1-09EE38D1274F}"/>
                </a:ext>
              </a:extLst>
            </p:cNvPr>
            <p:cNvSpPr/>
            <p:nvPr/>
          </p:nvSpPr>
          <p:spPr>
            <a:xfrm>
              <a:off x="5399242" y="4049040"/>
              <a:ext cx="114168" cy="106844"/>
            </a:xfrm>
            <a:custGeom>
              <a:avLst/>
              <a:gdLst/>
              <a:ahLst/>
              <a:cxnLst/>
              <a:rect l="l" t="t" r="r" b="b"/>
              <a:pathLst>
                <a:path w="951" h="890" extrusionOk="0">
                  <a:moveTo>
                    <a:pt x="444" y="151"/>
                  </a:moveTo>
                  <a:cubicBezTo>
                    <a:pt x="532" y="151"/>
                    <a:pt x="623" y="191"/>
                    <a:pt x="682" y="255"/>
                  </a:cubicBezTo>
                  <a:cubicBezTo>
                    <a:pt x="798" y="371"/>
                    <a:pt x="774" y="542"/>
                    <a:pt x="658" y="651"/>
                  </a:cubicBezTo>
                  <a:cubicBezTo>
                    <a:pt x="599" y="707"/>
                    <a:pt x="526" y="736"/>
                    <a:pt x="454" y="736"/>
                  </a:cubicBezTo>
                  <a:cubicBezTo>
                    <a:pt x="376" y="736"/>
                    <a:pt x="298" y="702"/>
                    <a:pt x="238" y="633"/>
                  </a:cubicBezTo>
                  <a:cubicBezTo>
                    <a:pt x="128" y="499"/>
                    <a:pt x="171" y="286"/>
                    <a:pt x="335" y="219"/>
                  </a:cubicBezTo>
                  <a:cubicBezTo>
                    <a:pt x="359" y="207"/>
                    <a:pt x="378" y="182"/>
                    <a:pt x="384" y="158"/>
                  </a:cubicBezTo>
                  <a:cubicBezTo>
                    <a:pt x="403" y="153"/>
                    <a:pt x="424" y="151"/>
                    <a:pt x="444" y="151"/>
                  </a:cubicBezTo>
                  <a:close/>
                  <a:moveTo>
                    <a:pt x="442" y="1"/>
                  </a:moveTo>
                  <a:cubicBezTo>
                    <a:pt x="370" y="1"/>
                    <a:pt x="298" y="18"/>
                    <a:pt x="231" y="54"/>
                  </a:cubicBezTo>
                  <a:cubicBezTo>
                    <a:pt x="207" y="73"/>
                    <a:pt x="195" y="97"/>
                    <a:pt x="201" y="127"/>
                  </a:cubicBezTo>
                  <a:cubicBezTo>
                    <a:pt x="73" y="219"/>
                    <a:pt x="0" y="371"/>
                    <a:pt x="30" y="529"/>
                  </a:cubicBezTo>
                  <a:cubicBezTo>
                    <a:pt x="61" y="718"/>
                    <a:pt x="231" y="871"/>
                    <a:pt x="420" y="889"/>
                  </a:cubicBezTo>
                  <a:cubicBezTo>
                    <a:pt x="429" y="889"/>
                    <a:pt x="437" y="890"/>
                    <a:pt x="446" y="890"/>
                  </a:cubicBezTo>
                  <a:cubicBezTo>
                    <a:pt x="620" y="890"/>
                    <a:pt x="795" y="772"/>
                    <a:pt x="871" y="615"/>
                  </a:cubicBezTo>
                  <a:cubicBezTo>
                    <a:pt x="950" y="444"/>
                    <a:pt x="908" y="249"/>
                    <a:pt x="774" y="127"/>
                  </a:cubicBezTo>
                  <a:cubicBezTo>
                    <a:pt x="682" y="48"/>
                    <a:pt x="562" y="1"/>
                    <a:pt x="44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0" name="Google Shape;829;p39">
              <a:extLst>
                <a:ext uri="{FF2B5EF4-FFF2-40B4-BE49-F238E27FC236}">
                  <a16:creationId xmlns:a16="http://schemas.microsoft.com/office/drawing/2014/main" id="{BB2A26DC-B08F-0F49-A171-26B8E70B7AD6}"/>
                </a:ext>
              </a:extLst>
            </p:cNvPr>
            <p:cNvSpPr/>
            <p:nvPr/>
          </p:nvSpPr>
          <p:spPr>
            <a:xfrm>
              <a:off x="5587835" y="4137154"/>
              <a:ext cx="114168" cy="106604"/>
            </a:xfrm>
            <a:custGeom>
              <a:avLst/>
              <a:gdLst/>
              <a:ahLst/>
              <a:cxnLst/>
              <a:rect l="l" t="t" r="r" b="b"/>
              <a:pathLst>
                <a:path w="951" h="888" extrusionOk="0">
                  <a:moveTo>
                    <a:pt x="438" y="150"/>
                  </a:moveTo>
                  <a:cubicBezTo>
                    <a:pt x="526" y="150"/>
                    <a:pt x="617" y="187"/>
                    <a:pt x="683" y="252"/>
                  </a:cubicBezTo>
                  <a:cubicBezTo>
                    <a:pt x="798" y="374"/>
                    <a:pt x="774" y="545"/>
                    <a:pt x="658" y="648"/>
                  </a:cubicBezTo>
                  <a:cubicBezTo>
                    <a:pt x="597" y="704"/>
                    <a:pt x="522" y="733"/>
                    <a:pt x="450" y="733"/>
                  </a:cubicBezTo>
                  <a:cubicBezTo>
                    <a:pt x="371" y="733"/>
                    <a:pt x="295" y="699"/>
                    <a:pt x="238" y="630"/>
                  </a:cubicBezTo>
                  <a:cubicBezTo>
                    <a:pt x="128" y="502"/>
                    <a:pt x="165" y="283"/>
                    <a:pt x="335" y="216"/>
                  </a:cubicBezTo>
                  <a:cubicBezTo>
                    <a:pt x="360" y="204"/>
                    <a:pt x="378" y="185"/>
                    <a:pt x="384" y="155"/>
                  </a:cubicBezTo>
                  <a:cubicBezTo>
                    <a:pt x="402" y="152"/>
                    <a:pt x="420" y="150"/>
                    <a:pt x="438" y="150"/>
                  </a:cubicBezTo>
                  <a:close/>
                  <a:moveTo>
                    <a:pt x="442" y="1"/>
                  </a:moveTo>
                  <a:cubicBezTo>
                    <a:pt x="370" y="1"/>
                    <a:pt x="298" y="17"/>
                    <a:pt x="232" y="51"/>
                  </a:cubicBezTo>
                  <a:cubicBezTo>
                    <a:pt x="201" y="70"/>
                    <a:pt x="195" y="100"/>
                    <a:pt x="195" y="124"/>
                  </a:cubicBezTo>
                  <a:cubicBezTo>
                    <a:pt x="74" y="216"/>
                    <a:pt x="0" y="368"/>
                    <a:pt x="31" y="532"/>
                  </a:cubicBezTo>
                  <a:cubicBezTo>
                    <a:pt x="61" y="715"/>
                    <a:pt x="226" y="867"/>
                    <a:pt x="415" y="886"/>
                  </a:cubicBezTo>
                  <a:cubicBezTo>
                    <a:pt x="427" y="887"/>
                    <a:pt x="440" y="888"/>
                    <a:pt x="452" y="888"/>
                  </a:cubicBezTo>
                  <a:cubicBezTo>
                    <a:pt x="628" y="888"/>
                    <a:pt x="798" y="771"/>
                    <a:pt x="871" y="612"/>
                  </a:cubicBezTo>
                  <a:cubicBezTo>
                    <a:pt x="951" y="447"/>
                    <a:pt x="908" y="252"/>
                    <a:pt x="774" y="130"/>
                  </a:cubicBezTo>
                  <a:cubicBezTo>
                    <a:pt x="682" y="47"/>
                    <a:pt x="562" y="1"/>
                    <a:pt x="44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1" name="Google Shape;830;p39">
              <a:extLst>
                <a:ext uri="{FF2B5EF4-FFF2-40B4-BE49-F238E27FC236}">
                  <a16:creationId xmlns:a16="http://schemas.microsoft.com/office/drawing/2014/main" id="{63A4E7A8-7F46-A04F-99F0-04AF7A65F64E}"/>
                </a:ext>
              </a:extLst>
            </p:cNvPr>
            <p:cNvSpPr/>
            <p:nvPr/>
          </p:nvSpPr>
          <p:spPr>
            <a:xfrm>
              <a:off x="5838613" y="4171968"/>
              <a:ext cx="114168" cy="106724"/>
            </a:xfrm>
            <a:custGeom>
              <a:avLst/>
              <a:gdLst/>
              <a:ahLst/>
              <a:cxnLst/>
              <a:rect l="l" t="t" r="r" b="b"/>
              <a:pathLst>
                <a:path w="951" h="889" extrusionOk="0">
                  <a:moveTo>
                    <a:pt x="445" y="150"/>
                  </a:moveTo>
                  <a:cubicBezTo>
                    <a:pt x="532" y="150"/>
                    <a:pt x="624" y="191"/>
                    <a:pt x="683" y="255"/>
                  </a:cubicBezTo>
                  <a:cubicBezTo>
                    <a:pt x="799" y="370"/>
                    <a:pt x="774" y="541"/>
                    <a:pt x="658" y="651"/>
                  </a:cubicBezTo>
                  <a:cubicBezTo>
                    <a:pt x="597" y="706"/>
                    <a:pt x="523" y="735"/>
                    <a:pt x="450" y="735"/>
                  </a:cubicBezTo>
                  <a:cubicBezTo>
                    <a:pt x="372" y="735"/>
                    <a:pt x="295" y="702"/>
                    <a:pt x="238" y="632"/>
                  </a:cubicBezTo>
                  <a:cubicBezTo>
                    <a:pt x="129" y="498"/>
                    <a:pt x="171" y="285"/>
                    <a:pt x="336" y="218"/>
                  </a:cubicBezTo>
                  <a:cubicBezTo>
                    <a:pt x="360" y="206"/>
                    <a:pt x="378" y="182"/>
                    <a:pt x="384" y="157"/>
                  </a:cubicBezTo>
                  <a:cubicBezTo>
                    <a:pt x="404" y="153"/>
                    <a:pt x="424" y="150"/>
                    <a:pt x="445" y="150"/>
                  </a:cubicBezTo>
                  <a:close/>
                  <a:moveTo>
                    <a:pt x="443" y="0"/>
                  </a:moveTo>
                  <a:cubicBezTo>
                    <a:pt x="371" y="0"/>
                    <a:pt x="298" y="17"/>
                    <a:pt x="232" y="54"/>
                  </a:cubicBezTo>
                  <a:cubicBezTo>
                    <a:pt x="202" y="72"/>
                    <a:pt x="196" y="96"/>
                    <a:pt x="196" y="127"/>
                  </a:cubicBezTo>
                  <a:cubicBezTo>
                    <a:pt x="74" y="218"/>
                    <a:pt x="1" y="370"/>
                    <a:pt x="31" y="529"/>
                  </a:cubicBezTo>
                  <a:cubicBezTo>
                    <a:pt x="62" y="718"/>
                    <a:pt x="226" y="870"/>
                    <a:pt x="415" y="888"/>
                  </a:cubicBezTo>
                  <a:cubicBezTo>
                    <a:pt x="424" y="889"/>
                    <a:pt x="432" y="889"/>
                    <a:pt x="441" y="889"/>
                  </a:cubicBezTo>
                  <a:cubicBezTo>
                    <a:pt x="621" y="889"/>
                    <a:pt x="796" y="771"/>
                    <a:pt x="872" y="614"/>
                  </a:cubicBezTo>
                  <a:cubicBezTo>
                    <a:pt x="951" y="443"/>
                    <a:pt x="908" y="249"/>
                    <a:pt x="774" y="127"/>
                  </a:cubicBezTo>
                  <a:cubicBezTo>
                    <a:pt x="683" y="47"/>
                    <a:pt x="563" y="0"/>
                    <a:pt x="443"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2" name="Google Shape;831;p39">
              <a:extLst>
                <a:ext uri="{FF2B5EF4-FFF2-40B4-BE49-F238E27FC236}">
                  <a16:creationId xmlns:a16="http://schemas.microsoft.com/office/drawing/2014/main" id="{84DCC282-8191-D940-A41E-2E6B350B3457}"/>
                </a:ext>
              </a:extLst>
            </p:cNvPr>
            <p:cNvSpPr/>
            <p:nvPr/>
          </p:nvSpPr>
          <p:spPr>
            <a:xfrm>
              <a:off x="6039692" y="4136674"/>
              <a:ext cx="114168" cy="106965"/>
            </a:xfrm>
            <a:custGeom>
              <a:avLst/>
              <a:gdLst/>
              <a:ahLst/>
              <a:cxnLst/>
              <a:rect l="l" t="t" r="r" b="b"/>
              <a:pathLst>
                <a:path w="951" h="891" extrusionOk="0">
                  <a:moveTo>
                    <a:pt x="445" y="152"/>
                  </a:moveTo>
                  <a:cubicBezTo>
                    <a:pt x="532" y="152"/>
                    <a:pt x="624" y="192"/>
                    <a:pt x="683" y="256"/>
                  </a:cubicBezTo>
                  <a:cubicBezTo>
                    <a:pt x="799" y="372"/>
                    <a:pt x="774" y="543"/>
                    <a:pt x="658" y="652"/>
                  </a:cubicBezTo>
                  <a:cubicBezTo>
                    <a:pt x="599" y="706"/>
                    <a:pt x="525" y="735"/>
                    <a:pt x="452" y="735"/>
                  </a:cubicBezTo>
                  <a:cubicBezTo>
                    <a:pt x="374" y="735"/>
                    <a:pt x="298" y="703"/>
                    <a:pt x="238" y="634"/>
                  </a:cubicBezTo>
                  <a:cubicBezTo>
                    <a:pt x="129" y="500"/>
                    <a:pt x="171" y="287"/>
                    <a:pt x="336" y="220"/>
                  </a:cubicBezTo>
                  <a:cubicBezTo>
                    <a:pt x="360" y="208"/>
                    <a:pt x="378" y="183"/>
                    <a:pt x="384" y="159"/>
                  </a:cubicBezTo>
                  <a:cubicBezTo>
                    <a:pt x="404" y="154"/>
                    <a:pt x="424" y="152"/>
                    <a:pt x="445" y="152"/>
                  </a:cubicBezTo>
                  <a:close/>
                  <a:moveTo>
                    <a:pt x="449" y="0"/>
                  </a:moveTo>
                  <a:cubicBezTo>
                    <a:pt x="376" y="0"/>
                    <a:pt x="304" y="18"/>
                    <a:pt x="238" y="55"/>
                  </a:cubicBezTo>
                  <a:cubicBezTo>
                    <a:pt x="208" y="74"/>
                    <a:pt x="196" y="98"/>
                    <a:pt x="202" y="122"/>
                  </a:cubicBezTo>
                  <a:cubicBezTo>
                    <a:pt x="74" y="220"/>
                    <a:pt x="1" y="372"/>
                    <a:pt x="31" y="530"/>
                  </a:cubicBezTo>
                  <a:cubicBezTo>
                    <a:pt x="62" y="719"/>
                    <a:pt x="232" y="871"/>
                    <a:pt x="421" y="890"/>
                  </a:cubicBezTo>
                  <a:cubicBezTo>
                    <a:pt x="429" y="890"/>
                    <a:pt x="438" y="891"/>
                    <a:pt x="446" y="891"/>
                  </a:cubicBezTo>
                  <a:cubicBezTo>
                    <a:pt x="621" y="891"/>
                    <a:pt x="796" y="773"/>
                    <a:pt x="872" y="616"/>
                  </a:cubicBezTo>
                  <a:cubicBezTo>
                    <a:pt x="951" y="445"/>
                    <a:pt x="908" y="250"/>
                    <a:pt x="774" y="128"/>
                  </a:cubicBezTo>
                  <a:cubicBezTo>
                    <a:pt x="684" y="46"/>
                    <a:pt x="566" y="0"/>
                    <a:pt x="44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3" name="Google Shape;832;p39">
              <a:extLst>
                <a:ext uri="{FF2B5EF4-FFF2-40B4-BE49-F238E27FC236}">
                  <a16:creationId xmlns:a16="http://schemas.microsoft.com/office/drawing/2014/main" id="{A78C26F9-0ADC-6445-939B-6F8F33319C4C}"/>
                </a:ext>
              </a:extLst>
            </p:cNvPr>
            <p:cNvSpPr/>
            <p:nvPr/>
          </p:nvSpPr>
          <p:spPr>
            <a:xfrm>
              <a:off x="6223244" y="4083493"/>
              <a:ext cx="114168" cy="106724"/>
            </a:xfrm>
            <a:custGeom>
              <a:avLst/>
              <a:gdLst/>
              <a:ahLst/>
              <a:cxnLst/>
              <a:rect l="l" t="t" r="r" b="b"/>
              <a:pathLst>
                <a:path w="951" h="889" extrusionOk="0">
                  <a:moveTo>
                    <a:pt x="447" y="150"/>
                  </a:moveTo>
                  <a:cubicBezTo>
                    <a:pt x="537" y="150"/>
                    <a:pt x="625" y="191"/>
                    <a:pt x="689" y="255"/>
                  </a:cubicBezTo>
                  <a:cubicBezTo>
                    <a:pt x="805" y="370"/>
                    <a:pt x="774" y="541"/>
                    <a:pt x="658" y="651"/>
                  </a:cubicBezTo>
                  <a:cubicBezTo>
                    <a:pt x="599" y="704"/>
                    <a:pt x="525" y="733"/>
                    <a:pt x="452" y="733"/>
                  </a:cubicBezTo>
                  <a:cubicBezTo>
                    <a:pt x="376" y="733"/>
                    <a:pt x="300" y="701"/>
                    <a:pt x="244" y="632"/>
                  </a:cubicBezTo>
                  <a:cubicBezTo>
                    <a:pt x="128" y="498"/>
                    <a:pt x="171" y="285"/>
                    <a:pt x="336" y="218"/>
                  </a:cubicBezTo>
                  <a:cubicBezTo>
                    <a:pt x="366" y="206"/>
                    <a:pt x="378" y="182"/>
                    <a:pt x="384" y="157"/>
                  </a:cubicBezTo>
                  <a:cubicBezTo>
                    <a:pt x="405" y="153"/>
                    <a:pt x="426" y="150"/>
                    <a:pt x="447" y="150"/>
                  </a:cubicBezTo>
                  <a:close/>
                  <a:moveTo>
                    <a:pt x="444" y="0"/>
                  </a:moveTo>
                  <a:cubicBezTo>
                    <a:pt x="373" y="0"/>
                    <a:pt x="302" y="17"/>
                    <a:pt x="238" y="54"/>
                  </a:cubicBezTo>
                  <a:cubicBezTo>
                    <a:pt x="208" y="72"/>
                    <a:pt x="195" y="96"/>
                    <a:pt x="202" y="127"/>
                  </a:cubicBezTo>
                  <a:cubicBezTo>
                    <a:pt x="74" y="218"/>
                    <a:pt x="1" y="370"/>
                    <a:pt x="31" y="529"/>
                  </a:cubicBezTo>
                  <a:cubicBezTo>
                    <a:pt x="61" y="718"/>
                    <a:pt x="232" y="870"/>
                    <a:pt x="421" y="888"/>
                  </a:cubicBezTo>
                  <a:cubicBezTo>
                    <a:pt x="429" y="889"/>
                    <a:pt x="438" y="889"/>
                    <a:pt x="447" y="889"/>
                  </a:cubicBezTo>
                  <a:cubicBezTo>
                    <a:pt x="626" y="889"/>
                    <a:pt x="796" y="771"/>
                    <a:pt x="872" y="614"/>
                  </a:cubicBezTo>
                  <a:cubicBezTo>
                    <a:pt x="951" y="443"/>
                    <a:pt x="914" y="249"/>
                    <a:pt x="774" y="127"/>
                  </a:cubicBezTo>
                  <a:cubicBezTo>
                    <a:pt x="683" y="47"/>
                    <a:pt x="563" y="0"/>
                    <a:pt x="44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4" name="Google Shape;833;p39">
              <a:extLst>
                <a:ext uri="{FF2B5EF4-FFF2-40B4-BE49-F238E27FC236}">
                  <a16:creationId xmlns:a16="http://schemas.microsoft.com/office/drawing/2014/main" id="{EE75646A-6085-1B42-8D72-B3A560DADA50}"/>
                </a:ext>
              </a:extLst>
            </p:cNvPr>
            <p:cNvSpPr/>
            <p:nvPr/>
          </p:nvSpPr>
          <p:spPr>
            <a:xfrm>
              <a:off x="6373903" y="4013746"/>
              <a:ext cx="114168" cy="107085"/>
            </a:xfrm>
            <a:custGeom>
              <a:avLst/>
              <a:gdLst/>
              <a:ahLst/>
              <a:cxnLst/>
              <a:rect l="l" t="t" r="r" b="b"/>
              <a:pathLst>
                <a:path w="951" h="892" extrusionOk="0">
                  <a:moveTo>
                    <a:pt x="445" y="153"/>
                  </a:moveTo>
                  <a:cubicBezTo>
                    <a:pt x="532" y="153"/>
                    <a:pt x="624" y="193"/>
                    <a:pt x="689" y="257"/>
                  </a:cubicBezTo>
                  <a:cubicBezTo>
                    <a:pt x="804" y="373"/>
                    <a:pt x="774" y="543"/>
                    <a:pt x="658" y="653"/>
                  </a:cubicBezTo>
                  <a:cubicBezTo>
                    <a:pt x="599" y="706"/>
                    <a:pt x="525" y="735"/>
                    <a:pt x="452" y="735"/>
                  </a:cubicBezTo>
                  <a:cubicBezTo>
                    <a:pt x="375" y="735"/>
                    <a:pt x="300" y="703"/>
                    <a:pt x="244" y="635"/>
                  </a:cubicBezTo>
                  <a:cubicBezTo>
                    <a:pt x="128" y="501"/>
                    <a:pt x="171" y="287"/>
                    <a:pt x="335" y="220"/>
                  </a:cubicBezTo>
                  <a:cubicBezTo>
                    <a:pt x="366" y="208"/>
                    <a:pt x="378" y="184"/>
                    <a:pt x="384" y="160"/>
                  </a:cubicBezTo>
                  <a:cubicBezTo>
                    <a:pt x="404" y="155"/>
                    <a:pt x="424" y="153"/>
                    <a:pt x="445" y="153"/>
                  </a:cubicBezTo>
                  <a:close/>
                  <a:moveTo>
                    <a:pt x="449" y="1"/>
                  </a:moveTo>
                  <a:cubicBezTo>
                    <a:pt x="376" y="1"/>
                    <a:pt x="303" y="19"/>
                    <a:pt x="238" y="56"/>
                  </a:cubicBezTo>
                  <a:cubicBezTo>
                    <a:pt x="207" y="74"/>
                    <a:pt x="195" y="99"/>
                    <a:pt x="201" y="123"/>
                  </a:cubicBezTo>
                  <a:cubicBezTo>
                    <a:pt x="73" y="220"/>
                    <a:pt x="0" y="373"/>
                    <a:pt x="31" y="531"/>
                  </a:cubicBezTo>
                  <a:cubicBezTo>
                    <a:pt x="61" y="720"/>
                    <a:pt x="232" y="872"/>
                    <a:pt x="421" y="890"/>
                  </a:cubicBezTo>
                  <a:cubicBezTo>
                    <a:pt x="429" y="891"/>
                    <a:pt x="438" y="891"/>
                    <a:pt x="447" y="891"/>
                  </a:cubicBezTo>
                  <a:cubicBezTo>
                    <a:pt x="626" y="891"/>
                    <a:pt x="796" y="773"/>
                    <a:pt x="871" y="616"/>
                  </a:cubicBezTo>
                  <a:cubicBezTo>
                    <a:pt x="950" y="446"/>
                    <a:pt x="914" y="251"/>
                    <a:pt x="774" y="129"/>
                  </a:cubicBezTo>
                  <a:cubicBezTo>
                    <a:pt x="684" y="47"/>
                    <a:pt x="566" y="1"/>
                    <a:pt x="449"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5" name="Google Shape;834;p39">
              <a:extLst>
                <a:ext uri="{FF2B5EF4-FFF2-40B4-BE49-F238E27FC236}">
                  <a16:creationId xmlns:a16="http://schemas.microsoft.com/office/drawing/2014/main" id="{E8521140-2147-E74E-9192-04D5A09B51F2}"/>
                </a:ext>
              </a:extLst>
            </p:cNvPr>
            <p:cNvSpPr/>
            <p:nvPr/>
          </p:nvSpPr>
          <p:spPr>
            <a:xfrm>
              <a:off x="6480624" y="3940638"/>
              <a:ext cx="114168" cy="106484"/>
            </a:xfrm>
            <a:custGeom>
              <a:avLst/>
              <a:gdLst/>
              <a:ahLst/>
              <a:cxnLst/>
              <a:rect l="l" t="t" r="r" b="b"/>
              <a:pathLst>
                <a:path w="951" h="887" extrusionOk="0">
                  <a:moveTo>
                    <a:pt x="450" y="152"/>
                  </a:moveTo>
                  <a:cubicBezTo>
                    <a:pt x="536" y="152"/>
                    <a:pt x="625" y="188"/>
                    <a:pt x="683" y="251"/>
                  </a:cubicBezTo>
                  <a:cubicBezTo>
                    <a:pt x="798" y="373"/>
                    <a:pt x="774" y="543"/>
                    <a:pt x="658" y="653"/>
                  </a:cubicBezTo>
                  <a:cubicBezTo>
                    <a:pt x="597" y="706"/>
                    <a:pt x="523" y="733"/>
                    <a:pt x="450" y="733"/>
                  </a:cubicBezTo>
                  <a:cubicBezTo>
                    <a:pt x="372" y="733"/>
                    <a:pt x="295" y="701"/>
                    <a:pt x="238" y="635"/>
                  </a:cubicBezTo>
                  <a:cubicBezTo>
                    <a:pt x="128" y="501"/>
                    <a:pt x="171" y="287"/>
                    <a:pt x="336" y="214"/>
                  </a:cubicBezTo>
                  <a:cubicBezTo>
                    <a:pt x="360" y="208"/>
                    <a:pt x="378" y="184"/>
                    <a:pt x="384" y="159"/>
                  </a:cubicBezTo>
                  <a:cubicBezTo>
                    <a:pt x="406" y="154"/>
                    <a:pt x="428" y="152"/>
                    <a:pt x="450" y="152"/>
                  </a:cubicBezTo>
                  <a:close/>
                  <a:moveTo>
                    <a:pt x="448" y="1"/>
                  </a:moveTo>
                  <a:cubicBezTo>
                    <a:pt x="374" y="1"/>
                    <a:pt x="300" y="19"/>
                    <a:pt x="232" y="56"/>
                  </a:cubicBezTo>
                  <a:cubicBezTo>
                    <a:pt x="202" y="68"/>
                    <a:pt x="195" y="99"/>
                    <a:pt x="195" y="123"/>
                  </a:cubicBezTo>
                  <a:cubicBezTo>
                    <a:pt x="74" y="214"/>
                    <a:pt x="1" y="373"/>
                    <a:pt x="31" y="531"/>
                  </a:cubicBezTo>
                  <a:cubicBezTo>
                    <a:pt x="61" y="720"/>
                    <a:pt x="226" y="872"/>
                    <a:pt x="415" y="884"/>
                  </a:cubicBezTo>
                  <a:cubicBezTo>
                    <a:pt x="427" y="886"/>
                    <a:pt x="440" y="886"/>
                    <a:pt x="452" y="886"/>
                  </a:cubicBezTo>
                  <a:cubicBezTo>
                    <a:pt x="628" y="886"/>
                    <a:pt x="798" y="769"/>
                    <a:pt x="872" y="610"/>
                  </a:cubicBezTo>
                  <a:cubicBezTo>
                    <a:pt x="951" y="446"/>
                    <a:pt x="908" y="251"/>
                    <a:pt x="774" y="129"/>
                  </a:cubicBezTo>
                  <a:cubicBezTo>
                    <a:pt x="684" y="46"/>
                    <a:pt x="566" y="1"/>
                    <a:pt x="448"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6" name="Google Shape;835;p39">
              <a:extLst>
                <a:ext uri="{FF2B5EF4-FFF2-40B4-BE49-F238E27FC236}">
                  <a16:creationId xmlns:a16="http://schemas.microsoft.com/office/drawing/2014/main" id="{92175FBF-8730-4249-95F0-BBE80F628D77}"/>
                </a:ext>
              </a:extLst>
            </p:cNvPr>
            <p:cNvSpPr/>
            <p:nvPr/>
          </p:nvSpPr>
          <p:spPr>
            <a:xfrm>
              <a:off x="6610755" y="3816630"/>
              <a:ext cx="114168" cy="106844"/>
            </a:xfrm>
            <a:custGeom>
              <a:avLst/>
              <a:gdLst/>
              <a:ahLst/>
              <a:cxnLst/>
              <a:rect l="l" t="t" r="r" b="b"/>
              <a:pathLst>
                <a:path w="951" h="890" extrusionOk="0">
                  <a:moveTo>
                    <a:pt x="444" y="150"/>
                  </a:moveTo>
                  <a:cubicBezTo>
                    <a:pt x="531" y="150"/>
                    <a:pt x="619" y="190"/>
                    <a:pt x="683" y="254"/>
                  </a:cubicBezTo>
                  <a:cubicBezTo>
                    <a:pt x="799" y="370"/>
                    <a:pt x="774" y="541"/>
                    <a:pt x="659" y="650"/>
                  </a:cubicBezTo>
                  <a:cubicBezTo>
                    <a:pt x="597" y="706"/>
                    <a:pt x="523" y="735"/>
                    <a:pt x="450" y="735"/>
                  </a:cubicBezTo>
                  <a:cubicBezTo>
                    <a:pt x="372" y="735"/>
                    <a:pt x="295" y="702"/>
                    <a:pt x="238" y="632"/>
                  </a:cubicBezTo>
                  <a:cubicBezTo>
                    <a:pt x="129" y="504"/>
                    <a:pt x="165" y="285"/>
                    <a:pt x="336" y="218"/>
                  </a:cubicBezTo>
                  <a:cubicBezTo>
                    <a:pt x="360" y="206"/>
                    <a:pt x="378" y="181"/>
                    <a:pt x="384" y="157"/>
                  </a:cubicBezTo>
                  <a:cubicBezTo>
                    <a:pt x="404" y="152"/>
                    <a:pt x="424" y="150"/>
                    <a:pt x="444" y="150"/>
                  </a:cubicBezTo>
                  <a:close/>
                  <a:moveTo>
                    <a:pt x="441" y="0"/>
                  </a:moveTo>
                  <a:cubicBezTo>
                    <a:pt x="370" y="0"/>
                    <a:pt x="298" y="17"/>
                    <a:pt x="232" y="53"/>
                  </a:cubicBezTo>
                  <a:cubicBezTo>
                    <a:pt x="202" y="72"/>
                    <a:pt x="196" y="102"/>
                    <a:pt x="196" y="127"/>
                  </a:cubicBezTo>
                  <a:cubicBezTo>
                    <a:pt x="74" y="218"/>
                    <a:pt x="1" y="370"/>
                    <a:pt x="31" y="535"/>
                  </a:cubicBezTo>
                  <a:cubicBezTo>
                    <a:pt x="62" y="717"/>
                    <a:pt x="226" y="870"/>
                    <a:pt x="415" y="888"/>
                  </a:cubicBezTo>
                  <a:cubicBezTo>
                    <a:pt x="427" y="889"/>
                    <a:pt x="439" y="890"/>
                    <a:pt x="451" y="890"/>
                  </a:cubicBezTo>
                  <a:cubicBezTo>
                    <a:pt x="627" y="890"/>
                    <a:pt x="798" y="768"/>
                    <a:pt x="872" y="614"/>
                  </a:cubicBezTo>
                  <a:cubicBezTo>
                    <a:pt x="951" y="443"/>
                    <a:pt x="908" y="254"/>
                    <a:pt x="768" y="127"/>
                  </a:cubicBezTo>
                  <a:cubicBezTo>
                    <a:pt x="677" y="47"/>
                    <a:pt x="559" y="0"/>
                    <a:pt x="441"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7" name="Google Shape;836;p39">
              <a:extLst>
                <a:ext uri="{FF2B5EF4-FFF2-40B4-BE49-F238E27FC236}">
                  <a16:creationId xmlns:a16="http://schemas.microsoft.com/office/drawing/2014/main" id="{9F84DA81-C4D2-CC4C-97F2-7706A6B23586}"/>
                </a:ext>
              </a:extLst>
            </p:cNvPr>
            <p:cNvSpPr/>
            <p:nvPr/>
          </p:nvSpPr>
          <p:spPr>
            <a:xfrm>
              <a:off x="6472581" y="1710413"/>
              <a:ext cx="211408" cy="214529"/>
            </a:xfrm>
            <a:custGeom>
              <a:avLst/>
              <a:gdLst/>
              <a:ahLst/>
              <a:cxnLst/>
              <a:rect l="l" t="t" r="r" b="b"/>
              <a:pathLst>
                <a:path w="1761" h="1787" extrusionOk="0">
                  <a:moveTo>
                    <a:pt x="308" y="146"/>
                  </a:moveTo>
                  <a:cubicBezTo>
                    <a:pt x="422" y="146"/>
                    <a:pt x="563" y="274"/>
                    <a:pt x="616" y="349"/>
                  </a:cubicBezTo>
                  <a:cubicBezTo>
                    <a:pt x="683" y="453"/>
                    <a:pt x="756" y="587"/>
                    <a:pt x="884" y="623"/>
                  </a:cubicBezTo>
                  <a:cubicBezTo>
                    <a:pt x="903" y="628"/>
                    <a:pt x="921" y="630"/>
                    <a:pt x="938" y="630"/>
                  </a:cubicBezTo>
                  <a:cubicBezTo>
                    <a:pt x="1040" y="630"/>
                    <a:pt x="1118" y="559"/>
                    <a:pt x="1170" y="471"/>
                  </a:cubicBezTo>
                  <a:cubicBezTo>
                    <a:pt x="1223" y="385"/>
                    <a:pt x="1263" y="249"/>
                    <a:pt x="1374" y="249"/>
                  </a:cubicBezTo>
                  <a:cubicBezTo>
                    <a:pt x="1390" y="249"/>
                    <a:pt x="1407" y="252"/>
                    <a:pt x="1426" y="258"/>
                  </a:cubicBezTo>
                  <a:cubicBezTo>
                    <a:pt x="1596" y="319"/>
                    <a:pt x="1609" y="513"/>
                    <a:pt x="1578" y="660"/>
                  </a:cubicBezTo>
                  <a:cubicBezTo>
                    <a:pt x="1535" y="861"/>
                    <a:pt x="1450" y="1056"/>
                    <a:pt x="1359" y="1238"/>
                  </a:cubicBezTo>
                  <a:cubicBezTo>
                    <a:pt x="1316" y="1324"/>
                    <a:pt x="1267" y="1409"/>
                    <a:pt x="1213" y="1494"/>
                  </a:cubicBezTo>
                  <a:cubicBezTo>
                    <a:pt x="1203" y="1514"/>
                    <a:pt x="1110" y="1641"/>
                    <a:pt x="1061" y="1641"/>
                  </a:cubicBezTo>
                  <a:cubicBezTo>
                    <a:pt x="1050" y="1641"/>
                    <a:pt x="1041" y="1633"/>
                    <a:pt x="1036" y="1616"/>
                  </a:cubicBezTo>
                  <a:cubicBezTo>
                    <a:pt x="1024" y="1573"/>
                    <a:pt x="993" y="1561"/>
                    <a:pt x="963" y="1561"/>
                  </a:cubicBezTo>
                  <a:cubicBezTo>
                    <a:pt x="756" y="1257"/>
                    <a:pt x="543" y="958"/>
                    <a:pt x="329" y="654"/>
                  </a:cubicBezTo>
                  <a:cubicBezTo>
                    <a:pt x="244" y="538"/>
                    <a:pt x="110" y="367"/>
                    <a:pt x="195" y="215"/>
                  </a:cubicBezTo>
                  <a:cubicBezTo>
                    <a:pt x="224" y="166"/>
                    <a:pt x="264" y="146"/>
                    <a:pt x="308" y="146"/>
                  </a:cubicBezTo>
                  <a:close/>
                  <a:moveTo>
                    <a:pt x="319" y="0"/>
                  </a:moveTo>
                  <a:cubicBezTo>
                    <a:pt x="309" y="0"/>
                    <a:pt x="298" y="1"/>
                    <a:pt x="287" y="2"/>
                  </a:cubicBezTo>
                  <a:cubicBezTo>
                    <a:pt x="98" y="14"/>
                    <a:pt x="1" y="197"/>
                    <a:pt x="25" y="373"/>
                  </a:cubicBezTo>
                  <a:cubicBezTo>
                    <a:pt x="37" y="489"/>
                    <a:pt x="98" y="587"/>
                    <a:pt x="165" y="684"/>
                  </a:cubicBezTo>
                  <a:cubicBezTo>
                    <a:pt x="244" y="800"/>
                    <a:pt x="323" y="909"/>
                    <a:pt x="403" y="1025"/>
                  </a:cubicBezTo>
                  <a:cubicBezTo>
                    <a:pt x="573" y="1263"/>
                    <a:pt x="738" y="1500"/>
                    <a:pt x="902" y="1738"/>
                  </a:cubicBezTo>
                  <a:cubicBezTo>
                    <a:pt x="921" y="1761"/>
                    <a:pt x="943" y="1770"/>
                    <a:pt x="967" y="1770"/>
                  </a:cubicBezTo>
                  <a:cubicBezTo>
                    <a:pt x="974" y="1770"/>
                    <a:pt x="980" y="1770"/>
                    <a:pt x="987" y="1768"/>
                  </a:cubicBezTo>
                  <a:cubicBezTo>
                    <a:pt x="1006" y="1774"/>
                    <a:pt x="1030" y="1780"/>
                    <a:pt x="1054" y="1786"/>
                  </a:cubicBezTo>
                  <a:cubicBezTo>
                    <a:pt x="1059" y="1787"/>
                    <a:pt x="1063" y="1787"/>
                    <a:pt x="1068" y="1787"/>
                  </a:cubicBezTo>
                  <a:cubicBezTo>
                    <a:pt x="1153" y="1787"/>
                    <a:pt x="1221" y="1734"/>
                    <a:pt x="1274" y="1665"/>
                  </a:cubicBezTo>
                  <a:cubicBezTo>
                    <a:pt x="1414" y="1494"/>
                    <a:pt x="1511" y="1293"/>
                    <a:pt x="1596" y="1092"/>
                  </a:cubicBezTo>
                  <a:cubicBezTo>
                    <a:pt x="1676" y="897"/>
                    <a:pt x="1761" y="672"/>
                    <a:pt x="1736" y="465"/>
                  </a:cubicBezTo>
                  <a:cubicBezTo>
                    <a:pt x="1718" y="282"/>
                    <a:pt x="1596" y="130"/>
                    <a:pt x="1408" y="99"/>
                  </a:cubicBezTo>
                  <a:cubicBezTo>
                    <a:pt x="1393" y="97"/>
                    <a:pt x="1380" y="96"/>
                    <a:pt x="1367" y="96"/>
                  </a:cubicBezTo>
                  <a:cubicBezTo>
                    <a:pt x="1216" y="96"/>
                    <a:pt x="1134" y="220"/>
                    <a:pt x="1066" y="349"/>
                  </a:cubicBezTo>
                  <a:cubicBezTo>
                    <a:pt x="1039" y="399"/>
                    <a:pt x="1006" y="479"/>
                    <a:pt x="945" y="479"/>
                  </a:cubicBezTo>
                  <a:cubicBezTo>
                    <a:pt x="939" y="479"/>
                    <a:pt x="933" y="478"/>
                    <a:pt x="926" y="477"/>
                  </a:cubicBezTo>
                  <a:cubicBezTo>
                    <a:pt x="853" y="459"/>
                    <a:pt x="798" y="355"/>
                    <a:pt x="762" y="300"/>
                  </a:cubicBezTo>
                  <a:cubicBezTo>
                    <a:pt x="664" y="150"/>
                    <a:pt x="511" y="0"/>
                    <a:pt x="319"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8" name="Google Shape;837;p39">
              <a:extLst>
                <a:ext uri="{FF2B5EF4-FFF2-40B4-BE49-F238E27FC236}">
                  <a16:creationId xmlns:a16="http://schemas.microsoft.com/office/drawing/2014/main" id="{5FAFD5EE-9AF3-874F-A331-0E275F0D73A2}"/>
                </a:ext>
              </a:extLst>
            </p:cNvPr>
            <p:cNvSpPr/>
            <p:nvPr/>
          </p:nvSpPr>
          <p:spPr>
            <a:xfrm>
              <a:off x="4746906" y="3316996"/>
              <a:ext cx="27251" cy="1265807"/>
            </a:xfrm>
            <a:custGeom>
              <a:avLst/>
              <a:gdLst/>
              <a:ahLst/>
              <a:cxnLst/>
              <a:rect l="l" t="t" r="r" b="b"/>
              <a:pathLst>
                <a:path w="227" h="10544" extrusionOk="0">
                  <a:moveTo>
                    <a:pt x="152" y="1"/>
                  </a:moveTo>
                  <a:cubicBezTo>
                    <a:pt x="115" y="1"/>
                    <a:pt x="77" y="25"/>
                    <a:pt x="74" y="74"/>
                  </a:cubicBezTo>
                  <a:cubicBezTo>
                    <a:pt x="44" y="1420"/>
                    <a:pt x="25" y="2772"/>
                    <a:pt x="13" y="4124"/>
                  </a:cubicBezTo>
                  <a:cubicBezTo>
                    <a:pt x="1" y="5476"/>
                    <a:pt x="1" y="6835"/>
                    <a:pt x="7" y="8193"/>
                  </a:cubicBezTo>
                  <a:cubicBezTo>
                    <a:pt x="13" y="8954"/>
                    <a:pt x="19" y="9709"/>
                    <a:pt x="31" y="10471"/>
                  </a:cubicBezTo>
                  <a:cubicBezTo>
                    <a:pt x="34" y="10520"/>
                    <a:pt x="74" y="10544"/>
                    <a:pt x="112" y="10544"/>
                  </a:cubicBezTo>
                  <a:cubicBezTo>
                    <a:pt x="150" y="10544"/>
                    <a:pt x="187" y="10520"/>
                    <a:pt x="184" y="10471"/>
                  </a:cubicBezTo>
                  <a:cubicBezTo>
                    <a:pt x="165" y="9125"/>
                    <a:pt x="153" y="7773"/>
                    <a:pt x="153" y="6420"/>
                  </a:cubicBezTo>
                  <a:cubicBezTo>
                    <a:pt x="153" y="5068"/>
                    <a:pt x="165" y="3710"/>
                    <a:pt x="184" y="2352"/>
                  </a:cubicBezTo>
                  <a:cubicBezTo>
                    <a:pt x="196" y="1590"/>
                    <a:pt x="208" y="829"/>
                    <a:pt x="226" y="74"/>
                  </a:cubicBezTo>
                  <a:cubicBezTo>
                    <a:pt x="226" y="25"/>
                    <a:pt x="190" y="1"/>
                    <a:pt x="15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59" name="Google Shape;838;p39">
              <a:extLst>
                <a:ext uri="{FF2B5EF4-FFF2-40B4-BE49-F238E27FC236}">
                  <a16:creationId xmlns:a16="http://schemas.microsoft.com/office/drawing/2014/main" id="{AA69F16A-02E8-5C4E-AD00-7B11E2836169}"/>
                </a:ext>
              </a:extLst>
            </p:cNvPr>
            <p:cNvSpPr/>
            <p:nvPr/>
          </p:nvSpPr>
          <p:spPr>
            <a:xfrm>
              <a:off x="7447242" y="3287345"/>
              <a:ext cx="171551" cy="1286216"/>
            </a:xfrm>
            <a:custGeom>
              <a:avLst/>
              <a:gdLst/>
              <a:ahLst/>
              <a:cxnLst/>
              <a:rect l="l" t="t" r="r" b="b"/>
              <a:pathLst>
                <a:path w="1429" h="10714" extrusionOk="0">
                  <a:moveTo>
                    <a:pt x="953" y="2179"/>
                  </a:moveTo>
                  <a:cubicBezTo>
                    <a:pt x="1031" y="2179"/>
                    <a:pt x="1109" y="2215"/>
                    <a:pt x="1146" y="2288"/>
                  </a:cubicBezTo>
                  <a:cubicBezTo>
                    <a:pt x="1201" y="2404"/>
                    <a:pt x="1067" y="2495"/>
                    <a:pt x="975" y="2532"/>
                  </a:cubicBezTo>
                  <a:cubicBezTo>
                    <a:pt x="931" y="2545"/>
                    <a:pt x="886" y="2552"/>
                    <a:pt x="841" y="2552"/>
                  </a:cubicBezTo>
                  <a:cubicBezTo>
                    <a:pt x="786" y="2552"/>
                    <a:pt x="730" y="2542"/>
                    <a:pt x="677" y="2526"/>
                  </a:cubicBezTo>
                  <a:cubicBezTo>
                    <a:pt x="634" y="2513"/>
                    <a:pt x="598" y="2501"/>
                    <a:pt x="561" y="2483"/>
                  </a:cubicBezTo>
                  <a:cubicBezTo>
                    <a:pt x="573" y="2465"/>
                    <a:pt x="585" y="2446"/>
                    <a:pt x="598" y="2434"/>
                  </a:cubicBezTo>
                  <a:cubicBezTo>
                    <a:pt x="665" y="2337"/>
                    <a:pt x="756" y="2233"/>
                    <a:pt x="878" y="2191"/>
                  </a:cubicBezTo>
                  <a:cubicBezTo>
                    <a:pt x="902" y="2183"/>
                    <a:pt x="927" y="2179"/>
                    <a:pt x="953" y="2179"/>
                  </a:cubicBezTo>
                  <a:close/>
                  <a:moveTo>
                    <a:pt x="797" y="5527"/>
                  </a:moveTo>
                  <a:cubicBezTo>
                    <a:pt x="841" y="5527"/>
                    <a:pt x="865" y="5549"/>
                    <a:pt x="908" y="5565"/>
                  </a:cubicBezTo>
                  <a:cubicBezTo>
                    <a:pt x="908" y="5565"/>
                    <a:pt x="914" y="5571"/>
                    <a:pt x="920" y="5571"/>
                  </a:cubicBezTo>
                  <a:cubicBezTo>
                    <a:pt x="920" y="5577"/>
                    <a:pt x="920" y="5583"/>
                    <a:pt x="920" y="5583"/>
                  </a:cubicBezTo>
                  <a:cubicBezTo>
                    <a:pt x="908" y="5601"/>
                    <a:pt x="902" y="5620"/>
                    <a:pt x="890" y="5638"/>
                  </a:cubicBezTo>
                  <a:cubicBezTo>
                    <a:pt x="847" y="5699"/>
                    <a:pt x="762" y="5723"/>
                    <a:pt x="689" y="5729"/>
                  </a:cubicBezTo>
                  <a:cubicBezTo>
                    <a:pt x="628" y="5729"/>
                    <a:pt x="573" y="5717"/>
                    <a:pt x="525" y="5693"/>
                  </a:cubicBezTo>
                  <a:cubicBezTo>
                    <a:pt x="585" y="5601"/>
                    <a:pt x="671" y="5534"/>
                    <a:pt x="780" y="5528"/>
                  </a:cubicBezTo>
                  <a:cubicBezTo>
                    <a:pt x="786" y="5528"/>
                    <a:pt x="792" y="5527"/>
                    <a:pt x="797" y="5527"/>
                  </a:cubicBezTo>
                  <a:close/>
                  <a:moveTo>
                    <a:pt x="884" y="7861"/>
                  </a:moveTo>
                  <a:cubicBezTo>
                    <a:pt x="890" y="7861"/>
                    <a:pt x="896" y="7861"/>
                    <a:pt x="902" y="7861"/>
                  </a:cubicBezTo>
                  <a:cubicBezTo>
                    <a:pt x="1018" y="7867"/>
                    <a:pt x="1079" y="7965"/>
                    <a:pt x="987" y="8050"/>
                  </a:cubicBezTo>
                  <a:cubicBezTo>
                    <a:pt x="953" y="8084"/>
                    <a:pt x="913" y="8098"/>
                    <a:pt x="871" y="8098"/>
                  </a:cubicBezTo>
                  <a:cubicBezTo>
                    <a:pt x="810" y="8098"/>
                    <a:pt x="746" y="8068"/>
                    <a:pt x="695" y="8032"/>
                  </a:cubicBezTo>
                  <a:cubicBezTo>
                    <a:pt x="671" y="8013"/>
                    <a:pt x="646" y="7995"/>
                    <a:pt x="628" y="7977"/>
                  </a:cubicBezTo>
                  <a:cubicBezTo>
                    <a:pt x="697" y="7908"/>
                    <a:pt x="782" y="7861"/>
                    <a:pt x="884" y="7861"/>
                  </a:cubicBezTo>
                  <a:close/>
                  <a:moveTo>
                    <a:pt x="606" y="0"/>
                  </a:moveTo>
                  <a:cubicBezTo>
                    <a:pt x="583" y="0"/>
                    <a:pt x="559" y="10"/>
                    <a:pt x="543" y="34"/>
                  </a:cubicBezTo>
                  <a:cubicBezTo>
                    <a:pt x="360" y="315"/>
                    <a:pt x="226" y="625"/>
                    <a:pt x="141" y="954"/>
                  </a:cubicBezTo>
                  <a:cubicBezTo>
                    <a:pt x="56" y="1265"/>
                    <a:pt x="7" y="1600"/>
                    <a:pt x="56" y="1923"/>
                  </a:cubicBezTo>
                  <a:cubicBezTo>
                    <a:pt x="86" y="2148"/>
                    <a:pt x="183" y="2373"/>
                    <a:pt x="360" y="2526"/>
                  </a:cubicBezTo>
                  <a:cubicBezTo>
                    <a:pt x="348" y="2544"/>
                    <a:pt x="330" y="2568"/>
                    <a:pt x="317" y="2593"/>
                  </a:cubicBezTo>
                  <a:cubicBezTo>
                    <a:pt x="31" y="3147"/>
                    <a:pt x="1" y="3786"/>
                    <a:pt x="31" y="4395"/>
                  </a:cubicBezTo>
                  <a:cubicBezTo>
                    <a:pt x="43" y="4700"/>
                    <a:pt x="56" y="5023"/>
                    <a:pt x="123" y="5321"/>
                  </a:cubicBezTo>
                  <a:cubicBezTo>
                    <a:pt x="153" y="5474"/>
                    <a:pt x="220" y="5632"/>
                    <a:pt x="330" y="5742"/>
                  </a:cubicBezTo>
                  <a:cubicBezTo>
                    <a:pt x="305" y="5790"/>
                    <a:pt x="287" y="5845"/>
                    <a:pt x="263" y="5894"/>
                  </a:cubicBezTo>
                  <a:cubicBezTo>
                    <a:pt x="208" y="6028"/>
                    <a:pt x="165" y="6168"/>
                    <a:pt x="135" y="6308"/>
                  </a:cubicBezTo>
                  <a:cubicBezTo>
                    <a:pt x="68" y="6588"/>
                    <a:pt x="49" y="6881"/>
                    <a:pt x="92" y="7161"/>
                  </a:cubicBezTo>
                  <a:cubicBezTo>
                    <a:pt x="129" y="7447"/>
                    <a:pt x="232" y="7721"/>
                    <a:pt x="409" y="7953"/>
                  </a:cubicBezTo>
                  <a:cubicBezTo>
                    <a:pt x="415" y="7959"/>
                    <a:pt x="421" y="7971"/>
                    <a:pt x="427" y="7977"/>
                  </a:cubicBezTo>
                  <a:cubicBezTo>
                    <a:pt x="378" y="8056"/>
                    <a:pt x="336" y="8135"/>
                    <a:pt x="299" y="8221"/>
                  </a:cubicBezTo>
                  <a:cubicBezTo>
                    <a:pt x="183" y="8513"/>
                    <a:pt x="147" y="8854"/>
                    <a:pt x="141" y="9171"/>
                  </a:cubicBezTo>
                  <a:cubicBezTo>
                    <a:pt x="129" y="9506"/>
                    <a:pt x="171" y="9847"/>
                    <a:pt x="250" y="10176"/>
                  </a:cubicBezTo>
                  <a:cubicBezTo>
                    <a:pt x="293" y="10340"/>
                    <a:pt x="348" y="10505"/>
                    <a:pt x="415" y="10663"/>
                  </a:cubicBezTo>
                  <a:cubicBezTo>
                    <a:pt x="429" y="10699"/>
                    <a:pt x="460" y="10714"/>
                    <a:pt x="490" y="10714"/>
                  </a:cubicBezTo>
                  <a:cubicBezTo>
                    <a:pt x="538" y="10714"/>
                    <a:pt x="583" y="10676"/>
                    <a:pt x="561" y="10620"/>
                  </a:cubicBezTo>
                  <a:cubicBezTo>
                    <a:pt x="348" y="10103"/>
                    <a:pt x="257" y="9542"/>
                    <a:pt x="299" y="8982"/>
                  </a:cubicBezTo>
                  <a:cubicBezTo>
                    <a:pt x="317" y="8732"/>
                    <a:pt x="354" y="8458"/>
                    <a:pt x="464" y="8227"/>
                  </a:cubicBezTo>
                  <a:cubicBezTo>
                    <a:pt x="482" y="8184"/>
                    <a:pt x="506" y="8135"/>
                    <a:pt x="537" y="8093"/>
                  </a:cubicBezTo>
                  <a:cubicBezTo>
                    <a:pt x="635" y="8183"/>
                    <a:pt x="756" y="8255"/>
                    <a:pt x="877" y="8255"/>
                  </a:cubicBezTo>
                  <a:cubicBezTo>
                    <a:pt x="952" y="8255"/>
                    <a:pt x="1027" y="8227"/>
                    <a:pt x="1097" y="8160"/>
                  </a:cubicBezTo>
                  <a:cubicBezTo>
                    <a:pt x="1176" y="8080"/>
                    <a:pt x="1219" y="7946"/>
                    <a:pt x="1158" y="7843"/>
                  </a:cubicBezTo>
                  <a:cubicBezTo>
                    <a:pt x="1103" y="7748"/>
                    <a:pt x="994" y="7710"/>
                    <a:pt x="889" y="7710"/>
                  </a:cubicBezTo>
                  <a:cubicBezTo>
                    <a:pt x="867" y="7710"/>
                    <a:pt x="844" y="7712"/>
                    <a:pt x="823" y="7715"/>
                  </a:cubicBezTo>
                  <a:cubicBezTo>
                    <a:pt x="707" y="7727"/>
                    <a:pt x="610" y="7788"/>
                    <a:pt x="525" y="7867"/>
                  </a:cubicBezTo>
                  <a:cubicBezTo>
                    <a:pt x="427" y="7739"/>
                    <a:pt x="360" y="7587"/>
                    <a:pt x="311" y="7447"/>
                  </a:cubicBezTo>
                  <a:cubicBezTo>
                    <a:pt x="159" y="6996"/>
                    <a:pt x="208" y="6497"/>
                    <a:pt x="366" y="6052"/>
                  </a:cubicBezTo>
                  <a:cubicBezTo>
                    <a:pt x="391" y="5985"/>
                    <a:pt x="415" y="5906"/>
                    <a:pt x="451" y="5827"/>
                  </a:cubicBezTo>
                  <a:cubicBezTo>
                    <a:pt x="488" y="5851"/>
                    <a:pt x="531" y="5863"/>
                    <a:pt x="579" y="5869"/>
                  </a:cubicBezTo>
                  <a:cubicBezTo>
                    <a:pt x="608" y="5875"/>
                    <a:pt x="639" y="5878"/>
                    <a:pt x="669" y="5878"/>
                  </a:cubicBezTo>
                  <a:cubicBezTo>
                    <a:pt x="845" y="5878"/>
                    <a:pt x="1036" y="5787"/>
                    <a:pt x="1073" y="5595"/>
                  </a:cubicBezTo>
                  <a:cubicBezTo>
                    <a:pt x="1091" y="5461"/>
                    <a:pt x="939" y="5388"/>
                    <a:pt x="829" y="5376"/>
                  </a:cubicBezTo>
                  <a:cubicBezTo>
                    <a:pt x="817" y="5375"/>
                    <a:pt x="804" y="5374"/>
                    <a:pt x="792" y="5374"/>
                  </a:cubicBezTo>
                  <a:cubicBezTo>
                    <a:pt x="672" y="5374"/>
                    <a:pt x="559" y="5428"/>
                    <a:pt x="476" y="5516"/>
                  </a:cubicBezTo>
                  <a:cubicBezTo>
                    <a:pt x="451" y="5547"/>
                    <a:pt x="427" y="5571"/>
                    <a:pt x="409" y="5601"/>
                  </a:cubicBezTo>
                  <a:cubicBezTo>
                    <a:pt x="354" y="5534"/>
                    <a:pt x="311" y="5449"/>
                    <a:pt x="287" y="5358"/>
                  </a:cubicBezTo>
                  <a:cubicBezTo>
                    <a:pt x="220" y="5120"/>
                    <a:pt x="214" y="4864"/>
                    <a:pt x="196" y="4621"/>
                  </a:cubicBezTo>
                  <a:cubicBezTo>
                    <a:pt x="159" y="4115"/>
                    <a:pt x="147" y="3598"/>
                    <a:pt x="281" y="3104"/>
                  </a:cubicBezTo>
                  <a:cubicBezTo>
                    <a:pt x="330" y="2934"/>
                    <a:pt x="397" y="2763"/>
                    <a:pt x="482" y="2611"/>
                  </a:cubicBezTo>
                  <a:cubicBezTo>
                    <a:pt x="488" y="2611"/>
                    <a:pt x="488" y="2617"/>
                    <a:pt x="494" y="2617"/>
                  </a:cubicBezTo>
                  <a:cubicBezTo>
                    <a:pt x="597" y="2673"/>
                    <a:pt x="718" y="2705"/>
                    <a:pt x="837" y="2705"/>
                  </a:cubicBezTo>
                  <a:cubicBezTo>
                    <a:pt x="978" y="2705"/>
                    <a:pt x="1116" y="2659"/>
                    <a:pt x="1219" y="2550"/>
                  </a:cubicBezTo>
                  <a:cubicBezTo>
                    <a:pt x="1428" y="2335"/>
                    <a:pt x="1227" y="2026"/>
                    <a:pt x="960" y="2026"/>
                  </a:cubicBezTo>
                  <a:cubicBezTo>
                    <a:pt x="955" y="2026"/>
                    <a:pt x="950" y="2026"/>
                    <a:pt x="945" y="2026"/>
                  </a:cubicBezTo>
                  <a:cubicBezTo>
                    <a:pt x="726" y="2038"/>
                    <a:pt x="561" y="2209"/>
                    <a:pt x="439" y="2392"/>
                  </a:cubicBezTo>
                  <a:cubicBezTo>
                    <a:pt x="342" y="2294"/>
                    <a:pt x="269" y="2172"/>
                    <a:pt x="232" y="2038"/>
                  </a:cubicBezTo>
                  <a:cubicBezTo>
                    <a:pt x="165" y="1782"/>
                    <a:pt x="183" y="1508"/>
                    <a:pt x="226" y="1253"/>
                  </a:cubicBezTo>
                  <a:cubicBezTo>
                    <a:pt x="275" y="978"/>
                    <a:pt x="360" y="717"/>
                    <a:pt x="476" y="467"/>
                  </a:cubicBezTo>
                  <a:cubicBezTo>
                    <a:pt x="537" y="345"/>
                    <a:pt x="604" y="223"/>
                    <a:pt x="677" y="114"/>
                  </a:cubicBezTo>
                  <a:cubicBezTo>
                    <a:pt x="711" y="54"/>
                    <a:pt x="659" y="0"/>
                    <a:pt x="60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0" name="Google Shape;839;p39">
              <a:extLst>
                <a:ext uri="{FF2B5EF4-FFF2-40B4-BE49-F238E27FC236}">
                  <a16:creationId xmlns:a16="http://schemas.microsoft.com/office/drawing/2014/main" id="{E9FA1917-E7CC-1C40-9427-232333B1092C}"/>
                </a:ext>
              </a:extLst>
            </p:cNvPr>
            <p:cNvSpPr/>
            <p:nvPr/>
          </p:nvSpPr>
          <p:spPr>
            <a:xfrm>
              <a:off x="5073794" y="2137299"/>
              <a:ext cx="414773" cy="333979"/>
            </a:xfrm>
            <a:custGeom>
              <a:avLst/>
              <a:gdLst/>
              <a:ahLst/>
              <a:cxnLst/>
              <a:rect l="l" t="t" r="r" b="b"/>
              <a:pathLst>
                <a:path w="3455" h="2782" extrusionOk="0">
                  <a:moveTo>
                    <a:pt x="2193" y="557"/>
                  </a:moveTo>
                  <a:cubicBezTo>
                    <a:pt x="2193" y="569"/>
                    <a:pt x="2199" y="588"/>
                    <a:pt x="2205" y="600"/>
                  </a:cubicBezTo>
                  <a:cubicBezTo>
                    <a:pt x="2218" y="649"/>
                    <a:pt x="2224" y="703"/>
                    <a:pt x="2212" y="758"/>
                  </a:cubicBezTo>
                  <a:cubicBezTo>
                    <a:pt x="2202" y="778"/>
                    <a:pt x="2184" y="821"/>
                    <a:pt x="2158" y="821"/>
                  </a:cubicBezTo>
                  <a:cubicBezTo>
                    <a:pt x="2152" y="821"/>
                    <a:pt x="2146" y="819"/>
                    <a:pt x="2138" y="813"/>
                  </a:cubicBezTo>
                  <a:cubicBezTo>
                    <a:pt x="2108" y="795"/>
                    <a:pt x="2120" y="728"/>
                    <a:pt x="2126" y="697"/>
                  </a:cubicBezTo>
                  <a:cubicBezTo>
                    <a:pt x="2138" y="649"/>
                    <a:pt x="2163" y="600"/>
                    <a:pt x="2193" y="557"/>
                  </a:cubicBezTo>
                  <a:close/>
                  <a:moveTo>
                    <a:pt x="1133" y="667"/>
                  </a:moveTo>
                  <a:lnTo>
                    <a:pt x="1133" y="667"/>
                  </a:lnTo>
                  <a:cubicBezTo>
                    <a:pt x="1140" y="673"/>
                    <a:pt x="1146" y="673"/>
                    <a:pt x="1152" y="679"/>
                  </a:cubicBezTo>
                  <a:cubicBezTo>
                    <a:pt x="1207" y="716"/>
                    <a:pt x="1255" y="764"/>
                    <a:pt x="1292" y="819"/>
                  </a:cubicBezTo>
                  <a:cubicBezTo>
                    <a:pt x="1310" y="843"/>
                    <a:pt x="1328" y="874"/>
                    <a:pt x="1328" y="904"/>
                  </a:cubicBezTo>
                  <a:cubicBezTo>
                    <a:pt x="1328" y="929"/>
                    <a:pt x="1310" y="971"/>
                    <a:pt x="1280" y="971"/>
                  </a:cubicBezTo>
                  <a:cubicBezTo>
                    <a:pt x="1231" y="965"/>
                    <a:pt x="1176" y="850"/>
                    <a:pt x="1164" y="813"/>
                  </a:cubicBezTo>
                  <a:cubicBezTo>
                    <a:pt x="1146" y="764"/>
                    <a:pt x="1133" y="716"/>
                    <a:pt x="1133" y="667"/>
                  </a:cubicBezTo>
                  <a:close/>
                  <a:moveTo>
                    <a:pt x="626" y="1366"/>
                  </a:moveTo>
                  <a:cubicBezTo>
                    <a:pt x="636" y="1366"/>
                    <a:pt x="647" y="1366"/>
                    <a:pt x="658" y="1367"/>
                  </a:cubicBezTo>
                  <a:cubicBezTo>
                    <a:pt x="738" y="1367"/>
                    <a:pt x="817" y="1392"/>
                    <a:pt x="872" y="1446"/>
                  </a:cubicBezTo>
                  <a:cubicBezTo>
                    <a:pt x="816" y="1462"/>
                    <a:pt x="761" y="1472"/>
                    <a:pt x="707" y="1472"/>
                  </a:cubicBezTo>
                  <a:cubicBezTo>
                    <a:pt x="635" y="1472"/>
                    <a:pt x="566" y="1455"/>
                    <a:pt x="500" y="1410"/>
                  </a:cubicBezTo>
                  <a:cubicBezTo>
                    <a:pt x="494" y="1410"/>
                    <a:pt x="488" y="1404"/>
                    <a:pt x="482" y="1404"/>
                  </a:cubicBezTo>
                  <a:cubicBezTo>
                    <a:pt x="527" y="1378"/>
                    <a:pt x="573" y="1366"/>
                    <a:pt x="626" y="1366"/>
                  </a:cubicBezTo>
                  <a:close/>
                  <a:moveTo>
                    <a:pt x="2637" y="1341"/>
                  </a:moveTo>
                  <a:cubicBezTo>
                    <a:pt x="2760" y="1341"/>
                    <a:pt x="2858" y="1472"/>
                    <a:pt x="2869" y="1587"/>
                  </a:cubicBezTo>
                  <a:cubicBezTo>
                    <a:pt x="2875" y="1605"/>
                    <a:pt x="2875" y="1629"/>
                    <a:pt x="2869" y="1647"/>
                  </a:cubicBezTo>
                  <a:cubicBezTo>
                    <a:pt x="2857" y="1654"/>
                    <a:pt x="2845" y="1654"/>
                    <a:pt x="2827" y="1660"/>
                  </a:cubicBezTo>
                  <a:cubicBezTo>
                    <a:pt x="2785" y="1674"/>
                    <a:pt x="2734" y="1684"/>
                    <a:pt x="2683" y="1684"/>
                  </a:cubicBezTo>
                  <a:cubicBezTo>
                    <a:pt x="2608" y="1684"/>
                    <a:pt x="2533" y="1663"/>
                    <a:pt x="2486" y="1605"/>
                  </a:cubicBezTo>
                  <a:cubicBezTo>
                    <a:pt x="2406" y="1507"/>
                    <a:pt x="2498" y="1361"/>
                    <a:pt x="2614" y="1343"/>
                  </a:cubicBezTo>
                  <a:cubicBezTo>
                    <a:pt x="2622" y="1342"/>
                    <a:pt x="2629" y="1341"/>
                    <a:pt x="2637" y="1341"/>
                  </a:cubicBezTo>
                  <a:close/>
                  <a:moveTo>
                    <a:pt x="1661" y="1695"/>
                  </a:moveTo>
                  <a:cubicBezTo>
                    <a:pt x="1724" y="1695"/>
                    <a:pt x="1804" y="1742"/>
                    <a:pt x="1846" y="1788"/>
                  </a:cubicBezTo>
                  <a:cubicBezTo>
                    <a:pt x="1925" y="1873"/>
                    <a:pt x="1956" y="2007"/>
                    <a:pt x="1944" y="2123"/>
                  </a:cubicBezTo>
                  <a:cubicBezTo>
                    <a:pt x="1944" y="2135"/>
                    <a:pt x="1937" y="2147"/>
                    <a:pt x="1937" y="2159"/>
                  </a:cubicBezTo>
                  <a:cubicBezTo>
                    <a:pt x="1883" y="2147"/>
                    <a:pt x="1834" y="2135"/>
                    <a:pt x="1785" y="2110"/>
                  </a:cubicBezTo>
                  <a:cubicBezTo>
                    <a:pt x="1669" y="2049"/>
                    <a:pt x="1566" y="1928"/>
                    <a:pt x="1572" y="1794"/>
                  </a:cubicBezTo>
                  <a:cubicBezTo>
                    <a:pt x="1577" y="1721"/>
                    <a:pt x="1615" y="1695"/>
                    <a:pt x="1661" y="1695"/>
                  </a:cubicBezTo>
                  <a:close/>
                  <a:moveTo>
                    <a:pt x="1012" y="2031"/>
                  </a:moveTo>
                  <a:cubicBezTo>
                    <a:pt x="1091" y="2031"/>
                    <a:pt x="1194" y="2068"/>
                    <a:pt x="1213" y="2159"/>
                  </a:cubicBezTo>
                  <a:cubicBezTo>
                    <a:pt x="1243" y="2287"/>
                    <a:pt x="1097" y="2391"/>
                    <a:pt x="987" y="2427"/>
                  </a:cubicBezTo>
                  <a:cubicBezTo>
                    <a:pt x="951" y="2433"/>
                    <a:pt x="908" y="2439"/>
                    <a:pt x="872" y="2445"/>
                  </a:cubicBezTo>
                  <a:cubicBezTo>
                    <a:pt x="829" y="2384"/>
                    <a:pt x="811" y="2317"/>
                    <a:pt x="817" y="2232"/>
                  </a:cubicBezTo>
                  <a:cubicBezTo>
                    <a:pt x="829" y="2123"/>
                    <a:pt x="896" y="2037"/>
                    <a:pt x="1012" y="2031"/>
                  </a:cubicBezTo>
                  <a:close/>
                  <a:moveTo>
                    <a:pt x="1640" y="151"/>
                  </a:moveTo>
                  <a:cubicBezTo>
                    <a:pt x="1766" y="151"/>
                    <a:pt x="1891" y="194"/>
                    <a:pt x="1992" y="277"/>
                  </a:cubicBezTo>
                  <a:cubicBezTo>
                    <a:pt x="2041" y="314"/>
                    <a:pt x="2078" y="356"/>
                    <a:pt x="2114" y="405"/>
                  </a:cubicBezTo>
                  <a:cubicBezTo>
                    <a:pt x="2047" y="484"/>
                    <a:pt x="1992" y="575"/>
                    <a:pt x="1974" y="673"/>
                  </a:cubicBezTo>
                  <a:cubicBezTo>
                    <a:pt x="1952" y="801"/>
                    <a:pt x="2001" y="976"/>
                    <a:pt x="2150" y="976"/>
                  </a:cubicBezTo>
                  <a:cubicBezTo>
                    <a:pt x="2164" y="976"/>
                    <a:pt x="2178" y="974"/>
                    <a:pt x="2193" y="971"/>
                  </a:cubicBezTo>
                  <a:cubicBezTo>
                    <a:pt x="2352" y="941"/>
                    <a:pt x="2388" y="734"/>
                    <a:pt x="2358" y="600"/>
                  </a:cubicBezTo>
                  <a:cubicBezTo>
                    <a:pt x="2346" y="539"/>
                    <a:pt x="2327" y="484"/>
                    <a:pt x="2303" y="429"/>
                  </a:cubicBezTo>
                  <a:cubicBezTo>
                    <a:pt x="2370" y="362"/>
                    <a:pt x="2443" y="314"/>
                    <a:pt x="2528" y="277"/>
                  </a:cubicBezTo>
                  <a:cubicBezTo>
                    <a:pt x="2595" y="251"/>
                    <a:pt x="2667" y="239"/>
                    <a:pt x="2738" y="239"/>
                  </a:cubicBezTo>
                  <a:cubicBezTo>
                    <a:pt x="2937" y="239"/>
                    <a:pt x="3134" y="338"/>
                    <a:pt x="3229" y="527"/>
                  </a:cubicBezTo>
                  <a:cubicBezTo>
                    <a:pt x="3351" y="789"/>
                    <a:pt x="3320" y="1166"/>
                    <a:pt x="3162" y="1410"/>
                  </a:cubicBezTo>
                  <a:cubicBezTo>
                    <a:pt x="3119" y="1465"/>
                    <a:pt x="3076" y="1520"/>
                    <a:pt x="3022" y="1562"/>
                  </a:cubicBezTo>
                  <a:cubicBezTo>
                    <a:pt x="3009" y="1501"/>
                    <a:pt x="2997" y="1446"/>
                    <a:pt x="2961" y="1392"/>
                  </a:cubicBezTo>
                  <a:cubicBezTo>
                    <a:pt x="2892" y="1277"/>
                    <a:pt x="2767" y="1193"/>
                    <a:pt x="2634" y="1193"/>
                  </a:cubicBezTo>
                  <a:cubicBezTo>
                    <a:pt x="2591" y="1193"/>
                    <a:pt x="2547" y="1202"/>
                    <a:pt x="2504" y="1221"/>
                  </a:cubicBezTo>
                  <a:cubicBezTo>
                    <a:pt x="2358" y="1288"/>
                    <a:pt x="2254" y="1471"/>
                    <a:pt x="2327" y="1629"/>
                  </a:cubicBezTo>
                  <a:cubicBezTo>
                    <a:pt x="2392" y="1774"/>
                    <a:pt x="2554" y="1834"/>
                    <a:pt x="2709" y="1834"/>
                  </a:cubicBezTo>
                  <a:cubicBezTo>
                    <a:pt x="2730" y="1834"/>
                    <a:pt x="2751" y="1832"/>
                    <a:pt x="2772" y="1830"/>
                  </a:cubicBezTo>
                  <a:cubicBezTo>
                    <a:pt x="2784" y="1824"/>
                    <a:pt x="2802" y="1824"/>
                    <a:pt x="2815" y="1818"/>
                  </a:cubicBezTo>
                  <a:lnTo>
                    <a:pt x="2815" y="1818"/>
                  </a:lnTo>
                  <a:cubicBezTo>
                    <a:pt x="2705" y="2001"/>
                    <a:pt x="2449" y="2098"/>
                    <a:pt x="2254" y="2141"/>
                  </a:cubicBezTo>
                  <a:cubicBezTo>
                    <a:pt x="2199" y="2153"/>
                    <a:pt x="2145" y="2159"/>
                    <a:pt x="2084" y="2165"/>
                  </a:cubicBezTo>
                  <a:cubicBezTo>
                    <a:pt x="2120" y="1909"/>
                    <a:pt x="2023" y="1623"/>
                    <a:pt x="1749" y="1556"/>
                  </a:cubicBezTo>
                  <a:cubicBezTo>
                    <a:pt x="1721" y="1548"/>
                    <a:pt x="1693" y="1544"/>
                    <a:pt x="1668" y="1544"/>
                  </a:cubicBezTo>
                  <a:cubicBezTo>
                    <a:pt x="1514" y="1544"/>
                    <a:pt x="1405" y="1676"/>
                    <a:pt x="1426" y="1848"/>
                  </a:cubicBezTo>
                  <a:cubicBezTo>
                    <a:pt x="1444" y="2031"/>
                    <a:pt x="1578" y="2183"/>
                    <a:pt x="1749" y="2257"/>
                  </a:cubicBezTo>
                  <a:cubicBezTo>
                    <a:pt x="1791" y="2275"/>
                    <a:pt x="1834" y="2293"/>
                    <a:pt x="1883" y="2299"/>
                  </a:cubicBezTo>
                  <a:cubicBezTo>
                    <a:pt x="1785" y="2476"/>
                    <a:pt x="1578" y="2585"/>
                    <a:pt x="1383" y="2616"/>
                  </a:cubicBezTo>
                  <a:cubicBezTo>
                    <a:pt x="1351" y="2621"/>
                    <a:pt x="1317" y="2624"/>
                    <a:pt x="1282" y="2624"/>
                  </a:cubicBezTo>
                  <a:cubicBezTo>
                    <a:pt x="1198" y="2624"/>
                    <a:pt x="1108" y="2608"/>
                    <a:pt x="1030" y="2573"/>
                  </a:cubicBezTo>
                  <a:cubicBezTo>
                    <a:pt x="1115" y="2549"/>
                    <a:pt x="1200" y="2500"/>
                    <a:pt x="1267" y="2427"/>
                  </a:cubicBezTo>
                  <a:cubicBezTo>
                    <a:pt x="1377" y="2305"/>
                    <a:pt x="1408" y="2116"/>
                    <a:pt x="1292" y="1989"/>
                  </a:cubicBezTo>
                  <a:cubicBezTo>
                    <a:pt x="1221" y="1917"/>
                    <a:pt x="1120" y="1881"/>
                    <a:pt x="1021" y="1881"/>
                  </a:cubicBezTo>
                  <a:cubicBezTo>
                    <a:pt x="976" y="1881"/>
                    <a:pt x="932" y="1888"/>
                    <a:pt x="890" y="1903"/>
                  </a:cubicBezTo>
                  <a:cubicBezTo>
                    <a:pt x="731" y="1964"/>
                    <a:pt x="652" y="2129"/>
                    <a:pt x="664" y="2293"/>
                  </a:cubicBezTo>
                  <a:cubicBezTo>
                    <a:pt x="671" y="2336"/>
                    <a:pt x="683" y="2378"/>
                    <a:pt x="695" y="2421"/>
                  </a:cubicBezTo>
                  <a:cubicBezTo>
                    <a:pt x="677" y="2415"/>
                    <a:pt x="664" y="2409"/>
                    <a:pt x="646" y="2403"/>
                  </a:cubicBezTo>
                  <a:cubicBezTo>
                    <a:pt x="415" y="2317"/>
                    <a:pt x="250" y="2098"/>
                    <a:pt x="244" y="1848"/>
                  </a:cubicBezTo>
                  <a:cubicBezTo>
                    <a:pt x="244" y="1721"/>
                    <a:pt x="281" y="1587"/>
                    <a:pt x="360" y="1495"/>
                  </a:cubicBezTo>
                  <a:cubicBezTo>
                    <a:pt x="372" y="1507"/>
                    <a:pt x="390" y="1520"/>
                    <a:pt x="403" y="1532"/>
                  </a:cubicBezTo>
                  <a:cubicBezTo>
                    <a:pt x="493" y="1596"/>
                    <a:pt x="598" y="1623"/>
                    <a:pt x="704" y="1623"/>
                  </a:cubicBezTo>
                  <a:cubicBezTo>
                    <a:pt x="798" y="1623"/>
                    <a:pt x="893" y="1602"/>
                    <a:pt x="981" y="1568"/>
                  </a:cubicBezTo>
                  <a:cubicBezTo>
                    <a:pt x="993" y="1562"/>
                    <a:pt x="1006" y="1556"/>
                    <a:pt x="1012" y="1544"/>
                  </a:cubicBezTo>
                  <a:cubicBezTo>
                    <a:pt x="1054" y="1526"/>
                    <a:pt x="1085" y="1483"/>
                    <a:pt x="1060" y="1434"/>
                  </a:cubicBezTo>
                  <a:cubicBezTo>
                    <a:pt x="970" y="1283"/>
                    <a:pt x="813" y="1214"/>
                    <a:pt x="655" y="1214"/>
                  </a:cubicBezTo>
                  <a:cubicBezTo>
                    <a:pt x="558" y="1214"/>
                    <a:pt x="461" y="1240"/>
                    <a:pt x="378" y="1288"/>
                  </a:cubicBezTo>
                  <a:cubicBezTo>
                    <a:pt x="336" y="1227"/>
                    <a:pt x="311" y="1160"/>
                    <a:pt x="299" y="1093"/>
                  </a:cubicBezTo>
                  <a:cubicBezTo>
                    <a:pt x="275" y="825"/>
                    <a:pt x="506" y="594"/>
                    <a:pt x="762" y="569"/>
                  </a:cubicBezTo>
                  <a:cubicBezTo>
                    <a:pt x="774" y="568"/>
                    <a:pt x="787" y="568"/>
                    <a:pt x="800" y="568"/>
                  </a:cubicBezTo>
                  <a:cubicBezTo>
                    <a:pt x="860" y="568"/>
                    <a:pt x="921" y="580"/>
                    <a:pt x="981" y="600"/>
                  </a:cubicBezTo>
                  <a:cubicBezTo>
                    <a:pt x="975" y="661"/>
                    <a:pt x="981" y="722"/>
                    <a:pt x="999" y="783"/>
                  </a:cubicBezTo>
                  <a:cubicBezTo>
                    <a:pt x="1027" y="909"/>
                    <a:pt x="1129" y="1119"/>
                    <a:pt x="1282" y="1119"/>
                  </a:cubicBezTo>
                  <a:cubicBezTo>
                    <a:pt x="1299" y="1119"/>
                    <a:pt x="1316" y="1117"/>
                    <a:pt x="1334" y="1111"/>
                  </a:cubicBezTo>
                  <a:cubicBezTo>
                    <a:pt x="1414" y="1087"/>
                    <a:pt x="1475" y="1008"/>
                    <a:pt x="1481" y="929"/>
                  </a:cubicBezTo>
                  <a:cubicBezTo>
                    <a:pt x="1487" y="831"/>
                    <a:pt x="1432" y="740"/>
                    <a:pt x="1371" y="667"/>
                  </a:cubicBezTo>
                  <a:cubicBezTo>
                    <a:pt x="1304" y="600"/>
                    <a:pt x="1231" y="545"/>
                    <a:pt x="1152" y="502"/>
                  </a:cubicBezTo>
                  <a:cubicBezTo>
                    <a:pt x="1170" y="423"/>
                    <a:pt x="1213" y="350"/>
                    <a:pt x="1274" y="295"/>
                  </a:cubicBezTo>
                  <a:cubicBezTo>
                    <a:pt x="1377" y="198"/>
                    <a:pt x="1508" y="151"/>
                    <a:pt x="1640" y="151"/>
                  </a:cubicBezTo>
                  <a:close/>
                  <a:moveTo>
                    <a:pt x="1645" y="1"/>
                  </a:moveTo>
                  <a:cubicBezTo>
                    <a:pt x="1611" y="1"/>
                    <a:pt x="1576" y="3"/>
                    <a:pt x="1542" y="9"/>
                  </a:cubicBezTo>
                  <a:cubicBezTo>
                    <a:pt x="1286" y="46"/>
                    <a:pt x="1085" y="222"/>
                    <a:pt x="1012" y="448"/>
                  </a:cubicBezTo>
                  <a:cubicBezTo>
                    <a:pt x="947" y="430"/>
                    <a:pt x="880" y="421"/>
                    <a:pt x="814" y="421"/>
                  </a:cubicBezTo>
                  <a:cubicBezTo>
                    <a:pt x="649" y="421"/>
                    <a:pt x="486" y="476"/>
                    <a:pt x="360" y="594"/>
                  </a:cubicBezTo>
                  <a:cubicBezTo>
                    <a:pt x="128" y="807"/>
                    <a:pt x="92" y="1142"/>
                    <a:pt x="256" y="1386"/>
                  </a:cubicBezTo>
                  <a:cubicBezTo>
                    <a:pt x="244" y="1398"/>
                    <a:pt x="232" y="1410"/>
                    <a:pt x="220" y="1422"/>
                  </a:cubicBezTo>
                  <a:cubicBezTo>
                    <a:pt x="1" y="1714"/>
                    <a:pt x="74" y="2147"/>
                    <a:pt x="336" y="2384"/>
                  </a:cubicBezTo>
                  <a:cubicBezTo>
                    <a:pt x="457" y="2494"/>
                    <a:pt x="628" y="2573"/>
                    <a:pt x="798" y="2592"/>
                  </a:cubicBezTo>
                  <a:cubicBezTo>
                    <a:pt x="841" y="2640"/>
                    <a:pt x="896" y="2683"/>
                    <a:pt x="957" y="2713"/>
                  </a:cubicBezTo>
                  <a:cubicBezTo>
                    <a:pt x="1055" y="2760"/>
                    <a:pt x="1163" y="2782"/>
                    <a:pt x="1272" y="2782"/>
                  </a:cubicBezTo>
                  <a:cubicBezTo>
                    <a:pt x="1547" y="2782"/>
                    <a:pt x="1829" y="2644"/>
                    <a:pt x="1986" y="2421"/>
                  </a:cubicBezTo>
                  <a:cubicBezTo>
                    <a:pt x="2004" y="2391"/>
                    <a:pt x="2029" y="2354"/>
                    <a:pt x="2041" y="2317"/>
                  </a:cubicBezTo>
                  <a:cubicBezTo>
                    <a:pt x="2163" y="2311"/>
                    <a:pt x="2285" y="2293"/>
                    <a:pt x="2400" y="2257"/>
                  </a:cubicBezTo>
                  <a:cubicBezTo>
                    <a:pt x="2595" y="2202"/>
                    <a:pt x="2796" y="2104"/>
                    <a:pt x="2918" y="1934"/>
                  </a:cubicBezTo>
                  <a:cubicBezTo>
                    <a:pt x="2955" y="1879"/>
                    <a:pt x="2985" y="1818"/>
                    <a:pt x="3003" y="1751"/>
                  </a:cubicBezTo>
                  <a:cubicBezTo>
                    <a:pt x="3284" y="1599"/>
                    <a:pt x="3442" y="1264"/>
                    <a:pt x="3448" y="941"/>
                  </a:cubicBezTo>
                  <a:cubicBezTo>
                    <a:pt x="3454" y="734"/>
                    <a:pt x="3418" y="515"/>
                    <a:pt x="3296" y="344"/>
                  </a:cubicBezTo>
                  <a:cubicBezTo>
                    <a:pt x="3180" y="198"/>
                    <a:pt x="3009" y="113"/>
                    <a:pt x="2827" y="94"/>
                  </a:cubicBezTo>
                  <a:cubicBezTo>
                    <a:pt x="2798" y="91"/>
                    <a:pt x="2770" y="89"/>
                    <a:pt x="2741" y="89"/>
                  </a:cubicBezTo>
                  <a:cubicBezTo>
                    <a:pt x="2576" y="89"/>
                    <a:pt x="2415" y="148"/>
                    <a:pt x="2285" y="247"/>
                  </a:cubicBezTo>
                  <a:cubicBezTo>
                    <a:pt x="2266" y="259"/>
                    <a:pt x="2242" y="277"/>
                    <a:pt x="2224" y="295"/>
                  </a:cubicBezTo>
                  <a:cubicBezTo>
                    <a:pt x="2086" y="120"/>
                    <a:pt x="1874" y="1"/>
                    <a:pt x="164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1" name="Google Shape;840;p39">
              <a:extLst>
                <a:ext uri="{FF2B5EF4-FFF2-40B4-BE49-F238E27FC236}">
                  <a16:creationId xmlns:a16="http://schemas.microsoft.com/office/drawing/2014/main" id="{4AD58398-2F67-9D4D-A45D-52E15DB516B9}"/>
                </a:ext>
              </a:extLst>
            </p:cNvPr>
            <p:cNvSpPr/>
            <p:nvPr/>
          </p:nvSpPr>
          <p:spPr>
            <a:xfrm>
              <a:off x="6648090" y="4176770"/>
              <a:ext cx="259668" cy="375396"/>
            </a:xfrm>
            <a:custGeom>
              <a:avLst/>
              <a:gdLst/>
              <a:ahLst/>
              <a:cxnLst/>
              <a:rect l="l" t="t" r="r" b="b"/>
              <a:pathLst>
                <a:path w="2163" h="3127" extrusionOk="0">
                  <a:moveTo>
                    <a:pt x="943" y="152"/>
                  </a:moveTo>
                  <a:cubicBezTo>
                    <a:pt x="1086" y="152"/>
                    <a:pt x="1228" y="172"/>
                    <a:pt x="1365" y="221"/>
                  </a:cubicBezTo>
                  <a:cubicBezTo>
                    <a:pt x="1755" y="361"/>
                    <a:pt x="1974" y="781"/>
                    <a:pt x="1913" y="1183"/>
                  </a:cubicBezTo>
                  <a:cubicBezTo>
                    <a:pt x="1876" y="1415"/>
                    <a:pt x="1755" y="1628"/>
                    <a:pt x="1584" y="1786"/>
                  </a:cubicBezTo>
                  <a:cubicBezTo>
                    <a:pt x="1547" y="1823"/>
                    <a:pt x="1566" y="1877"/>
                    <a:pt x="1602" y="1908"/>
                  </a:cubicBezTo>
                  <a:cubicBezTo>
                    <a:pt x="1901" y="2133"/>
                    <a:pt x="1901" y="2584"/>
                    <a:pt x="1621" y="2828"/>
                  </a:cubicBezTo>
                  <a:cubicBezTo>
                    <a:pt x="1494" y="2939"/>
                    <a:pt x="1330" y="2976"/>
                    <a:pt x="1165" y="2976"/>
                  </a:cubicBezTo>
                  <a:cubicBezTo>
                    <a:pt x="1140" y="2976"/>
                    <a:pt x="1115" y="2975"/>
                    <a:pt x="1091" y="2974"/>
                  </a:cubicBezTo>
                  <a:cubicBezTo>
                    <a:pt x="993" y="2968"/>
                    <a:pt x="902" y="2949"/>
                    <a:pt x="810" y="2925"/>
                  </a:cubicBezTo>
                  <a:cubicBezTo>
                    <a:pt x="719" y="2901"/>
                    <a:pt x="622" y="2876"/>
                    <a:pt x="542" y="2822"/>
                  </a:cubicBezTo>
                  <a:cubicBezTo>
                    <a:pt x="482" y="2779"/>
                    <a:pt x="427" y="2712"/>
                    <a:pt x="439" y="2633"/>
                  </a:cubicBezTo>
                  <a:cubicBezTo>
                    <a:pt x="447" y="2565"/>
                    <a:pt x="497" y="2544"/>
                    <a:pt x="552" y="2544"/>
                  </a:cubicBezTo>
                  <a:cubicBezTo>
                    <a:pt x="575" y="2544"/>
                    <a:pt x="600" y="2548"/>
                    <a:pt x="622" y="2554"/>
                  </a:cubicBezTo>
                  <a:cubicBezTo>
                    <a:pt x="748" y="2593"/>
                    <a:pt x="863" y="2659"/>
                    <a:pt x="995" y="2659"/>
                  </a:cubicBezTo>
                  <a:cubicBezTo>
                    <a:pt x="1028" y="2659"/>
                    <a:pt x="1061" y="2655"/>
                    <a:pt x="1097" y="2645"/>
                  </a:cubicBezTo>
                  <a:cubicBezTo>
                    <a:pt x="1420" y="2554"/>
                    <a:pt x="1547" y="2158"/>
                    <a:pt x="1316" y="1902"/>
                  </a:cubicBezTo>
                  <a:cubicBezTo>
                    <a:pt x="1221" y="1802"/>
                    <a:pt x="1091" y="1749"/>
                    <a:pt x="958" y="1749"/>
                  </a:cubicBezTo>
                  <a:cubicBezTo>
                    <a:pt x="913" y="1749"/>
                    <a:pt x="867" y="1755"/>
                    <a:pt x="823" y="1768"/>
                  </a:cubicBezTo>
                  <a:cubicBezTo>
                    <a:pt x="779" y="1780"/>
                    <a:pt x="735" y="1795"/>
                    <a:pt x="694" y="1795"/>
                  </a:cubicBezTo>
                  <a:cubicBezTo>
                    <a:pt x="656" y="1795"/>
                    <a:pt x="621" y="1782"/>
                    <a:pt x="591" y="1743"/>
                  </a:cubicBezTo>
                  <a:cubicBezTo>
                    <a:pt x="555" y="1695"/>
                    <a:pt x="542" y="1634"/>
                    <a:pt x="567" y="1579"/>
                  </a:cubicBezTo>
                  <a:cubicBezTo>
                    <a:pt x="579" y="1578"/>
                    <a:pt x="592" y="1577"/>
                    <a:pt x="604" y="1577"/>
                  </a:cubicBezTo>
                  <a:cubicBezTo>
                    <a:pt x="706" y="1577"/>
                    <a:pt x="804" y="1618"/>
                    <a:pt x="902" y="1634"/>
                  </a:cubicBezTo>
                  <a:cubicBezTo>
                    <a:pt x="922" y="1636"/>
                    <a:pt x="942" y="1638"/>
                    <a:pt x="961" y="1638"/>
                  </a:cubicBezTo>
                  <a:cubicBezTo>
                    <a:pt x="1039" y="1638"/>
                    <a:pt x="1115" y="1619"/>
                    <a:pt x="1188" y="1585"/>
                  </a:cubicBezTo>
                  <a:cubicBezTo>
                    <a:pt x="1359" y="1500"/>
                    <a:pt x="1487" y="1317"/>
                    <a:pt x="1511" y="1128"/>
                  </a:cubicBezTo>
                  <a:cubicBezTo>
                    <a:pt x="1564" y="729"/>
                    <a:pt x="1174" y="408"/>
                    <a:pt x="797" y="408"/>
                  </a:cubicBezTo>
                  <a:cubicBezTo>
                    <a:pt x="783" y="408"/>
                    <a:pt x="769" y="409"/>
                    <a:pt x="756" y="410"/>
                  </a:cubicBezTo>
                  <a:cubicBezTo>
                    <a:pt x="555" y="422"/>
                    <a:pt x="366" y="507"/>
                    <a:pt x="214" y="635"/>
                  </a:cubicBezTo>
                  <a:cubicBezTo>
                    <a:pt x="195" y="519"/>
                    <a:pt x="177" y="397"/>
                    <a:pt x="159" y="282"/>
                  </a:cubicBezTo>
                  <a:cubicBezTo>
                    <a:pt x="408" y="218"/>
                    <a:pt x="678" y="152"/>
                    <a:pt x="943" y="152"/>
                  </a:cubicBezTo>
                  <a:close/>
                  <a:moveTo>
                    <a:pt x="956" y="1"/>
                  </a:moveTo>
                  <a:cubicBezTo>
                    <a:pt x="940" y="1"/>
                    <a:pt x="924" y="1"/>
                    <a:pt x="908" y="1"/>
                  </a:cubicBezTo>
                  <a:cubicBezTo>
                    <a:pt x="640" y="8"/>
                    <a:pt x="378" y="68"/>
                    <a:pt x="116" y="135"/>
                  </a:cubicBezTo>
                  <a:cubicBezTo>
                    <a:pt x="92" y="142"/>
                    <a:pt x="73" y="160"/>
                    <a:pt x="67" y="178"/>
                  </a:cubicBezTo>
                  <a:cubicBezTo>
                    <a:pt x="31" y="190"/>
                    <a:pt x="0" y="221"/>
                    <a:pt x="6" y="269"/>
                  </a:cubicBezTo>
                  <a:lnTo>
                    <a:pt x="92" y="812"/>
                  </a:lnTo>
                  <a:cubicBezTo>
                    <a:pt x="96" y="847"/>
                    <a:pt x="133" y="867"/>
                    <a:pt x="166" y="867"/>
                  </a:cubicBezTo>
                  <a:cubicBezTo>
                    <a:pt x="185" y="867"/>
                    <a:pt x="203" y="861"/>
                    <a:pt x="214" y="848"/>
                  </a:cubicBezTo>
                  <a:cubicBezTo>
                    <a:pt x="361" y="682"/>
                    <a:pt x="579" y="558"/>
                    <a:pt x="803" y="558"/>
                  </a:cubicBezTo>
                  <a:cubicBezTo>
                    <a:pt x="875" y="558"/>
                    <a:pt x="947" y="570"/>
                    <a:pt x="1018" y="598"/>
                  </a:cubicBezTo>
                  <a:cubicBezTo>
                    <a:pt x="1273" y="702"/>
                    <a:pt x="1456" y="994"/>
                    <a:pt x="1310" y="1262"/>
                  </a:cubicBezTo>
                  <a:cubicBezTo>
                    <a:pt x="1249" y="1378"/>
                    <a:pt x="1133" y="1469"/>
                    <a:pt x="999" y="1482"/>
                  </a:cubicBezTo>
                  <a:cubicBezTo>
                    <a:pt x="985" y="1483"/>
                    <a:pt x="972" y="1484"/>
                    <a:pt x="958" y="1484"/>
                  </a:cubicBezTo>
                  <a:cubicBezTo>
                    <a:pt x="837" y="1484"/>
                    <a:pt x="721" y="1427"/>
                    <a:pt x="601" y="1427"/>
                  </a:cubicBezTo>
                  <a:cubicBezTo>
                    <a:pt x="579" y="1427"/>
                    <a:pt x="558" y="1429"/>
                    <a:pt x="536" y="1433"/>
                  </a:cubicBezTo>
                  <a:cubicBezTo>
                    <a:pt x="408" y="1451"/>
                    <a:pt x="384" y="1616"/>
                    <a:pt x="415" y="1725"/>
                  </a:cubicBezTo>
                  <a:cubicBezTo>
                    <a:pt x="445" y="1829"/>
                    <a:pt x="530" y="1920"/>
                    <a:pt x="640" y="1944"/>
                  </a:cubicBezTo>
                  <a:cubicBezTo>
                    <a:pt x="657" y="1948"/>
                    <a:pt x="675" y="1950"/>
                    <a:pt x="692" y="1950"/>
                  </a:cubicBezTo>
                  <a:cubicBezTo>
                    <a:pt x="787" y="1950"/>
                    <a:pt x="877" y="1901"/>
                    <a:pt x="974" y="1901"/>
                  </a:cubicBezTo>
                  <a:cubicBezTo>
                    <a:pt x="1000" y="1901"/>
                    <a:pt x="1027" y="1905"/>
                    <a:pt x="1054" y="1914"/>
                  </a:cubicBezTo>
                  <a:cubicBezTo>
                    <a:pt x="1176" y="1951"/>
                    <a:pt x="1286" y="2060"/>
                    <a:pt x="1292" y="2194"/>
                  </a:cubicBezTo>
                  <a:cubicBezTo>
                    <a:pt x="1298" y="2328"/>
                    <a:pt x="1194" y="2450"/>
                    <a:pt x="1078" y="2493"/>
                  </a:cubicBezTo>
                  <a:cubicBezTo>
                    <a:pt x="1049" y="2503"/>
                    <a:pt x="1020" y="2507"/>
                    <a:pt x="991" y="2507"/>
                  </a:cubicBezTo>
                  <a:cubicBezTo>
                    <a:pt x="884" y="2507"/>
                    <a:pt x="783" y="2447"/>
                    <a:pt x="683" y="2413"/>
                  </a:cubicBezTo>
                  <a:cubicBezTo>
                    <a:pt x="639" y="2400"/>
                    <a:pt x="592" y="2392"/>
                    <a:pt x="547" y="2392"/>
                  </a:cubicBezTo>
                  <a:cubicBezTo>
                    <a:pt x="467" y="2392"/>
                    <a:pt x="390" y="2419"/>
                    <a:pt x="335" y="2493"/>
                  </a:cubicBezTo>
                  <a:cubicBezTo>
                    <a:pt x="262" y="2590"/>
                    <a:pt x="274" y="2736"/>
                    <a:pt x="341" y="2834"/>
                  </a:cubicBezTo>
                  <a:cubicBezTo>
                    <a:pt x="421" y="2956"/>
                    <a:pt x="561" y="3010"/>
                    <a:pt x="695" y="3047"/>
                  </a:cubicBezTo>
                  <a:cubicBezTo>
                    <a:pt x="847" y="3096"/>
                    <a:pt x="1005" y="3126"/>
                    <a:pt x="1164" y="3126"/>
                  </a:cubicBezTo>
                  <a:cubicBezTo>
                    <a:pt x="1169" y="3126"/>
                    <a:pt x="1175" y="3126"/>
                    <a:pt x="1181" y="3126"/>
                  </a:cubicBezTo>
                  <a:cubicBezTo>
                    <a:pt x="1515" y="3126"/>
                    <a:pt x="1817" y="2950"/>
                    <a:pt x="1937" y="2633"/>
                  </a:cubicBezTo>
                  <a:cubicBezTo>
                    <a:pt x="2047" y="2353"/>
                    <a:pt x="1956" y="2042"/>
                    <a:pt x="1748" y="1841"/>
                  </a:cubicBezTo>
                  <a:cubicBezTo>
                    <a:pt x="2041" y="1518"/>
                    <a:pt x="2163" y="1055"/>
                    <a:pt x="1998" y="641"/>
                  </a:cubicBezTo>
                  <a:cubicBezTo>
                    <a:pt x="1913" y="434"/>
                    <a:pt x="1767" y="257"/>
                    <a:pt x="1572" y="148"/>
                  </a:cubicBezTo>
                  <a:cubicBezTo>
                    <a:pt x="1385" y="40"/>
                    <a:pt x="1171" y="1"/>
                    <a:pt x="956"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2" name="Google Shape;841;p39">
              <a:extLst>
                <a:ext uri="{FF2B5EF4-FFF2-40B4-BE49-F238E27FC236}">
                  <a16:creationId xmlns:a16="http://schemas.microsoft.com/office/drawing/2014/main" id="{18271135-C12F-1840-9D42-6528425DFB4D}"/>
                </a:ext>
              </a:extLst>
            </p:cNvPr>
            <p:cNvSpPr/>
            <p:nvPr/>
          </p:nvSpPr>
          <p:spPr>
            <a:xfrm>
              <a:off x="5342099" y="2775226"/>
              <a:ext cx="1136513" cy="945514"/>
            </a:xfrm>
            <a:custGeom>
              <a:avLst/>
              <a:gdLst/>
              <a:ahLst/>
              <a:cxnLst/>
              <a:rect l="l" t="t" r="r" b="b"/>
              <a:pathLst>
                <a:path w="9467" h="7876" extrusionOk="0">
                  <a:moveTo>
                    <a:pt x="4606" y="0"/>
                  </a:moveTo>
                  <a:cubicBezTo>
                    <a:pt x="2431" y="0"/>
                    <a:pt x="665" y="1767"/>
                    <a:pt x="665" y="3941"/>
                  </a:cubicBezTo>
                  <a:cubicBezTo>
                    <a:pt x="665" y="3990"/>
                    <a:pt x="671" y="4038"/>
                    <a:pt x="671" y="4087"/>
                  </a:cubicBezTo>
                  <a:cubicBezTo>
                    <a:pt x="640" y="4081"/>
                    <a:pt x="610" y="4078"/>
                    <a:pt x="579" y="4078"/>
                  </a:cubicBezTo>
                  <a:cubicBezTo>
                    <a:pt x="409" y="4078"/>
                    <a:pt x="246" y="4175"/>
                    <a:pt x="153" y="4325"/>
                  </a:cubicBezTo>
                  <a:cubicBezTo>
                    <a:pt x="13" y="4538"/>
                    <a:pt x="1" y="4830"/>
                    <a:pt x="25" y="5080"/>
                  </a:cubicBezTo>
                  <a:cubicBezTo>
                    <a:pt x="86" y="5579"/>
                    <a:pt x="379" y="6055"/>
                    <a:pt x="884" y="6201"/>
                  </a:cubicBezTo>
                  <a:cubicBezTo>
                    <a:pt x="980" y="6229"/>
                    <a:pt x="1080" y="6245"/>
                    <a:pt x="1180" y="6245"/>
                  </a:cubicBezTo>
                  <a:cubicBezTo>
                    <a:pt x="1252" y="6245"/>
                    <a:pt x="1324" y="6237"/>
                    <a:pt x="1396" y="6219"/>
                  </a:cubicBezTo>
                  <a:cubicBezTo>
                    <a:pt x="2108" y="7224"/>
                    <a:pt x="3278" y="7876"/>
                    <a:pt x="4606" y="7876"/>
                  </a:cubicBezTo>
                  <a:cubicBezTo>
                    <a:pt x="6774" y="7876"/>
                    <a:pt x="8540" y="6115"/>
                    <a:pt x="8540" y="3941"/>
                  </a:cubicBezTo>
                  <a:cubicBezTo>
                    <a:pt x="8540" y="3904"/>
                    <a:pt x="8540" y="3874"/>
                    <a:pt x="8540" y="3844"/>
                  </a:cubicBezTo>
                  <a:cubicBezTo>
                    <a:pt x="8985" y="3752"/>
                    <a:pt x="9351" y="3405"/>
                    <a:pt x="9424" y="2930"/>
                  </a:cubicBezTo>
                  <a:cubicBezTo>
                    <a:pt x="9466" y="2650"/>
                    <a:pt x="9405" y="2363"/>
                    <a:pt x="9241" y="2138"/>
                  </a:cubicBezTo>
                  <a:cubicBezTo>
                    <a:pt x="9076" y="1919"/>
                    <a:pt x="8833" y="1767"/>
                    <a:pt x="8559" y="1767"/>
                  </a:cubicBezTo>
                  <a:cubicBezTo>
                    <a:pt x="8358" y="1767"/>
                    <a:pt x="8157" y="1840"/>
                    <a:pt x="8017" y="1974"/>
                  </a:cubicBezTo>
                  <a:cubicBezTo>
                    <a:pt x="7334" y="798"/>
                    <a:pt x="6061" y="0"/>
                    <a:pt x="4606" y="0"/>
                  </a:cubicBez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63" name="Google Shape;842;p39">
              <a:extLst>
                <a:ext uri="{FF2B5EF4-FFF2-40B4-BE49-F238E27FC236}">
                  <a16:creationId xmlns:a16="http://schemas.microsoft.com/office/drawing/2014/main" id="{85A3FBE3-CBA4-2B46-99E1-C2ABA843563F}"/>
                </a:ext>
              </a:extLst>
            </p:cNvPr>
            <p:cNvSpPr/>
            <p:nvPr/>
          </p:nvSpPr>
          <p:spPr>
            <a:xfrm>
              <a:off x="5469349" y="3099112"/>
              <a:ext cx="159546" cy="327016"/>
            </a:xfrm>
            <a:custGeom>
              <a:avLst/>
              <a:gdLst/>
              <a:ahLst/>
              <a:cxnLst/>
              <a:rect l="l" t="t" r="r" b="b"/>
              <a:pathLst>
                <a:path w="1329" h="2724" extrusionOk="0">
                  <a:moveTo>
                    <a:pt x="1024" y="0"/>
                  </a:moveTo>
                  <a:cubicBezTo>
                    <a:pt x="939" y="31"/>
                    <a:pt x="860" y="67"/>
                    <a:pt x="780" y="104"/>
                  </a:cubicBezTo>
                  <a:cubicBezTo>
                    <a:pt x="317" y="360"/>
                    <a:pt x="1" y="853"/>
                    <a:pt x="1" y="1426"/>
                  </a:cubicBezTo>
                  <a:cubicBezTo>
                    <a:pt x="1" y="1889"/>
                    <a:pt x="214" y="2303"/>
                    <a:pt x="543" y="2577"/>
                  </a:cubicBezTo>
                  <a:cubicBezTo>
                    <a:pt x="610" y="2632"/>
                    <a:pt x="677" y="2680"/>
                    <a:pt x="750" y="2723"/>
                  </a:cubicBezTo>
                  <a:cubicBezTo>
                    <a:pt x="847" y="2589"/>
                    <a:pt x="914" y="2443"/>
                    <a:pt x="963" y="2278"/>
                  </a:cubicBezTo>
                  <a:cubicBezTo>
                    <a:pt x="1195" y="1535"/>
                    <a:pt x="1329" y="725"/>
                    <a:pt x="1024"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4" name="Google Shape;843;p39">
              <a:extLst>
                <a:ext uri="{FF2B5EF4-FFF2-40B4-BE49-F238E27FC236}">
                  <a16:creationId xmlns:a16="http://schemas.microsoft.com/office/drawing/2014/main" id="{E5C2D999-139A-7949-B36F-8BF7340D59A9}"/>
                </a:ext>
              </a:extLst>
            </p:cNvPr>
            <p:cNvSpPr/>
            <p:nvPr/>
          </p:nvSpPr>
          <p:spPr>
            <a:xfrm>
              <a:off x="5559264" y="3089628"/>
              <a:ext cx="270713" cy="360630"/>
            </a:xfrm>
            <a:custGeom>
              <a:avLst/>
              <a:gdLst/>
              <a:ahLst/>
              <a:cxnLst/>
              <a:rect l="l" t="t" r="r" b="b"/>
              <a:pathLst>
                <a:path w="2255" h="3004" extrusionOk="0">
                  <a:moveTo>
                    <a:pt x="750" y="0"/>
                  </a:moveTo>
                  <a:cubicBezTo>
                    <a:pt x="586" y="0"/>
                    <a:pt x="427" y="31"/>
                    <a:pt x="275" y="79"/>
                  </a:cubicBezTo>
                  <a:cubicBezTo>
                    <a:pt x="580" y="804"/>
                    <a:pt x="446" y="1614"/>
                    <a:pt x="214" y="2357"/>
                  </a:cubicBezTo>
                  <a:cubicBezTo>
                    <a:pt x="165" y="2522"/>
                    <a:pt x="98" y="2668"/>
                    <a:pt x="1" y="2802"/>
                  </a:cubicBezTo>
                  <a:cubicBezTo>
                    <a:pt x="220" y="2930"/>
                    <a:pt x="476" y="3003"/>
                    <a:pt x="750" y="3003"/>
                  </a:cubicBezTo>
                  <a:cubicBezTo>
                    <a:pt x="1578" y="3003"/>
                    <a:pt x="2255" y="2333"/>
                    <a:pt x="2255" y="1505"/>
                  </a:cubicBezTo>
                  <a:cubicBezTo>
                    <a:pt x="2255" y="676"/>
                    <a:pt x="1578" y="0"/>
                    <a:pt x="750"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5" name="Google Shape;844;p39">
              <a:extLst>
                <a:ext uri="{FF2B5EF4-FFF2-40B4-BE49-F238E27FC236}">
                  <a16:creationId xmlns:a16="http://schemas.microsoft.com/office/drawing/2014/main" id="{63351263-FF07-544F-A081-AE73FF448FB9}"/>
                </a:ext>
              </a:extLst>
            </p:cNvPr>
            <p:cNvSpPr/>
            <p:nvPr/>
          </p:nvSpPr>
          <p:spPr>
            <a:xfrm>
              <a:off x="5889873" y="3002594"/>
              <a:ext cx="160987" cy="305047"/>
            </a:xfrm>
            <a:custGeom>
              <a:avLst/>
              <a:gdLst/>
              <a:ahLst/>
              <a:cxnLst/>
              <a:rect l="l" t="t" r="r" b="b"/>
              <a:pathLst>
                <a:path w="1341" h="2541" extrusionOk="0">
                  <a:moveTo>
                    <a:pt x="786" y="0"/>
                  </a:moveTo>
                  <a:lnTo>
                    <a:pt x="786" y="0"/>
                  </a:lnTo>
                  <a:cubicBezTo>
                    <a:pt x="317" y="256"/>
                    <a:pt x="0" y="750"/>
                    <a:pt x="0" y="1322"/>
                  </a:cubicBezTo>
                  <a:cubicBezTo>
                    <a:pt x="0" y="1822"/>
                    <a:pt x="250" y="2266"/>
                    <a:pt x="627" y="2540"/>
                  </a:cubicBezTo>
                  <a:cubicBezTo>
                    <a:pt x="1218" y="1840"/>
                    <a:pt x="1340" y="737"/>
                    <a:pt x="78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6" name="Google Shape;845;p39">
              <a:extLst>
                <a:ext uri="{FF2B5EF4-FFF2-40B4-BE49-F238E27FC236}">
                  <a16:creationId xmlns:a16="http://schemas.microsoft.com/office/drawing/2014/main" id="{A6C4EC72-5D91-F944-8A2F-4229E751C5C7}"/>
                </a:ext>
              </a:extLst>
            </p:cNvPr>
            <p:cNvSpPr/>
            <p:nvPr/>
          </p:nvSpPr>
          <p:spPr>
            <a:xfrm>
              <a:off x="5965143" y="2980626"/>
              <a:ext cx="285239" cy="360630"/>
            </a:xfrm>
            <a:custGeom>
              <a:avLst/>
              <a:gdLst/>
              <a:ahLst/>
              <a:cxnLst/>
              <a:rect l="l" t="t" r="r" b="b"/>
              <a:pathLst>
                <a:path w="2376" h="3004" extrusionOk="0">
                  <a:moveTo>
                    <a:pt x="877" y="1"/>
                  </a:moveTo>
                  <a:cubicBezTo>
                    <a:pt x="616" y="1"/>
                    <a:pt x="372" y="68"/>
                    <a:pt x="159" y="183"/>
                  </a:cubicBezTo>
                  <a:cubicBezTo>
                    <a:pt x="713" y="920"/>
                    <a:pt x="591" y="2023"/>
                    <a:pt x="0" y="2723"/>
                  </a:cubicBezTo>
                  <a:cubicBezTo>
                    <a:pt x="244" y="2900"/>
                    <a:pt x="549" y="3004"/>
                    <a:pt x="877" y="3004"/>
                  </a:cubicBezTo>
                  <a:cubicBezTo>
                    <a:pt x="1706" y="3004"/>
                    <a:pt x="2376" y="2334"/>
                    <a:pt x="2376" y="1505"/>
                  </a:cubicBezTo>
                  <a:cubicBezTo>
                    <a:pt x="2376" y="677"/>
                    <a:pt x="1706" y="1"/>
                    <a:pt x="877" y="1"/>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67" name="Google Shape;846;p39">
              <a:extLst>
                <a:ext uri="{FF2B5EF4-FFF2-40B4-BE49-F238E27FC236}">
                  <a16:creationId xmlns:a16="http://schemas.microsoft.com/office/drawing/2014/main" id="{6BAF8AD2-0CB2-F04A-8B2C-AECD2FB3AFB8}"/>
                </a:ext>
              </a:extLst>
            </p:cNvPr>
            <p:cNvSpPr/>
            <p:nvPr/>
          </p:nvSpPr>
          <p:spPr>
            <a:xfrm>
              <a:off x="5867426" y="3399955"/>
              <a:ext cx="117289" cy="90158"/>
            </a:xfrm>
            <a:custGeom>
              <a:avLst/>
              <a:gdLst/>
              <a:ahLst/>
              <a:cxnLst/>
              <a:rect l="l" t="t" r="r" b="b"/>
              <a:pathLst>
                <a:path w="977" h="751" extrusionOk="0">
                  <a:moveTo>
                    <a:pt x="893" y="0"/>
                  </a:moveTo>
                  <a:cubicBezTo>
                    <a:pt x="849" y="0"/>
                    <a:pt x="798" y="39"/>
                    <a:pt x="806" y="98"/>
                  </a:cubicBezTo>
                  <a:cubicBezTo>
                    <a:pt x="824" y="208"/>
                    <a:pt x="818" y="323"/>
                    <a:pt x="794" y="427"/>
                  </a:cubicBezTo>
                  <a:cubicBezTo>
                    <a:pt x="781" y="476"/>
                    <a:pt x="769" y="537"/>
                    <a:pt x="739" y="573"/>
                  </a:cubicBezTo>
                  <a:cubicBezTo>
                    <a:pt x="726" y="591"/>
                    <a:pt x="709" y="597"/>
                    <a:pt x="692" y="597"/>
                  </a:cubicBezTo>
                  <a:cubicBezTo>
                    <a:pt x="660" y="597"/>
                    <a:pt x="624" y="577"/>
                    <a:pt x="593" y="561"/>
                  </a:cubicBezTo>
                  <a:cubicBezTo>
                    <a:pt x="422" y="457"/>
                    <a:pt x="276" y="311"/>
                    <a:pt x="166" y="147"/>
                  </a:cubicBezTo>
                  <a:cubicBezTo>
                    <a:pt x="150" y="123"/>
                    <a:pt x="126" y="113"/>
                    <a:pt x="104" y="113"/>
                  </a:cubicBezTo>
                  <a:cubicBezTo>
                    <a:pt x="51" y="113"/>
                    <a:pt x="0" y="166"/>
                    <a:pt x="38" y="226"/>
                  </a:cubicBezTo>
                  <a:cubicBezTo>
                    <a:pt x="117" y="342"/>
                    <a:pt x="209" y="445"/>
                    <a:pt x="312" y="543"/>
                  </a:cubicBezTo>
                  <a:cubicBezTo>
                    <a:pt x="416" y="622"/>
                    <a:pt x="538" y="731"/>
                    <a:pt x="672" y="750"/>
                  </a:cubicBezTo>
                  <a:cubicBezTo>
                    <a:pt x="679" y="750"/>
                    <a:pt x="686" y="751"/>
                    <a:pt x="693" y="751"/>
                  </a:cubicBezTo>
                  <a:cubicBezTo>
                    <a:pt x="824" y="751"/>
                    <a:pt x="887" y="640"/>
                    <a:pt x="921" y="518"/>
                  </a:cubicBezTo>
                  <a:cubicBezTo>
                    <a:pt x="970" y="372"/>
                    <a:pt x="976" y="214"/>
                    <a:pt x="952" y="55"/>
                  </a:cubicBezTo>
                  <a:cubicBezTo>
                    <a:pt x="947" y="17"/>
                    <a:pt x="921" y="0"/>
                    <a:pt x="893"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68" name="Google Shape;847;p39">
              <a:extLst>
                <a:ext uri="{FF2B5EF4-FFF2-40B4-BE49-F238E27FC236}">
                  <a16:creationId xmlns:a16="http://schemas.microsoft.com/office/drawing/2014/main" id="{4FE4AA6D-7D70-E340-9BDC-2C705E97AB1E}"/>
                </a:ext>
              </a:extLst>
            </p:cNvPr>
            <p:cNvSpPr/>
            <p:nvPr/>
          </p:nvSpPr>
          <p:spPr>
            <a:xfrm>
              <a:off x="5135979" y="2448220"/>
              <a:ext cx="1243838" cy="811178"/>
            </a:xfrm>
            <a:custGeom>
              <a:avLst/>
              <a:gdLst/>
              <a:ahLst/>
              <a:cxnLst/>
              <a:rect l="l" t="t" r="r" b="b"/>
              <a:pathLst>
                <a:path w="10361" h="6757" extrusionOk="0">
                  <a:moveTo>
                    <a:pt x="8419" y="1"/>
                  </a:moveTo>
                  <a:cubicBezTo>
                    <a:pt x="8116" y="1"/>
                    <a:pt x="7822" y="153"/>
                    <a:pt x="7644" y="404"/>
                  </a:cubicBezTo>
                  <a:cubicBezTo>
                    <a:pt x="7606" y="398"/>
                    <a:pt x="7567" y="395"/>
                    <a:pt x="7528" y="395"/>
                  </a:cubicBezTo>
                  <a:cubicBezTo>
                    <a:pt x="7262" y="395"/>
                    <a:pt x="7001" y="521"/>
                    <a:pt x="6846" y="745"/>
                  </a:cubicBezTo>
                  <a:cubicBezTo>
                    <a:pt x="6670" y="994"/>
                    <a:pt x="6670" y="1348"/>
                    <a:pt x="6822" y="1610"/>
                  </a:cubicBezTo>
                  <a:cubicBezTo>
                    <a:pt x="6627" y="1707"/>
                    <a:pt x="6469" y="1871"/>
                    <a:pt x="6432" y="2097"/>
                  </a:cubicBezTo>
                  <a:cubicBezTo>
                    <a:pt x="6408" y="2273"/>
                    <a:pt x="6481" y="2462"/>
                    <a:pt x="6621" y="2566"/>
                  </a:cubicBezTo>
                  <a:cubicBezTo>
                    <a:pt x="6256" y="2572"/>
                    <a:pt x="5890" y="2596"/>
                    <a:pt x="5531" y="2651"/>
                  </a:cubicBezTo>
                  <a:cubicBezTo>
                    <a:pt x="5123" y="2712"/>
                    <a:pt x="4721" y="2816"/>
                    <a:pt x="4349" y="2992"/>
                  </a:cubicBezTo>
                  <a:cubicBezTo>
                    <a:pt x="4337" y="2998"/>
                    <a:pt x="4331" y="3004"/>
                    <a:pt x="4325" y="3017"/>
                  </a:cubicBezTo>
                  <a:lnTo>
                    <a:pt x="4313" y="3017"/>
                  </a:lnTo>
                  <a:cubicBezTo>
                    <a:pt x="4081" y="3071"/>
                    <a:pt x="3868" y="3163"/>
                    <a:pt x="3667" y="3285"/>
                  </a:cubicBezTo>
                  <a:cubicBezTo>
                    <a:pt x="3685" y="3218"/>
                    <a:pt x="3691" y="3151"/>
                    <a:pt x="3679" y="3077"/>
                  </a:cubicBezTo>
                  <a:cubicBezTo>
                    <a:pt x="3661" y="2883"/>
                    <a:pt x="3527" y="2694"/>
                    <a:pt x="3344" y="2645"/>
                  </a:cubicBezTo>
                  <a:cubicBezTo>
                    <a:pt x="3436" y="2420"/>
                    <a:pt x="3442" y="2139"/>
                    <a:pt x="3271" y="1951"/>
                  </a:cubicBezTo>
                  <a:cubicBezTo>
                    <a:pt x="3176" y="1852"/>
                    <a:pt x="3042" y="1794"/>
                    <a:pt x="2909" y="1794"/>
                  </a:cubicBezTo>
                  <a:cubicBezTo>
                    <a:pt x="2845" y="1794"/>
                    <a:pt x="2782" y="1807"/>
                    <a:pt x="2723" y="1835"/>
                  </a:cubicBezTo>
                  <a:cubicBezTo>
                    <a:pt x="2594" y="1572"/>
                    <a:pt x="2323" y="1392"/>
                    <a:pt x="2034" y="1392"/>
                  </a:cubicBezTo>
                  <a:cubicBezTo>
                    <a:pt x="2008" y="1392"/>
                    <a:pt x="1982" y="1393"/>
                    <a:pt x="1955" y="1396"/>
                  </a:cubicBezTo>
                  <a:cubicBezTo>
                    <a:pt x="1633" y="1433"/>
                    <a:pt x="1377" y="1689"/>
                    <a:pt x="1304" y="1993"/>
                  </a:cubicBezTo>
                  <a:cubicBezTo>
                    <a:pt x="1261" y="1985"/>
                    <a:pt x="1218" y="1981"/>
                    <a:pt x="1175" y="1981"/>
                  </a:cubicBezTo>
                  <a:cubicBezTo>
                    <a:pt x="940" y="1981"/>
                    <a:pt x="705" y="2101"/>
                    <a:pt x="561" y="2292"/>
                  </a:cubicBezTo>
                  <a:cubicBezTo>
                    <a:pt x="378" y="2548"/>
                    <a:pt x="378" y="2895"/>
                    <a:pt x="518" y="3169"/>
                  </a:cubicBezTo>
                  <a:cubicBezTo>
                    <a:pt x="220" y="3278"/>
                    <a:pt x="19" y="3583"/>
                    <a:pt x="6" y="3900"/>
                  </a:cubicBezTo>
                  <a:cubicBezTo>
                    <a:pt x="0" y="4259"/>
                    <a:pt x="274" y="4545"/>
                    <a:pt x="609" y="4618"/>
                  </a:cubicBezTo>
                  <a:cubicBezTo>
                    <a:pt x="667" y="4630"/>
                    <a:pt x="724" y="4636"/>
                    <a:pt x="782" y="4636"/>
                  </a:cubicBezTo>
                  <a:cubicBezTo>
                    <a:pt x="846" y="4636"/>
                    <a:pt x="911" y="4628"/>
                    <a:pt x="975" y="4612"/>
                  </a:cubicBezTo>
                  <a:lnTo>
                    <a:pt x="975" y="4612"/>
                  </a:lnTo>
                  <a:cubicBezTo>
                    <a:pt x="908" y="4893"/>
                    <a:pt x="1121" y="5209"/>
                    <a:pt x="1377" y="5337"/>
                  </a:cubicBezTo>
                  <a:cubicBezTo>
                    <a:pt x="1514" y="5404"/>
                    <a:pt x="1663" y="5437"/>
                    <a:pt x="1811" y="5437"/>
                  </a:cubicBezTo>
                  <a:cubicBezTo>
                    <a:pt x="1999" y="5437"/>
                    <a:pt x="2185" y="5384"/>
                    <a:pt x="2345" y="5282"/>
                  </a:cubicBezTo>
                  <a:lnTo>
                    <a:pt x="2345" y="5282"/>
                  </a:lnTo>
                  <a:cubicBezTo>
                    <a:pt x="2327" y="5380"/>
                    <a:pt x="2309" y="5477"/>
                    <a:pt x="2297" y="5581"/>
                  </a:cubicBezTo>
                  <a:cubicBezTo>
                    <a:pt x="2248" y="5946"/>
                    <a:pt x="2242" y="6318"/>
                    <a:pt x="2272" y="6683"/>
                  </a:cubicBezTo>
                  <a:cubicBezTo>
                    <a:pt x="2278" y="6732"/>
                    <a:pt x="2315" y="6756"/>
                    <a:pt x="2351" y="6756"/>
                  </a:cubicBezTo>
                  <a:cubicBezTo>
                    <a:pt x="2386" y="6756"/>
                    <a:pt x="2421" y="6732"/>
                    <a:pt x="2424" y="6683"/>
                  </a:cubicBezTo>
                  <a:cubicBezTo>
                    <a:pt x="2479" y="6202"/>
                    <a:pt x="2759" y="5782"/>
                    <a:pt x="3070" y="5416"/>
                  </a:cubicBezTo>
                  <a:cubicBezTo>
                    <a:pt x="3381" y="5057"/>
                    <a:pt x="3734" y="4722"/>
                    <a:pt x="4002" y="4326"/>
                  </a:cubicBezTo>
                  <a:cubicBezTo>
                    <a:pt x="4099" y="4180"/>
                    <a:pt x="4191" y="4015"/>
                    <a:pt x="4258" y="3845"/>
                  </a:cubicBezTo>
                  <a:cubicBezTo>
                    <a:pt x="4553" y="4412"/>
                    <a:pt x="5169" y="4783"/>
                    <a:pt x="5807" y="4783"/>
                  </a:cubicBezTo>
                  <a:cubicBezTo>
                    <a:pt x="5855" y="4783"/>
                    <a:pt x="5903" y="4781"/>
                    <a:pt x="5951" y="4777"/>
                  </a:cubicBezTo>
                  <a:cubicBezTo>
                    <a:pt x="6041" y="4771"/>
                    <a:pt x="6042" y="4624"/>
                    <a:pt x="5956" y="4624"/>
                  </a:cubicBezTo>
                  <a:cubicBezTo>
                    <a:pt x="5955" y="4624"/>
                    <a:pt x="5953" y="4624"/>
                    <a:pt x="5951" y="4625"/>
                  </a:cubicBezTo>
                  <a:cubicBezTo>
                    <a:pt x="5903" y="4629"/>
                    <a:pt x="5856" y="4631"/>
                    <a:pt x="5809" y="4631"/>
                  </a:cubicBezTo>
                  <a:cubicBezTo>
                    <a:pt x="5214" y="4631"/>
                    <a:pt x="4650" y="4284"/>
                    <a:pt x="4380" y="3754"/>
                  </a:cubicBezTo>
                  <a:lnTo>
                    <a:pt x="4380" y="3754"/>
                  </a:lnTo>
                  <a:cubicBezTo>
                    <a:pt x="4893" y="3888"/>
                    <a:pt x="5418" y="3955"/>
                    <a:pt x="5949" y="3955"/>
                  </a:cubicBezTo>
                  <a:cubicBezTo>
                    <a:pt x="5972" y="3955"/>
                    <a:pt x="5995" y="3955"/>
                    <a:pt x="6018" y="3955"/>
                  </a:cubicBezTo>
                  <a:cubicBezTo>
                    <a:pt x="6317" y="3955"/>
                    <a:pt x="6609" y="3930"/>
                    <a:pt x="6901" y="3888"/>
                  </a:cubicBezTo>
                  <a:cubicBezTo>
                    <a:pt x="7194" y="3845"/>
                    <a:pt x="7480" y="3772"/>
                    <a:pt x="7772" y="3723"/>
                  </a:cubicBezTo>
                  <a:cubicBezTo>
                    <a:pt x="7913" y="3701"/>
                    <a:pt x="8057" y="3686"/>
                    <a:pt x="8201" y="3686"/>
                  </a:cubicBezTo>
                  <a:cubicBezTo>
                    <a:pt x="8381" y="3686"/>
                    <a:pt x="8559" y="3710"/>
                    <a:pt x="8729" y="3778"/>
                  </a:cubicBezTo>
                  <a:cubicBezTo>
                    <a:pt x="8737" y="3781"/>
                    <a:pt x="8745" y="3783"/>
                    <a:pt x="8753" y="3783"/>
                  </a:cubicBezTo>
                  <a:cubicBezTo>
                    <a:pt x="8772" y="3783"/>
                    <a:pt x="8789" y="3773"/>
                    <a:pt x="8802" y="3760"/>
                  </a:cubicBezTo>
                  <a:cubicBezTo>
                    <a:pt x="8863" y="3839"/>
                    <a:pt x="8936" y="3900"/>
                    <a:pt x="9027" y="3948"/>
                  </a:cubicBezTo>
                  <a:cubicBezTo>
                    <a:pt x="9038" y="3952"/>
                    <a:pt x="9050" y="3954"/>
                    <a:pt x="9061" y="3954"/>
                  </a:cubicBezTo>
                  <a:cubicBezTo>
                    <a:pt x="9088" y="3954"/>
                    <a:pt x="9114" y="3943"/>
                    <a:pt x="9131" y="3918"/>
                  </a:cubicBezTo>
                  <a:cubicBezTo>
                    <a:pt x="9137" y="3906"/>
                    <a:pt x="9143" y="3894"/>
                    <a:pt x="9143" y="3881"/>
                  </a:cubicBezTo>
                  <a:cubicBezTo>
                    <a:pt x="9143" y="3863"/>
                    <a:pt x="9143" y="3845"/>
                    <a:pt x="9131" y="3827"/>
                  </a:cubicBezTo>
                  <a:cubicBezTo>
                    <a:pt x="9009" y="3620"/>
                    <a:pt x="8863" y="3437"/>
                    <a:pt x="8692" y="3278"/>
                  </a:cubicBezTo>
                  <a:lnTo>
                    <a:pt x="8692" y="3278"/>
                  </a:lnTo>
                  <a:cubicBezTo>
                    <a:pt x="8771" y="3299"/>
                    <a:pt x="8854" y="3309"/>
                    <a:pt x="8937" y="3309"/>
                  </a:cubicBezTo>
                  <a:cubicBezTo>
                    <a:pt x="9129" y="3309"/>
                    <a:pt x="9323" y="3255"/>
                    <a:pt x="9484" y="3144"/>
                  </a:cubicBezTo>
                  <a:cubicBezTo>
                    <a:pt x="9563" y="3096"/>
                    <a:pt x="9630" y="3035"/>
                    <a:pt x="9691" y="2962"/>
                  </a:cubicBezTo>
                  <a:cubicBezTo>
                    <a:pt x="9758" y="2883"/>
                    <a:pt x="9795" y="2767"/>
                    <a:pt x="9904" y="2730"/>
                  </a:cubicBezTo>
                  <a:cubicBezTo>
                    <a:pt x="10002" y="2694"/>
                    <a:pt x="10093" y="2657"/>
                    <a:pt x="10172" y="2584"/>
                  </a:cubicBezTo>
                  <a:cubicBezTo>
                    <a:pt x="10239" y="2511"/>
                    <a:pt x="10294" y="2420"/>
                    <a:pt x="10318" y="2322"/>
                  </a:cubicBezTo>
                  <a:cubicBezTo>
                    <a:pt x="10361" y="2121"/>
                    <a:pt x="10282" y="1920"/>
                    <a:pt x="10130" y="1786"/>
                  </a:cubicBezTo>
                  <a:cubicBezTo>
                    <a:pt x="10312" y="1555"/>
                    <a:pt x="10312" y="1208"/>
                    <a:pt x="10136" y="970"/>
                  </a:cubicBezTo>
                  <a:cubicBezTo>
                    <a:pt x="9983" y="753"/>
                    <a:pt x="9726" y="648"/>
                    <a:pt x="9466" y="648"/>
                  </a:cubicBezTo>
                  <a:cubicBezTo>
                    <a:pt x="9405" y="648"/>
                    <a:pt x="9343" y="654"/>
                    <a:pt x="9283" y="665"/>
                  </a:cubicBezTo>
                  <a:cubicBezTo>
                    <a:pt x="9185" y="343"/>
                    <a:pt x="8905" y="75"/>
                    <a:pt x="8570" y="14"/>
                  </a:cubicBezTo>
                  <a:cubicBezTo>
                    <a:pt x="8520" y="5"/>
                    <a:pt x="8469" y="1"/>
                    <a:pt x="8419" y="1"/>
                  </a:cubicBezTo>
                  <a:close/>
                </a:path>
              </a:pathLst>
            </a:custGeom>
            <a:solidFill>
              <a:schemeClr val="accent3"/>
            </a:solidFill>
            <a:ln>
              <a:noFill/>
            </a:ln>
          </p:spPr>
          <p:txBody>
            <a:bodyPr spcFirstLastPara="1" wrap="square" lIns="91425" tIns="91425" rIns="91425" bIns="91425" anchor="ctr" anchorCtr="0">
              <a:noAutofit/>
            </a:bodyPr>
            <a:lstStyle/>
            <a:p>
              <a:endParaRPr/>
            </a:p>
          </p:txBody>
        </p:sp>
        <p:sp>
          <p:nvSpPr>
            <p:cNvPr id="69" name="Google Shape;848;p39">
              <a:extLst>
                <a:ext uri="{FF2B5EF4-FFF2-40B4-BE49-F238E27FC236}">
                  <a16:creationId xmlns:a16="http://schemas.microsoft.com/office/drawing/2014/main" id="{3ED3BF3F-7E87-2840-BC93-AB2123D3CAAF}"/>
                </a:ext>
              </a:extLst>
            </p:cNvPr>
            <p:cNvSpPr/>
            <p:nvPr/>
          </p:nvSpPr>
          <p:spPr>
            <a:xfrm>
              <a:off x="6324443" y="3040289"/>
              <a:ext cx="105884" cy="139258"/>
            </a:xfrm>
            <a:custGeom>
              <a:avLst/>
              <a:gdLst/>
              <a:ahLst/>
              <a:cxnLst/>
              <a:rect l="l" t="t" r="r" b="b"/>
              <a:pathLst>
                <a:path w="882" h="1160" extrusionOk="0">
                  <a:moveTo>
                    <a:pt x="645" y="1"/>
                  </a:moveTo>
                  <a:cubicBezTo>
                    <a:pt x="377" y="1"/>
                    <a:pt x="126" y="162"/>
                    <a:pt x="22" y="417"/>
                  </a:cubicBezTo>
                  <a:cubicBezTo>
                    <a:pt x="0" y="473"/>
                    <a:pt x="46" y="511"/>
                    <a:pt x="93" y="511"/>
                  </a:cubicBezTo>
                  <a:cubicBezTo>
                    <a:pt x="124" y="511"/>
                    <a:pt x="154" y="496"/>
                    <a:pt x="169" y="460"/>
                  </a:cubicBezTo>
                  <a:cubicBezTo>
                    <a:pt x="230" y="320"/>
                    <a:pt x="351" y="216"/>
                    <a:pt x="498" y="174"/>
                  </a:cubicBezTo>
                  <a:lnTo>
                    <a:pt x="498" y="174"/>
                  </a:lnTo>
                  <a:cubicBezTo>
                    <a:pt x="723" y="436"/>
                    <a:pt x="662" y="832"/>
                    <a:pt x="370" y="1014"/>
                  </a:cubicBezTo>
                  <a:cubicBezTo>
                    <a:pt x="298" y="1061"/>
                    <a:pt x="343" y="1159"/>
                    <a:pt x="407" y="1159"/>
                  </a:cubicBezTo>
                  <a:cubicBezTo>
                    <a:pt x="418" y="1159"/>
                    <a:pt x="430" y="1156"/>
                    <a:pt x="443" y="1148"/>
                  </a:cubicBezTo>
                  <a:cubicBezTo>
                    <a:pt x="790" y="929"/>
                    <a:pt x="881" y="484"/>
                    <a:pt x="668" y="149"/>
                  </a:cubicBezTo>
                  <a:lnTo>
                    <a:pt x="668" y="149"/>
                  </a:lnTo>
                  <a:cubicBezTo>
                    <a:pt x="692" y="155"/>
                    <a:pt x="717" y="155"/>
                    <a:pt x="741" y="162"/>
                  </a:cubicBezTo>
                  <a:cubicBezTo>
                    <a:pt x="747" y="163"/>
                    <a:pt x="752" y="163"/>
                    <a:pt x="758" y="163"/>
                  </a:cubicBezTo>
                  <a:cubicBezTo>
                    <a:pt x="842" y="163"/>
                    <a:pt x="870" y="33"/>
                    <a:pt x="784" y="15"/>
                  </a:cubicBezTo>
                  <a:cubicBezTo>
                    <a:pt x="738" y="6"/>
                    <a:pt x="691" y="1"/>
                    <a:pt x="645"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0" name="Google Shape;849;p39">
              <a:extLst>
                <a:ext uri="{FF2B5EF4-FFF2-40B4-BE49-F238E27FC236}">
                  <a16:creationId xmlns:a16="http://schemas.microsoft.com/office/drawing/2014/main" id="{76CF962D-1639-F24E-9EA2-006B8D2D22ED}"/>
                </a:ext>
              </a:extLst>
            </p:cNvPr>
            <p:cNvSpPr/>
            <p:nvPr/>
          </p:nvSpPr>
          <p:spPr>
            <a:xfrm>
              <a:off x="5362147" y="3338965"/>
              <a:ext cx="105884" cy="126893"/>
            </a:xfrm>
            <a:custGeom>
              <a:avLst/>
              <a:gdLst/>
              <a:ahLst/>
              <a:cxnLst/>
              <a:rect l="l" t="t" r="r" b="b"/>
              <a:pathLst>
                <a:path w="882" h="1057" extrusionOk="0">
                  <a:moveTo>
                    <a:pt x="431" y="1"/>
                  </a:moveTo>
                  <a:cubicBezTo>
                    <a:pt x="275" y="1"/>
                    <a:pt x="123" y="79"/>
                    <a:pt x="35" y="213"/>
                  </a:cubicBezTo>
                  <a:cubicBezTo>
                    <a:pt x="0" y="269"/>
                    <a:pt x="54" y="325"/>
                    <a:pt x="108" y="325"/>
                  </a:cubicBezTo>
                  <a:cubicBezTo>
                    <a:pt x="131" y="325"/>
                    <a:pt x="153" y="316"/>
                    <a:pt x="169" y="293"/>
                  </a:cubicBezTo>
                  <a:cubicBezTo>
                    <a:pt x="187" y="262"/>
                    <a:pt x="212" y="238"/>
                    <a:pt x="236" y="220"/>
                  </a:cubicBezTo>
                  <a:lnTo>
                    <a:pt x="236" y="220"/>
                  </a:lnTo>
                  <a:cubicBezTo>
                    <a:pt x="224" y="561"/>
                    <a:pt x="419" y="896"/>
                    <a:pt x="729" y="1048"/>
                  </a:cubicBezTo>
                  <a:cubicBezTo>
                    <a:pt x="741" y="1054"/>
                    <a:pt x="752" y="1056"/>
                    <a:pt x="763" y="1056"/>
                  </a:cubicBezTo>
                  <a:cubicBezTo>
                    <a:pt x="833" y="1056"/>
                    <a:pt x="881" y="951"/>
                    <a:pt x="802" y="914"/>
                  </a:cubicBezTo>
                  <a:cubicBezTo>
                    <a:pt x="522" y="774"/>
                    <a:pt x="358" y="475"/>
                    <a:pt x="388" y="159"/>
                  </a:cubicBezTo>
                  <a:cubicBezTo>
                    <a:pt x="388" y="159"/>
                    <a:pt x="388" y="159"/>
                    <a:pt x="388" y="153"/>
                  </a:cubicBezTo>
                  <a:cubicBezTo>
                    <a:pt x="437" y="153"/>
                    <a:pt x="492" y="153"/>
                    <a:pt x="534" y="171"/>
                  </a:cubicBezTo>
                  <a:cubicBezTo>
                    <a:pt x="543" y="174"/>
                    <a:pt x="551" y="175"/>
                    <a:pt x="559" y="175"/>
                  </a:cubicBezTo>
                  <a:cubicBezTo>
                    <a:pt x="633" y="175"/>
                    <a:pt x="660" y="52"/>
                    <a:pt x="577" y="25"/>
                  </a:cubicBezTo>
                  <a:cubicBezTo>
                    <a:pt x="529" y="9"/>
                    <a:pt x="480" y="1"/>
                    <a:pt x="43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1" name="Google Shape;850;p39">
              <a:extLst>
                <a:ext uri="{FF2B5EF4-FFF2-40B4-BE49-F238E27FC236}">
                  <a16:creationId xmlns:a16="http://schemas.microsoft.com/office/drawing/2014/main" id="{8D026813-AFCF-C040-99D3-87D82E218801}"/>
                </a:ext>
              </a:extLst>
            </p:cNvPr>
            <p:cNvSpPr/>
            <p:nvPr/>
          </p:nvSpPr>
          <p:spPr>
            <a:xfrm>
              <a:off x="5643417" y="3459612"/>
              <a:ext cx="155825" cy="127733"/>
            </a:xfrm>
            <a:custGeom>
              <a:avLst/>
              <a:gdLst/>
              <a:ahLst/>
              <a:cxnLst/>
              <a:rect l="l" t="t" r="r" b="b"/>
              <a:pathLst>
                <a:path w="1298" h="1064" extrusionOk="0">
                  <a:moveTo>
                    <a:pt x="759" y="0"/>
                  </a:moveTo>
                  <a:cubicBezTo>
                    <a:pt x="568" y="0"/>
                    <a:pt x="369" y="80"/>
                    <a:pt x="226" y="195"/>
                  </a:cubicBezTo>
                  <a:cubicBezTo>
                    <a:pt x="80" y="311"/>
                    <a:pt x="0" y="500"/>
                    <a:pt x="37" y="689"/>
                  </a:cubicBezTo>
                  <a:cubicBezTo>
                    <a:pt x="80" y="871"/>
                    <a:pt x="232" y="1017"/>
                    <a:pt x="415" y="1048"/>
                  </a:cubicBezTo>
                  <a:lnTo>
                    <a:pt x="433" y="1048"/>
                  </a:lnTo>
                  <a:cubicBezTo>
                    <a:pt x="476" y="1059"/>
                    <a:pt x="521" y="1064"/>
                    <a:pt x="565" y="1064"/>
                  </a:cubicBezTo>
                  <a:cubicBezTo>
                    <a:pt x="671" y="1064"/>
                    <a:pt x="779" y="1036"/>
                    <a:pt x="877" y="993"/>
                  </a:cubicBezTo>
                  <a:cubicBezTo>
                    <a:pt x="1036" y="920"/>
                    <a:pt x="1176" y="804"/>
                    <a:pt x="1237" y="640"/>
                  </a:cubicBezTo>
                  <a:cubicBezTo>
                    <a:pt x="1298" y="481"/>
                    <a:pt x="1273" y="299"/>
                    <a:pt x="1164" y="171"/>
                  </a:cubicBezTo>
                  <a:cubicBezTo>
                    <a:pt x="1056" y="50"/>
                    <a:pt x="911" y="0"/>
                    <a:pt x="75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2" name="Google Shape;851;p39">
              <a:extLst>
                <a:ext uri="{FF2B5EF4-FFF2-40B4-BE49-F238E27FC236}">
                  <a16:creationId xmlns:a16="http://schemas.microsoft.com/office/drawing/2014/main" id="{836A9C53-093C-0E4B-ABE9-C34220E197DA}"/>
                </a:ext>
              </a:extLst>
            </p:cNvPr>
            <p:cNvSpPr/>
            <p:nvPr/>
          </p:nvSpPr>
          <p:spPr>
            <a:xfrm>
              <a:off x="6052897" y="3353130"/>
              <a:ext cx="155825" cy="127733"/>
            </a:xfrm>
            <a:custGeom>
              <a:avLst/>
              <a:gdLst/>
              <a:ahLst/>
              <a:cxnLst/>
              <a:rect l="l" t="t" r="r" b="b"/>
              <a:pathLst>
                <a:path w="1298" h="1064" extrusionOk="0">
                  <a:moveTo>
                    <a:pt x="757" y="0"/>
                  </a:moveTo>
                  <a:cubicBezTo>
                    <a:pt x="567" y="0"/>
                    <a:pt x="368" y="78"/>
                    <a:pt x="226" y="193"/>
                  </a:cubicBezTo>
                  <a:cubicBezTo>
                    <a:pt x="79" y="315"/>
                    <a:pt x="0" y="497"/>
                    <a:pt x="37" y="686"/>
                  </a:cubicBezTo>
                  <a:cubicBezTo>
                    <a:pt x="79" y="875"/>
                    <a:pt x="232" y="1015"/>
                    <a:pt x="421" y="1046"/>
                  </a:cubicBezTo>
                  <a:cubicBezTo>
                    <a:pt x="421" y="1052"/>
                    <a:pt x="427" y="1052"/>
                    <a:pt x="433" y="1052"/>
                  </a:cubicBezTo>
                  <a:cubicBezTo>
                    <a:pt x="474" y="1060"/>
                    <a:pt x="514" y="1064"/>
                    <a:pt x="555" y="1064"/>
                  </a:cubicBezTo>
                  <a:cubicBezTo>
                    <a:pt x="666" y="1064"/>
                    <a:pt x="775" y="1035"/>
                    <a:pt x="877" y="991"/>
                  </a:cubicBezTo>
                  <a:cubicBezTo>
                    <a:pt x="1036" y="918"/>
                    <a:pt x="1176" y="802"/>
                    <a:pt x="1237" y="638"/>
                  </a:cubicBezTo>
                  <a:cubicBezTo>
                    <a:pt x="1298" y="479"/>
                    <a:pt x="1273" y="296"/>
                    <a:pt x="1164" y="169"/>
                  </a:cubicBezTo>
                  <a:cubicBezTo>
                    <a:pt x="1056" y="50"/>
                    <a:pt x="909" y="0"/>
                    <a:pt x="75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3" name="Google Shape;852;p39">
              <a:extLst>
                <a:ext uri="{FF2B5EF4-FFF2-40B4-BE49-F238E27FC236}">
                  <a16:creationId xmlns:a16="http://schemas.microsoft.com/office/drawing/2014/main" id="{78CB09E4-DC11-C341-83DF-F026E561234B}"/>
                </a:ext>
              </a:extLst>
            </p:cNvPr>
            <p:cNvSpPr/>
            <p:nvPr/>
          </p:nvSpPr>
          <p:spPr>
            <a:xfrm>
              <a:off x="5411366" y="2838491"/>
              <a:ext cx="174433" cy="244662"/>
            </a:xfrm>
            <a:custGeom>
              <a:avLst/>
              <a:gdLst/>
              <a:ahLst/>
              <a:cxnLst/>
              <a:rect l="l" t="t" r="r" b="b"/>
              <a:pathLst>
                <a:path w="1453" h="2038" extrusionOk="0">
                  <a:moveTo>
                    <a:pt x="1381" y="1"/>
                  </a:moveTo>
                  <a:cubicBezTo>
                    <a:pt x="1364" y="1"/>
                    <a:pt x="1346" y="9"/>
                    <a:pt x="1330" y="21"/>
                  </a:cubicBezTo>
                  <a:cubicBezTo>
                    <a:pt x="849" y="399"/>
                    <a:pt x="459" y="898"/>
                    <a:pt x="204" y="1459"/>
                  </a:cubicBezTo>
                  <a:cubicBezTo>
                    <a:pt x="130" y="1623"/>
                    <a:pt x="70" y="1788"/>
                    <a:pt x="15" y="1958"/>
                  </a:cubicBezTo>
                  <a:cubicBezTo>
                    <a:pt x="0" y="2006"/>
                    <a:pt x="40" y="2038"/>
                    <a:pt x="80" y="2038"/>
                  </a:cubicBezTo>
                  <a:cubicBezTo>
                    <a:pt x="106" y="2038"/>
                    <a:pt x="133" y="2023"/>
                    <a:pt x="143" y="1989"/>
                  </a:cubicBezTo>
                  <a:cubicBezTo>
                    <a:pt x="319" y="1416"/>
                    <a:pt x="630" y="886"/>
                    <a:pt x="1044" y="460"/>
                  </a:cubicBezTo>
                  <a:cubicBezTo>
                    <a:pt x="1160" y="332"/>
                    <a:pt x="1288" y="222"/>
                    <a:pt x="1422" y="113"/>
                  </a:cubicBezTo>
                  <a:cubicBezTo>
                    <a:pt x="1452" y="88"/>
                    <a:pt x="1446" y="46"/>
                    <a:pt x="1422" y="21"/>
                  </a:cubicBezTo>
                  <a:cubicBezTo>
                    <a:pt x="1410" y="7"/>
                    <a:pt x="1396" y="1"/>
                    <a:pt x="1381"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4" name="Google Shape;853;p39">
              <a:extLst>
                <a:ext uri="{FF2B5EF4-FFF2-40B4-BE49-F238E27FC236}">
                  <a16:creationId xmlns:a16="http://schemas.microsoft.com/office/drawing/2014/main" id="{93986833-69CB-5C4F-BBD8-83CA5175680E}"/>
                </a:ext>
              </a:extLst>
            </p:cNvPr>
            <p:cNvSpPr/>
            <p:nvPr/>
          </p:nvSpPr>
          <p:spPr>
            <a:xfrm>
              <a:off x="5925647" y="2743054"/>
              <a:ext cx="266991" cy="96520"/>
            </a:xfrm>
            <a:custGeom>
              <a:avLst/>
              <a:gdLst/>
              <a:ahLst/>
              <a:cxnLst/>
              <a:rect l="l" t="t" r="r" b="b"/>
              <a:pathLst>
                <a:path w="2224" h="804" extrusionOk="0">
                  <a:moveTo>
                    <a:pt x="86" y="0"/>
                  </a:moveTo>
                  <a:cubicBezTo>
                    <a:pt x="0" y="6"/>
                    <a:pt x="0" y="134"/>
                    <a:pt x="86" y="134"/>
                  </a:cubicBezTo>
                  <a:cubicBezTo>
                    <a:pt x="108" y="134"/>
                    <a:pt x="131" y="133"/>
                    <a:pt x="154" y="133"/>
                  </a:cubicBezTo>
                  <a:cubicBezTo>
                    <a:pt x="697" y="133"/>
                    <a:pt x="1232" y="273"/>
                    <a:pt x="1706" y="530"/>
                  </a:cubicBezTo>
                  <a:cubicBezTo>
                    <a:pt x="1852" y="609"/>
                    <a:pt x="1986" y="695"/>
                    <a:pt x="2114" y="792"/>
                  </a:cubicBezTo>
                  <a:cubicBezTo>
                    <a:pt x="2122" y="800"/>
                    <a:pt x="2132" y="803"/>
                    <a:pt x="2143" y="803"/>
                  </a:cubicBezTo>
                  <a:cubicBezTo>
                    <a:pt x="2167" y="803"/>
                    <a:pt x="2193" y="788"/>
                    <a:pt x="2205" y="768"/>
                  </a:cubicBezTo>
                  <a:cubicBezTo>
                    <a:pt x="2224" y="737"/>
                    <a:pt x="2205" y="701"/>
                    <a:pt x="2181" y="676"/>
                  </a:cubicBezTo>
                  <a:cubicBezTo>
                    <a:pt x="1712" y="323"/>
                    <a:pt x="1158" y="104"/>
                    <a:pt x="579" y="31"/>
                  </a:cubicBezTo>
                  <a:cubicBezTo>
                    <a:pt x="415" y="6"/>
                    <a:pt x="250" y="0"/>
                    <a:pt x="86"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75" name="Google Shape;854;p39">
              <a:extLst>
                <a:ext uri="{FF2B5EF4-FFF2-40B4-BE49-F238E27FC236}">
                  <a16:creationId xmlns:a16="http://schemas.microsoft.com/office/drawing/2014/main" id="{AB66B94E-2A95-8E41-AEA6-5F57F5361C0E}"/>
                </a:ext>
              </a:extLst>
            </p:cNvPr>
            <p:cNvSpPr/>
            <p:nvPr/>
          </p:nvSpPr>
          <p:spPr>
            <a:xfrm>
              <a:off x="5304885" y="3002594"/>
              <a:ext cx="132415" cy="132415"/>
            </a:xfrm>
            <a:custGeom>
              <a:avLst/>
              <a:gdLst/>
              <a:ahLst/>
              <a:cxnLst/>
              <a:rect l="l" t="t" r="r" b="b"/>
              <a:pathLst>
                <a:path w="1103" h="1103" extrusionOk="0">
                  <a:moveTo>
                    <a:pt x="555" y="0"/>
                  </a:moveTo>
                  <a:cubicBezTo>
                    <a:pt x="250" y="0"/>
                    <a:pt x="0" y="250"/>
                    <a:pt x="0" y="549"/>
                  </a:cubicBezTo>
                  <a:cubicBezTo>
                    <a:pt x="0" y="853"/>
                    <a:pt x="250" y="1103"/>
                    <a:pt x="555" y="1103"/>
                  </a:cubicBezTo>
                  <a:cubicBezTo>
                    <a:pt x="853" y="1103"/>
                    <a:pt x="1103" y="853"/>
                    <a:pt x="1103" y="549"/>
                  </a:cubicBezTo>
                  <a:cubicBezTo>
                    <a:pt x="1103" y="250"/>
                    <a:pt x="853" y="0"/>
                    <a:pt x="55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6" name="Google Shape;855;p39">
              <a:extLst>
                <a:ext uri="{FF2B5EF4-FFF2-40B4-BE49-F238E27FC236}">
                  <a16:creationId xmlns:a16="http://schemas.microsoft.com/office/drawing/2014/main" id="{A6A02EBD-1B14-8047-BF59-78ABEEE65541}"/>
                </a:ext>
              </a:extLst>
            </p:cNvPr>
            <p:cNvSpPr/>
            <p:nvPr/>
          </p:nvSpPr>
          <p:spPr>
            <a:xfrm>
              <a:off x="6041853" y="2669945"/>
              <a:ext cx="131815" cy="131695"/>
            </a:xfrm>
            <a:custGeom>
              <a:avLst/>
              <a:gdLst/>
              <a:ahLst/>
              <a:cxnLst/>
              <a:rect l="l" t="t" r="r" b="b"/>
              <a:pathLst>
                <a:path w="1098" h="1097" extrusionOk="0">
                  <a:moveTo>
                    <a:pt x="549" y="0"/>
                  </a:moveTo>
                  <a:cubicBezTo>
                    <a:pt x="245" y="0"/>
                    <a:pt x="1" y="244"/>
                    <a:pt x="1" y="548"/>
                  </a:cubicBezTo>
                  <a:cubicBezTo>
                    <a:pt x="1" y="853"/>
                    <a:pt x="245" y="1096"/>
                    <a:pt x="549" y="1096"/>
                  </a:cubicBezTo>
                  <a:cubicBezTo>
                    <a:pt x="854" y="1096"/>
                    <a:pt x="1097" y="853"/>
                    <a:pt x="1097" y="548"/>
                  </a:cubicBezTo>
                  <a:cubicBezTo>
                    <a:pt x="1097" y="244"/>
                    <a:pt x="854" y="0"/>
                    <a:pt x="549"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7" name="Google Shape;856;p39">
              <a:extLst>
                <a:ext uri="{FF2B5EF4-FFF2-40B4-BE49-F238E27FC236}">
                  <a16:creationId xmlns:a16="http://schemas.microsoft.com/office/drawing/2014/main" id="{EE7DECE5-2C24-A045-8164-542591A5C6C5}"/>
                </a:ext>
              </a:extLst>
            </p:cNvPr>
            <p:cNvSpPr/>
            <p:nvPr/>
          </p:nvSpPr>
          <p:spPr>
            <a:xfrm>
              <a:off x="6123125" y="2726968"/>
              <a:ext cx="132415" cy="131695"/>
            </a:xfrm>
            <a:custGeom>
              <a:avLst/>
              <a:gdLst/>
              <a:ahLst/>
              <a:cxnLst/>
              <a:rect l="l" t="t" r="r" b="b"/>
              <a:pathLst>
                <a:path w="1103" h="1097" extrusionOk="0">
                  <a:moveTo>
                    <a:pt x="548" y="0"/>
                  </a:moveTo>
                  <a:cubicBezTo>
                    <a:pt x="250" y="0"/>
                    <a:pt x="0" y="244"/>
                    <a:pt x="0" y="548"/>
                  </a:cubicBezTo>
                  <a:cubicBezTo>
                    <a:pt x="0" y="853"/>
                    <a:pt x="250" y="1097"/>
                    <a:pt x="548" y="1097"/>
                  </a:cubicBezTo>
                  <a:cubicBezTo>
                    <a:pt x="853" y="1097"/>
                    <a:pt x="1103" y="853"/>
                    <a:pt x="1103" y="548"/>
                  </a:cubicBezTo>
                  <a:cubicBezTo>
                    <a:pt x="1103" y="244"/>
                    <a:pt x="853" y="0"/>
                    <a:pt x="54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8" name="Google Shape;857;p39">
              <a:extLst>
                <a:ext uri="{FF2B5EF4-FFF2-40B4-BE49-F238E27FC236}">
                  <a16:creationId xmlns:a16="http://schemas.microsoft.com/office/drawing/2014/main" id="{905D74BF-7287-9F4F-B40A-2F6E2145C80F}"/>
                </a:ext>
              </a:extLst>
            </p:cNvPr>
            <p:cNvSpPr/>
            <p:nvPr/>
          </p:nvSpPr>
          <p:spPr>
            <a:xfrm>
              <a:off x="5336337" y="2895153"/>
              <a:ext cx="131695" cy="131695"/>
            </a:xfrm>
            <a:custGeom>
              <a:avLst/>
              <a:gdLst/>
              <a:ahLst/>
              <a:cxnLst/>
              <a:rect l="l" t="t" r="r" b="b"/>
              <a:pathLst>
                <a:path w="1097" h="1097" extrusionOk="0">
                  <a:moveTo>
                    <a:pt x="548" y="0"/>
                  </a:moveTo>
                  <a:cubicBezTo>
                    <a:pt x="244" y="0"/>
                    <a:pt x="0" y="244"/>
                    <a:pt x="0" y="548"/>
                  </a:cubicBezTo>
                  <a:cubicBezTo>
                    <a:pt x="0" y="853"/>
                    <a:pt x="244" y="1096"/>
                    <a:pt x="548" y="1096"/>
                  </a:cubicBezTo>
                  <a:cubicBezTo>
                    <a:pt x="853" y="1096"/>
                    <a:pt x="1097" y="853"/>
                    <a:pt x="1097" y="548"/>
                  </a:cubicBezTo>
                  <a:cubicBezTo>
                    <a:pt x="1097" y="244"/>
                    <a:pt x="853" y="0"/>
                    <a:pt x="54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79" name="Google Shape;858;p39">
              <a:extLst>
                <a:ext uri="{FF2B5EF4-FFF2-40B4-BE49-F238E27FC236}">
                  <a16:creationId xmlns:a16="http://schemas.microsoft.com/office/drawing/2014/main" id="{9B40EFCE-2557-714C-BD35-4E5F80A16B5D}"/>
                </a:ext>
              </a:extLst>
            </p:cNvPr>
            <p:cNvSpPr/>
            <p:nvPr/>
          </p:nvSpPr>
          <p:spPr>
            <a:xfrm>
              <a:off x="5979068" y="3630678"/>
              <a:ext cx="174072" cy="140458"/>
            </a:xfrm>
            <a:custGeom>
              <a:avLst/>
              <a:gdLst/>
              <a:ahLst/>
              <a:cxnLst/>
              <a:rect l="l" t="t" r="r" b="b"/>
              <a:pathLst>
                <a:path w="1450" h="1170" extrusionOk="0">
                  <a:moveTo>
                    <a:pt x="1121" y="1"/>
                  </a:moveTo>
                  <a:lnTo>
                    <a:pt x="0" y="488"/>
                  </a:lnTo>
                  <a:lnTo>
                    <a:pt x="274" y="1121"/>
                  </a:lnTo>
                  <a:cubicBezTo>
                    <a:pt x="274" y="1121"/>
                    <a:pt x="416" y="1170"/>
                    <a:pt x="618" y="1170"/>
                  </a:cubicBezTo>
                  <a:cubicBezTo>
                    <a:pt x="856" y="1170"/>
                    <a:pt x="1179" y="1102"/>
                    <a:pt x="1450" y="805"/>
                  </a:cubicBezTo>
                  <a:lnTo>
                    <a:pt x="1121" y="1"/>
                  </a:lnTo>
                  <a:close/>
                </a:path>
              </a:pathLst>
            </a:custGeom>
            <a:solidFill>
              <a:schemeClr val="accent1"/>
            </a:solidFill>
            <a:ln>
              <a:noFill/>
            </a:ln>
          </p:spPr>
          <p:txBody>
            <a:bodyPr spcFirstLastPara="1" wrap="square" lIns="91425" tIns="91425" rIns="91425" bIns="91425" anchor="ctr" anchorCtr="0">
              <a:noAutofit/>
            </a:bodyPr>
            <a:lstStyle/>
            <a:p>
              <a:endParaRPr/>
            </a:p>
          </p:txBody>
        </p:sp>
        <p:sp>
          <p:nvSpPr>
            <p:cNvPr id="80" name="Google Shape;859;p39">
              <a:extLst>
                <a:ext uri="{FF2B5EF4-FFF2-40B4-BE49-F238E27FC236}">
                  <a16:creationId xmlns:a16="http://schemas.microsoft.com/office/drawing/2014/main" id="{DF62634B-E507-3349-AAA4-49710ECEC606}"/>
                </a:ext>
              </a:extLst>
            </p:cNvPr>
            <p:cNvSpPr/>
            <p:nvPr/>
          </p:nvSpPr>
          <p:spPr>
            <a:xfrm>
              <a:off x="5859862" y="3723714"/>
              <a:ext cx="566036" cy="308408"/>
            </a:xfrm>
            <a:custGeom>
              <a:avLst/>
              <a:gdLst/>
              <a:ahLst/>
              <a:cxnLst/>
              <a:rect l="l" t="t" r="r" b="b"/>
              <a:pathLst>
                <a:path w="4715" h="2569" extrusionOk="0">
                  <a:moveTo>
                    <a:pt x="2801" y="1"/>
                  </a:moveTo>
                  <a:cubicBezTo>
                    <a:pt x="2582" y="1"/>
                    <a:pt x="2443" y="30"/>
                    <a:pt x="2443" y="30"/>
                  </a:cubicBezTo>
                  <a:cubicBezTo>
                    <a:pt x="2091" y="312"/>
                    <a:pt x="1718" y="365"/>
                    <a:pt x="1489" y="365"/>
                  </a:cubicBezTo>
                  <a:cubicBezTo>
                    <a:pt x="1353" y="365"/>
                    <a:pt x="1267" y="346"/>
                    <a:pt x="1267" y="346"/>
                  </a:cubicBezTo>
                  <a:cubicBezTo>
                    <a:pt x="189" y="913"/>
                    <a:pt x="0" y="2484"/>
                    <a:pt x="0" y="2484"/>
                  </a:cubicBezTo>
                  <a:cubicBezTo>
                    <a:pt x="323" y="2543"/>
                    <a:pt x="634" y="2569"/>
                    <a:pt x="931" y="2569"/>
                  </a:cubicBezTo>
                  <a:cubicBezTo>
                    <a:pt x="3229" y="2569"/>
                    <a:pt x="4715" y="1016"/>
                    <a:pt x="4715" y="1016"/>
                  </a:cubicBezTo>
                  <a:cubicBezTo>
                    <a:pt x="4129" y="138"/>
                    <a:pt x="3277" y="1"/>
                    <a:pt x="2801"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grpSp>
      <p:pic>
        <p:nvPicPr>
          <p:cNvPr id="81" name="Picture 80">
            <a:extLst>
              <a:ext uri="{FF2B5EF4-FFF2-40B4-BE49-F238E27FC236}">
                <a16:creationId xmlns:a16="http://schemas.microsoft.com/office/drawing/2014/main" id="{99AEA8A8-A762-0643-83A8-B43C2B155E3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406" b="97351" l="10000" r="89111"/>
                    </a14:imgEffect>
                  </a14:imgLayer>
                </a14:imgProps>
              </a:ext>
            </a:extLst>
          </a:blip>
          <a:srcRect l="15286"/>
          <a:stretch/>
        </p:blipFill>
        <p:spPr>
          <a:xfrm>
            <a:off x="2229433" y="1514747"/>
            <a:ext cx="1061146" cy="1295375"/>
          </a:xfrm>
          <a:prstGeom prst="rect">
            <a:avLst/>
          </a:prstGeom>
        </p:spPr>
      </p:pic>
      <p:pic>
        <p:nvPicPr>
          <p:cNvPr id="82" name="Picture 81">
            <a:extLst>
              <a:ext uri="{FF2B5EF4-FFF2-40B4-BE49-F238E27FC236}">
                <a16:creationId xmlns:a16="http://schemas.microsoft.com/office/drawing/2014/main" id="{CB922F24-D496-414C-9450-9997E635F334}"/>
              </a:ext>
            </a:extLst>
          </p:cNvPr>
          <p:cNvPicPr>
            <a:picLocks noChangeAspect="1"/>
          </p:cNvPicPr>
          <p:nvPr/>
        </p:nvPicPr>
        <p:blipFill rotWithShape="1">
          <a:blip r:embed="rId5">
            <a:extLst>
              <a:ext uri="{BEBA8EAE-BF5A-486C-A8C5-ECC9F3942E4B}">
                <a14:imgProps xmlns:a14="http://schemas.microsoft.com/office/drawing/2010/main">
                  <a14:imgLayer r:embed="rId7">
                    <a14:imgEffect>
                      <a14:backgroundRemoval t="3406" b="97351" l="10000" r="89111"/>
                    </a14:imgEffect>
                  </a14:imgLayer>
                </a14:imgProps>
              </a:ext>
            </a:extLst>
          </a:blip>
          <a:srcRect l="17568"/>
          <a:stretch/>
        </p:blipFill>
        <p:spPr>
          <a:xfrm>
            <a:off x="3284579" y="1562282"/>
            <a:ext cx="1002990" cy="1258275"/>
          </a:xfrm>
          <a:prstGeom prst="rect">
            <a:avLst/>
          </a:prstGeom>
        </p:spPr>
      </p:pic>
      <p:pic>
        <p:nvPicPr>
          <p:cNvPr id="83" name="Picture 82">
            <a:extLst>
              <a:ext uri="{FF2B5EF4-FFF2-40B4-BE49-F238E27FC236}">
                <a16:creationId xmlns:a16="http://schemas.microsoft.com/office/drawing/2014/main" id="{C32E5478-2331-5D44-A9AB-3CB6891D4DEB}"/>
              </a:ext>
            </a:extLst>
          </p:cNvPr>
          <p:cNvPicPr>
            <a:picLocks noChangeAspect="1"/>
          </p:cNvPicPr>
          <p:nvPr/>
        </p:nvPicPr>
        <p:blipFill rotWithShape="1">
          <a:blip r:embed="rId5">
            <a:extLst>
              <a:ext uri="{BEBA8EAE-BF5A-486C-A8C5-ECC9F3942E4B}">
                <a14:imgProps xmlns:a14="http://schemas.microsoft.com/office/drawing/2010/main">
                  <a14:imgLayer r:embed="rId8">
                    <a14:imgEffect>
                      <a14:backgroundRemoval t="3406" b="97351" l="10000" r="89111"/>
                    </a14:imgEffect>
                  </a14:imgLayer>
                </a14:imgProps>
              </a:ext>
            </a:extLst>
          </a:blip>
          <a:srcRect l="15706"/>
          <a:stretch/>
        </p:blipFill>
        <p:spPr>
          <a:xfrm>
            <a:off x="4286684" y="1536648"/>
            <a:ext cx="1053957" cy="1293013"/>
          </a:xfrm>
          <a:prstGeom prst="rect">
            <a:avLst/>
          </a:prstGeom>
        </p:spPr>
      </p:pic>
      <p:pic>
        <p:nvPicPr>
          <p:cNvPr id="89" name="Picture 88">
            <a:extLst>
              <a:ext uri="{FF2B5EF4-FFF2-40B4-BE49-F238E27FC236}">
                <a16:creationId xmlns:a16="http://schemas.microsoft.com/office/drawing/2014/main" id="{BEA4BB61-92F1-4506-B0AC-75F6A5F2E33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910" b="90691" l="6156" r="99700">
                        <a14:foregroundMark x1="76426" y1="42943" x2="78979" y2="50751"/>
                        <a14:foregroundMark x1="95946" y1="40991" x2="92793" y2="43243"/>
                        <a14:foregroundMark x1="86637" y1="68468" x2="87688" y2="72372"/>
                        <a14:foregroundMark x1="86637" y1="67267" x2="88138" y2="71171"/>
                        <a14:foregroundMark x1="24925" y1="28078" x2="26276" y2="57958"/>
                        <a14:foregroundMark x1="29279" y1="43994" x2="33634" y2="52402"/>
                        <a14:foregroundMark x1="36937" y1="54805" x2="30030" y2="65766"/>
                        <a14:foregroundMark x1="30030" y1="65766" x2="19820" y2="71171"/>
                        <a14:foregroundMark x1="19820" y1="71171" x2="19670" y2="71171"/>
                        <a14:foregroundMark x1="6456" y1="81682" x2="10661" y2="88438"/>
                        <a14:foregroundMark x1="63213" y1="90390" x2="64865" y2="90691"/>
                        <a14:foregroundMark x1="99399" y1="40390" x2="99700" y2="40390"/>
                        <a14:foregroundMark x1="6156" y1="85586" x2="7958" y2="87838"/>
                        <a14:foregroundMark x1="18919" y1="26276" x2="22222" y2="30330"/>
                        <a14:foregroundMark x1="25225" y1="25075" x2="29429" y2="31682"/>
                      </a14:backgroundRemoval>
                    </a14:imgEffect>
                    <a14:imgEffect>
                      <a14:saturation sat="400000"/>
                    </a14:imgEffect>
                  </a14:imgLayer>
                </a14:imgProps>
              </a:ext>
            </a:extLst>
          </a:blip>
          <a:stretch>
            <a:fillRect/>
          </a:stretch>
        </p:blipFill>
        <p:spPr>
          <a:xfrm flipH="1">
            <a:off x="39264" y="2703389"/>
            <a:ext cx="2673359" cy="2673359"/>
          </a:xfrm>
          <a:prstGeom prst="rect">
            <a:avLst/>
          </a:prstGeom>
          <a:ln>
            <a:noFill/>
          </a:ln>
          <a:effectLst>
            <a:outerShdw blurRad="292100" dist="139700" dir="2700000" algn="tl" rotWithShape="0">
              <a:srgbClr val="333333">
                <a:alpha val="65000"/>
              </a:srgbClr>
            </a:outerShdw>
          </a:effectLst>
        </p:spPr>
      </p:pic>
      <p:grpSp>
        <p:nvGrpSpPr>
          <p:cNvPr id="91" name="Group 90"/>
          <p:cNvGrpSpPr/>
          <p:nvPr/>
        </p:nvGrpSpPr>
        <p:grpSpPr>
          <a:xfrm>
            <a:off x="5098089" y="3341906"/>
            <a:ext cx="1641527" cy="1267176"/>
            <a:chOff x="5486722" y="3366788"/>
            <a:chExt cx="1641527" cy="1267176"/>
          </a:xfrm>
        </p:grpSpPr>
        <p:sp>
          <p:nvSpPr>
            <p:cNvPr id="92" name="Heart 91"/>
            <p:cNvSpPr/>
            <p:nvPr/>
          </p:nvSpPr>
          <p:spPr>
            <a:xfrm>
              <a:off x="5486722" y="3366788"/>
              <a:ext cx="1504633" cy="1267176"/>
            </a:xfrm>
            <a:prstGeom prst="hear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3" name="TextBox 92"/>
            <p:cNvSpPr txBox="1"/>
            <p:nvPr/>
          </p:nvSpPr>
          <p:spPr>
            <a:xfrm>
              <a:off x="5498493" y="3550315"/>
              <a:ext cx="1629756" cy="523220"/>
            </a:xfrm>
            <a:prstGeom prst="rect">
              <a:avLst/>
            </a:prstGeom>
            <a:noFill/>
          </p:spPr>
          <p:txBody>
            <a:bodyPr wrap="square" rtlCol="0">
              <a:spAutoFit/>
            </a:bodyPr>
            <a:lstStyle/>
            <a:p>
              <a:r>
                <a:rPr lang="en-US" sz="2800" b="1">
                  <a:solidFill>
                    <a:srgbClr val="FF0000"/>
                  </a:solidFill>
                  <a:latin typeface="Comic Sans MS" panose="030F0702030302020204" pitchFamily="66" charset="0"/>
                </a:rPr>
                <a:t>4 stars</a:t>
              </a:r>
            </a:p>
          </p:txBody>
        </p:sp>
      </p:grpSp>
      <p:grpSp>
        <p:nvGrpSpPr>
          <p:cNvPr id="94" name="Group 93"/>
          <p:cNvGrpSpPr/>
          <p:nvPr/>
        </p:nvGrpSpPr>
        <p:grpSpPr>
          <a:xfrm>
            <a:off x="379781" y="488849"/>
            <a:ext cx="1191476" cy="1146739"/>
            <a:chOff x="2165854" y="622654"/>
            <a:chExt cx="1191476" cy="1146739"/>
          </a:xfrm>
        </p:grpSpPr>
        <p:pic>
          <p:nvPicPr>
            <p:cNvPr id="95" name="Picture 94"/>
            <p:cNvPicPr>
              <a:picLocks noChangeAspect="1"/>
            </p:cNvPicPr>
            <p:nvPr/>
          </p:nvPicPr>
          <p:blipFill rotWithShape="1">
            <a:blip r:embed="rId11">
              <a:extLst>
                <a:ext uri="{BEBA8EAE-BF5A-486C-A8C5-ECC9F3942E4B}">
                  <a14:imgProps xmlns:a14="http://schemas.microsoft.com/office/drawing/2010/main">
                    <a14:imgLayer r:embed="rId12">
                      <a14:imgEffect>
                        <a14:backgroundRemoval t="0" b="100000" l="10000" r="90000"/>
                      </a14:imgEffect>
                    </a14:imgLayer>
                  </a14:imgProps>
                </a:ext>
                <a:ext uri="{28A0092B-C50C-407E-A947-70E740481C1C}">
                  <a14:useLocalDpi xmlns:a14="http://schemas.microsoft.com/office/drawing/2010/main" val="0"/>
                </a:ext>
              </a:extLst>
            </a:blip>
            <a:srcRect l="15713" r="15713"/>
            <a:stretch/>
          </p:blipFill>
          <p:spPr>
            <a:xfrm>
              <a:off x="2165854" y="622654"/>
              <a:ext cx="1191476" cy="1146739"/>
            </a:xfrm>
            <a:prstGeom prst="rect">
              <a:avLst/>
            </a:prstGeom>
          </p:spPr>
        </p:pic>
        <p:sp>
          <p:nvSpPr>
            <p:cNvPr id="96" name="TextBox 95"/>
            <p:cNvSpPr txBox="1"/>
            <p:nvPr/>
          </p:nvSpPr>
          <p:spPr>
            <a:xfrm>
              <a:off x="2506119" y="961031"/>
              <a:ext cx="724448" cy="400110"/>
            </a:xfrm>
            <a:prstGeom prst="rect">
              <a:avLst/>
            </a:prstGeom>
            <a:noFill/>
          </p:spPr>
          <p:txBody>
            <a:bodyPr wrap="square" rtlCol="0">
              <a:spAutoFit/>
            </a:bodyPr>
            <a:lstStyle/>
            <a:p>
              <a:r>
                <a:rPr lang="en-US" sz="2000" b="1">
                  <a:solidFill>
                    <a:srgbClr val="FF0000"/>
                  </a:solidFill>
                </a:rPr>
                <a:t>07</a:t>
              </a:r>
            </a:p>
          </p:txBody>
        </p:sp>
      </p:grpSp>
      <p:pic>
        <p:nvPicPr>
          <p:cNvPr id="85" name="Picture 84">
            <a:extLst>
              <a:ext uri="{FF2B5EF4-FFF2-40B4-BE49-F238E27FC236}">
                <a16:creationId xmlns:a16="http://schemas.microsoft.com/office/drawing/2014/main" id="{77288C4A-6247-4C91-B74B-A38CDBD71BEE}"/>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8102399" y="100021"/>
            <a:ext cx="977681" cy="468779"/>
          </a:xfrm>
          <a:prstGeom prst="rect">
            <a:avLst/>
          </a:prstGeom>
        </p:spPr>
      </p:pic>
    </p:spTree>
    <p:extLst>
      <p:ext uri="{BB962C8B-B14F-4D97-AF65-F5344CB8AC3E}">
        <p14:creationId xmlns:p14="http://schemas.microsoft.com/office/powerpoint/2010/main" val="2931511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barn(inVertical)">
                                      <p:cBhvr>
                                        <p:cTn id="7" dur="500"/>
                                        <p:tgtEl>
                                          <p:spTgt spid="91"/>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81"/>
                    </p:tgtEl>
                  </p:cond>
                </p:stCondLst>
                <p:endSync evt="end" delay="0">
                  <p:rtn val="all"/>
                </p:endSync>
                <p:childTnLst>
                  <p:par>
                    <p:cTn id="9" fill="hold">
                      <p:stCondLst>
                        <p:cond delay="0"/>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81"/>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81"/>
                  </p:tgtEl>
                </p:cond>
              </p:nextCondLst>
            </p:seq>
            <p:seq concurrent="1" nextAc="seek">
              <p:cTn id="13" restart="whenNotActive" fill="hold" evtFilter="cancelBubble" nodeType="interactiveSeq">
                <p:stCondLst>
                  <p:cond evt="onClick" delay="0">
                    <p:tgtEl>
                      <p:spTgt spid="82"/>
                    </p:tgtEl>
                  </p:cond>
                </p:stCondLst>
                <p:endSync evt="end" delay="0">
                  <p:rtn val="all"/>
                </p:endSync>
                <p:childTnLst>
                  <p:par>
                    <p:cTn id="14" fill="hold">
                      <p:stCondLst>
                        <p:cond delay="0"/>
                      </p:stCondLst>
                      <p:childTnLst>
                        <p:par>
                          <p:cTn id="15" fill="hold">
                            <p:stCondLst>
                              <p:cond delay="0"/>
                            </p:stCondLst>
                            <p:childTnLst>
                              <p:par>
                                <p:cTn id="16" presetID="1" presetClass="exit" presetSubtype="0" fill="hold" nodeType="clickEffect">
                                  <p:stCondLst>
                                    <p:cond delay="0"/>
                                  </p:stCondLst>
                                  <p:childTnLst>
                                    <p:set>
                                      <p:cBhvr>
                                        <p:cTn id="17" dur="1" fill="hold">
                                          <p:stCondLst>
                                            <p:cond delay="0"/>
                                          </p:stCondLst>
                                        </p:cTn>
                                        <p:tgtEl>
                                          <p:spTgt spid="82"/>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82"/>
                  </p:tgtEl>
                </p:cond>
              </p:nextCondLst>
            </p:seq>
            <p:seq concurrent="1" nextAc="seek">
              <p:cTn id="18" restart="whenNotActive" fill="hold" evtFilter="cancelBubble" nodeType="interactiveSeq">
                <p:stCondLst>
                  <p:cond evt="onClick" delay="0">
                    <p:tgtEl>
                      <p:spTgt spid="83"/>
                    </p:tgtEl>
                  </p:cond>
                </p:stCondLst>
                <p:endSync evt="end" delay="0">
                  <p:rtn val="all"/>
                </p:endSync>
                <p:childTnLst>
                  <p:par>
                    <p:cTn id="19" fill="hold">
                      <p:stCondLst>
                        <p:cond delay="0"/>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83"/>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83"/>
                  </p:tgtEl>
                </p:cond>
              </p:nextCondLst>
            </p:seq>
          </p:childTnLst>
        </p:cTn>
      </p:par>
    </p:tnLst>
  </p:timing>
</p:sld>
</file>

<file path=ppt/theme/theme1.xml><?xml version="1.0" encoding="utf-8"?>
<a:theme xmlns:a="http://schemas.openxmlformats.org/drawingml/2006/main" name="Science Subject for Elementary - 3rd Grade: Physical, Life, and Earth by Slidesgo">
  <a:themeElements>
    <a:clrScheme name="Simple Light">
      <a:dk1>
        <a:srgbClr val="1C0505"/>
      </a:dk1>
      <a:lt1>
        <a:srgbClr val="5A1D1D"/>
      </a:lt1>
      <a:dk2>
        <a:srgbClr val="FFFFFF"/>
      </a:dk2>
      <a:lt2>
        <a:srgbClr val="FF6D5D"/>
      </a:lt2>
      <a:accent1>
        <a:srgbClr val="FFB348"/>
      </a:accent1>
      <a:accent2>
        <a:srgbClr val="F9EFD2"/>
      </a:accent2>
      <a:accent3>
        <a:srgbClr val="98DB7D"/>
      </a:accent3>
      <a:accent4>
        <a:srgbClr val="00A165"/>
      </a:accent4>
      <a:accent5>
        <a:srgbClr val="00D9F6"/>
      </a:accent5>
      <a:accent6>
        <a:srgbClr val="B8E5F4"/>
      </a:accent6>
      <a:hlink>
        <a:srgbClr val="1C050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第一PPT，www.1ppt.com">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www.jp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jdbofdrq">
      <a:majorFont>
        <a:latin typeface="微软雅黑" panose="020F0302020204030204"/>
        <a:ea typeface="义启小魏楷"/>
        <a:cs typeface=""/>
      </a:majorFont>
      <a:minorFont>
        <a:latin typeface="微软雅黑" panose="020F0502020204030204"/>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Día del Niño by Slidesgo">
  <a:themeElements>
    <a:clrScheme name="Simple Light">
      <a:dk1>
        <a:srgbClr val="413554"/>
      </a:dk1>
      <a:lt1>
        <a:srgbClr val="FFFFFF"/>
      </a:lt1>
      <a:dk2>
        <a:srgbClr val="6EB0A1"/>
      </a:dk2>
      <a:lt2>
        <a:srgbClr val="FFEEC9"/>
      </a:lt2>
      <a:accent1>
        <a:srgbClr val="F19E87"/>
      </a:accent1>
      <a:accent2>
        <a:srgbClr val="EE7D98"/>
      </a:accent2>
      <a:accent3>
        <a:srgbClr val="F5C05C"/>
      </a:accent3>
      <a:accent4>
        <a:srgbClr val="895B5B"/>
      </a:accent4>
      <a:accent5>
        <a:srgbClr val="CCB59F"/>
      </a:accent5>
      <a:accent6>
        <a:srgbClr val="B1DDD2"/>
      </a:accent6>
      <a:hlink>
        <a:srgbClr val="4135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5530</TotalTime>
  <Words>417</Words>
  <Application>Microsoft Office PowerPoint</Application>
  <PresentationFormat>On-screen Show (16:9)</PresentationFormat>
  <Paragraphs>129</Paragraphs>
  <Slides>26</Slides>
  <Notes>14</Notes>
  <HiddenSlides>0</HiddenSlides>
  <MMClips>2</MMClips>
  <ScaleCrop>false</ScaleCrop>
  <HeadingPairs>
    <vt:vector size="6" baseType="variant">
      <vt:variant>
        <vt:lpstr>Fonts Used</vt:lpstr>
      </vt:variant>
      <vt:variant>
        <vt:i4>16</vt:i4>
      </vt:variant>
      <vt:variant>
        <vt:lpstr>Theme</vt:lpstr>
      </vt:variant>
      <vt:variant>
        <vt:i4>6</vt:i4>
      </vt:variant>
      <vt:variant>
        <vt:lpstr>Slide Titles</vt:lpstr>
      </vt:variant>
      <vt:variant>
        <vt:i4>26</vt:i4>
      </vt:variant>
    </vt:vector>
  </HeadingPairs>
  <TitlesOfParts>
    <vt:vector size="48" baseType="lpstr">
      <vt:lpstr>Arial</vt:lpstr>
      <vt:lpstr>Life Savers</vt:lpstr>
      <vt:lpstr>Fredoka One</vt:lpstr>
      <vt:lpstr>Gill Sans Ultra Bold</vt:lpstr>
      <vt:lpstr>微软雅黑</vt:lpstr>
      <vt:lpstr>Calibri</vt:lpstr>
      <vt:lpstr>Comic Sans MS</vt:lpstr>
      <vt:lpstr>Myriad Pro</vt:lpstr>
      <vt:lpstr>Quicksand SemiBold</vt:lpstr>
      <vt:lpstr>Life Savers ExtraBold</vt:lpstr>
      <vt:lpstr>Bebas Neue</vt:lpstr>
      <vt:lpstr>Calibri Light</vt:lpstr>
      <vt:lpstr>黑体</vt:lpstr>
      <vt:lpstr>KaiTi</vt:lpstr>
      <vt:lpstr>Quicksand</vt:lpstr>
      <vt:lpstr>Raleway</vt:lpstr>
      <vt:lpstr>Science Subject for Elementary - 3rd Grade: Physical, Life, and Earth by Slidesgo</vt:lpstr>
      <vt:lpstr>7_Office Theme</vt:lpstr>
      <vt:lpstr>第一PPT，www.1ppt.com</vt:lpstr>
      <vt:lpstr>2_www.jpppt.com</vt:lpstr>
      <vt:lpstr>Office Theme</vt:lpstr>
      <vt:lpstr>Día del Niño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Trần Văn Phú</dc:creator>
  <cp:lastModifiedBy>Thành Trung Nguyễn</cp:lastModifiedBy>
  <cp:revision>437</cp:revision>
  <dcterms:modified xsi:type="dcterms:W3CDTF">2024-07-12T01:37:56Z</dcterms:modified>
</cp:coreProperties>
</file>