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8"/>
  </p:notesMasterIdLst>
  <p:sldIdLst>
    <p:sldId id="282" r:id="rId4"/>
    <p:sldId id="276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77" r:id="rId14"/>
    <p:sldId id="264" r:id="rId15"/>
    <p:sldId id="265" r:id="rId16"/>
    <p:sldId id="266" r:id="rId17"/>
    <p:sldId id="267" r:id="rId18"/>
    <p:sldId id="278" r:id="rId19"/>
    <p:sldId id="268" r:id="rId20"/>
    <p:sldId id="269" r:id="rId21"/>
    <p:sldId id="274" r:id="rId22"/>
    <p:sldId id="270" r:id="rId23"/>
    <p:sldId id="275" r:id="rId24"/>
    <p:sldId id="273" r:id="rId25"/>
    <p:sldId id="271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9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54436-2D82-402A-BDA3-50A3B536FDF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8B721-1110-4FDF-932D-48211E240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93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963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24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025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33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08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71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3570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7399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6723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5071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1082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9245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1212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4341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32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6837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8055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9952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661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366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167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619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873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311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30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4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8/9/2024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279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30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15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5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06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1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5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64578-6C4C-46DD-A0C0-A45056E959B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07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6063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microsoft.com/office/2007/relationships/hdphoto" Target="../media/hdphoto14.wdp"/><Relationship Id="rId21" Type="http://schemas.openxmlformats.org/officeDocument/2006/relationships/image" Target="../media/image12.png"/><Relationship Id="rId34" Type="http://schemas.microsoft.com/office/2007/relationships/hdphoto" Target="../media/hdphoto13.wdp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6.png"/><Relationship Id="rId41" Type="http://schemas.openxmlformats.org/officeDocument/2006/relationships/image" Target="../media/image24.jpe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9.wdp"/><Relationship Id="rId32" Type="http://schemas.openxmlformats.org/officeDocument/2006/relationships/image" Target="../media/image18.png"/><Relationship Id="rId37" Type="http://schemas.openxmlformats.org/officeDocument/2006/relationships/image" Target="../media/image22.gif"/><Relationship Id="rId40" Type="http://schemas.openxmlformats.org/officeDocument/2006/relationships/image" Target="../media/image1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microsoft.com/office/2007/relationships/hdphoto" Target="../media/hdphoto11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11.png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5.png"/><Relationship Id="rId30" Type="http://schemas.openxmlformats.org/officeDocument/2006/relationships/image" Target="../media/image17.png"/><Relationship Id="rId35" Type="http://schemas.openxmlformats.org/officeDocument/2006/relationships/image" Target="../media/image20.emf"/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12" Type="http://schemas.microsoft.com/office/2007/relationships/hdphoto" Target="../media/hdphoto3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9.png"/><Relationship Id="rId38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33.png"/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gif"/><Relationship Id="rId4" Type="http://schemas.openxmlformats.org/officeDocument/2006/relationships/image" Target="../media/image25.jpg"/><Relationship Id="rId9" Type="http://schemas.openxmlformats.org/officeDocument/2006/relationships/image" Target="../media/image29.jpeg"/><Relationship Id="rId1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33.png"/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gif"/><Relationship Id="rId4" Type="http://schemas.openxmlformats.org/officeDocument/2006/relationships/image" Target="../media/image25.jpg"/><Relationship Id="rId9" Type="http://schemas.openxmlformats.org/officeDocument/2006/relationships/image" Target="../media/image29.jpeg"/><Relationship Id="rId1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microsoft.com/office/2007/relationships/hdphoto" Target="../media/hdphoto1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6.wav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microsoft.com/office/2007/relationships/hdphoto" Target="../media/hdphoto1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33.png"/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gif"/><Relationship Id="rId4" Type="http://schemas.openxmlformats.org/officeDocument/2006/relationships/image" Target="../media/image25.jpg"/><Relationship Id="rId9" Type="http://schemas.openxmlformats.org/officeDocument/2006/relationships/image" Target="../media/image29.jpeg"/><Relationship Id="rId14" Type="http://schemas.microsoft.com/office/2007/relationships/hdphoto" Target="../media/hdphoto15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6.wav"/><Relationship Id="rId7" Type="http://schemas.microsoft.com/office/2007/relationships/hdphoto" Target="../media/hdphoto1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6.wav"/><Relationship Id="rId7" Type="http://schemas.microsoft.com/office/2007/relationships/hdphoto" Target="../media/hdphoto1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6.wav"/><Relationship Id="rId7" Type="http://schemas.microsoft.com/office/2007/relationships/hdphoto" Target="../media/hdphoto1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6.wav"/><Relationship Id="rId7" Type="http://schemas.microsoft.com/office/2007/relationships/hdphoto" Target="../media/hdphoto1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52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jpeg"/><Relationship Id="rId11" Type="http://schemas.openxmlformats.org/officeDocument/2006/relationships/image" Target="../media/image1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51847" y="3470215"/>
            <a:ext cx="1624870" cy="3136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254383" y="1072421"/>
            <a:ext cx="3749744" cy="1528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endParaRPr lang="en-US" sz="4667" b="1" ker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667" b="1" ker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Review 6 </a:t>
            </a:r>
            <a:endParaRPr lang="en-US" sz="4667" b="1" ker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5471689" y="2575146"/>
            <a:ext cx="139172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Part 1 </a:t>
            </a:r>
            <a:endParaRPr lang="en-US" sz="2667" b="1" kern="0" dirty="0">
              <a:solidFill>
                <a:srgbClr val="FF0000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61207" y="5038090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0462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4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201" grpId="0"/>
      <p:bldP spid="20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6846" y="1672755"/>
            <a:ext cx="9144000" cy="17069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one out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2275" y="4471719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54846" y="4476483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motorbike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437417" y="4471718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train</a:t>
            </a:r>
          </a:p>
        </p:txBody>
      </p:sp>
      <p:sp>
        <p:nvSpPr>
          <p:cNvPr id="7" name="Oval 6"/>
          <p:cNvSpPr/>
          <p:nvPr/>
        </p:nvSpPr>
        <p:spPr>
          <a:xfrm>
            <a:off x="498103" y="4220100"/>
            <a:ext cx="3396343" cy="120468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03137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77880" y="-122974"/>
            <a:ext cx="5185392" cy="3224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49690" y="1648645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en-US" altLang="zh-CN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30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ainbow, Kawaii, Cloud, Rain, Weather, Cartoon, S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482">
            <a:off x="-863260" y="308925"/>
            <a:ext cx="4403224" cy="22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2127739"/>
            <a:ext cx="11598442" cy="3877554"/>
          </a:xfrm>
          <a:prstGeom prst="rect">
            <a:avLst/>
          </a:prstGeom>
          <a:ln w="38100">
            <a:solidFill>
              <a:schemeClr val="tx1"/>
            </a:solidFill>
            <a:prstDash val="lgDashDot"/>
          </a:ln>
        </p:spPr>
      </p:pic>
      <p:sp>
        <p:nvSpPr>
          <p:cNvPr id="5" name="Freeform 4"/>
          <p:cNvSpPr/>
          <p:nvPr/>
        </p:nvSpPr>
        <p:spPr>
          <a:xfrm>
            <a:off x="5447193" y="3984743"/>
            <a:ext cx="167667" cy="1388881"/>
          </a:xfrm>
          <a:custGeom>
            <a:avLst/>
            <a:gdLst>
              <a:gd name="connsiteX0" fmla="*/ 0 w 192505"/>
              <a:gd name="connsiteY0" fmla="*/ 0 h 1427748"/>
              <a:gd name="connsiteX1" fmla="*/ 160421 w 192505"/>
              <a:gd name="connsiteY1" fmla="*/ 320843 h 1427748"/>
              <a:gd name="connsiteX2" fmla="*/ 192505 w 192505"/>
              <a:gd name="connsiteY2" fmla="*/ 1427748 h 142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505" h="1427748">
                <a:moveTo>
                  <a:pt x="0" y="0"/>
                </a:moveTo>
                <a:cubicBezTo>
                  <a:pt x="64168" y="41442"/>
                  <a:pt x="128337" y="82885"/>
                  <a:pt x="160421" y="320843"/>
                </a:cubicBezTo>
                <a:cubicBezTo>
                  <a:pt x="192505" y="558801"/>
                  <a:pt x="192505" y="993274"/>
                  <a:pt x="192505" y="1427748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22616" y="4324224"/>
            <a:ext cx="4924945" cy="1241310"/>
          </a:xfrm>
          <a:custGeom>
            <a:avLst/>
            <a:gdLst>
              <a:gd name="connsiteX0" fmla="*/ 4652211 w 4811081"/>
              <a:gd name="connsiteY0" fmla="*/ 0 h 1203158"/>
              <a:gd name="connsiteX1" fmla="*/ 4427621 w 4811081"/>
              <a:gd name="connsiteY1" fmla="*/ 224590 h 1203158"/>
              <a:gd name="connsiteX2" fmla="*/ 1315453 w 4811081"/>
              <a:gd name="connsiteY2" fmla="*/ 465221 h 1203158"/>
              <a:gd name="connsiteX3" fmla="*/ 0 w 4811081"/>
              <a:gd name="connsiteY3" fmla="*/ 1203158 h 120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081" h="1203158">
                <a:moveTo>
                  <a:pt x="4652211" y="0"/>
                </a:moveTo>
                <a:cubicBezTo>
                  <a:pt x="4817979" y="73526"/>
                  <a:pt x="4983747" y="147053"/>
                  <a:pt x="4427621" y="224590"/>
                </a:cubicBezTo>
                <a:cubicBezTo>
                  <a:pt x="3871495" y="302127"/>
                  <a:pt x="2053390" y="302126"/>
                  <a:pt x="1315453" y="465221"/>
                </a:cubicBezTo>
                <a:cubicBezTo>
                  <a:pt x="577516" y="628316"/>
                  <a:pt x="288758" y="915737"/>
                  <a:pt x="0" y="1203158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747561" y="4412625"/>
            <a:ext cx="2454442" cy="1142007"/>
          </a:xfrm>
          <a:custGeom>
            <a:avLst/>
            <a:gdLst>
              <a:gd name="connsiteX0" fmla="*/ 2454442 w 2454442"/>
              <a:gd name="connsiteY0" fmla="*/ 0 h 1106906"/>
              <a:gd name="connsiteX1" fmla="*/ 1732547 w 2454442"/>
              <a:gd name="connsiteY1" fmla="*/ 336884 h 1106906"/>
              <a:gd name="connsiteX2" fmla="*/ 368968 w 2454442"/>
              <a:gd name="connsiteY2" fmla="*/ 577516 h 1106906"/>
              <a:gd name="connsiteX3" fmla="*/ 0 w 2454442"/>
              <a:gd name="connsiteY3" fmla="*/ 1106906 h 110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442" h="1106906">
                <a:moveTo>
                  <a:pt x="2454442" y="0"/>
                </a:moveTo>
                <a:cubicBezTo>
                  <a:pt x="2267284" y="120315"/>
                  <a:pt x="2080126" y="240631"/>
                  <a:pt x="1732547" y="336884"/>
                </a:cubicBezTo>
                <a:cubicBezTo>
                  <a:pt x="1384968" y="433137"/>
                  <a:pt x="657726" y="449179"/>
                  <a:pt x="368968" y="577516"/>
                </a:cubicBezTo>
                <a:cubicBezTo>
                  <a:pt x="80210" y="705853"/>
                  <a:pt x="40105" y="906379"/>
                  <a:pt x="0" y="1106906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650">
            <a:off x="10169685" y="1046668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491178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ainbow, Kawaii, Cloud, Rain, Weather, Cartoon, S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482">
            <a:off x="-792923" y="457365"/>
            <a:ext cx="4403224" cy="22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10" y="1719339"/>
            <a:ext cx="11324978" cy="3698772"/>
          </a:xfrm>
          <a:prstGeom prst="rect">
            <a:avLst/>
          </a:prstGeom>
        </p:spPr>
      </p:pic>
      <p:pic>
        <p:nvPicPr>
          <p:cNvPr id="1030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650">
            <a:off x="9972737" y="1088872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740967" y="3119127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B9F2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26775" y="3793429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B9F2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740967" y="4530088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B9F2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817058" y="2364547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B9F2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29832" y="3110974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B9F2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988328" y="3828656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B9F2"/>
                </a:solidFill>
                <a:latin typeface="Comic Sans MS" panose="030F0702030302020204" pitchFamily="66" charset="0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1975004868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ainbow, Kawaii, Cloud, Rain, Weather, Cartoon, S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482">
            <a:off x="-792923" y="457365"/>
            <a:ext cx="4403224" cy="22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15" y="1702503"/>
            <a:ext cx="11065193" cy="4989170"/>
          </a:xfrm>
          <a:prstGeom prst="rect">
            <a:avLst/>
          </a:prstGeom>
        </p:spPr>
      </p:pic>
      <p:pic>
        <p:nvPicPr>
          <p:cNvPr id="1030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650">
            <a:off x="9930533" y="868943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246582" y="3832295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B9F2"/>
                </a:solidFill>
                <a:latin typeface="Comic Sans MS" panose="030F0702030302020204" pitchFamily="66" charset="0"/>
              </a:rPr>
              <a:t>have breakfast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163810" y="4359248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B9F2"/>
                </a:solidFill>
                <a:latin typeface="Comic Sans MS" panose="030F0702030302020204" pitchFamily="66" charset="0"/>
              </a:rPr>
              <a:t>have lunch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954911" y="5422549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B9F2"/>
                </a:solidFill>
                <a:latin typeface="Comic Sans MS" panose="030F0702030302020204" pitchFamily="66" charset="0"/>
              </a:rPr>
              <a:t>have dinner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453207" y="5962087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B9F2"/>
                </a:solidFill>
                <a:latin typeface="Comic Sans MS" panose="030F0702030302020204" pitchFamily="66" charset="0"/>
              </a:rPr>
              <a:t>go to bed</a:t>
            </a:r>
          </a:p>
        </p:txBody>
      </p:sp>
    </p:spTree>
    <p:extLst>
      <p:ext uri="{BB962C8B-B14F-4D97-AF65-F5344CB8AC3E}">
        <p14:creationId xmlns:p14="http://schemas.microsoft.com/office/powerpoint/2010/main" val="609058584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27048"/>
          <a:stretch/>
        </p:blipFill>
        <p:spPr>
          <a:xfrm>
            <a:off x="1633940" y="1811192"/>
            <a:ext cx="9321284" cy="4042206"/>
          </a:xfrm>
          <a:prstGeom prst="rect">
            <a:avLst/>
          </a:prstGeom>
        </p:spPr>
      </p:pic>
      <p:pic>
        <p:nvPicPr>
          <p:cNvPr id="1028" name="Picture 4" descr="Rainbow, Kawaii, Cloud, Rain, Weather, Cartoon, Sk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482">
            <a:off x="7807510" y="4652554"/>
            <a:ext cx="4403224" cy="22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350" flipH="1">
            <a:off x="234417" y="508639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67553" y="3440284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sunny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285232" y="4162377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67553" y="4884470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hot</a:t>
            </a:r>
          </a:p>
        </p:txBody>
      </p:sp>
    </p:spTree>
    <p:extLst>
      <p:ext uri="{BB962C8B-B14F-4D97-AF65-F5344CB8AC3E}">
        <p14:creationId xmlns:p14="http://schemas.microsoft.com/office/powerpoint/2010/main" val="3411347808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77880" y="-122974"/>
            <a:ext cx="5185392" cy="3224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774281" y="1527744"/>
            <a:ext cx="506594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3.Extra activity</a:t>
            </a:r>
            <a:endParaRPr lang="en-US" altLang="zh-CN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75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59320" y="1035965"/>
            <a:ext cx="8097157" cy="7541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>
                <a:latin typeface="Comic Sans MS" panose="030F0702030302020204" pitchFamily="66" charset="0"/>
              </a:rPr>
              <a:t>Who </a:t>
            </a:r>
            <a:r>
              <a:rPr lang="en-US" sz="3300" dirty="0">
                <a:latin typeface="Comic Sans MS" panose="030F0702030302020204" pitchFamily="66" charset="0"/>
              </a:rPr>
              <a:t>find more words will be the winner!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490523"/>
              </p:ext>
            </p:extLst>
          </p:nvPr>
        </p:nvGraphicFramePr>
        <p:xfrm>
          <a:off x="1510145" y="2089191"/>
          <a:ext cx="9187638" cy="3125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8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9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9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87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2770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Nature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Activities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Weather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Days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Transport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2585"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6418" y="4085615"/>
            <a:ext cx="1497288" cy="2671271"/>
          </a:xfrm>
          <a:prstGeom prst="rect">
            <a:avLst/>
          </a:prstGeom>
          <a:ln w="38100">
            <a:noFill/>
          </a:ln>
        </p:spPr>
      </p:pic>
      <p:sp>
        <p:nvSpPr>
          <p:cNvPr id="8" name="Rounded Rectangular Callout 7"/>
          <p:cNvSpPr/>
          <p:nvPr/>
        </p:nvSpPr>
        <p:spPr>
          <a:xfrm>
            <a:off x="10306134" y="3075708"/>
            <a:ext cx="1622132" cy="892567"/>
          </a:xfrm>
          <a:prstGeom prst="wedgeRoundRectCallout">
            <a:avLst>
              <a:gd name="adj1" fmla="val -36765"/>
              <a:gd name="adj2" fmla="val 6793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tree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10260" y="3075706"/>
            <a:ext cx="1622132" cy="892567"/>
          </a:xfrm>
          <a:prstGeom prst="wedgeRoundRectCallout">
            <a:avLst>
              <a:gd name="adj1" fmla="val 32417"/>
              <a:gd name="adj2" fmla="val 6483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hot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376694" y="2820540"/>
            <a:ext cx="1838208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Comic Sans MS" panose="030F0702030302020204" pitchFamily="66" charset="0"/>
              </a:rPr>
              <a:t>tree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8" y="4085615"/>
            <a:ext cx="1688740" cy="2669085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150159" y="2820540"/>
            <a:ext cx="1838208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Comic Sans MS" panose="030F0702030302020204" pitchFamily="66" charset="0"/>
              </a:rPr>
              <a:t>hot</a:t>
            </a:r>
          </a:p>
        </p:txBody>
      </p:sp>
      <p:sp>
        <p:nvSpPr>
          <p:cNvPr id="10" name="Pentagon 9"/>
          <p:cNvSpPr/>
          <p:nvPr/>
        </p:nvSpPr>
        <p:spPr>
          <a:xfrm>
            <a:off x="-73681" y="0"/>
            <a:ext cx="4752869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Comic Sans MS" panose="030F0702030302020204" pitchFamily="66" charset="0"/>
              </a:rPr>
              <a:t>Task 1:Write</a:t>
            </a:r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3960213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22730" y="2925099"/>
            <a:ext cx="2234220" cy="7041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Comic Sans MS" panose="030F0702030302020204" pitchFamily="66" charset="0"/>
              </a:rPr>
              <a:t>Example: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22730" y="3658601"/>
            <a:ext cx="8097157" cy="1225076"/>
          </a:xfrm>
          <a:prstGeom prst="rect">
            <a:avLst/>
          </a:prstGeom>
          <a:solidFill>
            <a:srgbClr val="00B9F2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err="1">
                <a:latin typeface="Comic Sans MS" panose="030F0702030302020204" pitchFamily="66" charset="0"/>
              </a:rPr>
              <a:t>Sunaday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857645" y="3813265"/>
            <a:ext cx="264648" cy="9530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2599" y="4071372"/>
            <a:ext cx="1497288" cy="2671271"/>
          </a:xfrm>
          <a:prstGeom prst="rect">
            <a:avLst/>
          </a:prstGeom>
          <a:ln w="38100">
            <a:noFill/>
          </a:ln>
        </p:spPr>
      </p:pic>
      <p:sp>
        <p:nvSpPr>
          <p:cNvPr id="10" name="Rounded Rectangular Callout 9"/>
          <p:cNvSpPr/>
          <p:nvPr/>
        </p:nvSpPr>
        <p:spPr>
          <a:xfrm>
            <a:off x="8832486" y="2606119"/>
            <a:ext cx="3013149" cy="1207146"/>
          </a:xfrm>
          <a:prstGeom prst="wedgeRoundRectCallout">
            <a:avLst>
              <a:gd name="adj1" fmla="val -36765"/>
              <a:gd name="adj2" fmla="val 6793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Let’s find the word</a:t>
            </a:r>
          </a:p>
        </p:txBody>
      </p:sp>
      <p:pic>
        <p:nvPicPr>
          <p:cNvPr id="11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983" flipH="1">
            <a:off x="467957" y="773622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ainbow, Kawaii, Cloud, Rain, Weather, Cartoon, Sk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482">
            <a:off x="46416" y="4186855"/>
            <a:ext cx="4403224" cy="22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8832486" y="2606119"/>
            <a:ext cx="3013149" cy="1207146"/>
          </a:xfrm>
          <a:prstGeom prst="wedgeRoundRectCallout">
            <a:avLst>
              <a:gd name="adj1" fmla="val -36765"/>
              <a:gd name="adj2" fmla="val 6793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Sunday.</a:t>
            </a:r>
            <a:endParaRPr lang="en-US" sz="3000" dirty="0">
              <a:solidFill>
                <a:srgbClr val="00B9F2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-73682" y="0"/>
            <a:ext cx="6697765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Task 2: Odd the letter out and say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3697648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32472" y="1691328"/>
            <a:ext cx="8662143" cy="14168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the letter out and say.</a:t>
            </a:r>
            <a:endParaRPr lang="en-US" dirty="0">
              <a:latin typeface="Comic Sans MS" panose="030F0702030302020204" pitchFamily="66" charset="0"/>
            </a:endParaRPr>
          </a:p>
          <a:p>
            <a:pPr algn="ctr"/>
            <a:endParaRPr lang="en-US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22730" y="3658601"/>
            <a:ext cx="8097157" cy="1225076"/>
          </a:xfrm>
          <a:prstGeom prst="rect">
            <a:avLst/>
          </a:prstGeom>
          <a:solidFill>
            <a:srgbClr val="00B9F2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err="1">
                <a:latin typeface="Comic Sans MS" panose="030F0702030302020204" pitchFamily="66" charset="0"/>
              </a:rPr>
              <a:t>rainey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2599" y="4071372"/>
            <a:ext cx="1497288" cy="2671271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983" flipH="1">
            <a:off x="590501" y="1040434"/>
            <a:ext cx="2283942" cy="194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9013904" y="2754987"/>
            <a:ext cx="3013149" cy="1207146"/>
          </a:xfrm>
          <a:prstGeom prst="wedgeRoundRectCallout">
            <a:avLst>
              <a:gd name="adj1" fmla="val -36765"/>
              <a:gd name="adj2" fmla="val 6793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rainy</a:t>
            </a:r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250785" y="3794604"/>
            <a:ext cx="264648" cy="9530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Thundercloud, Cloud, Storm, Nature, Dramati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97" y="3379292"/>
            <a:ext cx="3094519" cy="315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831953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77880" y="-122974"/>
            <a:ext cx="5185392" cy="3224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49690" y="1648645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1.Warm </a:t>
            </a: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up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09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32472" y="1691328"/>
            <a:ext cx="8662143" cy="14168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letter out and say.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22730" y="3658601"/>
            <a:ext cx="8097157" cy="1225076"/>
          </a:xfrm>
          <a:prstGeom prst="rect">
            <a:avLst/>
          </a:prstGeom>
          <a:solidFill>
            <a:srgbClr val="00B9F2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err="1">
                <a:latin typeface="Comic Sans MS" panose="030F0702030302020204" pitchFamily="66" charset="0"/>
              </a:rPr>
              <a:t>mfotobike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993074" y="3813265"/>
            <a:ext cx="264648" cy="9530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2599" y="4071372"/>
            <a:ext cx="1497288" cy="2671271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983" flipH="1">
            <a:off x="467957" y="773622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9013904" y="2754987"/>
            <a:ext cx="3013149" cy="1207146"/>
          </a:xfrm>
          <a:prstGeom prst="wedgeRoundRectCallout">
            <a:avLst>
              <a:gd name="adj1" fmla="val -36765"/>
              <a:gd name="adj2" fmla="val 6793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motorbike.</a:t>
            </a:r>
            <a:endParaRPr lang="en-US" sz="3000" dirty="0">
              <a:solidFill>
                <a:srgbClr val="00B9F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Free vector graphics of Motorcycl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0909" y="3522319"/>
            <a:ext cx="3734028" cy="304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391298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32472" y="1691328"/>
            <a:ext cx="8662143" cy="14168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the letter out and say.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22730" y="3658601"/>
            <a:ext cx="8097157" cy="1225076"/>
          </a:xfrm>
          <a:prstGeom prst="rect">
            <a:avLst/>
          </a:prstGeom>
          <a:solidFill>
            <a:srgbClr val="00B9F2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latin typeface="Comic Sans MS" panose="030F0702030302020204" pitchFamily="66" charset="0"/>
              </a:rPr>
              <a:t>     </a:t>
            </a:r>
            <a:r>
              <a:rPr lang="en-US" sz="5000" dirty="0" err="1">
                <a:latin typeface="Comic Sans MS" panose="030F0702030302020204" pitchFamily="66" charset="0"/>
              </a:rPr>
              <a:t>autunmn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2599" y="4071372"/>
            <a:ext cx="1497288" cy="2671271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983" flipH="1">
            <a:off x="467957" y="773622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9013904" y="2754987"/>
            <a:ext cx="3013149" cy="1207146"/>
          </a:xfrm>
          <a:prstGeom prst="wedgeRoundRectCallout">
            <a:avLst>
              <a:gd name="adj1" fmla="val -36765"/>
              <a:gd name="adj2" fmla="val 6793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autumn</a:t>
            </a:r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515433" y="3794604"/>
            <a:ext cx="264648" cy="9530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Autumn, Fall, Seasons, Garden, Orchard, Trees, Fenc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83" y="3395689"/>
            <a:ext cx="3870148" cy="272721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211757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32472" y="1691328"/>
            <a:ext cx="8662143" cy="14168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letter out and say.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22730" y="3658601"/>
            <a:ext cx="8097157" cy="1225076"/>
          </a:xfrm>
          <a:prstGeom prst="rect">
            <a:avLst/>
          </a:prstGeom>
          <a:solidFill>
            <a:srgbClr val="00B9F2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latin typeface="Comic Sans MS" panose="030F0702030302020204" pitchFamily="66" charset="0"/>
              </a:rPr>
              <a:t>have </a:t>
            </a:r>
            <a:r>
              <a:rPr lang="en-US" sz="5000" dirty="0" err="1">
                <a:latin typeface="Comic Sans MS" panose="030F0702030302020204" pitchFamily="66" charset="0"/>
              </a:rPr>
              <a:t>braeakfast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798895" y="3794604"/>
            <a:ext cx="264648" cy="9530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2599" y="4071372"/>
            <a:ext cx="1497288" cy="2671271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983" flipH="1">
            <a:off x="467957" y="773622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8797636" y="2754987"/>
            <a:ext cx="3229417" cy="1207146"/>
          </a:xfrm>
          <a:prstGeom prst="wedgeRoundRectCallout">
            <a:avLst>
              <a:gd name="adj1" fmla="val -36765"/>
              <a:gd name="adj2" fmla="val 6793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It’s </a:t>
            </a:r>
          </a:p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have breakfast</a:t>
            </a:r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9218" name="Picture 2" descr="Bacon, Breakfast, Egg, Food, Fried, Meal, Menu, Pla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0" y="3108140"/>
            <a:ext cx="3140804" cy="311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413998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32472" y="1691328"/>
            <a:ext cx="8662143" cy="14168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the letters out and say.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22730" y="3658601"/>
            <a:ext cx="8097157" cy="1225076"/>
          </a:xfrm>
          <a:prstGeom prst="rect">
            <a:avLst/>
          </a:prstGeom>
          <a:solidFill>
            <a:srgbClr val="00B9F2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err="1">
                <a:latin typeface="Comic Sans MS" panose="030F0702030302020204" pitchFamily="66" charset="0"/>
              </a:rPr>
              <a:t>Wendnsesday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976216" y="3794604"/>
            <a:ext cx="264648" cy="9530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2599" y="4071372"/>
            <a:ext cx="1497288" cy="2671271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983" flipH="1">
            <a:off x="467957" y="773622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ainbow, Kawaii, Cloud, Rain, Weather, Cartoon, Sk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482">
            <a:off x="46416" y="4186855"/>
            <a:ext cx="4403224" cy="22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9013904" y="2754987"/>
            <a:ext cx="3013149" cy="1207146"/>
          </a:xfrm>
          <a:prstGeom prst="wedgeRoundRectCallout">
            <a:avLst>
              <a:gd name="adj1" fmla="val -36765"/>
              <a:gd name="adj2" fmla="val 6793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Wednesday</a:t>
            </a:r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014098" y="3794604"/>
            <a:ext cx="264648" cy="9530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837659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98"/>
            <a:ext cx="12191999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084538" y="3870668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11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5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283" y="1658900"/>
            <a:ext cx="9144000" cy="17069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one out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0712" y="4457864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River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13283" y="4462628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Tree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95854" y="4457863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7" name="Oval 6"/>
          <p:cNvSpPr/>
          <p:nvPr/>
        </p:nvSpPr>
        <p:spPr>
          <a:xfrm>
            <a:off x="8214426" y="4254664"/>
            <a:ext cx="3396343" cy="120468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86143" y="2657993"/>
            <a:ext cx="2575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Example</a:t>
            </a:r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18281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4555" y="1811300"/>
            <a:ext cx="9144000" cy="17069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one out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9984" y="4610264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sunny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82555" y="4615028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spring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465126" y="4610263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rainy</a:t>
            </a:r>
          </a:p>
        </p:txBody>
      </p:sp>
      <p:sp>
        <p:nvSpPr>
          <p:cNvPr id="7" name="Oval 6"/>
          <p:cNvSpPr/>
          <p:nvPr/>
        </p:nvSpPr>
        <p:spPr>
          <a:xfrm>
            <a:off x="4408383" y="4358645"/>
            <a:ext cx="3396343" cy="120468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00364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283" y="1742028"/>
            <a:ext cx="9144000" cy="17069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one out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0712" y="4540992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wet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13283" y="4545756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get up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95854" y="4540991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climb</a:t>
            </a:r>
          </a:p>
        </p:txBody>
      </p:sp>
      <p:sp>
        <p:nvSpPr>
          <p:cNvPr id="7" name="Oval 6"/>
          <p:cNvSpPr/>
          <p:nvPr/>
        </p:nvSpPr>
        <p:spPr>
          <a:xfrm>
            <a:off x="456540" y="4289373"/>
            <a:ext cx="3396343" cy="120468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26799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428" y="1811301"/>
            <a:ext cx="9144000" cy="17069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one out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6857" y="4610265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99428" y="4615029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1999" y="4610264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April</a:t>
            </a:r>
          </a:p>
        </p:txBody>
      </p:sp>
      <p:sp>
        <p:nvSpPr>
          <p:cNvPr id="7" name="Oval 6"/>
          <p:cNvSpPr/>
          <p:nvPr/>
        </p:nvSpPr>
        <p:spPr>
          <a:xfrm>
            <a:off x="8207827" y="4358646"/>
            <a:ext cx="3396343" cy="120468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74359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7574" y="1714318"/>
            <a:ext cx="9144000" cy="17069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one out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3003" y="4513282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autumn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85574" y="4518046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summer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68145" y="4513281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bus</a:t>
            </a:r>
          </a:p>
        </p:txBody>
      </p:sp>
      <p:sp>
        <p:nvSpPr>
          <p:cNvPr id="7" name="Oval 6"/>
          <p:cNvSpPr/>
          <p:nvPr/>
        </p:nvSpPr>
        <p:spPr>
          <a:xfrm>
            <a:off x="8193973" y="4261663"/>
            <a:ext cx="3396343" cy="120468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42712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7574" y="1769737"/>
            <a:ext cx="9144000" cy="17069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one out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3003" y="4568701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river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85574" y="4573465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bike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68145" y="4568700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rock</a:t>
            </a:r>
          </a:p>
        </p:txBody>
      </p:sp>
      <p:sp>
        <p:nvSpPr>
          <p:cNvPr id="7" name="Oval 6"/>
          <p:cNvSpPr/>
          <p:nvPr/>
        </p:nvSpPr>
        <p:spPr>
          <a:xfrm>
            <a:off x="4311402" y="4317082"/>
            <a:ext cx="3396343" cy="120468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23154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2992" y="1742028"/>
            <a:ext cx="9144000" cy="17069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one out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416966" y="4545756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water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40992" y="4545756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river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5018" y="4545756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have lunch</a:t>
            </a:r>
          </a:p>
        </p:txBody>
      </p:sp>
      <p:sp>
        <p:nvSpPr>
          <p:cNvPr id="7" name="Oval 6"/>
          <p:cNvSpPr/>
          <p:nvPr/>
        </p:nvSpPr>
        <p:spPr>
          <a:xfrm>
            <a:off x="490846" y="4294138"/>
            <a:ext cx="3396343" cy="120468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09134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199</Words>
  <Application>Microsoft Office PowerPoint</Application>
  <PresentationFormat>Widescreen</PresentationFormat>
  <Paragraphs>88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Bebas Neue</vt:lpstr>
      <vt:lpstr>Life Savers</vt:lpstr>
      <vt:lpstr>Life Savers ExtraBold</vt:lpstr>
      <vt:lpstr>Quicksand</vt:lpstr>
      <vt:lpstr>Quicksand SemiBold</vt:lpstr>
      <vt:lpstr>Arial</vt:lpstr>
      <vt:lpstr>Calibri</vt:lpstr>
      <vt:lpstr>Calibri Light</vt:lpstr>
      <vt:lpstr>Comic Sans MS</vt:lpstr>
      <vt:lpstr>Gill Sans Ultra Bold</vt:lpstr>
      <vt:lpstr>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Odd one out </vt:lpstr>
      <vt:lpstr>Odd one out </vt:lpstr>
      <vt:lpstr>Odd one out </vt:lpstr>
      <vt:lpstr>Odd one out </vt:lpstr>
      <vt:lpstr>Odd one out </vt:lpstr>
      <vt:lpstr>Odd one out </vt:lpstr>
      <vt:lpstr>Odd one out </vt:lpstr>
      <vt:lpstr>Odd one out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 one out</dc:title>
  <dc:creator>DELL 7240</dc:creator>
  <cp:lastModifiedBy>Thành Trung Nguyễn</cp:lastModifiedBy>
  <cp:revision>40</cp:revision>
  <dcterms:created xsi:type="dcterms:W3CDTF">2022-05-23T12:12:00Z</dcterms:created>
  <dcterms:modified xsi:type="dcterms:W3CDTF">2024-08-09T03:12:09Z</dcterms:modified>
</cp:coreProperties>
</file>