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image" Target="../media/image15.gif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slide" Target="slide2.xml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slide" Target="slide4.xml"/><Relationship Id="rId22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 descr="Ảnh có chứa âm nhạc, ống sáo, sáo, nhạc cụ&#10;&#10;Mô tả được tạo tự động">
            <a:extLst>
              <a:ext uri="{FF2B5EF4-FFF2-40B4-BE49-F238E27FC236}">
                <a16:creationId xmlns:a16="http://schemas.microsoft.com/office/drawing/2014/main" id="{7EC488C8-2B68-A267-7E46-6901CA63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40" y="967277"/>
            <a:ext cx="7105340" cy="4866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10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2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4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6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2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F67515E-E592-F4DF-9D7D-79E597C0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6793"/>
          </a:xfrm>
          <a:prstGeom prst="rect">
            <a:avLst/>
          </a:prstGeom>
        </p:spPr>
      </p:pic>
      <p:pic>
        <p:nvPicPr>
          <p:cNvPr id="5" name="Hình ảnh 4" descr="Ảnh có chứa âm nhạc, ống sáo, sáo, nhạc cụ&#10;&#10;Mô tả được tạo tự động">
            <a:extLst>
              <a:ext uri="{FF2B5EF4-FFF2-40B4-BE49-F238E27FC236}">
                <a16:creationId xmlns:a16="http://schemas.microsoft.com/office/drawing/2014/main" id="{D52E9A19-50C2-2D37-1B93-6119E804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11" y="1185528"/>
            <a:ext cx="6435306" cy="44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28</Words>
  <Application>Microsoft Office PowerPoint</Application>
  <PresentationFormat>Màn hình rộng</PresentationFormat>
  <Paragraphs>8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Thị Tân Cao</cp:lastModifiedBy>
  <cp:revision>55</cp:revision>
  <dcterms:created xsi:type="dcterms:W3CDTF">2018-11-27T03:58:53Z</dcterms:created>
  <dcterms:modified xsi:type="dcterms:W3CDTF">2023-12-23T15:33:06Z</dcterms:modified>
</cp:coreProperties>
</file>