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7" r:id="rId7"/>
    <p:sldId id="263" r:id="rId8"/>
    <p:sldId id="268" r:id="rId9"/>
    <p:sldId id="264" r:id="rId10"/>
    <p:sldId id="265" r:id="rId11"/>
    <p:sldId id="269" r:id="rId12"/>
  </p:sldIdLst>
  <p:sldSz cx="12192000" cy="6858000"/>
  <p:notesSz cx="6858000" cy="9144000"/>
  <p:embeddedFontLst>
    <p:embeddedFont>
      <p:font typeface="iCiel Cadena" panose="02000503000000020004" charset="-9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043"/>
    <a:srgbClr val="FA8A2A"/>
    <a:srgbClr val="50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80" autoAdjust="0"/>
  </p:normalViewPr>
  <p:slideViewPr>
    <p:cSldViewPr snapToGrid="0">
      <p:cViewPr varScale="1">
        <p:scale>
          <a:sx n="85" d="100"/>
          <a:sy n="85" d="100"/>
        </p:scale>
        <p:origin x="1590" y="6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A48A-71F2-4F90-B740-A8757990CE3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2F42-8E37-417F-B7D4-5F688709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emf"/><Relationship Id="rId3" Type="http://schemas.microsoft.com/office/2007/relationships/media" Target="../media/media3.mp3"/><Relationship Id="rId21" Type="http://schemas.openxmlformats.org/officeDocument/2006/relationships/image" Target="../media/image7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0" Type="http://schemas.openxmlformats.org/officeDocument/2006/relationships/image" Target="../media/image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09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10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248</Words>
  <Application>Microsoft Office PowerPoint</Application>
  <PresentationFormat>Màn hình rộng</PresentationFormat>
  <Paragraphs>78</Paragraphs>
  <Slides>11</Slides>
  <Notes>2</Notes>
  <HiddenSlides>0</HiddenSlides>
  <MMClips>21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iCiel Cadena</vt:lpstr>
      <vt:lpstr>Calibri Light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©ThayBap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PPT - Bap </dc:title>
  <dc:creator>Tài Ngô Tấn</dc:creator>
  <cp:lastModifiedBy>Thị Tân Cao</cp:lastModifiedBy>
  <cp:revision>91</cp:revision>
  <dcterms:created xsi:type="dcterms:W3CDTF">2021-06-20T16:07:27Z</dcterms:created>
  <dcterms:modified xsi:type="dcterms:W3CDTF">2024-01-20T12:34:09Z</dcterms:modified>
  <cp:contentStatus>©ThayBap</cp:contentStatus>
</cp:coreProperties>
</file>