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 Black" panose="020B0A02040204020203" pitchFamily="34" charset="0"/>
      <p:bold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2B89-D9A3-473B-92AE-42D565A4D6E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EA03-FA0B-4AA5-A7FD-1E4D88D4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6B1D-6231-46B8-BA56-A54ABA8509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F3E6-9210-4022-B944-B05AEAA1062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8D81-F6D2-47A1-9243-3554B63A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audio" Target="../media/audio1.wav"/><Relationship Id="rId26" Type="http://schemas.openxmlformats.org/officeDocument/2006/relationships/image" Target="../media/image7.gif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6.gif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.png"/><Relationship Id="rId29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gi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gif"/><Relationship Id="rId28" Type="http://schemas.openxmlformats.org/officeDocument/2006/relationships/image" Target="../media/image9.gif"/><Relationship Id="rId10" Type="http://schemas.openxmlformats.org/officeDocument/2006/relationships/tags" Target="../tags/tag10.xml"/><Relationship Id="rId19" Type="http://schemas.openxmlformats.org/officeDocument/2006/relationships/image" Target="../media/image1.png"/><Relationship Id="rId31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hdphoto" Target="../media/hdphoto1.wdp"/><Relationship Id="rId27" Type="http://schemas.openxmlformats.org/officeDocument/2006/relationships/image" Target="../media/image8.gif"/><Relationship Id="rId30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audio" Target="../media/audio3.wav"/><Relationship Id="rId21" Type="http://schemas.openxmlformats.org/officeDocument/2006/relationships/tags" Target="../tags/tag36.xml"/><Relationship Id="rId34" Type="http://schemas.openxmlformats.org/officeDocument/2006/relationships/image" Target="../media/image13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audio" Target="../media/audio2.wav"/><Relationship Id="rId33" Type="http://schemas.openxmlformats.org/officeDocument/2006/relationships/image" Target="../media/image12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5.gi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notesSlide" Target="../notesSlides/notesSlide2.xml"/><Relationship Id="rId32" Type="http://schemas.microsoft.com/office/2007/relationships/hdphoto" Target="../media/hdphoto1.wdp"/><Relationship Id="rId37" Type="http://schemas.openxmlformats.org/officeDocument/2006/relationships/image" Target="../media/image15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.png"/><Relationship Id="rId36" Type="http://schemas.microsoft.com/office/2007/relationships/hdphoto" Target="../media/hdphoto3.wdp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audio" Target="../media/audio4.wav"/><Relationship Id="rId30" Type="http://schemas.openxmlformats.org/officeDocument/2006/relationships/image" Target="../media/image2.png"/><Relationship Id="rId35" Type="http://schemas.openxmlformats.org/officeDocument/2006/relationships/image" Target="../media/image14.png"/><Relationship Id="rId8" Type="http://schemas.openxmlformats.org/officeDocument/2006/relationships/tags" Target="../tags/tag23.xml"/><Relationship Id="rId3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audio" Target="../media/audio3.wav"/><Relationship Id="rId21" Type="http://schemas.openxmlformats.org/officeDocument/2006/relationships/tags" Target="../tags/tag58.xml"/><Relationship Id="rId34" Type="http://schemas.openxmlformats.org/officeDocument/2006/relationships/image" Target="../media/image12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audio" Target="../media/audio2.wav"/><Relationship Id="rId33" Type="http://schemas.openxmlformats.org/officeDocument/2006/relationships/image" Target="../media/image13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17.png"/><Relationship Id="rId37" Type="http://schemas.openxmlformats.org/officeDocument/2006/relationships/image" Target="../media/image15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.png"/><Relationship Id="rId36" Type="http://schemas.microsoft.com/office/2007/relationships/hdphoto" Target="../media/hdphoto3.wdp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5.gif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audio" Target="../media/audio4.wav"/><Relationship Id="rId30" Type="http://schemas.openxmlformats.org/officeDocument/2006/relationships/image" Target="../media/image16.png"/><Relationship Id="rId35" Type="http://schemas.openxmlformats.org/officeDocument/2006/relationships/image" Target="../media/image14.png"/><Relationship Id="rId8" Type="http://schemas.openxmlformats.org/officeDocument/2006/relationships/tags" Target="../tags/tag45.xml"/><Relationship Id="rId3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audio" Target="../media/audio3.wav"/><Relationship Id="rId39" Type="http://schemas.openxmlformats.org/officeDocument/2006/relationships/audio" Target="NULL"/><Relationship Id="rId21" Type="http://schemas.openxmlformats.org/officeDocument/2006/relationships/tags" Target="../tags/tag80.xml"/><Relationship Id="rId34" Type="http://schemas.openxmlformats.org/officeDocument/2006/relationships/image" Target="../media/image13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audio" Target="../media/audio2.wav"/><Relationship Id="rId33" Type="http://schemas.microsoft.com/office/2007/relationships/hdphoto" Target="../media/hdphoto3.wdp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2.png"/><Relationship Id="rId41" Type="http://schemas.openxmlformats.org/officeDocument/2006/relationships/audio" Target="NUL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4.png"/><Relationship Id="rId37" Type="http://schemas.openxmlformats.org/officeDocument/2006/relationships/image" Target="../media/image15.png"/><Relationship Id="rId40" Type="http://schemas.openxmlformats.org/officeDocument/2006/relationships/audio" Target="NUL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.png"/><Relationship Id="rId36" Type="http://schemas.openxmlformats.org/officeDocument/2006/relationships/image" Target="../media/image12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5.gif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audio" Target="../media/audio4.wav"/><Relationship Id="rId30" Type="http://schemas.openxmlformats.org/officeDocument/2006/relationships/image" Target="../media/image16.png"/><Relationship Id="rId35" Type="http://schemas.openxmlformats.org/officeDocument/2006/relationships/image" Target="../media/image18.png"/><Relationship Id="rId8" Type="http://schemas.openxmlformats.org/officeDocument/2006/relationships/tags" Target="../tags/tag67.xml"/><Relationship Id="rId3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audio" Target="../media/audio3.wav"/><Relationship Id="rId39" Type="http://schemas.openxmlformats.org/officeDocument/2006/relationships/audio" Target="NULL"/><Relationship Id="rId21" Type="http://schemas.openxmlformats.org/officeDocument/2006/relationships/tags" Target="../tags/tag102.xml"/><Relationship Id="rId34" Type="http://schemas.openxmlformats.org/officeDocument/2006/relationships/image" Target="../media/image13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audio" Target="../media/audio2.wav"/><Relationship Id="rId33" Type="http://schemas.microsoft.com/office/2007/relationships/hdphoto" Target="../media/hdphoto3.wdp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image" Target="../media/image2.png"/><Relationship Id="rId41" Type="http://schemas.openxmlformats.org/officeDocument/2006/relationships/audio" Target="NUL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14.png"/><Relationship Id="rId37" Type="http://schemas.openxmlformats.org/officeDocument/2006/relationships/image" Target="../media/image15.png"/><Relationship Id="rId40" Type="http://schemas.openxmlformats.org/officeDocument/2006/relationships/audio" Target="NUL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.png"/><Relationship Id="rId36" Type="http://schemas.openxmlformats.org/officeDocument/2006/relationships/image" Target="../media/image12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image" Target="../media/image5.gif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audio" Target="../media/audio4.wav"/><Relationship Id="rId30" Type="http://schemas.openxmlformats.org/officeDocument/2006/relationships/image" Target="../media/image16.png"/><Relationship Id="rId35" Type="http://schemas.openxmlformats.org/officeDocument/2006/relationships/image" Target="../media/image18.png"/><Relationship Id="rId8" Type="http://schemas.openxmlformats.org/officeDocument/2006/relationships/tags" Target="../tags/tag89.xml"/><Relationship Id="rId3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audio" Target="../media/audio1.wav"/><Relationship Id="rId26" Type="http://schemas.openxmlformats.org/officeDocument/2006/relationships/image" Target="../media/image7.gif"/><Relationship Id="rId3" Type="http://schemas.openxmlformats.org/officeDocument/2006/relationships/tags" Target="../tags/tag106.xml"/><Relationship Id="rId21" Type="http://schemas.openxmlformats.org/officeDocument/2006/relationships/image" Target="../media/image3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6.gif"/><Relationship Id="rId2" Type="http://schemas.openxmlformats.org/officeDocument/2006/relationships/tags" Target="../tags/tag105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.png"/><Relationship Id="rId29" Type="http://schemas.openxmlformats.org/officeDocument/2006/relationships/image" Target="../media/image19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5.gif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4.gif"/><Relationship Id="rId28" Type="http://schemas.openxmlformats.org/officeDocument/2006/relationships/image" Target="../media/image9.gif"/><Relationship Id="rId10" Type="http://schemas.openxmlformats.org/officeDocument/2006/relationships/tags" Target="../tags/tag113.xml"/><Relationship Id="rId19" Type="http://schemas.openxmlformats.org/officeDocument/2006/relationships/image" Target="../media/image1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microsoft.com/office/2007/relationships/hdphoto" Target="../media/hdphoto1.wdp"/><Relationship Id="rId27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>
            <p:custDataLst>
              <p:tags r:id="rId2"/>
            </p:custDataLst>
          </p:nvPr>
        </p:nvGrpSpPr>
        <p:grpSpPr>
          <a:xfrm flipH="1">
            <a:off x="5764811" y="832276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15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26" name="Picture 2" descr="shark animations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193892"/>
            <a:ext cx="9144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68" y="3974004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82" y="4117642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8" y="4061580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sh graphics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13" y="4387670"/>
            <a:ext cx="1307306" cy="2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lostudios.net/AboutHome/files/tetrafly04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2407452"/>
            <a:ext cx="214312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xtec.cat/~gjimene2/llicencia/students/GifPezNadando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2" y="4297660"/>
            <a:ext cx="2607469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ifs animados de peces en el mar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27" y="1120090"/>
            <a:ext cx="1471613" cy="5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49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687596" y="1019179"/>
            <a:ext cx="316890" cy="1758203"/>
            <a:chOff x="6175256" y="332656"/>
            <a:chExt cx="312890" cy="2582395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Flecha circular"/>
            <p:cNvSpPr/>
            <p:nvPr>
              <p:custDataLst>
                <p:tags r:id="rId13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53" name="52 Elipse"/>
            <p:cNvSpPr/>
            <p:nvPr>
              <p:custDataLst>
                <p:tags r:id="rId14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A4F2193-CF77-4C33-8514-6F7BA51B81F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95532" y="504723"/>
            <a:ext cx="3663881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</a:t>
            </a:r>
            <a:r>
              <a:rPr lang="en-US" sz="6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chơi</a:t>
            </a:r>
            <a:endParaRPr lang="en-US" sz="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" y="1195840"/>
            <a:ext cx="7532829" cy="2638927"/>
          </a:xfrm>
          <a:prstGeom prst="rect">
            <a:avLst/>
          </a:prstGeom>
        </p:spPr>
      </p:pic>
      <p:pic>
        <p:nvPicPr>
          <p:cNvPr id="22" name="Picture 3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60" y="4019246"/>
            <a:ext cx="3357554" cy="16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bubb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>
            <p:custDataLst>
              <p:tags r:id="rId3"/>
            </p:custDataLst>
          </p:nvPr>
        </p:nvGrpSpPr>
        <p:grpSpPr>
          <a:xfrm flipH="1">
            <a:off x="5764811" y="832276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22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6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flipH="1">
            <a:off x="1302527" y="3361123"/>
            <a:ext cx="3299979" cy="1701333"/>
            <a:chOff x="6228184" y="4311195"/>
            <a:chExt cx="2186608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486987" y="4737299"/>
              <a:ext cx="1441397" cy="56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trống làm bằng da, âm thanh vang, bổng</a:t>
              </a:r>
              <a:endParaRPr lang="es-ES" altLang="es-ES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20 Grupo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91372" y="2736483"/>
            <a:ext cx="3216586" cy="1294029"/>
            <a:chOff x="6246427" y="4437714"/>
            <a:chExt cx="3753068" cy="2071991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4"/>
              <a:ext cx="3753068" cy="207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49757" y="4967509"/>
              <a:ext cx="1912934" cy="118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làm bằng nhựa, âm thanh bé</a:t>
              </a:r>
              <a:endParaRPr lang="es-ES" altLang="es-ES" sz="1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23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030517" y="3773108"/>
            <a:ext cx="2228452" cy="1288204"/>
            <a:chOff x="6228184" y="4462575"/>
            <a:chExt cx="2186608" cy="1054697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462575"/>
              <a:ext cx="2186608" cy="105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2 CuadroTexto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0163" y="4857433"/>
              <a:ext cx="1797201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trống và thân làm bằng gỗ</a:t>
              </a:r>
              <a:endParaRPr lang="es-ES" altLang="es-ES" sz="1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26 Grupo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flipH="1">
            <a:off x="1299566" y="2088920"/>
            <a:ext cx="2538291" cy="1551921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397239" y="4769254"/>
              <a:ext cx="1531771" cy="37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Âm </a:t>
              </a:r>
              <a:r>
                <a:rPr lang="vi-VN" altLang="es-E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thanh trong, to.</a:t>
              </a:r>
              <a:endParaRPr lang="es-ES" altLang="es-ES" sz="1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29 Grupo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963288" y="942027"/>
            <a:ext cx="2630595" cy="2545544"/>
            <a:chOff x="3760135" y="487087"/>
            <a:chExt cx="2593632" cy="1620388"/>
          </a:xfrm>
        </p:grpSpPr>
        <p:grpSp>
          <p:nvGrpSpPr>
            <p:cNvPr id="31" name="26 Grupo"/>
            <p:cNvGrpSpPr>
              <a:grpSpLocks/>
            </p:cNvGrpSpPr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92550" y="4760620"/>
                <a:ext cx="1707944" cy="470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vi-VN" altLang="es-ES" sz="1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trống làm bằng da, âm thanh vang, bổng</a:t>
                </a:r>
                <a:endParaRPr lang="es-ES" altLang="es-ES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706126" y="1019180"/>
            <a:ext cx="234554" cy="1613297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>
              <p:custDataLst>
                <p:tags r:id="rId15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>
              <p:custDataLst>
                <p:tags r:id="rId16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>
            <p:custDataLst>
              <p:tags r:id="rId12"/>
            </p:custDataLst>
          </p:nvPr>
        </p:nvSpPr>
        <p:spPr>
          <a:xfrm>
            <a:off x="7181850" y="836415"/>
            <a:ext cx="738188" cy="401836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800" b="1" dirty="0">
                <a:solidFill>
                  <a:srgbClr val="FF0000"/>
                </a:solidFill>
              </a:rPr>
              <a:t>TUYỆT VỜI!</a:t>
            </a:r>
            <a:endParaRPr lang="es-ES" sz="800" b="1" dirty="0">
              <a:solidFill>
                <a:srgbClr val="FF0000"/>
              </a:solidFill>
            </a:endParaRPr>
          </a:p>
        </p:txBody>
      </p:sp>
      <p:grpSp>
        <p:nvGrpSpPr>
          <p:cNvPr id="3" name="2 Grupo"/>
          <p:cNvGrpSpPr/>
          <p:nvPr>
            <p:custDataLst>
              <p:tags r:id="rId13"/>
            </p:custDataLst>
          </p:nvPr>
        </p:nvGrpSpPr>
        <p:grpSpPr>
          <a:xfrm>
            <a:off x="455373" y="681755"/>
            <a:ext cx="3451785" cy="1204569"/>
            <a:chOff x="427546" y="569785"/>
            <a:chExt cx="2445827" cy="1540394"/>
          </a:xfrm>
        </p:grpSpPr>
        <p:sp>
          <p:nvSpPr>
            <p:cNvPr id="39" name="30 CuadroTexto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21338512">
              <a:off x="427546" y="569785"/>
              <a:ext cx="2445827" cy="5903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j-lt"/>
                </a:rPr>
                <a:t>Nhạc cụ gõ: Trống con?</a:t>
              </a:r>
              <a:endParaRPr lang="en-US" sz="24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/>
          </p:blipFill>
          <p:spPr bwMode="auto">
            <a:xfrm rot="520502">
              <a:off x="1412764" y="1276398"/>
              <a:ext cx="323404" cy="833781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1BB87A-216A-44E9-88F4-EB9F052713D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3847"/>
          <a:stretch/>
        </p:blipFill>
        <p:spPr>
          <a:xfrm>
            <a:off x="8604739" y="5022902"/>
            <a:ext cx="539261" cy="72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0.00799 -0.01111 0.01893 -0.02176 0.04046 -0.02176 C 0.06494 -0.02176 0.07362 -0.01111 0.0816 -3.7037E-6 C 0.09254 0.01343 0.10035 0.02616 0.12778 0.02616 C 0.15226 0.02616 0.16059 0.01343 0.17153 -3.7037E-6 C 0.17639 -0.01111 0.1875 -0.02176 0.21216 -0.02176 C 0.23334 -0.02176 0.24428 -0.01111 0.25296 -3.7037E-6 C 0.26094 0.01343 0.27188 0.02616 0.29619 0.02616 C 0.32066 0.02616 0.33941 -3.7037E-6 0.33941 0.0007 C 0.34757 -0.01111 0.35591 -0.02176 0.38004 -0.02176 C 0.40452 -0.02176 0.41303 -0.01111 0.42119 -3.7037E-6 C 0.43195 0.01343 0.43994 0.02616 0.46702 0.02616 C 0.49167 0.02616 0.5 0.01343 0.50764 -3.7037E-6 C 0.51858 -0.01111 0.52674 -0.02176 0.55139 -0.02176 C 0.57292 -0.02176 0.58369 -0.01111 0.59219 -3.7037E-6 C 0.60035 0.01343 0.61112 0.02616 0.63559 0.02616 C 0.66025 0.02616 0.66806 0.01343 0.679 -3.7037E-6 " pathEditMode="relative" rAng="0" ptsTypes="AAAAAAAAAAAAAAAAA">
                                      <p:cBhvr>
                                        <p:cTn id="6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8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-0.00833 -0.0081 -0.01944 -0.01597 -0.04166 -0.01597 C -0.06666 -0.01597 -0.07535 -0.0081 -0.08368 -4.07407E-6 C -0.09479 0.00973 -0.10295 0.01899 -0.1309 0.01899 C -0.1559 0.01899 -0.16441 0.00973 -0.17552 -4.07407E-6 C -0.18073 -0.0081 -0.19184 -0.01597 -0.21701 -0.01597 C -0.23889 -0.01597 -0.25 -0.0081 -0.25885 -4.07407E-6 C -0.26701 0.00973 -0.27812 0.01899 -0.30312 0.01899 C -0.32812 0.01899 -0.34722 -4.07407E-6 -0.34722 0.00047 C -0.35555 -0.0081 -0.36423 -0.01597 -0.38889 -0.01597 C -0.41389 -0.01597 -0.42257 -0.0081 -0.4309 -4.07407E-6 C -0.44201 0.00973 -0.45017 0.01899 -0.47795 0.01899 C -0.50312 0.01899 -0.51146 0.00973 -0.51944 -4.07407E-6 C -0.53055 -0.0081 -0.53889 -0.01597 -0.56406 -0.01597 C -0.58611 -0.01597 -0.59722 -0.0081 -0.6059 -4.07407E-6 C -0.61406 0.00973 -0.62517 0.01899 -0.65017 0.01899 C -0.67535 0.01899 -0.6835 0.00973 -0.69444 -4.07407E-6 " pathEditMode="relative" rAng="0" ptsTypes="AAAAAAAAAAAAAAAAA">
                                      <p:cBhvr>
                                        <p:cTn id="10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2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2 -0.00926 0.02031 -0.01828 0.04288 -0.01828 C 0.0684 -0.01828 0.07708 -0.00926 0.08576 -4.07407E-6 C 0.09722 0.01204 0.10538 0.02362 0.13402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AAAAAAAAAAAAAAAAA">
                                      <p:cBhvr>
                                        <p:cTn id="12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cau duoc 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>
            <p:custDataLst>
              <p:tags r:id="rId2"/>
            </p:custDataLst>
          </p:nvPr>
        </p:nvGrpSpPr>
        <p:grpSpPr>
          <a:xfrm flipH="1">
            <a:off x="5764811" y="832276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22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9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6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76 Grupo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flipH="1">
            <a:off x="275999" y="1929410"/>
            <a:ext cx="3090461" cy="1890102"/>
            <a:chOff x="6767289" y="4564175"/>
            <a:chExt cx="2342230" cy="1140426"/>
          </a:xfrm>
        </p:grpSpPr>
        <p:pic>
          <p:nvPicPr>
            <p:cNvPr id="78" name="Picture 8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7289" y="4564175"/>
              <a:ext cx="2342230" cy="114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10 CuadroTexto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7746" y="4928517"/>
              <a:ext cx="1480358" cy="44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 làm bằng gỗ, âm thanh đanh gọn, vang xa.</a:t>
              </a:r>
              <a:endParaRPr lang="es-ES" altLang="es-ES" sz="14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3" name="82 Grupo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84097" y="3624221"/>
            <a:ext cx="2520642" cy="1310878"/>
            <a:chOff x="6228184" y="4367064"/>
            <a:chExt cx="2186608" cy="1163558"/>
          </a:xfrm>
        </p:grpSpPr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67064"/>
              <a:ext cx="2186608" cy="116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22 CuadroTexto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516299" y="4749911"/>
              <a:ext cx="1474863" cy="65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 làm bằng gỗ, âm thanh trầm.</a:t>
              </a:r>
              <a:endParaRPr lang="es-ES" altLang="es-ES" sz="14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6" name="85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084094" y="2285441"/>
            <a:ext cx="2803374" cy="1602468"/>
            <a:chOff x="6228184" y="4410308"/>
            <a:chExt cx="2186608" cy="1112143"/>
          </a:xfrm>
        </p:grpSpPr>
        <p:pic>
          <p:nvPicPr>
            <p:cNvPr id="87" name="Picture 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410308"/>
              <a:ext cx="2186608" cy="111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25 CuadroTexto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88225" y="4684140"/>
              <a:ext cx="1225134" cy="405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 dirty="0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dẹt, âm thanh bé.</a:t>
              </a:r>
              <a:endParaRPr lang="es-ES" altLang="es-ES" sz="16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88 Grupo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039304" y="800100"/>
            <a:ext cx="2921176" cy="1832983"/>
            <a:chOff x="3638258" y="735634"/>
            <a:chExt cx="2948859" cy="1305807"/>
          </a:xfrm>
        </p:grpSpPr>
        <p:grpSp>
          <p:nvGrpSpPr>
            <p:cNvPr id="90" name="26 Grupo"/>
            <p:cNvGrpSpPr>
              <a:grpSpLocks/>
            </p:cNvGrpSpPr>
            <p:nvPr/>
          </p:nvGrpSpPr>
          <p:grpSpPr bwMode="auto">
            <a:xfrm rot="19596929" flipH="1">
              <a:off x="3638258" y="913307"/>
              <a:ext cx="2335709" cy="1128134"/>
              <a:chOff x="6228184" y="4330346"/>
              <a:chExt cx="2186608" cy="1128134"/>
            </a:xfrm>
          </p:grpSpPr>
          <p:pic>
            <p:nvPicPr>
              <p:cNvPr id="92" name="Picture 8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28184" y="4330346"/>
                <a:ext cx="2186608" cy="1128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28 CuadroTexto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312840" y="4595148"/>
                <a:ext cx="1638178" cy="679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vi-VN" altLang="es-ES" sz="1400" b="1" dirty="0">
                    <a:solidFill>
                      <a:srgbClr val="FFFF00"/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làm bằng gỗ, âm thanh đanh gọn, vang xa.</a:t>
                </a:r>
                <a:endParaRPr lang="es-ES" altLang="es-ES" sz="1400" b="1" dirty="0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91" name="90 Conector recto"/>
            <p:cNvCxnSpPr>
              <a:endCxn id="93" idx="1"/>
            </p:cNvCxnSpPr>
            <p:nvPr/>
          </p:nvCxnSpPr>
          <p:spPr>
            <a:xfrm flipH="1">
              <a:off x="5737405" y="735634"/>
              <a:ext cx="849712" cy="357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93 Grupo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706126" y="1019180"/>
            <a:ext cx="234554" cy="1613297"/>
            <a:chOff x="6175256" y="332656"/>
            <a:chExt cx="312890" cy="2582395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95 Flecha circular"/>
            <p:cNvSpPr/>
            <p:nvPr>
              <p:custDataLst>
                <p:tags r:id="rId16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97" name="96 Elipse"/>
            <p:cNvSpPr/>
            <p:nvPr>
              <p:custDataLst>
                <p:tags r:id="rId17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98" name="97 Llamada ovalada"/>
          <p:cNvSpPr/>
          <p:nvPr>
            <p:custDataLst>
              <p:tags r:id="rId11"/>
            </p:custDataLst>
          </p:nvPr>
        </p:nvSpPr>
        <p:spPr>
          <a:xfrm>
            <a:off x="7181849" y="653688"/>
            <a:ext cx="1006807" cy="584563"/>
          </a:xfrm>
          <a:prstGeom prst="wedgeEllipseCallout">
            <a:avLst>
              <a:gd name="adj1" fmla="val -61645"/>
              <a:gd name="adj2" fmla="val 3664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rgbClr val="FF0000"/>
                </a:solidFill>
              </a:rPr>
              <a:t>TUYỆT VỜI!</a:t>
            </a:r>
            <a:endParaRPr lang="es-ES" sz="900" b="1" dirty="0">
              <a:solidFill>
                <a:srgbClr val="FF0000"/>
              </a:solidFill>
            </a:endParaRPr>
          </a:p>
        </p:txBody>
      </p:sp>
      <p:grpSp>
        <p:nvGrpSpPr>
          <p:cNvPr id="99" name="98 Grupo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flipH="1">
            <a:off x="987324" y="3949922"/>
            <a:ext cx="2880264" cy="1221513"/>
            <a:chOff x="6228184" y="4303491"/>
            <a:chExt cx="2186608" cy="1181843"/>
          </a:xfrm>
        </p:grpSpPr>
        <p:pic>
          <p:nvPicPr>
            <p:cNvPr id="100" name="Picture 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22 CuadroTexto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70399" y="4598576"/>
              <a:ext cx="1242514" cy="65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 làm bằng tre</a:t>
              </a:r>
              <a:endParaRPr lang="es-ES" altLang="es-ES" sz="16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" name="101 Grupo"/>
          <p:cNvGrpSpPr/>
          <p:nvPr>
            <p:custDataLst>
              <p:tags r:id="rId13"/>
            </p:custDataLst>
          </p:nvPr>
        </p:nvGrpSpPr>
        <p:grpSpPr>
          <a:xfrm>
            <a:off x="26202" y="492234"/>
            <a:ext cx="3714382" cy="1566886"/>
            <a:chOff x="233949" y="-639871"/>
            <a:chExt cx="2303539" cy="2507017"/>
          </a:xfrm>
        </p:grpSpPr>
        <p:sp>
          <p:nvSpPr>
            <p:cNvPr id="103" name="30 CuadroTexto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21338512">
              <a:off x="233949" y="-639871"/>
              <a:ext cx="2303539" cy="7386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vi-VN" sz="2400" b="1" dirty="0">
                  <a:solidFill>
                    <a:srgbClr val="E31340"/>
                  </a:solidFill>
                  <a:latin typeface="+mj-lt"/>
                </a:rPr>
                <a:t>Nhạc cụ: Song loan</a:t>
              </a:r>
              <a:endParaRPr lang="en-US" sz="2400" dirty="0">
                <a:solidFill>
                  <a:srgbClr val="E31340"/>
                </a:solidFill>
                <a:latin typeface="+mj-lt"/>
              </a:endParaRPr>
            </a:p>
          </p:txBody>
        </p:sp>
        <p:pic>
          <p:nvPicPr>
            <p:cNvPr id="10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/>
          </p:blipFill>
          <p:spPr bwMode="auto">
            <a:xfrm rot="520502">
              <a:off x="1416653" y="925386"/>
              <a:ext cx="305458" cy="94176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1BB87A-216A-44E9-88F4-EB9F052713D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3847"/>
          <a:stretch/>
        </p:blipFill>
        <p:spPr>
          <a:xfrm>
            <a:off x="8604739" y="5022902"/>
            <a:ext cx="539261" cy="72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4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0.00851 -0.01444 0.02014 -0.02805 0.0434 -0.02805 C 0.06944 -0.02805 0.07847 -0.01444 0.0875 -2.22222E-6 C 0.09861 0.01722 0.10764 0.03361 0.13681 0.03361 C 0.16285 0.03361 0.17187 0.01722 0.18351 -2.22222E-6 C 0.18889 -0.01444 0.20052 -0.02805 0.22656 -0.02805 C 0.24948 -0.02805 0.26111 -0.01444 0.27066 -2.22222E-6 C 0.27917 0.01722 0.2908 0.03361 0.31684 0.03361 C 0.34288 0.03361 0.36302 -2.22222E-6 0.36302 0.00084 C 0.37153 -0.01444 0.38108 -0.02805 0.40642 -0.02805 C 0.43246 -0.02805 0.44184 -0.01444 0.45035 -2.22222E-6 C 0.46215 0.01722 0.47066 0.03361 0.5 0.03361 C 0.52604 0.03361 0.5349 0.01722 0.54358 -2.22222E-6 C 0.55469 -0.01444 0.56371 -0.02805 0.5901 -0.02805 C 0.61302 -0.02805 0.62483 -0.01444 0.63368 -2.22222E-6 C 0.64219 0.01722 0.65399 0.03361 0.68003 0.03361 C 0.70642 0.03361 0.71493 0.01722 0.72674 -2.22222E-6 " pathEditMode="relative" rAng="0" ptsTypes="AAAAAAAAAAAAAAAAA">
                                      <p:cBhvr>
                                        <p:cTn id="6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67 C -0.00868 -0.00917 -0.02013 -0.01584 -0.04322 -0.01584 C -0.06892 -0.01584 -0.07795 -0.00917 -0.08663 -0.00167 C -0.09809 0.00694 -0.10659 0.01555 -0.13541 0.01555 C -0.16128 0.01555 -0.16996 0.00694 -0.18159 -0.00167 C -0.18697 -0.00917 -0.19843 -0.01584 -0.22447 -0.01584 C -0.24704 -0.01584 -0.2585 -0.00917 -0.2677 -0.00167 C -0.27604 0.00694 -0.28767 0.01555 -0.31336 0.01555 C -0.33923 0.01555 -0.35902 -0.00167 -0.35902 -0.00139 C -0.3677 -0.00917 -0.37656 -0.01584 -0.40208 -0.01584 C -0.42795 -0.01584 -0.43697 -0.00917 -0.44548 -0.00167 C -0.45694 0.00694 -0.46545 0.01555 -0.49409 0.01555 C -0.52013 0.01555 -0.52881 0.00694 -0.53697 -0.00167 C -0.54861 -0.00917 -0.55711 -0.01584 -0.58315 -0.01584 C -0.6059 -0.01584 -0.61753 -0.00917 -0.62638 -0.00167 C -0.63489 0.00694 -0.64635 0.01555 -0.67222 0.01555 C -0.69826 0.01555 -0.70659 0.00694 -0.71788 -0.00167 " pathEditMode="relative" rAng="0" ptsTypes="AAAAAAAAAAAAAAAAA">
                                      <p:cBhvr>
                                        <p:cTn id="8" dur="6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00868 -0.01306 -0.01997 -0.025 -0.04254 -0.025 C -0.06806 -0.025 -0.07674 -0.01306 -0.08542 2.22222E-6 C -0.09705 0.01722 -0.10504 0.03333 -0.13351 0.03333 C -0.15886 0.03333 -0.16754 0.01722 -0.179 2.22222E-6 C -0.18455 -0.01306 -0.19566 -0.025 -0.22136 -0.025 C -0.24393 -0.025 -0.25521 -0.01306 -0.26389 2.22222E-6 C -0.2724 0.01722 -0.28386 0.03333 -0.30938 0.03333 C -0.33473 0.03333 -0.35469 2.22222E-6 -0.35469 0.00083 C -0.3632 -0.01306 -0.37188 -0.025 -0.39688 -0.025 C -0.4224 -0.025 -0.43108 -0.01306 -0.43976 2.22222E-6 C -0.45122 0.01722 -0.45938 0.03333 -0.48768 0.03333 C -0.5132 0.03333 -0.52188 0.01722 -0.53021 2.22222E-6 C -0.54167 -0.01306 -0.55 -0.025 -0.57587 -0.025 C -0.59844 -0.025 -0.60938 -0.01306 -0.61823 2.22222E-6 C -0.62657 0.01722 -0.6382 0.03333 -0.66337 0.03333 C -0.68907 0.03333 -0.6974 0.01722 -0.70886 2.22222E-6 " pathEditMode="relative" rAng="0" ptsTypes="AAAAAAAAAAAAAAAAA">
                                      <p:cBhvr>
                                        <p:cTn id="10" dur="6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3 C 0.00798 0.01783 0.01892 0.02778 0.04062 0.02778 C 0.0651 0.02778 0.07361 0.01783 0.08177 0.00833 C 0.09253 -0.00347 0.10052 -0.01435 0.12795 -0.01435 C 0.15243 -0.01435 0.16059 -0.00347 0.17153 0.00833 C 0.17656 0.01783 0.1875 0.02778 0.21215 0.02778 C 0.2335 0.02778 0.24427 0.01783 0.25295 0.00833 C 0.26093 -0.00347 0.27187 -0.01435 0.29635 -0.01435 C 0.32066 -0.01435 0.33941 0.00833 0.33941 0.00787 C 0.34757 0.01783 0.35607 0.02778 0.38021 0.02778 C 0.40451 0.02778 0.41302 0.01783 0.42118 0.00833 C 0.43212 -0.00347 0.4401 -0.01435 0.46718 -0.01435 C 0.49184 -0.01435 0.5 -0.00347 0.50781 0.00833 C 0.51875 0.01783 0.52673 0.02778 0.55139 0.02778 C 0.57291 0.02778 0.58385 0.01783 0.59236 0.00833 C 0.60034 -0.00347 0.61111 -0.01435 0.63559 -0.01435 C 0.66024 -0.01435 0.66823 -0.00347 0.67899 0.00833 " pathEditMode="relative" rAng="0" ptsTypes="AAAAAAAAAAAAAAAAA">
                                      <p:cBhvr>
                                        <p:cTn id="12" dur="6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cau duoc 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>
            <p:custDataLst>
              <p:tags r:id="rId2"/>
            </p:custDataLst>
          </p:nvPr>
        </p:nvGrpSpPr>
        <p:grpSpPr>
          <a:xfrm flipH="1">
            <a:off x="5622057" y="823185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22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9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6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54 Grupo"/>
          <p:cNvGrpSpPr/>
          <p:nvPr>
            <p:custDataLst>
              <p:tags r:id="rId6"/>
            </p:custDataLst>
          </p:nvPr>
        </p:nvGrpSpPr>
        <p:grpSpPr>
          <a:xfrm>
            <a:off x="83757" y="262853"/>
            <a:ext cx="3584465" cy="1161482"/>
            <a:chOff x="-737546" y="251692"/>
            <a:chExt cx="3418638" cy="1858369"/>
          </a:xfrm>
        </p:grpSpPr>
        <p:sp>
          <p:nvSpPr>
            <p:cNvPr id="56" name="30 CuadroTexto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21338512">
              <a:off x="-737546" y="251692"/>
              <a:ext cx="3418638" cy="6401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2000" b="1" dirty="0">
                  <a:solidFill>
                    <a:srgbClr val="E31340"/>
                  </a:solidFill>
                  <a:latin typeface="+mj-lt"/>
                </a:rPr>
                <a:t>Nhạc cụ: Traiengo</a:t>
              </a:r>
              <a:endParaRPr lang="es-ES" altLang="es-ES" sz="2000" b="1" dirty="0">
                <a:solidFill>
                  <a:srgbClr val="E31340"/>
                </a:solidFill>
                <a:latin typeface="+mj-lt"/>
              </a:endParaRPr>
            </a:p>
          </p:txBody>
        </p:sp>
        <p:pic>
          <p:nvPicPr>
            <p:cNvPr id="57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/>
          </p:blipFill>
          <p:spPr bwMode="auto">
            <a:xfrm rot="520502">
              <a:off x="822444" y="1276279"/>
              <a:ext cx="337052" cy="83378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57 Grupo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64190" y="3965098"/>
            <a:ext cx="3007173" cy="1684830"/>
            <a:chOff x="5777131" y="3991076"/>
            <a:chExt cx="2637661" cy="1258317"/>
          </a:xfrm>
        </p:grpSpPr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77131" y="3991076"/>
              <a:ext cx="2637661" cy="125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10 CuadroTexto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893681" y="4508099"/>
              <a:ext cx="2421852" cy="4367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Được làm bằng thép, âm thanh vang, trong trẻo.</a:t>
              </a:r>
              <a:endParaRPr lang="es-ES_tradnl" altLang="es-ES" sz="1600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4" name="63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61275" y="2194957"/>
            <a:ext cx="3393892" cy="1869360"/>
            <a:chOff x="5670818" y="4180161"/>
            <a:chExt cx="2743974" cy="1241601"/>
          </a:xfrm>
        </p:grpSpPr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0693" y="4180161"/>
              <a:ext cx="2574099" cy="124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22 CuadroTexto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70818" y="4747768"/>
              <a:ext cx="2728169" cy="347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 làm bằng thép, âm thanh </a:t>
              </a:r>
              <a:r>
                <a:rPr lang="vi-VN" altLang="es-ES" sz="1400" b="1">
                  <a:solidFill>
                    <a:srgbClr val="FFFF0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đanh gọn, nhỏ</a:t>
              </a:r>
              <a:endParaRPr lang="es-ES" altLang="es-ES" sz="14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66 Grupo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flipH="1">
            <a:off x="1173702" y="2019300"/>
            <a:ext cx="2485585" cy="1331000"/>
            <a:chOff x="6228185" y="4105572"/>
            <a:chExt cx="2624227" cy="1352189"/>
          </a:xfrm>
        </p:grpSpPr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5" y="4105572"/>
              <a:ext cx="2624227" cy="135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25 CuadroTexto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4769" y="4515398"/>
              <a:ext cx="2275957" cy="656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Âm thanh nhỏ, trầm.</a:t>
              </a:r>
              <a:endParaRPr lang="es-ES_tradnl" altLang="es-ES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223256" y="1019175"/>
            <a:ext cx="2698912" cy="1512311"/>
            <a:chOff x="3586904" y="487087"/>
            <a:chExt cx="2785820" cy="1569738"/>
          </a:xfrm>
        </p:grpSpPr>
        <p:grpSp>
          <p:nvGrpSpPr>
            <p:cNvPr id="71" name="26 Grupo"/>
            <p:cNvGrpSpPr>
              <a:grpSpLocks/>
            </p:cNvGrpSpPr>
            <p:nvPr/>
          </p:nvGrpSpPr>
          <p:grpSpPr bwMode="auto">
            <a:xfrm rot="19596929" flipH="1">
              <a:off x="3586904" y="742008"/>
              <a:ext cx="2335708" cy="1314817"/>
              <a:chOff x="6228185" y="4143663"/>
              <a:chExt cx="2186608" cy="1314817"/>
            </a:xfrm>
          </p:grpSpPr>
          <p:pic>
            <p:nvPicPr>
              <p:cNvPr id="73" name="Picture 8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28185" y="4143663"/>
                <a:ext cx="2186608" cy="1314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28 CuadroTexto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438922" y="4498026"/>
                <a:ext cx="1745984" cy="7667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vi-VN" altLang="es-ES" sz="1400" b="1">
                    <a:ln>
                      <a:solidFill>
                        <a:srgbClr val="FFFF00"/>
                      </a:solidFill>
                    </a:ln>
                    <a:solidFill>
                      <a:srgbClr val="00FFFF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Được làm bằng thép, âm thanh vang, trong trẻo.</a:t>
                </a:r>
                <a:endParaRPr lang="es-ES_tradnl" altLang="es-ES" sz="14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72" name="71 Conector recto"/>
            <p:cNvCxnSpPr>
              <a:endCxn id="73" idx="1"/>
            </p:cNvCxnSpPr>
            <p:nvPr/>
          </p:nvCxnSpPr>
          <p:spPr>
            <a:xfrm flipH="1">
              <a:off x="5738492" y="487087"/>
              <a:ext cx="634232" cy="140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687596" y="1019180"/>
            <a:ext cx="234554" cy="1613297"/>
            <a:chOff x="6175256" y="332656"/>
            <a:chExt cx="312890" cy="2582395"/>
          </a:xfrm>
        </p:grpSpPr>
        <p:cxnSp>
          <p:nvCxnSpPr>
            <p:cNvPr id="76" name="7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Flecha circular"/>
            <p:cNvSpPr/>
            <p:nvPr>
              <p:custDataLst>
                <p:tags r:id="rId15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78" name="77 Elipse"/>
            <p:cNvSpPr/>
            <p:nvPr>
              <p:custDataLst>
                <p:tags r:id="rId16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79" name="78 Llamada ovalada"/>
          <p:cNvSpPr/>
          <p:nvPr>
            <p:custDataLst>
              <p:tags r:id="rId12"/>
            </p:custDataLst>
          </p:nvPr>
        </p:nvSpPr>
        <p:spPr>
          <a:xfrm>
            <a:off x="7181849" y="644597"/>
            <a:ext cx="993159" cy="593654"/>
          </a:xfrm>
          <a:prstGeom prst="wedgeEllipseCallout">
            <a:avLst>
              <a:gd name="adj1" fmla="val -68683"/>
              <a:gd name="adj2" fmla="val 2802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rgbClr val="FF0000"/>
                </a:solidFill>
              </a:rPr>
              <a:t>TUYỆT VỜI!</a:t>
            </a:r>
            <a:endParaRPr lang="es-ES" sz="900" b="1" dirty="0">
              <a:solidFill>
                <a:srgbClr val="FF0000"/>
              </a:solidFill>
            </a:endParaRPr>
          </a:p>
        </p:txBody>
      </p:sp>
      <p:grpSp>
        <p:nvGrpSpPr>
          <p:cNvPr id="80" name="79 Grupo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flipH="1">
            <a:off x="963458" y="3166193"/>
            <a:ext cx="3532341" cy="2164535"/>
            <a:chOff x="5592352" y="4021899"/>
            <a:chExt cx="2822439" cy="1463435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7190" y="4021899"/>
              <a:ext cx="2707601" cy="146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22 CuadroTexto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92352" y="4667537"/>
              <a:ext cx="2551361" cy="442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Được làm bằng đồng, âm thanh gọn.</a:t>
              </a:r>
              <a:endParaRPr lang="es-ES" altLang="es-ES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7" name="Pictur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1BB87A-216A-44E9-88F4-EB9F052713D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3847"/>
          <a:stretch/>
        </p:blipFill>
        <p:spPr>
          <a:xfrm>
            <a:off x="8604739" y="5022902"/>
            <a:ext cx="539261" cy="72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4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96296E-6 C -0.00833 -0.0081 -0.01944 -0.01597 -0.04167 -0.01597 C -0.06667 -0.01597 -0.07535 -0.0081 -0.08368 -2.96296E-6 C -0.09479 0.00973 -0.10295 0.01898 -0.1309 0.01898 C -0.1559 0.01898 -0.16441 0.00973 -0.17552 -2.96296E-6 C -0.18073 -0.0081 -0.19184 -0.01597 -0.21701 -0.01597 C -0.23889 -0.01597 -0.25 -0.0081 -0.25885 -2.96296E-6 C -0.26701 0.00973 -0.27812 0.01898 -0.30312 0.01898 C -0.32812 0.01898 -0.34722 -2.96296E-6 -0.34722 0.00047 C -0.35555 -0.0081 -0.36423 -0.01597 -0.38889 -0.01597 C -0.41389 -0.01597 -0.42257 -0.0081 -0.4309 -2.96296E-6 C -0.44201 0.00973 -0.45017 0.01898 -0.47795 0.01898 C -0.50312 0.01898 -0.51146 0.00973 -0.51944 -2.96296E-6 C -0.53055 -0.0081 -0.53889 -0.01597 -0.56406 -0.01597 C -0.58611 -0.01597 -0.59722 -0.0081 -0.6059 -2.96296E-6 C -0.61406 0.00973 -0.62517 0.01898 -0.65017 0.01898 C -0.67535 0.01898 -0.68351 0.00973 -0.69444 -2.96296E-6 " pathEditMode="relative" rAng="0" ptsTypes="AAAAAAAAAAAAAAAAA" p14:bounceEnd="7000">
                                          <p:cBhvr>
                                            <p:cTn id="12" dur="5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7037E-7 C -0.00833 -0.0081 -0.01944 -0.01597 -0.04166 -0.01597 C -0.06666 -0.01597 -0.07534 -0.0081 -0.08368 -3.7037E-7 C -0.09479 0.00972 -0.10295 0.01898 -0.1309 0.01898 C -0.1559 0.01898 -0.16441 0.00972 -0.17552 -3.7037E-7 C -0.18073 -0.0081 -0.19184 -0.01597 -0.21701 -0.01597 C -0.23889 -0.01597 -0.25 -0.0081 -0.25885 -3.7037E-7 C -0.26701 0.00972 -0.27812 0.01898 -0.30312 0.01898 C -0.32812 0.01898 -0.34722 -3.7037E-7 -0.34722 0.00046 C -0.35555 -0.0081 -0.36423 -0.01597 -0.38889 -0.01597 C -0.41389 -0.01597 -0.42257 -0.0081 -0.4309 -3.7037E-7 C -0.44201 0.00972 -0.45017 0.01898 -0.47795 0.01898 C -0.50312 0.01898 -0.51146 0.00972 -0.51944 -3.7037E-7 C -0.53055 -0.0081 -0.53889 -0.01597 -0.56406 -0.01597 C -0.58611 -0.01597 -0.59722 -0.0081 -0.6059 -3.7037E-7 C -0.61406 0.00972 -0.62517 0.01898 -0.65017 0.01898 C -0.67534 0.01898 -0.6835 0.00972 -0.69444 -3.7037E-7 " pathEditMode="relative" rAng="0" ptsTypes="AAAAAAAAAAAAAAAAA" p14:bounceEnd="7000">
                                          <p:cBhvr>
                                            <p:cTn id="14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2.22222E-6 C 0.00902 -0.00916 0.02031 -0.01833 0.04288 -0.01833 C 0.0684 -0.01833 0.07708 -0.00916 0.08576 -2.22222E-6 C 0.09722 0.01195 0.10538 0.02361 0.13402 0.02361 C 0.1592 0.02361 0.16788 0.01195 0.17934 -2.22222E-6 C 0.18489 -0.00916 0.196 -0.01833 0.2217 -0.01833 C 0.24427 -0.01833 0.25555 -0.00916 0.26423 -2.22222E-6 C 0.27274 0.01195 0.2842 0.02361 0.30955 0.02361 C 0.33507 0.02361 0.35503 -2.22222E-6 0.35503 0.00056 C 0.36336 -0.00916 0.37205 -0.01833 0.39705 -0.01833 C 0.42274 -0.01833 0.43142 -0.00916 0.4401 -2.22222E-6 C 0.45156 0.01195 0.45972 0.02361 0.48802 0.02361 C 0.51354 0.02361 0.52222 0.01195 0.53038 -2.22222E-6 C 0.54184 -0.00916 0.55017 -0.01833 0.57604 -0.01833 C 0.59861 -0.01833 0.60989 -0.00916 0.61857 -2.22222E-6 C 0.62708 0.01195 0.63854 0.02361 0.66389 0.02361 C 0.68941 0.02361 0.69774 0.01195 0.70937 -2.22222E-6 " pathEditMode="relative" rAng="0" ptsTypes="AAAAAAAAAAAAAAAAA" p14:bounceEnd="7000">
                                          <p:cBhvr>
                                            <p:cTn id="16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34" y="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0.00833 C 0.00798 0.01783 0.01892 0.02778 0.04062 0.02778 C 0.0651 0.02778 0.07361 0.01783 0.08177 0.00833 C 0.09253 -0.00347 0.10052 -0.01435 0.12795 -0.01435 C 0.15243 -0.01435 0.16059 -0.00347 0.17152 0.00833 C 0.17656 0.01783 0.1875 0.02778 0.21215 0.02778 C 0.2335 0.02778 0.24427 0.01783 0.25295 0.00833 C 0.26093 -0.00347 0.27187 -0.01435 0.29635 -0.01435 C 0.32066 -0.01435 0.33941 0.00833 0.33941 0.00787 C 0.34757 0.01783 0.35607 0.02778 0.3802 0.02778 C 0.40451 0.02778 0.41302 0.01783 0.42118 0.00833 C 0.43211 -0.00347 0.4401 -0.01435 0.46718 -0.01435 C 0.49184 -0.01435 0.5 -0.00347 0.50781 0.00833 C 0.51875 0.01783 0.52673 0.02778 0.55139 0.02778 C 0.57291 0.02778 0.58385 0.01783 0.59236 0.00833 C 0.60034 -0.00347 0.61111 -0.01435 0.63559 -0.01435 C 0.66024 -0.01435 0.66823 -0.00347 0.67899 0.00833 " pathEditMode="relative" rAng="0" ptsTypes="AAAAAAAAAAAAAAAAA" p14:bounceEnd="7000">
                                          <p:cBhvr>
                                            <p:cTn id="18" dur="5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41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cau duoc 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96296E-6 C -0.00833 -0.0081 -0.01944 -0.01597 -0.04167 -0.01597 C -0.06667 -0.01597 -0.07535 -0.0081 -0.08368 -2.96296E-6 C -0.09479 0.00973 -0.10295 0.01898 -0.1309 0.01898 C -0.1559 0.01898 -0.16441 0.00973 -0.17552 -2.96296E-6 C -0.18073 -0.0081 -0.19184 -0.01597 -0.21701 -0.01597 C -0.23889 -0.01597 -0.25 -0.0081 -0.25885 -2.96296E-6 C -0.26701 0.00973 -0.27812 0.01898 -0.30312 0.01898 C -0.32812 0.01898 -0.34722 -2.96296E-6 -0.34722 0.00047 C -0.35555 -0.0081 -0.36423 -0.01597 -0.38889 -0.01597 C -0.41389 -0.01597 -0.42257 -0.0081 -0.4309 -2.96296E-6 C -0.44201 0.00973 -0.45017 0.01898 -0.47795 0.01898 C -0.50312 0.01898 -0.51146 0.00973 -0.51944 -2.96296E-6 C -0.53055 -0.0081 -0.53889 -0.01597 -0.56406 -0.01597 C -0.58611 -0.01597 -0.59722 -0.0081 -0.6059 -2.96296E-6 C -0.61406 0.00973 -0.62517 0.01898 -0.65017 0.01898 C -0.67535 0.01898 -0.68351 0.00973 -0.69444 -2.96296E-6 " pathEditMode="relative" rAng="0" ptsTypes="AAAAAAAAAAAAAAAAA">
                                          <p:cBhvr>
                                            <p:cTn id="12" dur="5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7037E-7 C -0.00833 -0.0081 -0.01944 -0.01597 -0.04166 -0.01597 C -0.06666 -0.01597 -0.07534 -0.0081 -0.08368 -3.7037E-7 C -0.09479 0.00972 -0.10295 0.01898 -0.1309 0.01898 C -0.1559 0.01898 -0.16441 0.00972 -0.17552 -3.7037E-7 C -0.18073 -0.0081 -0.19184 -0.01597 -0.21701 -0.01597 C -0.23889 -0.01597 -0.25 -0.0081 -0.25885 -3.7037E-7 C -0.26701 0.00972 -0.27812 0.01898 -0.30312 0.01898 C -0.32812 0.01898 -0.34722 -3.7037E-7 -0.34722 0.00046 C -0.35555 -0.0081 -0.36423 -0.01597 -0.38889 -0.01597 C -0.41389 -0.01597 -0.42257 -0.0081 -0.4309 -3.7037E-7 C -0.44201 0.00972 -0.45017 0.01898 -0.47795 0.01898 C -0.50312 0.01898 -0.51146 0.00972 -0.51944 -3.7037E-7 C -0.53055 -0.0081 -0.53889 -0.01597 -0.56406 -0.01597 C -0.58611 -0.01597 -0.59722 -0.0081 -0.6059 -3.7037E-7 C -0.61406 0.00972 -0.62517 0.01898 -0.65017 0.01898 C -0.67534 0.01898 -0.6835 0.00972 -0.69444 -3.7037E-7 " pathEditMode="relative" rAng="0" ptsTypes="AAAAAAAAAAAAAAAAA">
                                          <p:cBhvr>
                                            <p:cTn id="14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2.22222E-6 C 0.00902 -0.00916 0.02031 -0.01833 0.04288 -0.01833 C 0.0684 -0.01833 0.07708 -0.00916 0.08576 -2.22222E-6 C 0.09722 0.01195 0.10538 0.02361 0.13402 0.02361 C 0.1592 0.02361 0.16788 0.01195 0.17934 -2.22222E-6 C 0.18489 -0.00916 0.196 -0.01833 0.2217 -0.01833 C 0.24427 -0.01833 0.25555 -0.00916 0.26423 -2.22222E-6 C 0.27274 0.01195 0.2842 0.02361 0.30955 0.02361 C 0.33507 0.02361 0.35503 -2.22222E-6 0.35503 0.00056 C 0.36336 -0.00916 0.37205 -0.01833 0.39705 -0.01833 C 0.42274 -0.01833 0.43142 -0.00916 0.4401 -2.22222E-6 C 0.45156 0.01195 0.45972 0.02361 0.48802 0.02361 C 0.51354 0.02361 0.52222 0.01195 0.53038 -2.22222E-6 C 0.54184 -0.00916 0.55017 -0.01833 0.57604 -0.01833 C 0.59861 -0.01833 0.60989 -0.00916 0.61857 -2.22222E-6 C 0.62708 0.01195 0.63854 0.02361 0.66389 0.02361 C 0.68941 0.02361 0.69774 0.01195 0.70937 -2.22222E-6 " pathEditMode="relative" rAng="0" ptsTypes="AAAAAAAAAAAAAAAAA">
                                          <p:cBhvr>
                                            <p:cTn id="16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34" y="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0.00833 C 0.00798 0.01783 0.01892 0.02778 0.04062 0.02778 C 0.0651 0.02778 0.07361 0.01783 0.08177 0.00833 C 0.09253 -0.00347 0.10052 -0.01435 0.12795 -0.01435 C 0.15243 -0.01435 0.16059 -0.00347 0.17152 0.00833 C 0.17656 0.01783 0.1875 0.02778 0.21215 0.02778 C 0.2335 0.02778 0.24427 0.01783 0.25295 0.00833 C 0.26093 -0.00347 0.27187 -0.01435 0.29635 -0.01435 C 0.32066 -0.01435 0.33941 0.00833 0.33941 0.00787 C 0.34757 0.01783 0.35607 0.02778 0.3802 0.02778 C 0.40451 0.02778 0.41302 0.01783 0.42118 0.00833 C 0.43211 -0.00347 0.4401 -0.01435 0.46718 -0.01435 C 0.49184 -0.01435 0.5 -0.00347 0.50781 0.00833 C 0.51875 0.01783 0.52673 0.02778 0.55139 0.02778 C 0.57291 0.02778 0.58385 0.01783 0.59236 0.00833 C 0.60034 -0.00347 0.61111 -0.01435 0.63559 -0.01435 C 0.66024 -0.01435 0.66823 -0.00347 0.67899 0.00833 " pathEditMode="relative" rAng="0" ptsTypes="AAAAAAAAAAAAAAAAA">
                                          <p:cBhvr>
                                            <p:cTn id="18" dur="5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41" y="-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au duoc 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3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>
            <p:custDataLst>
              <p:tags r:id="rId2"/>
            </p:custDataLst>
          </p:nvPr>
        </p:nvGrpSpPr>
        <p:grpSpPr>
          <a:xfrm flipH="1">
            <a:off x="5622057" y="823185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22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9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8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6" y="3982627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54 Grupo"/>
          <p:cNvGrpSpPr/>
          <p:nvPr>
            <p:custDataLst>
              <p:tags r:id="rId6"/>
            </p:custDataLst>
          </p:nvPr>
        </p:nvGrpSpPr>
        <p:grpSpPr>
          <a:xfrm>
            <a:off x="76342" y="326708"/>
            <a:ext cx="3584465" cy="1097627"/>
            <a:chOff x="-744618" y="353860"/>
            <a:chExt cx="3418638" cy="1756201"/>
          </a:xfrm>
        </p:grpSpPr>
        <p:sp>
          <p:nvSpPr>
            <p:cNvPr id="56" name="30 CuadroTexto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21338512">
              <a:off x="-744618" y="353860"/>
              <a:ext cx="3418638" cy="6401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2000" b="1" dirty="0">
                  <a:solidFill>
                    <a:srgbClr val="E31340"/>
                  </a:solidFill>
                  <a:latin typeface="+mj-lt"/>
                </a:rPr>
                <a:t>Nhạc cụ Maracas</a:t>
              </a:r>
              <a:endParaRPr lang="es-ES" altLang="es-ES" sz="2000" b="1" dirty="0">
                <a:solidFill>
                  <a:srgbClr val="E31340"/>
                </a:solidFill>
                <a:latin typeface="+mj-lt"/>
              </a:endParaRPr>
            </a:p>
          </p:txBody>
        </p:sp>
        <p:pic>
          <p:nvPicPr>
            <p:cNvPr id="57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/>
          </p:blipFill>
          <p:spPr bwMode="auto">
            <a:xfrm rot="520502">
              <a:off x="822444" y="1276279"/>
              <a:ext cx="337052" cy="83378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57 Grupo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445694" y="3899420"/>
            <a:ext cx="3088705" cy="1750508"/>
            <a:chOff x="6228184" y="3880275"/>
            <a:chExt cx="2869922" cy="1369118"/>
          </a:xfrm>
        </p:grpSpPr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3880275"/>
              <a:ext cx="2869922" cy="136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10 CuadroTexto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92007" y="4322509"/>
              <a:ext cx="2092518" cy="6499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Được làm bằng gỗ, nhựa, âm thanh giòn giã, vui tai.</a:t>
              </a:r>
              <a:endParaRPr lang="es-ES_tradnl" altLang="es-ES" sz="1600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4" name="63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323970" y="2316857"/>
            <a:ext cx="2280764" cy="1665769"/>
            <a:chOff x="6228183" y="4203913"/>
            <a:chExt cx="2524855" cy="1217848"/>
          </a:xfrm>
        </p:grpSpPr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3" y="4203913"/>
              <a:ext cx="2524855" cy="121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22 CuadroTexto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97588" y="4656858"/>
              <a:ext cx="2355447" cy="382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4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Làm bằng nhựa, âm thanh to, vang</a:t>
              </a:r>
              <a:endParaRPr lang="es-ES_tradnl" altLang="es-ES" sz="1400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7" name="66 Grupo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flipH="1">
            <a:off x="685796" y="1732373"/>
            <a:ext cx="2176463" cy="1731196"/>
            <a:chOff x="6228184" y="4105575"/>
            <a:chExt cx="2624226" cy="1352187"/>
          </a:xfrm>
        </p:grpSpPr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105575"/>
              <a:ext cx="2624226" cy="13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25 CuadroTexto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428124" y="4541171"/>
              <a:ext cx="1829083" cy="504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Làm bằng vỏ lon..</a:t>
              </a:r>
              <a:endParaRPr lang="es-ES_tradnl" altLang="es-ES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754525" y="985555"/>
            <a:ext cx="3136463" cy="2218548"/>
            <a:chOff x="3585414" y="487087"/>
            <a:chExt cx="2787311" cy="1570194"/>
          </a:xfrm>
        </p:grpSpPr>
        <p:grpSp>
          <p:nvGrpSpPr>
            <p:cNvPr id="71" name="26 Grupo"/>
            <p:cNvGrpSpPr>
              <a:grpSpLocks/>
            </p:cNvGrpSpPr>
            <p:nvPr/>
          </p:nvGrpSpPr>
          <p:grpSpPr bwMode="auto">
            <a:xfrm rot="19596929" flipH="1">
              <a:off x="3585414" y="737060"/>
              <a:ext cx="2335708" cy="1320221"/>
              <a:chOff x="6228184" y="4138262"/>
              <a:chExt cx="2186608" cy="1320221"/>
            </a:xfrm>
          </p:grpSpPr>
          <p:pic>
            <p:nvPicPr>
              <p:cNvPr id="73" name="Picture 8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28184" y="4138262"/>
                <a:ext cx="2186608" cy="132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28 CuadroTexto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463696" y="4624287"/>
                <a:ext cx="1716090" cy="370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vi-VN" altLang="es-ES" sz="1400" b="1" dirty="0">
                    <a:ln>
                      <a:solidFill>
                        <a:srgbClr val="FFFF00"/>
                      </a:solidFill>
                    </a:ln>
                    <a:solidFill>
                      <a:srgbClr val="00FFFF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Được làm bằng gỗ, nhựa, âm thanh giòn giã, vui tai.</a:t>
                </a:r>
                <a:endParaRPr lang="es-ES_tradnl" altLang="es-ES" sz="14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72" name="71 Conector recto"/>
            <p:cNvCxnSpPr>
              <a:endCxn id="73" idx="1"/>
            </p:cNvCxnSpPr>
            <p:nvPr/>
          </p:nvCxnSpPr>
          <p:spPr>
            <a:xfrm flipH="1">
              <a:off x="5737249" y="487087"/>
              <a:ext cx="635476" cy="145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687596" y="1019180"/>
            <a:ext cx="234554" cy="1613297"/>
            <a:chOff x="6175256" y="332656"/>
            <a:chExt cx="312890" cy="2582395"/>
          </a:xfrm>
        </p:grpSpPr>
        <p:cxnSp>
          <p:nvCxnSpPr>
            <p:cNvPr id="76" name="7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Flecha circular"/>
            <p:cNvSpPr/>
            <p:nvPr>
              <p:custDataLst>
                <p:tags r:id="rId15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78" name="77 Elipse"/>
            <p:cNvSpPr/>
            <p:nvPr>
              <p:custDataLst>
                <p:tags r:id="rId16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79" name="78 Llamada ovalada"/>
          <p:cNvSpPr/>
          <p:nvPr>
            <p:custDataLst>
              <p:tags r:id="rId12"/>
            </p:custDataLst>
          </p:nvPr>
        </p:nvSpPr>
        <p:spPr>
          <a:xfrm>
            <a:off x="7181849" y="644597"/>
            <a:ext cx="1115990" cy="593654"/>
          </a:xfrm>
          <a:prstGeom prst="wedgeEllipseCallout">
            <a:avLst>
              <a:gd name="adj1" fmla="val -68683"/>
              <a:gd name="adj2" fmla="val 2802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900" b="1" dirty="0">
                <a:solidFill>
                  <a:srgbClr val="FF0000"/>
                </a:solidFill>
              </a:rPr>
              <a:t>TUYỆT VỜI!</a:t>
            </a:r>
            <a:endParaRPr lang="es-ES" sz="900" b="1" dirty="0">
              <a:solidFill>
                <a:srgbClr val="FF0000"/>
              </a:solidFill>
            </a:endParaRPr>
          </a:p>
        </p:txBody>
      </p:sp>
      <p:grpSp>
        <p:nvGrpSpPr>
          <p:cNvPr id="80" name="79 Grupo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flipH="1">
            <a:off x="912710" y="3706874"/>
            <a:ext cx="2926075" cy="1596588"/>
            <a:chOff x="5853386" y="4100916"/>
            <a:chExt cx="2561406" cy="1384418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3386" y="4100916"/>
              <a:ext cx="2561406" cy="138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22 CuadroTexto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20349" y="4544692"/>
              <a:ext cx="1851811" cy="293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altLang="es-ES" sz="1600" b="1" dirty="0">
                  <a:ln>
                    <a:solidFill>
                      <a:srgbClr val="FFFF00"/>
                    </a:solidFill>
                  </a:ln>
                  <a:solidFill>
                    <a:srgbClr val="00FFFF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Âm thanh nhỏ, trầm</a:t>
              </a:r>
              <a:endParaRPr lang="es-ES" altLang="es-ES" sz="1600" b="1" dirty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7" name="Pictur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1BB87A-216A-44E9-88F4-EB9F052713D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3847"/>
          <a:stretch/>
        </p:blipFill>
        <p:spPr>
          <a:xfrm>
            <a:off x="8604739" y="5086910"/>
            <a:ext cx="539261" cy="72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96296E-6 C -0.00833 -0.0081 -0.01944 -0.01597 -0.04167 -0.01597 C -0.06667 -0.01597 -0.07535 -0.0081 -0.08368 -2.96296E-6 C -0.09479 0.00973 -0.10295 0.01898 -0.1309 0.01898 C -0.1559 0.01898 -0.16441 0.00973 -0.17552 -2.96296E-6 C -0.18073 -0.0081 -0.19184 -0.01597 -0.21701 -0.01597 C -0.23889 -0.01597 -0.25 -0.0081 -0.25885 -2.96296E-6 C -0.26701 0.00973 -0.27812 0.01898 -0.30312 0.01898 C -0.32812 0.01898 -0.34722 -2.96296E-6 -0.34722 0.00047 C -0.35555 -0.0081 -0.36423 -0.01597 -0.38889 -0.01597 C -0.41389 -0.01597 -0.42257 -0.0081 -0.4309 -2.96296E-6 C -0.44201 0.00973 -0.45017 0.01898 -0.47795 0.01898 C -0.50312 0.01898 -0.51146 0.00973 -0.51944 -2.96296E-6 C -0.53055 -0.0081 -0.53889 -0.01597 -0.56406 -0.01597 C -0.58611 -0.01597 -0.59722 -0.0081 -0.6059 -2.96296E-6 C -0.61406 0.00973 -0.62517 0.01898 -0.65017 0.01898 C -0.67535 0.01898 -0.68351 0.00973 -0.69444 -2.96296E-6 " pathEditMode="relative" rAng="0" ptsTypes="AAAAAAAAAAAAAAAAA" p14:bounceEnd="7000">
                                          <p:cBhvr>
                                            <p:cTn id="12" dur="5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7037E-7 C -0.00833 -0.0081 -0.01944 -0.01597 -0.04166 -0.01597 C -0.06666 -0.01597 -0.07534 -0.0081 -0.08368 -3.7037E-7 C -0.09479 0.00972 -0.10295 0.01898 -0.1309 0.01898 C -0.1559 0.01898 -0.16441 0.00972 -0.17552 -3.7037E-7 C -0.18073 -0.0081 -0.19184 -0.01597 -0.21701 -0.01597 C -0.23889 -0.01597 -0.25 -0.0081 -0.25885 -3.7037E-7 C -0.26701 0.00972 -0.27812 0.01898 -0.30312 0.01898 C -0.32812 0.01898 -0.34722 -3.7037E-7 -0.34722 0.00046 C -0.35555 -0.0081 -0.36423 -0.01597 -0.38889 -0.01597 C -0.41389 -0.01597 -0.42257 -0.0081 -0.4309 -3.7037E-7 C -0.44201 0.00972 -0.45017 0.01898 -0.47795 0.01898 C -0.50312 0.01898 -0.51146 0.00972 -0.51944 -3.7037E-7 C -0.53055 -0.0081 -0.53889 -0.01597 -0.56406 -0.01597 C -0.58611 -0.01597 -0.59722 -0.0081 -0.6059 -3.7037E-7 C -0.61406 0.00972 -0.62517 0.01898 -0.65017 0.01898 C -0.67534 0.01898 -0.6835 0.00972 -0.69444 -3.7037E-7 " pathEditMode="relative" rAng="0" ptsTypes="AAAAAAAAAAAAAAAAA" p14:bounceEnd="7000">
                                          <p:cBhvr>
                                            <p:cTn id="14" dur="5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2.59259E-6 C 0.00903 -0.00926 0.02031 -0.01829 0.04288 -0.01829 C 0.0684 -0.01829 0.07708 -0.00926 0.08576 2.59259E-6 C 0.09722 0.01203 0.10538 0.02361 0.13403 0.02361 C 0.1592 0.02361 0.16788 0.01203 0.17934 2.59259E-6 C 0.18489 -0.00926 0.19601 -0.01829 0.2217 -0.01829 C 0.24427 -0.01829 0.25555 -0.00926 0.26423 2.59259E-6 C 0.27274 0.01203 0.2842 0.02361 0.30955 0.02361 C 0.33507 0.02361 0.35503 2.59259E-6 0.35503 0.00069 C 0.36337 -0.00926 0.37205 -0.01829 0.39705 -0.01829 C 0.42274 -0.01829 0.43142 -0.00926 0.4401 2.59259E-6 C 0.45156 0.01203 0.45972 0.02361 0.48802 0.02361 C 0.51354 0.02361 0.52222 0.01203 0.53038 2.59259E-6 C 0.54184 -0.00926 0.55017 -0.01829 0.57604 -0.01829 C 0.59861 -0.01829 0.60989 -0.00926 0.61857 2.59259E-6 C 0.62708 0.01203 0.63854 0.02361 0.66389 0.02361 C 0.68941 0.02361 0.69774 0.01203 0.70937 2.59259E-6 " pathEditMode="relative" rAng="0" ptsTypes="AAAAAAAAAAAAAAAAA" p14:bounceEnd="7000">
                                          <p:cBhvr>
                                            <p:cTn id="16" dur="5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34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0" presetClass="path" presetSubtype="0" repeatCount="indefinite" accel="50000" autoRev="1" fill="hold" nodeType="withEffect" p14:presetBounceEnd="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0.00833 C 0.00798 0.01783 0.01892 0.02778 0.04062 0.02778 C 0.0651 0.02778 0.07361 0.01783 0.08177 0.00833 C 0.09253 -0.00347 0.10052 -0.01435 0.12795 -0.01435 C 0.15243 -0.01435 0.16059 -0.00347 0.17152 0.00833 C 0.17656 0.01783 0.1875 0.02778 0.21215 0.02778 C 0.2335 0.02778 0.24427 0.01783 0.25295 0.00833 C 0.26093 -0.00347 0.27187 -0.01435 0.29635 -0.01435 C 0.32066 -0.01435 0.33941 0.00833 0.33941 0.00787 C 0.34757 0.01783 0.35607 0.02778 0.3802 0.02778 C 0.40451 0.02778 0.41302 0.01783 0.42118 0.00833 C 0.43211 -0.00347 0.4401 -0.01435 0.46718 -0.01435 C 0.49184 -0.01435 0.5 -0.00347 0.50781 0.00833 C 0.51875 0.01783 0.52673 0.02778 0.55139 0.02778 C 0.57291 0.02778 0.58385 0.01783 0.59236 0.00833 C 0.60034 -0.00347 0.61111 -0.01435 0.63559 -0.01435 C 0.66024 -0.01435 0.66823 -0.00347 0.67899 0.00833 " pathEditMode="relative" rAng="0" ptsTypes="AAAAAAAAAAAAAAAAA" p14:bounceEnd="7000">
                                          <p:cBhvr>
                                            <p:cTn id="18" dur="5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41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cau duoc 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7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96296E-6 C -0.00833 -0.0081 -0.01944 -0.01597 -0.04167 -0.01597 C -0.06667 -0.01597 -0.07535 -0.0081 -0.08368 -2.96296E-6 C -0.09479 0.00973 -0.10295 0.01898 -0.1309 0.01898 C -0.1559 0.01898 -0.16441 0.00973 -0.17552 -2.96296E-6 C -0.18073 -0.0081 -0.19184 -0.01597 -0.21701 -0.01597 C -0.23889 -0.01597 -0.25 -0.0081 -0.25885 -2.96296E-6 C -0.26701 0.00973 -0.27812 0.01898 -0.30312 0.01898 C -0.32812 0.01898 -0.34722 -2.96296E-6 -0.34722 0.00047 C -0.35555 -0.0081 -0.36423 -0.01597 -0.38889 -0.01597 C -0.41389 -0.01597 -0.42257 -0.0081 -0.4309 -2.96296E-6 C -0.44201 0.00973 -0.45017 0.01898 -0.47795 0.01898 C -0.50312 0.01898 -0.51146 0.00973 -0.51944 -2.96296E-6 C -0.53055 -0.0081 -0.53889 -0.01597 -0.56406 -0.01597 C -0.58611 -0.01597 -0.59722 -0.0081 -0.6059 -2.96296E-6 C -0.61406 0.00973 -0.62517 0.01898 -0.65017 0.01898 C -0.67535 0.01898 -0.68351 0.00973 -0.69444 -2.96296E-6 " pathEditMode="relative" rAng="0" ptsTypes="AAAAAAAAAAAAAAAAA">
                                          <p:cBhvr>
                                            <p:cTn id="12" dur="5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7037E-7 C -0.00833 -0.0081 -0.01944 -0.01597 -0.04166 -0.01597 C -0.06666 -0.01597 -0.07534 -0.0081 -0.08368 -3.7037E-7 C -0.09479 0.00972 -0.10295 0.01898 -0.1309 0.01898 C -0.1559 0.01898 -0.16441 0.00972 -0.17552 -3.7037E-7 C -0.18073 -0.0081 -0.19184 -0.01597 -0.21701 -0.01597 C -0.23889 -0.01597 -0.25 -0.0081 -0.25885 -3.7037E-7 C -0.26701 0.00972 -0.27812 0.01898 -0.30312 0.01898 C -0.32812 0.01898 -0.34722 -3.7037E-7 -0.34722 0.00046 C -0.35555 -0.0081 -0.36423 -0.01597 -0.38889 -0.01597 C -0.41389 -0.01597 -0.42257 -0.0081 -0.4309 -3.7037E-7 C -0.44201 0.00972 -0.45017 0.01898 -0.47795 0.01898 C -0.50312 0.01898 -0.51146 0.00972 -0.51944 -3.7037E-7 C -0.53055 -0.0081 -0.53889 -0.01597 -0.56406 -0.01597 C -0.58611 -0.01597 -0.59722 -0.0081 -0.6059 -3.7037E-7 C -0.61406 0.00972 -0.62517 0.01898 -0.65017 0.01898 C -0.67534 0.01898 -0.6835 0.00972 -0.69444 -3.7037E-7 " pathEditMode="relative" rAng="0" ptsTypes="AAAAAAAAAAAAAAAAA">
                                          <p:cBhvr>
                                            <p:cTn id="14" dur="5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2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2.59259E-6 C 0.00903 -0.00926 0.02031 -0.01829 0.04288 -0.01829 C 0.0684 -0.01829 0.07708 -0.00926 0.08576 2.59259E-6 C 0.09722 0.01203 0.10538 0.02361 0.13403 0.02361 C 0.1592 0.02361 0.16788 0.01203 0.17934 2.59259E-6 C 0.18489 -0.00926 0.19601 -0.01829 0.2217 -0.01829 C 0.24427 -0.01829 0.25555 -0.00926 0.26423 2.59259E-6 C 0.27274 0.01203 0.2842 0.02361 0.30955 0.02361 C 0.33507 0.02361 0.35503 2.59259E-6 0.35503 0.00069 C 0.36337 -0.00926 0.37205 -0.01829 0.39705 -0.01829 C 0.42274 -0.01829 0.43142 -0.00926 0.4401 2.59259E-6 C 0.45156 0.01203 0.45972 0.02361 0.48802 0.02361 C 0.51354 0.02361 0.52222 0.01203 0.53038 2.59259E-6 C 0.54184 -0.00926 0.55017 -0.01829 0.57604 -0.01829 C 0.59861 -0.01829 0.60989 -0.00926 0.61857 2.59259E-6 C 0.62708 0.01203 0.63854 0.02361 0.66389 0.02361 C 0.68941 0.02361 0.69774 0.01203 0.70937 2.59259E-6 " pathEditMode="relative" rAng="0" ptsTypes="AAAAAAAAAAAAAAAAA">
                                          <p:cBhvr>
                                            <p:cTn id="16" dur="5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34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0" presetClass="path" presetSubtype="0" repeatCount="indefinite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0.00833 C 0.00798 0.01783 0.01892 0.02778 0.04062 0.02778 C 0.0651 0.02778 0.07361 0.01783 0.08177 0.00833 C 0.09253 -0.00347 0.10052 -0.01435 0.12795 -0.01435 C 0.15243 -0.01435 0.16059 -0.00347 0.17152 0.00833 C 0.17656 0.01783 0.1875 0.02778 0.21215 0.02778 C 0.2335 0.02778 0.24427 0.01783 0.25295 0.00833 C 0.26093 -0.00347 0.27187 -0.01435 0.29635 -0.01435 C 0.32066 -0.01435 0.33941 0.00833 0.33941 0.00787 C 0.34757 0.01783 0.35607 0.02778 0.3802 0.02778 C 0.40451 0.02778 0.41302 0.01783 0.42118 0.00833 C 0.43211 -0.00347 0.4401 -0.01435 0.46718 -0.01435 C 0.49184 -0.01435 0.5 -0.00347 0.50781 0.00833 C 0.51875 0.01783 0.52673 0.02778 0.55139 0.02778 C 0.57291 0.02778 0.58385 0.01783 0.59236 0.00833 C 0.60034 -0.00347 0.61111 -0.01435 0.63559 -0.01435 C 0.66024 -0.01435 0.66823 -0.00347 0.67899 0.00833 " pathEditMode="relative" rAng="0" ptsTypes="AAAAAAAAAAAAAAAAA">
                                          <p:cBhvr>
                                            <p:cTn id="18" dur="5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41" y="-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au duoc 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latiguill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>
            <p:custDataLst>
              <p:tags r:id="rId2"/>
            </p:custDataLst>
          </p:nvPr>
        </p:nvGrpSpPr>
        <p:grpSpPr>
          <a:xfrm flipH="1">
            <a:off x="5764811" y="832276"/>
            <a:ext cx="2101556" cy="1123666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/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/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>
                <p:custDataLst>
                  <p:tags r:id="rId15"/>
                </p:custDataLst>
              </p:nvPr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" fmla="*/ 11289 w 2297530"/>
                  <a:gd name="connsiteY0" fmla="*/ 192058 h 726581"/>
                  <a:gd name="connsiteX1" fmla="*/ 112889 w 2297530"/>
                  <a:gd name="connsiteY1" fmla="*/ 458758 h 726581"/>
                  <a:gd name="connsiteX2" fmla="*/ 824089 w 2297530"/>
                  <a:gd name="connsiteY2" fmla="*/ 611158 h 726581"/>
                  <a:gd name="connsiteX3" fmla="*/ 1446389 w 2297530"/>
                  <a:gd name="connsiteY3" fmla="*/ 725458 h 726581"/>
                  <a:gd name="connsiteX4" fmla="*/ 1716261 w 2297530"/>
                  <a:gd name="connsiteY4" fmla="*/ 541374 h 726581"/>
                  <a:gd name="connsiteX5" fmla="*/ 2068689 w 2297530"/>
                  <a:gd name="connsiteY5" fmla="*/ 611158 h 726581"/>
                  <a:gd name="connsiteX6" fmla="*/ 2297289 w 2297530"/>
                  <a:gd name="connsiteY6" fmla="*/ 446058 h 726581"/>
                  <a:gd name="connsiteX7" fmla="*/ 2094089 w 2297530"/>
                  <a:gd name="connsiteY7" fmla="*/ 280958 h 726581"/>
                  <a:gd name="connsiteX8" fmla="*/ 1357489 w 2297530"/>
                  <a:gd name="connsiteY8" fmla="*/ 103158 h 726581"/>
                  <a:gd name="connsiteX9" fmla="*/ 633589 w 2297530"/>
                  <a:gd name="connsiteY9" fmla="*/ 1558 h 726581"/>
                  <a:gd name="connsiteX10" fmla="*/ 125589 w 2297530"/>
                  <a:gd name="connsiteY10" fmla="*/ 179358 h 726581"/>
                  <a:gd name="connsiteX0" fmla="*/ 11289 w 2297530"/>
                  <a:gd name="connsiteY0" fmla="*/ 192058 h 725828"/>
                  <a:gd name="connsiteX1" fmla="*/ 112889 w 2297530"/>
                  <a:gd name="connsiteY1" fmla="*/ 458758 h 725828"/>
                  <a:gd name="connsiteX2" fmla="*/ 824089 w 2297530"/>
                  <a:gd name="connsiteY2" fmla="*/ 611158 h 725828"/>
                  <a:gd name="connsiteX3" fmla="*/ 1446389 w 2297530"/>
                  <a:gd name="connsiteY3" fmla="*/ 725458 h 725828"/>
                  <a:gd name="connsiteX4" fmla="*/ 1402591 w 2297530"/>
                  <a:gd name="connsiteY4" fmla="*/ 573201 h 725828"/>
                  <a:gd name="connsiteX5" fmla="*/ 1716261 w 2297530"/>
                  <a:gd name="connsiteY5" fmla="*/ 541374 h 725828"/>
                  <a:gd name="connsiteX6" fmla="*/ 2068689 w 2297530"/>
                  <a:gd name="connsiteY6" fmla="*/ 611158 h 725828"/>
                  <a:gd name="connsiteX7" fmla="*/ 2297289 w 2297530"/>
                  <a:gd name="connsiteY7" fmla="*/ 446058 h 725828"/>
                  <a:gd name="connsiteX8" fmla="*/ 2094089 w 2297530"/>
                  <a:gd name="connsiteY8" fmla="*/ 280958 h 725828"/>
                  <a:gd name="connsiteX9" fmla="*/ 1357489 w 2297530"/>
                  <a:gd name="connsiteY9" fmla="*/ 103158 h 725828"/>
                  <a:gd name="connsiteX10" fmla="*/ 633589 w 2297530"/>
                  <a:gd name="connsiteY10" fmla="*/ 1558 h 725828"/>
                  <a:gd name="connsiteX11" fmla="*/ 125589 w 2297530"/>
                  <a:gd name="connsiteY11" fmla="*/ 179358 h 725828"/>
                  <a:gd name="connsiteX0" fmla="*/ 11289 w 2297530"/>
                  <a:gd name="connsiteY0" fmla="*/ 192058 h 617979"/>
                  <a:gd name="connsiteX1" fmla="*/ 112889 w 2297530"/>
                  <a:gd name="connsiteY1" fmla="*/ 458758 h 617979"/>
                  <a:gd name="connsiteX2" fmla="*/ 824089 w 2297530"/>
                  <a:gd name="connsiteY2" fmla="*/ 611158 h 617979"/>
                  <a:gd name="connsiteX3" fmla="*/ 1226732 w 2297530"/>
                  <a:gd name="connsiteY3" fmla="*/ 589698 h 617979"/>
                  <a:gd name="connsiteX4" fmla="*/ 1402591 w 2297530"/>
                  <a:gd name="connsiteY4" fmla="*/ 573201 h 617979"/>
                  <a:gd name="connsiteX5" fmla="*/ 1716261 w 2297530"/>
                  <a:gd name="connsiteY5" fmla="*/ 541374 h 617979"/>
                  <a:gd name="connsiteX6" fmla="*/ 2068689 w 2297530"/>
                  <a:gd name="connsiteY6" fmla="*/ 611158 h 617979"/>
                  <a:gd name="connsiteX7" fmla="*/ 2297289 w 2297530"/>
                  <a:gd name="connsiteY7" fmla="*/ 446058 h 617979"/>
                  <a:gd name="connsiteX8" fmla="*/ 2094089 w 2297530"/>
                  <a:gd name="connsiteY8" fmla="*/ 280958 h 617979"/>
                  <a:gd name="connsiteX9" fmla="*/ 1357489 w 2297530"/>
                  <a:gd name="connsiteY9" fmla="*/ 103158 h 617979"/>
                  <a:gd name="connsiteX10" fmla="*/ 633589 w 2297530"/>
                  <a:gd name="connsiteY10" fmla="*/ 1558 h 617979"/>
                  <a:gd name="connsiteX11" fmla="*/ 125589 w 2297530"/>
                  <a:gd name="connsiteY11" fmla="*/ 179358 h 617979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226505 w 2297303"/>
                  <a:gd name="connsiteY3" fmla="*/ 589698 h 613255"/>
                  <a:gd name="connsiteX4" fmla="*/ 1402364 w 2297303"/>
                  <a:gd name="connsiteY4" fmla="*/ 573201 h 613255"/>
                  <a:gd name="connsiteX5" fmla="*/ 1716034 w 2297303"/>
                  <a:gd name="connsiteY5" fmla="*/ 541374 h 613255"/>
                  <a:gd name="connsiteX6" fmla="*/ 2068462 w 2297303"/>
                  <a:gd name="connsiteY6" fmla="*/ 611158 h 613255"/>
                  <a:gd name="connsiteX7" fmla="*/ 2297062 w 2297303"/>
                  <a:gd name="connsiteY7" fmla="*/ 446058 h 613255"/>
                  <a:gd name="connsiteX8" fmla="*/ 2093862 w 2297303"/>
                  <a:gd name="connsiteY8" fmla="*/ 280958 h 613255"/>
                  <a:gd name="connsiteX9" fmla="*/ 1357262 w 2297303"/>
                  <a:gd name="connsiteY9" fmla="*/ 103158 h 613255"/>
                  <a:gd name="connsiteX10" fmla="*/ 633362 w 2297303"/>
                  <a:gd name="connsiteY10" fmla="*/ 1558 h 613255"/>
                  <a:gd name="connsiteX11" fmla="*/ 125362 w 2297303"/>
                  <a:gd name="connsiteY11" fmla="*/ 179358 h 613255"/>
                  <a:gd name="connsiteX0" fmla="*/ 11062 w 2297303"/>
                  <a:gd name="connsiteY0" fmla="*/ 192058 h 613255"/>
                  <a:gd name="connsiteX1" fmla="*/ 112662 w 2297303"/>
                  <a:gd name="connsiteY1" fmla="*/ 458758 h 613255"/>
                  <a:gd name="connsiteX2" fmla="*/ 817676 w 2297303"/>
                  <a:gd name="connsiteY2" fmla="*/ 520204 h 613255"/>
                  <a:gd name="connsiteX3" fmla="*/ 1173633 w 2297303"/>
                  <a:gd name="connsiteY3" fmla="*/ 538000 h 613255"/>
                  <a:gd name="connsiteX4" fmla="*/ 1226505 w 2297303"/>
                  <a:gd name="connsiteY4" fmla="*/ 589698 h 613255"/>
                  <a:gd name="connsiteX5" fmla="*/ 1402364 w 2297303"/>
                  <a:gd name="connsiteY5" fmla="*/ 573201 h 613255"/>
                  <a:gd name="connsiteX6" fmla="*/ 1716034 w 2297303"/>
                  <a:gd name="connsiteY6" fmla="*/ 541374 h 613255"/>
                  <a:gd name="connsiteX7" fmla="*/ 2068462 w 2297303"/>
                  <a:gd name="connsiteY7" fmla="*/ 611158 h 613255"/>
                  <a:gd name="connsiteX8" fmla="*/ 2297062 w 2297303"/>
                  <a:gd name="connsiteY8" fmla="*/ 446058 h 613255"/>
                  <a:gd name="connsiteX9" fmla="*/ 2093862 w 2297303"/>
                  <a:gd name="connsiteY9" fmla="*/ 280958 h 613255"/>
                  <a:gd name="connsiteX10" fmla="*/ 1357262 w 2297303"/>
                  <a:gd name="connsiteY10" fmla="*/ 103158 h 613255"/>
                  <a:gd name="connsiteX11" fmla="*/ 633362 w 2297303"/>
                  <a:gd name="connsiteY11" fmla="*/ 1558 h 613255"/>
                  <a:gd name="connsiteX12" fmla="*/ 125362 w 2297303"/>
                  <a:gd name="connsiteY12" fmla="*/ 179358 h 613255"/>
                  <a:gd name="connsiteX0" fmla="*/ 11062 w 2297303"/>
                  <a:gd name="connsiteY0" fmla="*/ 192058 h 611441"/>
                  <a:gd name="connsiteX1" fmla="*/ 112662 w 2297303"/>
                  <a:gd name="connsiteY1" fmla="*/ 458758 h 611441"/>
                  <a:gd name="connsiteX2" fmla="*/ 817676 w 2297303"/>
                  <a:gd name="connsiteY2" fmla="*/ 520204 h 611441"/>
                  <a:gd name="connsiteX3" fmla="*/ 1173633 w 2297303"/>
                  <a:gd name="connsiteY3" fmla="*/ 538000 h 611441"/>
                  <a:gd name="connsiteX4" fmla="*/ 1226505 w 2297303"/>
                  <a:gd name="connsiteY4" fmla="*/ 589698 h 611441"/>
                  <a:gd name="connsiteX5" fmla="*/ 1402364 w 2297303"/>
                  <a:gd name="connsiteY5" fmla="*/ 573201 h 611441"/>
                  <a:gd name="connsiteX6" fmla="*/ 1716034 w 2297303"/>
                  <a:gd name="connsiteY6" fmla="*/ 541374 h 611441"/>
                  <a:gd name="connsiteX7" fmla="*/ 1907531 w 2297303"/>
                  <a:gd name="connsiteY7" fmla="*/ 487114 h 611441"/>
                  <a:gd name="connsiteX8" fmla="*/ 2068462 w 2297303"/>
                  <a:gd name="connsiteY8" fmla="*/ 611158 h 611441"/>
                  <a:gd name="connsiteX9" fmla="*/ 2297062 w 2297303"/>
                  <a:gd name="connsiteY9" fmla="*/ 446058 h 611441"/>
                  <a:gd name="connsiteX10" fmla="*/ 2093862 w 2297303"/>
                  <a:gd name="connsiteY10" fmla="*/ 280958 h 611441"/>
                  <a:gd name="connsiteX11" fmla="*/ 1357262 w 2297303"/>
                  <a:gd name="connsiteY11" fmla="*/ 103158 h 611441"/>
                  <a:gd name="connsiteX12" fmla="*/ 633362 w 2297303"/>
                  <a:gd name="connsiteY12" fmla="*/ 1558 h 611441"/>
                  <a:gd name="connsiteX13" fmla="*/ 125362 w 2297303"/>
                  <a:gd name="connsiteY13" fmla="*/ 179358 h 611441"/>
                  <a:gd name="connsiteX0" fmla="*/ 11062 w 2297458"/>
                  <a:gd name="connsiteY0" fmla="*/ 192058 h 595334"/>
                  <a:gd name="connsiteX1" fmla="*/ 112662 w 2297458"/>
                  <a:gd name="connsiteY1" fmla="*/ 458758 h 595334"/>
                  <a:gd name="connsiteX2" fmla="*/ 817676 w 2297458"/>
                  <a:gd name="connsiteY2" fmla="*/ 520204 h 595334"/>
                  <a:gd name="connsiteX3" fmla="*/ 1173633 w 2297458"/>
                  <a:gd name="connsiteY3" fmla="*/ 538000 h 595334"/>
                  <a:gd name="connsiteX4" fmla="*/ 1226505 w 2297458"/>
                  <a:gd name="connsiteY4" fmla="*/ 589698 h 595334"/>
                  <a:gd name="connsiteX5" fmla="*/ 1402364 w 2297458"/>
                  <a:gd name="connsiteY5" fmla="*/ 573201 h 595334"/>
                  <a:gd name="connsiteX6" fmla="*/ 1716034 w 2297458"/>
                  <a:gd name="connsiteY6" fmla="*/ 541374 h 595334"/>
                  <a:gd name="connsiteX7" fmla="*/ 1907531 w 2297458"/>
                  <a:gd name="connsiteY7" fmla="*/ 487114 h 595334"/>
                  <a:gd name="connsiteX8" fmla="*/ 2060532 w 2297458"/>
                  <a:gd name="connsiteY8" fmla="*/ 468606 h 595334"/>
                  <a:gd name="connsiteX9" fmla="*/ 2297062 w 2297458"/>
                  <a:gd name="connsiteY9" fmla="*/ 446058 h 595334"/>
                  <a:gd name="connsiteX10" fmla="*/ 2093862 w 2297458"/>
                  <a:gd name="connsiteY10" fmla="*/ 280958 h 595334"/>
                  <a:gd name="connsiteX11" fmla="*/ 1357262 w 2297458"/>
                  <a:gd name="connsiteY11" fmla="*/ 103158 h 595334"/>
                  <a:gd name="connsiteX12" fmla="*/ 633362 w 2297458"/>
                  <a:gd name="connsiteY12" fmla="*/ 1558 h 595334"/>
                  <a:gd name="connsiteX13" fmla="*/ 125362 w 2297458"/>
                  <a:gd name="connsiteY13" fmla="*/ 179358 h 595334"/>
                  <a:gd name="connsiteX0" fmla="*/ 11062 w 2298065"/>
                  <a:gd name="connsiteY0" fmla="*/ 192058 h 595334"/>
                  <a:gd name="connsiteX1" fmla="*/ 112662 w 2298065"/>
                  <a:gd name="connsiteY1" fmla="*/ 458758 h 595334"/>
                  <a:gd name="connsiteX2" fmla="*/ 817676 w 2298065"/>
                  <a:gd name="connsiteY2" fmla="*/ 520204 h 595334"/>
                  <a:gd name="connsiteX3" fmla="*/ 1173633 w 2298065"/>
                  <a:gd name="connsiteY3" fmla="*/ 538000 h 595334"/>
                  <a:gd name="connsiteX4" fmla="*/ 1226505 w 2298065"/>
                  <a:gd name="connsiteY4" fmla="*/ 589698 h 595334"/>
                  <a:gd name="connsiteX5" fmla="*/ 1402364 w 2298065"/>
                  <a:gd name="connsiteY5" fmla="*/ 573201 h 595334"/>
                  <a:gd name="connsiteX6" fmla="*/ 1716034 w 2298065"/>
                  <a:gd name="connsiteY6" fmla="*/ 541374 h 595334"/>
                  <a:gd name="connsiteX7" fmla="*/ 1907531 w 2298065"/>
                  <a:gd name="connsiteY7" fmla="*/ 487114 h 595334"/>
                  <a:gd name="connsiteX8" fmla="*/ 2060532 w 2298065"/>
                  <a:gd name="connsiteY8" fmla="*/ 468606 h 595334"/>
                  <a:gd name="connsiteX9" fmla="*/ 2297062 w 2298065"/>
                  <a:gd name="connsiteY9" fmla="*/ 446058 h 595334"/>
                  <a:gd name="connsiteX10" fmla="*/ 2143593 w 2298065"/>
                  <a:gd name="connsiteY10" fmla="*/ 370161 h 595334"/>
                  <a:gd name="connsiteX11" fmla="*/ 2093862 w 2298065"/>
                  <a:gd name="connsiteY11" fmla="*/ 280958 h 595334"/>
                  <a:gd name="connsiteX12" fmla="*/ 1357262 w 2298065"/>
                  <a:gd name="connsiteY12" fmla="*/ 103158 h 595334"/>
                  <a:gd name="connsiteX13" fmla="*/ 633362 w 2298065"/>
                  <a:gd name="connsiteY13" fmla="*/ 1558 h 595334"/>
                  <a:gd name="connsiteX14" fmla="*/ 125362 w 2298065"/>
                  <a:gd name="connsiteY14" fmla="*/ 179358 h 595334"/>
                  <a:gd name="connsiteX0" fmla="*/ 11062 w 2158289"/>
                  <a:gd name="connsiteY0" fmla="*/ 192058 h 595334"/>
                  <a:gd name="connsiteX1" fmla="*/ 112662 w 2158289"/>
                  <a:gd name="connsiteY1" fmla="*/ 458758 h 595334"/>
                  <a:gd name="connsiteX2" fmla="*/ 817676 w 2158289"/>
                  <a:gd name="connsiteY2" fmla="*/ 520204 h 595334"/>
                  <a:gd name="connsiteX3" fmla="*/ 1173633 w 2158289"/>
                  <a:gd name="connsiteY3" fmla="*/ 538000 h 595334"/>
                  <a:gd name="connsiteX4" fmla="*/ 1226505 w 2158289"/>
                  <a:gd name="connsiteY4" fmla="*/ 589698 h 595334"/>
                  <a:gd name="connsiteX5" fmla="*/ 1402364 w 2158289"/>
                  <a:gd name="connsiteY5" fmla="*/ 573201 h 595334"/>
                  <a:gd name="connsiteX6" fmla="*/ 1716034 w 2158289"/>
                  <a:gd name="connsiteY6" fmla="*/ 541374 h 595334"/>
                  <a:gd name="connsiteX7" fmla="*/ 1907531 w 2158289"/>
                  <a:gd name="connsiteY7" fmla="*/ 487114 h 595334"/>
                  <a:gd name="connsiteX8" fmla="*/ 2060532 w 2158289"/>
                  <a:gd name="connsiteY8" fmla="*/ 468606 h 595334"/>
                  <a:gd name="connsiteX9" fmla="*/ 2121264 w 2158289"/>
                  <a:gd name="connsiteY9" fmla="*/ 409160 h 595334"/>
                  <a:gd name="connsiteX10" fmla="*/ 2143593 w 2158289"/>
                  <a:gd name="connsiteY10" fmla="*/ 370161 h 595334"/>
                  <a:gd name="connsiteX11" fmla="*/ 2093862 w 2158289"/>
                  <a:gd name="connsiteY11" fmla="*/ 280958 h 595334"/>
                  <a:gd name="connsiteX12" fmla="*/ 1357262 w 2158289"/>
                  <a:gd name="connsiteY12" fmla="*/ 103158 h 595334"/>
                  <a:gd name="connsiteX13" fmla="*/ 633362 w 2158289"/>
                  <a:gd name="connsiteY13" fmla="*/ 1558 h 595334"/>
                  <a:gd name="connsiteX14" fmla="*/ 125362 w 2158289"/>
                  <a:gd name="connsiteY14" fmla="*/ 179358 h 595334"/>
                  <a:gd name="connsiteX0" fmla="*/ 4871 w 2152098"/>
                  <a:gd name="connsiteY0" fmla="*/ 192058 h 595334"/>
                  <a:gd name="connsiteX1" fmla="*/ 145104 w 2152098"/>
                  <a:gd name="connsiteY1" fmla="*/ 402827 h 595334"/>
                  <a:gd name="connsiteX2" fmla="*/ 811485 w 2152098"/>
                  <a:gd name="connsiteY2" fmla="*/ 520204 h 595334"/>
                  <a:gd name="connsiteX3" fmla="*/ 1167442 w 2152098"/>
                  <a:gd name="connsiteY3" fmla="*/ 538000 h 595334"/>
                  <a:gd name="connsiteX4" fmla="*/ 1220314 w 2152098"/>
                  <a:gd name="connsiteY4" fmla="*/ 589698 h 595334"/>
                  <a:gd name="connsiteX5" fmla="*/ 1396173 w 2152098"/>
                  <a:gd name="connsiteY5" fmla="*/ 573201 h 595334"/>
                  <a:gd name="connsiteX6" fmla="*/ 1709843 w 2152098"/>
                  <a:gd name="connsiteY6" fmla="*/ 541374 h 595334"/>
                  <a:gd name="connsiteX7" fmla="*/ 1901340 w 2152098"/>
                  <a:gd name="connsiteY7" fmla="*/ 487114 h 595334"/>
                  <a:gd name="connsiteX8" fmla="*/ 2054341 w 2152098"/>
                  <a:gd name="connsiteY8" fmla="*/ 468606 h 595334"/>
                  <a:gd name="connsiteX9" fmla="*/ 2115073 w 2152098"/>
                  <a:gd name="connsiteY9" fmla="*/ 409160 h 595334"/>
                  <a:gd name="connsiteX10" fmla="*/ 2137402 w 2152098"/>
                  <a:gd name="connsiteY10" fmla="*/ 370161 h 595334"/>
                  <a:gd name="connsiteX11" fmla="*/ 2087671 w 2152098"/>
                  <a:gd name="connsiteY11" fmla="*/ 280958 h 595334"/>
                  <a:gd name="connsiteX12" fmla="*/ 1351071 w 2152098"/>
                  <a:gd name="connsiteY12" fmla="*/ 103158 h 595334"/>
                  <a:gd name="connsiteX13" fmla="*/ 627171 w 2152098"/>
                  <a:gd name="connsiteY13" fmla="*/ 1558 h 595334"/>
                  <a:gd name="connsiteX14" fmla="*/ 119171 w 2152098"/>
                  <a:gd name="connsiteY14" fmla="*/ 179358 h 595334"/>
                  <a:gd name="connsiteX0" fmla="*/ 4871 w 2152098"/>
                  <a:gd name="connsiteY0" fmla="*/ 192058 h 615888"/>
                  <a:gd name="connsiteX1" fmla="*/ 145104 w 2152098"/>
                  <a:gd name="connsiteY1" fmla="*/ 402827 h 615888"/>
                  <a:gd name="connsiteX2" fmla="*/ 811485 w 2152098"/>
                  <a:gd name="connsiteY2" fmla="*/ 520204 h 615888"/>
                  <a:gd name="connsiteX3" fmla="*/ 1098286 w 2152098"/>
                  <a:gd name="connsiteY3" fmla="*/ 613141 h 615888"/>
                  <a:gd name="connsiteX4" fmla="*/ 1220314 w 2152098"/>
                  <a:gd name="connsiteY4" fmla="*/ 589698 h 615888"/>
                  <a:gd name="connsiteX5" fmla="*/ 1396173 w 2152098"/>
                  <a:gd name="connsiteY5" fmla="*/ 573201 h 615888"/>
                  <a:gd name="connsiteX6" fmla="*/ 1709843 w 2152098"/>
                  <a:gd name="connsiteY6" fmla="*/ 541374 h 615888"/>
                  <a:gd name="connsiteX7" fmla="*/ 1901340 w 2152098"/>
                  <a:gd name="connsiteY7" fmla="*/ 487114 h 615888"/>
                  <a:gd name="connsiteX8" fmla="*/ 2054341 w 2152098"/>
                  <a:gd name="connsiteY8" fmla="*/ 468606 h 615888"/>
                  <a:gd name="connsiteX9" fmla="*/ 2115073 w 2152098"/>
                  <a:gd name="connsiteY9" fmla="*/ 409160 h 615888"/>
                  <a:gd name="connsiteX10" fmla="*/ 2137402 w 2152098"/>
                  <a:gd name="connsiteY10" fmla="*/ 370161 h 615888"/>
                  <a:gd name="connsiteX11" fmla="*/ 2087671 w 2152098"/>
                  <a:gd name="connsiteY11" fmla="*/ 280958 h 615888"/>
                  <a:gd name="connsiteX12" fmla="*/ 1351071 w 2152098"/>
                  <a:gd name="connsiteY12" fmla="*/ 103158 h 615888"/>
                  <a:gd name="connsiteX13" fmla="*/ 627171 w 2152098"/>
                  <a:gd name="connsiteY13" fmla="*/ 1558 h 615888"/>
                  <a:gd name="connsiteX14" fmla="*/ 119171 w 2152098"/>
                  <a:gd name="connsiteY14" fmla="*/ 179358 h 615888"/>
                  <a:gd name="connsiteX0" fmla="*/ 4871 w 2152098"/>
                  <a:gd name="connsiteY0" fmla="*/ 192058 h 594396"/>
                  <a:gd name="connsiteX1" fmla="*/ 145104 w 2152098"/>
                  <a:gd name="connsiteY1" fmla="*/ 402827 h 594396"/>
                  <a:gd name="connsiteX2" fmla="*/ 811485 w 2152098"/>
                  <a:gd name="connsiteY2" fmla="*/ 520204 h 594396"/>
                  <a:gd name="connsiteX3" fmla="*/ 1085985 w 2152098"/>
                  <a:gd name="connsiteY3" fmla="*/ 551723 h 594396"/>
                  <a:gd name="connsiteX4" fmla="*/ 1220314 w 2152098"/>
                  <a:gd name="connsiteY4" fmla="*/ 589698 h 594396"/>
                  <a:gd name="connsiteX5" fmla="*/ 1396173 w 2152098"/>
                  <a:gd name="connsiteY5" fmla="*/ 573201 h 594396"/>
                  <a:gd name="connsiteX6" fmla="*/ 1709843 w 2152098"/>
                  <a:gd name="connsiteY6" fmla="*/ 541374 h 594396"/>
                  <a:gd name="connsiteX7" fmla="*/ 1901340 w 2152098"/>
                  <a:gd name="connsiteY7" fmla="*/ 487114 h 594396"/>
                  <a:gd name="connsiteX8" fmla="*/ 2054341 w 2152098"/>
                  <a:gd name="connsiteY8" fmla="*/ 468606 h 594396"/>
                  <a:gd name="connsiteX9" fmla="*/ 2115073 w 2152098"/>
                  <a:gd name="connsiteY9" fmla="*/ 409160 h 594396"/>
                  <a:gd name="connsiteX10" fmla="*/ 2137402 w 2152098"/>
                  <a:gd name="connsiteY10" fmla="*/ 370161 h 594396"/>
                  <a:gd name="connsiteX11" fmla="*/ 2087671 w 2152098"/>
                  <a:gd name="connsiteY11" fmla="*/ 280958 h 594396"/>
                  <a:gd name="connsiteX12" fmla="*/ 1351071 w 2152098"/>
                  <a:gd name="connsiteY12" fmla="*/ 103158 h 594396"/>
                  <a:gd name="connsiteX13" fmla="*/ 627171 w 2152098"/>
                  <a:gd name="connsiteY13" fmla="*/ 1558 h 594396"/>
                  <a:gd name="connsiteX14" fmla="*/ 119171 w 2152098"/>
                  <a:gd name="connsiteY14" fmla="*/ 179358 h 594396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709843 w 2152098"/>
                  <a:gd name="connsiteY6" fmla="*/ 541374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83010"/>
                  <a:gd name="connsiteX1" fmla="*/ 145104 w 2152098"/>
                  <a:gd name="connsiteY1" fmla="*/ 402827 h 583010"/>
                  <a:gd name="connsiteX2" fmla="*/ 811485 w 2152098"/>
                  <a:gd name="connsiteY2" fmla="*/ 520204 h 583010"/>
                  <a:gd name="connsiteX3" fmla="*/ 1085985 w 2152098"/>
                  <a:gd name="connsiteY3" fmla="*/ 551723 h 583010"/>
                  <a:gd name="connsiteX4" fmla="*/ 1229186 w 2152098"/>
                  <a:gd name="connsiteY4" fmla="*/ 549534 h 583010"/>
                  <a:gd name="connsiteX5" fmla="*/ 1396173 w 2152098"/>
                  <a:gd name="connsiteY5" fmla="*/ 573201 h 583010"/>
                  <a:gd name="connsiteX6" fmla="*/ 1698685 w 2152098"/>
                  <a:gd name="connsiteY6" fmla="*/ 513816 h 583010"/>
                  <a:gd name="connsiteX7" fmla="*/ 1901340 w 2152098"/>
                  <a:gd name="connsiteY7" fmla="*/ 487114 h 583010"/>
                  <a:gd name="connsiteX8" fmla="*/ 2054341 w 2152098"/>
                  <a:gd name="connsiteY8" fmla="*/ 468606 h 583010"/>
                  <a:gd name="connsiteX9" fmla="*/ 2115073 w 2152098"/>
                  <a:gd name="connsiteY9" fmla="*/ 409160 h 583010"/>
                  <a:gd name="connsiteX10" fmla="*/ 2137402 w 2152098"/>
                  <a:gd name="connsiteY10" fmla="*/ 370161 h 583010"/>
                  <a:gd name="connsiteX11" fmla="*/ 2087671 w 2152098"/>
                  <a:gd name="connsiteY11" fmla="*/ 280958 h 583010"/>
                  <a:gd name="connsiteX12" fmla="*/ 1351071 w 2152098"/>
                  <a:gd name="connsiteY12" fmla="*/ 103158 h 583010"/>
                  <a:gd name="connsiteX13" fmla="*/ 627171 w 2152098"/>
                  <a:gd name="connsiteY13" fmla="*/ 1558 h 583010"/>
                  <a:gd name="connsiteX14" fmla="*/ 119171 w 2152098"/>
                  <a:gd name="connsiteY14" fmla="*/ 179358 h 583010"/>
                  <a:gd name="connsiteX0" fmla="*/ 4871 w 2152098"/>
                  <a:gd name="connsiteY0" fmla="*/ 192058 h 562752"/>
                  <a:gd name="connsiteX1" fmla="*/ 145104 w 2152098"/>
                  <a:gd name="connsiteY1" fmla="*/ 402827 h 562752"/>
                  <a:gd name="connsiteX2" fmla="*/ 811485 w 2152098"/>
                  <a:gd name="connsiteY2" fmla="*/ 520204 h 562752"/>
                  <a:gd name="connsiteX3" fmla="*/ 1085985 w 2152098"/>
                  <a:gd name="connsiteY3" fmla="*/ 551723 h 562752"/>
                  <a:gd name="connsiteX4" fmla="*/ 1229186 w 2152098"/>
                  <a:gd name="connsiteY4" fmla="*/ 549534 h 562752"/>
                  <a:gd name="connsiteX5" fmla="*/ 1401496 w 2152098"/>
                  <a:gd name="connsiteY5" fmla="*/ 549102 h 562752"/>
                  <a:gd name="connsiteX6" fmla="*/ 1698685 w 2152098"/>
                  <a:gd name="connsiteY6" fmla="*/ 513816 h 562752"/>
                  <a:gd name="connsiteX7" fmla="*/ 1901340 w 2152098"/>
                  <a:gd name="connsiteY7" fmla="*/ 487114 h 562752"/>
                  <a:gd name="connsiteX8" fmla="*/ 2054341 w 2152098"/>
                  <a:gd name="connsiteY8" fmla="*/ 468606 h 562752"/>
                  <a:gd name="connsiteX9" fmla="*/ 2115073 w 2152098"/>
                  <a:gd name="connsiteY9" fmla="*/ 409160 h 562752"/>
                  <a:gd name="connsiteX10" fmla="*/ 2137402 w 2152098"/>
                  <a:gd name="connsiteY10" fmla="*/ 370161 h 562752"/>
                  <a:gd name="connsiteX11" fmla="*/ 2087671 w 2152098"/>
                  <a:gd name="connsiteY11" fmla="*/ 280958 h 562752"/>
                  <a:gd name="connsiteX12" fmla="*/ 1351071 w 2152098"/>
                  <a:gd name="connsiteY12" fmla="*/ 103158 h 562752"/>
                  <a:gd name="connsiteX13" fmla="*/ 627171 w 2152098"/>
                  <a:gd name="connsiteY13" fmla="*/ 1558 h 562752"/>
                  <a:gd name="connsiteX14" fmla="*/ 119171 w 2152098"/>
                  <a:gd name="connsiteY14" fmla="*/ 179358 h 562752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7723"/>
                  <a:gd name="connsiteX1" fmla="*/ 145104 w 2152098"/>
                  <a:gd name="connsiteY1" fmla="*/ 402827 h 557723"/>
                  <a:gd name="connsiteX2" fmla="*/ 811485 w 2152098"/>
                  <a:gd name="connsiteY2" fmla="*/ 520204 h 557723"/>
                  <a:gd name="connsiteX3" fmla="*/ 1085985 w 2152098"/>
                  <a:gd name="connsiteY3" fmla="*/ 551723 h 557723"/>
                  <a:gd name="connsiteX4" fmla="*/ 1229186 w 2152098"/>
                  <a:gd name="connsiteY4" fmla="*/ 549534 h 557723"/>
                  <a:gd name="connsiteX5" fmla="*/ 1400353 w 2152098"/>
                  <a:gd name="connsiteY5" fmla="*/ 515241 h 557723"/>
                  <a:gd name="connsiteX6" fmla="*/ 1698685 w 2152098"/>
                  <a:gd name="connsiteY6" fmla="*/ 513816 h 557723"/>
                  <a:gd name="connsiteX7" fmla="*/ 1901340 w 2152098"/>
                  <a:gd name="connsiteY7" fmla="*/ 487114 h 557723"/>
                  <a:gd name="connsiteX8" fmla="*/ 2054341 w 2152098"/>
                  <a:gd name="connsiteY8" fmla="*/ 468606 h 557723"/>
                  <a:gd name="connsiteX9" fmla="*/ 2115073 w 2152098"/>
                  <a:gd name="connsiteY9" fmla="*/ 409160 h 557723"/>
                  <a:gd name="connsiteX10" fmla="*/ 2137402 w 2152098"/>
                  <a:gd name="connsiteY10" fmla="*/ 370161 h 557723"/>
                  <a:gd name="connsiteX11" fmla="*/ 2087671 w 2152098"/>
                  <a:gd name="connsiteY11" fmla="*/ 280958 h 557723"/>
                  <a:gd name="connsiteX12" fmla="*/ 1351071 w 2152098"/>
                  <a:gd name="connsiteY12" fmla="*/ 103158 h 557723"/>
                  <a:gd name="connsiteX13" fmla="*/ 627171 w 2152098"/>
                  <a:gd name="connsiteY13" fmla="*/ 1558 h 557723"/>
                  <a:gd name="connsiteX14" fmla="*/ 119171 w 2152098"/>
                  <a:gd name="connsiteY14" fmla="*/ 179358 h 557723"/>
                  <a:gd name="connsiteX0" fmla="*/ 4871 w 2152098"/>
                  <a:gd name="connsiteY0" fmla="*/ 192058 h 558022"/>
                  <a:gd name="connsiteX1" fmla="*/ 145104 w 2152098"/>
                  <a:gd name="connsiteY1" fmla="*/ 402827 h 558022"/>
                  <a:gd name="connsiteX2" fmla="*/ 811485 w 2152098"/>
                  <a:gd name="connsiteY2" fmla="*/ 520204 h 558022"/>
                  <a:gd name="connsiteX3" fmla="*/ 1085985 w 2152098"/>
                  <a:gd name="connsiteY3" fmla="*/ 551723 h 558022"/>
                  <a:gd name="connsiteX4" fmla="*/ 1229186 w 2152098"/>
                  <a:gd name="connsiteY4" fmla="*/ 549534 h 558022"/>
                  <a:gd name="connsiteX5" fmla="*/ 1411511 w 2152098"/>
                  <a:gd name="connsiteY5" fmla="*/ 542798 h 558022"/>
                  <a:gd name="connsiteX6" fmla="*/ 1698685 w 2152098"/>
                  <a:gd name="connsiteY6" fmla="*/ 513816 h 558022"/>
                  <a:gd name="connsiteX7" fmla="*/ 1901340 w 2152098"/>
                  <a:gd name="connsiteY7" fmla="*/ 487114 h 558022"/>
                  <a:gd name="connsiteX8" fmla="*/ 2054341 w 2152098"/>
                  <a:gd name="connsiteY8" fmla="*/ 468606 h 558022"/>
                  <a:gd name="connsiteX9" fmla="*/ 2115073 w 2152098"/>
                  <a:gd name="connsiteY9" fmla="*/ 409160 h 558022"/>
                  <a:gd name="connsiteX10" fmla="*/ 2137402 w 2152098"/>
                  <a:gd name="connsiteY10" fmla="*/ 370161 h 558022"/>
                  <a:gd name="connsiteX11" fmla="*/ 2087671 w 2152098"/>
                  <a:gd name="connsiteY11" fmla="*/ 280958 h 558022"/>
                  <a:gd name="connsiteX12" fmla="*/ 1351071 w 2152098"/>
                  <a:gd name="connsiteY12" fmla="*/ 103158 h 558022"/>
                  <a:gd name="connsiteX13" fmla="*/ 627171 w 2152098"/>
                  <a:gd name="connsiteY13" fmla="*/ 1558 h 558022"/>
                  <a:gd name="connsiteX14" fmla="*/ 119171 w 2152098"/>
                  <a:gd name="connsiteY14" fmla="*/ 179358 h 55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s-E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26" name="Picture 2" descr="shark animations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193892"/>
            <a:ext cx="9144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68" y="3974004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82" y="4117642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8" y="4061580"/>
            <a:ext cx="357265" cy="10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sh graphics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13" y="4387670"/>
            <a:ext cx="1307306" cy="2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lostudios.net/AboutHome/files/tetrafly04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2407452"/>
            <a:ext cx="214312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xtec.cat/~gjimene2/llicencia/students/GifPezNadando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2" y="4297660"/>
            <a:ext cx="2607469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ifs animados de peces en el mar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27" y="1120090"/>
            <a:ext cx="1471613" cy="5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49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687596" y="1019179"/>
            <a:ext cx="316890" cy="1758203"/>
            <a:chOff x="6175256" y="332656"/>
            <a:chExt cx="312890" cy="2582395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Flecha circular"/>
            <p:cNvSpPr/>
            <p:nvPr>
              <p:custDataLst>
                <p:tags r:id="rId13"/>
              </p:custDataLst>
            </p:nvPr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black"/>
                </a:solidFill>
              </a:endParaRPr>
            </a:p>
          </p:txBody>
        </p:sp>
        <p:sp>
          <p:nvSpPr>
            <p:cNvPr id="53" name="52 Elipse"/>
            <p:cNvSpPr/>
            <p:nvPr>
              <p:custDataLst>
                <p:tags r:id="rId14"/>
              </p:custDataLst>
            </p:nvPr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A4F2193-CF77-4C33-8514-6F7BA51B81F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95532" y="504723"/>
            <a:ext cx="3663881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</a:t>
            </a:r>
            <a:r>
              <a:rPr lang="en-US" sz="6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66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chơi</a:t>
            </a:r>
            <a:endParaRPr lang="en-US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" y="1195841"/>
            <a:ext cx="4605068" cy="1613264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2304733" y="2324100"/>
            <a:ext cx="5217028" cy="3192307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CHIẾN THẮNG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8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4"/>
    </mc:Choice>
    <mc:Fallback xmlns="">
      <p:transition advTm="1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bubb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6.PNG&quot;/&gt;"/>
  <p:tag name="ISPRING_SLIDE_INDENT_LEVEL" val="0"/>
  <p:tag name="ISPRING_CUSTOM_TIMING_USED" val="1"/>
  <p:tag name="ISPRING_PLAYER_LAYOUT_TYPE" val="Full"/>
  <p:tag name="GENSWF_SLIDE_TITLE" val="Khởi động"/>
  <p:tag name="GENSWF_ADVANCE_TIME" val="28.369"/>
  <p:tag name="TIMING" val="|28.368"/>
  <p:tag name="ISPRING_PRESENTER_ID" val="{84A38C55-7FAC-45DF-ABEB-DF53C359CA30}"/>
  <p:tag name="ISPRING_SLIDE_ID_2" val="{3973EA2D-C3C2-4488-A6A6-E647CEBC2307}"/>
  <p:tag name="ISPRING_SLIDE_BRANCHING_PROPERTIES" val="&lt;BranchingProperties&gt;&lt;nextAction&gt;&lt;action&gt;2&lt;/action&gt;&lt;slide&gt;694&lt;/slide&gt;&lt;/nextAction&gt;&lt;prevAction&gt;&lt;action&gt;0&lt;/action&gt;&lt;/prevAction&gt;&lt;lock&gt;0&lt;/lock&gt;&lt;/BranchingProperties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F3894E-FDC8-492C-8CEB-113C6D0B7EAF}&quot;/&gt;&lt;isInvalidForFieldText val=&quot;0&quot;/&gt;&lt;Image&gt;&lt;filename val=&quot;C:\Users\Administrator\Desktop\New folder\BAIGIANG2\data\asimages\{87F3894E-FDC8-492C-8CEB-113C6D0B7EAF}.png&quot;/&gt;&lt;left val=&quot;238&quot;/&gt;&lt;top val=&quot;105&quot;/&gt;&lt;width val=&quot;116&quot;/&gt;&lt;height val=&quot;55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6.PNG&quot;/&gt;"/>
  <p:tag name="ISPRING_SLIDE_INDENT_LEVEL" val="0"/>
  <p:tag name="ISPRING_CUSTOM_TIMING_USED" val="1"/>
  <p:tag name="GENSWF_SLIDE_TITLE" val="- Chiến thắng"/>
  <p:tag name="ISPRING_PLAYER_LAYOUT_TYPE" val="Full"/>
  <p:tag name="ISPRING_PRESENTER_ID" val="{84A38C55-7FAC-45DF-ABEB-DF53C359CA30}"/>
  <p:tag name="GENSWF_ADVANCE_TIME" val="11.024"/>
  <p:tag name="ISPRING_SLIDE_ID_2" val="{906DCAD1-1646-44D7-AD5D-24157EFA1D11}"/>
  <p:tag name="ISPRING_SLIDE_BRANCHING_PROPERTIES" val="&lt;BranchingProperties&gt;&lt;nextAction&gt;&lt;action&gt;2&lt;/action&gt;&lt;slide&gt;697&lt;/slide&gt;&lt;/nextAction&gt;&lt;prevAction&gt;&lt;action&gt;0&lt;/action&gt;&lt;/prevAction&gt;&lt;lock&gt;0&lt;/lock&gt;&lt;/BranchingProperties&gt;&#10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004573-8BE0-406C-914A-4BD5AB9D783D}&quot;/&gt;&lt;isInvalidForFieldText val=&quot;0&quot;/&gt;&lt;Image&gt;&lt;filename val=&quot;C:\Users\Administrator\Desktop\New folder\BAIGIANG2\data\asimages\{73004573-8BE0-406C-914A-4BD5AB9D783D}_46.png&quot;/&gt;&lt;left val=&quot;447&quot;/&gt;&lt;top val=&quot;64&quot;/&gt;&lt;width val=&quot;181&quot;/&gt;&lt;height val=&quot;133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18EA5A0-0DB4-40B5-901A-3A8BFF529F94}&quot;/&gt;&lt;isInvalidForFieldText val=&quot;0&quot;/&gt;&lt;Image&gt;&lt;filename val=&quot;C:\Users\Administrator\Desktop\New folder\BAIGIANG2\data\asimages\{418EA5A0-0DB4-40B5-901A-3A8BFF529F94}.png&quot;/&gt;&lt;left val=&quot;129&quot;/&gt;&lt;top val=&quot;395&quot;/&gt;&lt;width val=&quot;73&quot;/&gt;&lt;height val=&quot;72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6A7E7C-0E78-4105-B300-9EA4E0AFFD9A}&quot;/&gt;&lt;isInvalidForFieldText val=&quot;0&quot;/&gt;&lt;Image&gt;&lt;filename val=&quot;C:\Users\Administrator\Desktop\New folder\BAIGIANG2\data\asimages\{386A7E7C-0E78-4105-B300-9EA4E0AFFD9A}.png&quot;/&gt;&lt;left val=&quot;152&quot;/&gt;&lt;top val=&quot;375&quot;/&gt;&lt;width val=&quot;29&quot;/&gt;&lt;height val=&quot;98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64E626-94CC-4044-8F08-1B739475ADF5}&quot;/&gt;&lt;isInvalidForFieldText val=&quot;0&quot;/&gt;&lt;Image&gt;&lt;filename val=&quot;C:\Users\Administrator\Desktop\New folder\BAIGIANG2\data\asimages\{4A64E626-94CC-4044-8F08-1B739475ADF5}.png&quot;/&gt;&lt;left val=&quot;414&quot;/&gt;&lt;top val=&quot;388&quot;/&gt;&lt;width val=&quot;29&quot;/&gt;&lt;height val=&quot;97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9281A4-6794-4105-9B25-C34BEF6A2661}&quot;/&gt;&lt;isInvalidForFieldText val=&quot;0&quot;/&gt;&lt;Image&gt;&lt;filename val=&quot;C:\Users\Administrator\Desktop\New folder\BAIGIANG2\data\asimages\{F39281A4-6794-4105-9B25-C34BEF6A2661}.png&quot;/&gt;&lt;left val=&quot;567&quot;/&gt;&lt;top val=&quot;383&quot;/&gt;&lt;width val=&quot;29&quot;/&gt;&lt;height val=&quot;9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4B8013-1A06-4BDF-A632-D69C4BF1868B}&quot;/&gt;&lt;isInvalidForFieldText val=&quot;0&quot;/&gt;&lt;Image&gt;&lt;filename val=&quot;C:\Users\Administrator\Desktop\New folder\BAIGIANG2\data\asimages\{D34B8013-1A06-4BDF-A632-D69C4BF1868B}_46.png&quot;/&gt;&lt;left val=&quot;448&quot;/&gt;&lt;top val=&quot;95&quot;/&gt;&lt;width val=&quot;26&quot;/&gt;&lt;height val=&quot;166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61B92E9-764A-4A50-9210-97417F54833C}&quot;/&gt;&lt;isInvalidForFieldText val=&quot;0&quot;/&gt;&lt;Image&gt;&lt;filename val=&quot;C:\Users\Administrator\Desktop\New folder\BAIGIANG2\data\asimages\{C61B92E9-764A-4A50-9210-97417F54833C}.png&quot;/&gt;&lt;left val=&quot;482&quot;/&gt;&lt;top val=&quot;414&quot;/&gt;&lt;width val=&quot;103&quot;/&gt;&lt;height val=&quot;26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01B44D-1A5F-47E5-BE81-03530F8DC423}&quot;/&gt;&lt;isInvalidForFieldText val=&quot;0&quot;/&gt;&lt;Image&gt;&lt;filename val=&quot;C:\Users\Administrator\Desktop\New folder\BAIGIANG2\data\asimages\{6101B44D-1A5F-47E5-BE81-03530F8DC423}.png&quot;/&gt;&lt;left val=&quot;108&quot;/&gt;&lt;top val=&quot;227&quot;/&gt;&lt;width val=&quot;169&quot;/&gt;&lt;height val=&quot;6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549D06-B3A1-4416-BC45-4127FC163F31}&quot;/&gt;&lt;isInvalidForFieldText val=&quot;0&quot;/&gt;&lt;Image&gt;&lt;filename val=&quot;C:\Users\Administrator\Desktop\New folder\BAIGIANG2\data\asimages\{6C549D06-B3A1-4416-BC45-4127FC163F31}.png&quot;/&gt;&lt;left val=&quot;287&quot;/&gt;&lt;top val=&quot;405&quot;/&gt;&lt;width val=&quot;206&quot;/&gt;&lt;height val=&quot;5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F3894E-FDC8-492C-8CEB-113C6D0B7EAF}&quot;/&gt;&lt;isInvalidForFieldText val=&quot;0&quot;/&gt;&lt;Image&gt;&lt;filename val=&quot;C:\Users\Administrator\Desktop\New folder\BAIGIANG2\data\asimages\{87F3894E-FDC8-492C-8CEB-113C6D0B7EAF}.png&quot;/&gt;&lt;left val=&quot;238&quot;/&gt;&lt;top val=&quot;105&quot;/&gt;&lt;width val=&quot;116&quot;/&gt;&lt;height val=&quot;5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4B8013-1A06-4BDF-A632-D69C4BF1868B}&quot;/&gt;&lt;isInvalidForFieldText val=&quot;0&quot;/&gt;&lt;Image&gt;&lt;filename val=&quot;C:\Users\Administrator\Desktop\New folder\BAIGIANG2\data\asimages\{D34B8013-1A06-4BDF-A632-D69C4BF1868B}_46.png&quot;/&gt;&lt;left val=&quot;448&quot;/&gt;&lt;top val=&quot;95&quot;/&gt;&lt;width val=&quot;26&quot;/&gt;&lt;height val=&quot;166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A038D2-B3AB-4DC7-8DED-B93B4ECFBB18}&quot;/&gt;&lt;isInvalidForFieldText val=&quot;0&quot;/&gt;&lt;Image&gt;&lt;filename val=&quot;C:\Users\Administrator\Desktop\New folder\BAIGIANG2\data\asimages\{1FA038D2-B3AB-4DC7-8DED-B93B4ECFBB18}_46.png&quot;/&gt;&lt;left val=&quot;14&quot;/&gt;&lt;top val=&quot;47&quot;/&gt;&lt;width val=&quot;28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A038D2-B3AB-4DC7-8DED-B93B4ECFBB18}&quot;/&gt;&lt;isInvalidForFieldText val=&quot;0&quot;/&gt;&lt;Image&gt;&lt;filename val=&quot;C:\Users\Administrator\Desktop\New folder\BAIGIANG2\data\asimages\{1FA038D2-B3AB-4DC7-8DED-B93B4ECFBB18}_46.png&quot;/&gt;&lt;left val=&quot;14&quot;/&gt;&lt;top val=&quot;47&quot;/&gt;&lt;width val=&quot;28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7.PNG&quot;/&gt;"/>
  <p:tag name="GENSWF_SLIDE_TITLE" val="- Câu 1"/>
  <p:tag name="ISPRING_SLIDE_INDENT_LEVEL" val="0"/>
  <p:tag name="ISPRING_CUSTOM_TIMING_USED" val="1"/>
  <p:tag name="ISPRING_PLAYER_LAYOUT_TYPE" val="Full"/>
  <p:tag name="GENSWF_ADVANCE_TIME" val="14.184"/>
  <p:tag name="ISPRING_PRESENTER_ID" val="{84A38C55-7FAC-45DF-ABEB-DF53C359CA30}"/>
  <p:tag name="ISPRING_SLIDE_ID_2" val="{85E651B5-7D45-47B4-85AA-566EEC4EF2C3}"/>
  <p:tag name="ISPRING_SLIDE_BRANCHING_PROPERTIES" val="&lt;BranchingProperties&gt;&lt;nextAction&gt;&lt;action&gt;2&lt;/action&gt;&lt;slide&gt;696&lt;/slide&gt;&lt;/nextAction&gt;&lt;prevAction&gt;&lt;action&gt;0&lt;/action&gt;&lt;/prevAction&gt;&lt;lock&gt;0&lt;/lock&gt;&lt;/BranchingProperties&gt;&#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0F2B80-D31B-46F6-88B6-B1682450031B}&quot;/&gt;&lt;isInvalidForFieldText val=&quot;0&quot;/&gt;&lt;Image&gt;&lt;filename val=&quot;C:\Users\Administrator\Desktop\New folder\BAIGIANG2\data\asimages\{100F2B80-D31B-46F6-88B6-B1682450031B}.png&quot;/&gt;&lt;left val=&quot;161&quot;/&gt;&lt;top val=&quot;375&quot;/&gt;&lt;width val=&quot;29&quot;/&gt;&lt;height val=&quot;98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FA20B8-62C4-4809-B398-D4E836F1FE3F}&quot;/&gt;&lt;isInvalidForFieldText val=&quot;0&quot;/&gt;&lt;Image&gt;&lt;filename val=&quot;C:\Users\Administrator\Desktop\New folder\BAIGIANG2\data\asimages\{D9FA20B8-62C4-4809-B398-D4E836F1FE3F}_47.png&quot;/&gt;&lt;left val=&quot;447&quot;/&gt;&lt;top val=&quot;64&quot;/&gt;&lt;width val=&quot;181&quot;/&gt;&lt;height val=&quot;13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1C9C7F-5A54-4D78-8E84-2B5CBB000A27}&quot;/&gt;&lt;isInvalidForFieldText val=&quot;0&quot;/&gt;&lt;Image&gt;&lt;filename val=&quot;C:\Users\Administrator\Desktop\New folder\BAIGIANG2\data\asimages\{071C9C7F-5A54-4D78-8E84-2B5CBB000A27}.png&quot;/&gt;&lt;left val=&quot;333&quot;/&gt;&lt;top val=&quot;375&quot;/&gt;&lt;width val=&quot;29&quot;/&gt;&lt;height val=&quot;9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004573-8BE0-406C-914A-4BD5AB9D783D}&quot;/&gt;&lt;isInvalidForFieldText val=&quot;0&quot;/&gt;&lt;Image&gt;&lt;filename val=&quot;C:\Users\Administrator\Desktop\New folder\BAIGIANG2\data\asimages\{73004573-8BE0-406C-914A-4BD5AB9D783D}_46.png&quot;/&gt;&lt;left val=&quot;447&quot;/&gt;&lt;top val=&quot;64&quot;/&gt;&lt;width val=&quot;181&quot;/&gt;&lt;height val=&quot;13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40B46E6-CBB5-4996-BC34-C512759505CC}&quot;/&gt;&lt;isInvalidForFieldText val=&quot;0&quot;/&gt;&lt;Image&gt;&lt;filename val=&quot;C:\Users\Administrator\Desktop\New folder\BAIGIANG2\data\asimages\{240B46E6-CBB5-4996-BC34-C512759505CC}.png&quot;/&gt;&lt;left val=&quot;516&quot;/&gt;&lt;top val=&quot;375&quot;/&gt;&lt;width val=&quot;29&quot;/&gt;&lt;height val=&quot;98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11519F-B6BF-44DA-BF66-6E06BDE9D1E6}&quot;/&gt;&lt;isInvalidForFieldText val=&quot;0&quot;/&gt;&lt;Image&gt;&lt;filename val=&quot;C:\Users\Administrator\Desktop\New folder\BAIGIANG2\data\asimages\{5011519F-B6BF-44DA-BF66-6E06BDE9D1E6}_47.png&quot;/&gt;&lt;left val=&quot;108&quot;/&gt;&lt;top val=&quot;304&quot;/&gt;&lt;width val=&quot;143&quot;/&gt;&lt;height val=&quot;6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96C020AB-687F-4181-883E-E04D30D0F683}_47.png&quot;/&gt;&lt;left val=&quot;463&quot;/&gt;&lt;top val=&quot;258&quot;/&gt;&lt;width val=&quot;148&quot;/&gt;&lt;height val=&quot;7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605A27B2-EAB8-4BB1-BC91-C6F7BA8E7917}_47.png&quot;/&gt;&lt;left val=&quot;474&quot;/&gt;&lt;top val=&quot;356&quot;/&gt;&lt;width val=&quot;130&quot;/&gt;&lt;height val=&quot;6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1B1BF6-7032-4C8E-9EC8-8EF8CE389EED}&quot;/&gt;&lt;isInvalidForFieldText val=&quot;0&quot;/&gt;&lt;Image&gt;&lt;filename val=&quot;C:\Users\Administrator\Desktop\New folder\BAIGIANG2\data\asimages\{311B1BF6-7032-4C8E-9EC8-8EF8CE389EED}_47.png&quot;/&gt;&lt;left val=&quot;103&quot;/&gt;&lt;top val=&quot;208&quot;/&gt;&lt;width val=&quot;138&quot;/&gt;&lt;height val=&quot;6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2CE33D-129C-4410-A6C9-1E5CF16AC702}&quot;/&gt;&lt;isInvalidForFieldText val=&quot;0&quot;/&gt;&lt;Image&gt;&lt;filename val=&quot;C:\Users\Administrator\Desktop\New folder\BAIGIANG2\data\asimages\{232CE33D-129C-4410-A6C9-1E5CF16AC702}_47.png&quot;/&gt;&lt;left val=&quot;304&quot;/&gt;&lt;top val=&quot;92&quot;/&gt;&lt;width val=&quot;161&quot;/&gt;&lt;height val=&quot;13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E77C92-BA90-40EE-9A4C-FB2D4DD240C7}&quot;/&gt;&lt;isInvalidForFieldText val=&quot;0&quot;/&gt;&lt;Image&gt;&lt;filename val=&quot;C:\Users\Administrator\Desktop\New folder\BAIGIANG2\data\asimages\{2FE77C92-BA90-40EE-9A4C-FB2D4DD240C7}_47.png&quot;/&gt;&lt;left val=&quot;449&quot;/&gt;&lt;top val=&quot;95&quot;/&gt;&lt;width val=&quot;20&quot;/&gt;&lt;height val=&quot;153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B58BC15D-F826-4C9D-AE85-6734FB547896}_47.png&quot;/&gt;&lt;left val=&quot;554&quot;/&gt;&lt;top val=&quot;78&quot;/&gt;&lt;width val=&quot;69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6&quot;/&gt;&lt;lineCharCount val=&quot;4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C5296E-D4BB-4606-87D6-13E9208745B3}&quot;/&gt;&lt;isInvalidForFieldText val=&quot;0&quot;/&gt;&lt;Image&gt;&lt;filename val=&quot;C:\Users\Administrator\Desktop\New folder\BAIGIANG2\data\asimages\{10C5296E-D4BB-4606-87D6-13E9208745B3}_47.png&quot;/&gt;&lt;left val=&quot;21&quot;/&gt;&lt;top val=&quot;31&quot;/&gt;&lt;width val=&quot;278&quot;/&gt;&lt;height val=&quot;21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18EA5A0-0DB4-40B5-901A-3A8BFF529F94}&quot;/&gt;&lt;isInvalidForFieldText val=&quot;0&quot;/&gt;&lt;Image&gt;&lt;filename val=&quot;C:\Users\Administrator\Desktop\New folder\BAIGIANG2\data\asimages\{418EA5A0-0DB4-40B5-901A-3A8BFF529F94}.png&quot;/&gt;&lt;left val=&quot;129&quot;/&gt;&lt;top val=&quot;395&quot;/&gt;&lt;width val=&quot;73&quot;/&gt;&lt;height val=&quot;7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9.PNG&quot;/&gt;"/>
  <p:tag name="GENSWF_SLIDE_TITLE" val="- Câu 2"/>
  <p:tag name="ISPRING_SLIDE_INDENT_LEVEL" val="0"/>
  <p:tag name="ISPRING_CUSTOM_TIMING_USED" val="1"/>
  <p:tag name="ISPRING_PLAYER_LAYOUT_TYPE" val="Full"/>
  <p:tag name="GENSWF_ADVANCE_TIME" val="11.703"/>
  <p:tag name="ISPRING_PRESENTER_ID" val="{84A38C55-7FAC-45DF-ABEB-DF53C359CA30}"/>
  <p:tag name="ISPRING_SLIDE_ID_2" val="{408F5918-8737-46C3-B493-62BBD373C49D}"/>
  <p:tag name="ISPRING_SLIDE_BRANCHING_PROPERTIES" val="&lt;BranchingProperties&gt;&lt;nextAction&gt;&lt;action&gt;2&lt;/action&gt;&lt;slide&gt;695&lt;/slide&gt;&lt;/nextAction&gt;&lt;prevAction&gt;&lt;action&gt;0&lt;/action&gt;&lt;/prevAction&gt;&lt;lock&gt;0&lt;/lock&gt;&lt;/BranchingProperties&gt;&#10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17964C-4196-436D-BE34-4098DBE02577}&quot;/&gt;&lt;isInvalidForFieldText val=&quot;0&quot;/&gt;&lt;Image&gt;&lt;filename val=&quot;C:\Users\Administrator\Desktop\New folder\BAIGIANG2\data\asimages\{8E17964C-4196-436D-BE34-4098DBE02577}_49.png&quot;/&gt;&lt;left val=&quot;447&quot;/&gt;&lt;top val=&quot;64&quot;/&gt;&lt;width val=&quot;181&quot;/&gt;&lt;height val=&quot;13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6A7E7C-0E78-4105-B300-9EA4E0AFFD9A}&quot;/&gt;&lt;isInvalidForFieldText val=&quot;0&quot;/&gt;&lt;Image&gt;&lt;filename val=&quot;C:\Users\Administrator\Desktop\New folder\BAIGIANG2\data\asimages\{386A7E7C-0E78-4105-B300-9EA4E0AFFD9A}.png&quot;/&gt;&lt;left val=&quot;152&quot;/&gt;&lt;top val=&quot;375&quot;/&gt;&lt;width val=&quot;29&quot;/&gt;&lt;height val=&quot;9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3BF1CC-A9AF-4CC6-A42F-7C8BFF01288C}&quot;/&gt;&lt;isInvalidForFieldText val=&quot;0&quot;/&gt;&lt;Image&gt;&lt;filename val=&quot;C:\Users\Administrator\Desktop\New folder\BAIGIANG2\data\asimages\{4E3BF1CC-A9AF-4CC6-A42F-7C8BFF01288C}.png&quot;/&gt;&lt;left val=&quot;161&quot;/&gt;&lt;top val=&quot;375&quot;/&gt;&lt;width val=&quot;29&quot;/&gt;&lt;height val=&quot;9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A5C7EDB-2F21-4164-8A09-191DEB19867F}&quot;/&gt;&lt;isInvalidForFieldText val=&quot;0&quot;/&gt;&lt;Image&gt;&lt;filename val=&quot;C:\Users\Administrator\Desktop\New folder\BAIGIANG2\data\asimages\{CA5C7EDB-2F21-4164-8A09-191DEB19867F}.png&quot;/&gt;&lt;left val=&quot;333&quot;/&gt;&lt;top val=&quot;375&quot;/&gt;&lt;width val=&quot;29&quot;/&gt;&lt;height val=&quot;98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5872F7-5DB0-41AA-B6A7-756442C8F911}&quot;/&gt;&lt;isInvalidForFieldText val=&quot;0&quot;/&gt;&lt;Image&gt;&lt;filename val=&quot;C:\Users\Administrator\Desktop\New folder\BAIGIANG2\data\asimages\{F35872F7-5DB0-41AA-B6A7-756442C8F911}.png&quot;/&gt;&lt;left val=&quot;516&quot;/&gt;&lt;top val=&quot;375&quot;/&gt;&lt;width val=&quot;29&quot;/&gt;&lt;height val=&quot;9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E6A8816D-D6F5-45BD-99FD-B5CF0C7BD327}_49.png&quot;/&gt;&lt;left val=&quot;110&quot;/&gt;&lt;top val=&quot;209&quot;/&gt;&lt;width val=&quot;131&quot;/&gt;&lt;height val=&quot;6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5CBDEAA0-7EBB-4E4C-A5A3-C92EB79083E0}_49.png&quot;/&gt;&lt;left val=&quot;478&quot;/&gt;&lt;top val=&quot;354&quot;/&gt;&lt;width val=&quot;129&quot;/&gt;&lt;height val=&quot;6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FBA4A486-4D69-4A5A-9F6E-216F20AFAA5C}_49.png&quot;/&gt;&lt;left val=&quot;478&quot;/&gt;&lt;top val=&quot;255&quot;/&gt;&lt;width val=&quot;137&quot;/&gt;&lt;height val=&quot;6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B57671EA-1E3C-4D8D-9CF6-281BDC418096}_49.png&quot;/&gt;&lt;left val=&quot;297&quot;/&gt;&lt;top val=&quot;88&quot;/&gt;&lt;width val=&quot;171&quot;/&gt;&lt;height val=&quot;13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59E1D2-6BAA-40C9-B08B-B6400E60089F}&quot;/&gt;&lt;isInvalidForFieldText val=&quot;0&quot;/&gt;&lt;Image&gt;&lt;filename val=&quot;C:\Users\Administrator\Desktop\New folder\BAIGIANG2\data\asimages\{3359E1D2-6BAA-40C9-B08B-B6400E60089F}_49.png&quot;/&gt;&lt;left val=&quot;449&quot;/&gt;&lt;top val=&quot;95&quot;/&gt;&lt;width val=&quot;20&quot;/&gt;&lt;height val=&quot;15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3B649458-EDFE-4564-883A-2E2BDDDE1FE8}_49.png&quot;/&gt;&lt;left val=&quot;558&quot;/&gt;&lt;top val=&quot;78&quot;/&gt;&lt;width val=&quot;66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6&quot;/&gt;&lt;lineCharCount val=&quot;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F5953070-59EB-4B09-9912-16D7272FDE1C}_49.png&quot;/&gt;&lt;left val=&quot;111&quot;/&gt;&lt;top val=&quot;389&quot;/&gt;&lt;width val=&quot;145&quot;/&gt;&lt;height val=&quot;7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64E626-94CC-4044-8F08-1B739475ADF5}&quot;/&gt;&lt;isInvalidForFieldText val=&quot;0&quot;/&gt;&lt;Image&gt;&lt;filename val=&quot;C:\Users\Administrator\Desktop\New folder\BAIGIANG2\data\asimages\{4A64E626-94CC-4044-8F08-1B739475ADF5}.png&quot;/&gt;&lt;left val=&quot;414&quot;/&gt;&lt;top val=&quot;388&quot;/&gt;&lt;width val=&quot;29&quot;/&gt;&lt;height val=&quot;97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FDD79D-8CBC-4F3C-979D-8920A050C146}&quot;/&gt;&lt;isInvalidForFieldText val=&quot;0&quot;/&gt;&lt;Image&gt;&lt;filename val=&quot;C:\Users\Administrator\Desktop\New folder\BAIGIANG2\data\asimages\{19FDD79D-8CBC-4F3C-979D-8920A050C146}_49.png&quot;/&gt;&lt;left val=&quot;8&quot;/&gt;&lt;top val=&quot;9&quot;/&gt;&lt;width val=&quot;318&quot;/&gt;&lt;height val=&quot;22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29&quot;/&gt;&lt;lineCharCount val=&quot;2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9281A4-6794-4105-9B25-C34BEF6A2661}&quot;/&gt;&lt;isInvalidForFieldText val=&quot;0&quot;/&gt;&lt;Image&gt;&lt;filename val=&quot;C:\Users\Administrator\Desktop\New folder\BAIGIANG2\data\asimages\{F39281A4-6794-4105-9B25-C34BEF6A2661}.png&quot;/&gt;&lt;left val=&quot;567&quot;/&gt;&lt;top val=&quot;383&quot;/&gt;&lt;width val=&quot;29&quot;/&gt;&lt;height val=&quot;97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8.PNG&quot;/&gt;"/>
  <p:tag name="GENSWF_SLIDE_TITLE" val="- Câu 3"/>
  <p:tag name="ISPRING_SLIDE_INDENT_LEVEL" val="0"/>
  <p:tag name="ISPRING_CUSTOM_TIMING_USED" val="1"/>
  <p:tag name="ISPRING_PLAYER_LAYOUT_TYPE" val="Full"/>
  <p:tag name="GENSWF_ADVANCE_TIME" val="11.285"/>
  <p:tag name="ISPRING_PRESENTER_ID" val="{84A38C55-7FAC-45DF-ABEB-DF53C359CA30}"/>
  <p:tag name="ISPRING_SLIDE_ID_2" val="{522F86AD-C790-4A87-A616-08CF037E6409}"/>
  <p:tag name="ISPRING_SLIDE_BRANCHING_PROPERTIES" val="&lt;BranchingProperties&gt;&lt;nextAction&gt;&lt;action&gt;2&lt;/action&gt;&lt;slide&gt;726&lt;/slide&gt;&lt;/nextAction&gt;&lt;prevAction&gt;&lt;action&gt;0&lt;/action&gt;&lt;/prevAction&gt;&lt;lock&gt;0&lt;/lock&gt;&lt;/BranchingProperties&gt;&#10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B93980-429B-4F8C-809B-2A4F3D34C94D}&quot;/&gt;&lt;isInvalidForFieldText val=&quot;0&quot;/&gt;&lt;Image&gt;&lt;filename val=&quot;C:\Users\Administrator\Desktop\New folder\BAIGIANG2\data\asimages\{32B93980-429B-4F8C-809B-2A4F3D34C94D}_48.png&quot;/&gt;&lt;left val=&quot;436&quot;/&gt;&lt;top val=&quot;63&quot;/&gt;&lt;width val=&quot;181&quot;/&gt;&lt;height val=&quot;133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8960FF9-8B04-449E-A66B-4B1249BB41CC}&quot;/&gt;&lt;isInvalidForFieldText val=&quot;0&quot;/&gt;&lt;Image&gt;&lt;filename val=&quot;C:\Users\Administrator\Desktop\New folder\BAIGIANG2\data\asimages\{08960FF9-8B04-449E-A66B-4B1249BB41CC}.png&quot;/&gt;&lt;left val=&quot;161&quot;/&gt;&lt;top val=&quot;375&quot;/&gt;&lt;width val=&quot;29&quot;/&gt;&lt;height val=&quot;98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F6D619-343E-421F-8649-EB2BCF51B1E4}&quot;/&gt;&lt;isInvalidForFieldText val=&quot;0&quot;/&gt;&lt;Image&gt;&lt;filename val=&quot;C:\Users\Administrator\Desktop\New folder\BAIGIANG2\data\asimages\{8DF6D619-343E-421F-8649-EB2BCF51B1E4}.png&quot;/&gt;&lt;left val=&quot;333&quot;/&gt;&lt;top val=&quot;375&quot;/&gt;&lt;width val=&quot;29&quot;/&gt;&lt;height val=&quot;98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478B2EF-D477-4AE9-A09B-21F91EEDA814}&quot;/&gt;&lt;isInvalidForFieldText val=&quot;0&quot;/&gt;&lt;Image&gt;&lt;filename val=&quot;C:\Users\Administrator\Desktop\New folder\BAIGIANG2\data\asimages\{0478B2EF-D477-4AE9-A09B-21F91EEDA814}.png&quot;/&gt;&lt;left val=&quot;516&quot;/&gt;&lt;top val=&quot;375&quot;/&gt;&lt;width val=&quot;29&quot;/&gt;&lt;height val=&quot;98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C68867-AE49-461F-9FE0-E0CACF66FACA}&quot;/&gt;&lt;isInvalidForFieldText val=&quot;0&quot;/&gt;&lt;Image&gt;&lt;filename val=&quot;C:\Users\Administrator\Desktop\New folder\BAIGIANG2\data\asimages\{BEC68867-AE49-461F-9FE0-E0CACF66FACA}_48.png&quot;/&gt;&lt;left val=&quot;3&quot;/&gt;&lt;top val=&quot;2&quot;/&gt;&lt;width val=&quot;288&quot;/&gt;&lt;height val=&quot;188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1F055916-B632-4601-9BB9-5B477346C18F}_48.png&quot;/&gt;&lt;left val=&quot;453&quot;/&gt;&lt;top val=&quot;367&quot;/&gt;&lt;width val=&quot;180&quot;/&gt;&lt;height val=&quot;17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F8FE85AB-8851-4715-8113-87EA9CB34375}_48.png&quot;/&gt;&lt;left val=&quot;453&quot;/&gt;&lt;top val=&quot;187&quot;/&gt;&lt;width val=&quot;170&quot;/&gt;&lt;height val=&quot;159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B597AA10-EE0B-413C-AEBB-83100330EA11}_48.png&quot;/&gt;&lt;left val=&quot;119&quot;/&gt;&lt;top val=&quot;135&quot;/&gt;&lt;width val=&quot;155&quot;/&gt;&lt;height val=&quot;156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811E459E-7AAE-4A6D-AE69-91E323ECC54B}_48.png&quot;/&gt;&lt;left val=&quot;231&quot;/&gt;&lt;top val=&quot;-17&quot;/&gt;&lt;width val=&quot;235&quot;/&gt;&lt;height val=&quot;23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61B92E9-764A-4A50-9210-97417F54833C}&quot;/&gt;&lt;isInvalidForFieldText val=&quot;0&quot;/&gt;&lt;Image&gt;&lt;filename val=&quot;C:\Users\Administrator\Desktop\New folder\BAIGIANG2\data\asimages\{C61B92E9-764A-4A50-9210-97417F54833C}.png&quot;/&gt;&lt;left val=&quot;482&quot;/&gt;&lt;top val=&quot;414&quot;/&gt;&lt;width val=&quot;103&quot;/&gt;&lt;height val=&quot;26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F7AD43-3E23-4F24-B41C-8446EA89211C}&quot;/&gt;&lt;isInvalidForFieldText val=&quot;0&quot;/&gt;&lt;Image&gt;&lt;filename val=&quot;C:\Users\Administrator\Desktop\New folder\BAIGIANG2\data\asimages\{23F7AD43-3E23-4F24-B41C-8446EA89211C}_48.png&quot;/&gt;&lt;left val=&quot;447&quot;/&gt;&lt;top val=&quot;95&quot;/&gt;&lt;width val=&quot;20&quot;/&gt;&lt;height val=&quot;15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C8DCF18E-4795-4C76-94DA-8B7408226FB5}_48.png&quot;/&gt;&lt;left val=&quot;554&quot;/&gt;&lt;top val=&quot;78&quot;/&gt;&lt;width val=&quot;70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6&quot;/&gt;&lt;lineCharCount val=&quot;4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486335D8-845D-4008-998A-6BF532DCBDCB}_48.png&quot;/&gt;&lt;left val=&quot;75&quot;/&gt;&lt;top val=&quot;297&quot;/&gt;&lt;width val=&quot;175&quot;/&gt;&lt;height val=&quot;16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01B44D-1A5F-47E5-BE81-03530F8DC423}&quot;/&gt;&lt;isInvalidForFieldText val=&quot;0&quot;/&gt;&lt;Image&gt;&lt;filename val=&quot;C:\Users\Administrator\Desktop\New folder\BAIGIANG2\data\asimages\{6101B44D-1A5F-47E5-BE81-03530F8DC423}.png&quot;/&gt;&lt;left val=&quot;108&quot;/&gt;&lt;top val=&quot;227&quot;/&gt;&lt;width val=&quot;169&quot;/&gt;&lt;height val=&quot;6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8.PNG&quot;/&gt;"/>
  <p:tag name="ISPRING_SLIDE_INDENT_LEVEL" val="0"/>
  <p:tag name="ISPRING_CUSTOM_TIMING_USED" val="1"/>
  <p:tag name="ISPRING_PLAYER_LAYOUT_TYPE" val="Full"/>
  <p:tag name="GENSWF_SLIDE_TITLE" val="- Câu 4"/>
  <p:tag name="GENSWF_ADVANCE_TIME" val="11.180"/>
  <p:tag name="ISPRING_PRESENTER_ID" val="{84A38C55-7FAC-45DF-ABEB-DF53C359CA30}"/>
  <p:tag name="ISPRING_SLIDE_ID_2" val="{3964599F-1AE6-4591-B36B-3A7FDDBB7199}"/>
  <p:tag name="ISPRING_SLIDE_BRANCHING_PROPERTIES" val="&lt;BranchingProperties&gt;&lt;nextAction&gt;&lt;action&gt;2&lt;/action&gt;&lt;slide&gt;726&lt;/slide&gt;&lt;/nextAction&gt;&lt;prevAction&gt;&lt;action&gt;0&lt;/action&gt;&lt;/prevAction&gt;&lt;lock&gt;0&lt;/lock&gt;&lt;/BranchingProperties&gt;&#10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B93980-429B-4F8C-809B-2A4F3D34C94D}&quot;/&gt;&lt;isInvalidForFieldText val=&quot;0&quot;/&gt;&lt;Image&gt;&lt;filename val=&quot;C:\Users\Administrator\Desktop\New folder\BAIGIANG2\data\asimages\{32B93980-429B-4F8C-809B-2A4F3D34C94D}_48.png&quot;/&gt;&lt;left val=&quot;436&quot;/&gt;&lt;top val=&quot;63&quot;/&gt;&lt;width val=&quot;181&quot;/&gt;&lt;height val=&quot;13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8960FF9-8B04-449E-A66B-4B1249BB41CC}&quot;/&gt;&lt;isInvalidForFieldText val=&quot;0&quot;/&gt;&lt;Image&gt;&lt;filename val=&quot;C:\Users\Administrator\Desktop\New folder\BAIGIANG2\data\asimages\{08960FF9-8B04-449E-A66B-4B1249BB41CC}.png&quot;/&gt;&lt;left val=&quot;161&quot;/&gt;&lt;top val=&quot;375&quot;/&gt;&lt;width val=&quot;29&quot;/&gt;&lt;height val=&quot;98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F6D619-343E-421F-8649-EB2BCF51B1E4}&quot;/&gt;&lt;isInvalidForFieldText val=&quot;0&quot;/&gt;&lt;Image&gt;&lt;filename val=&quot;C:\Users\Administrator\Desktop\New folder\BAIGIANG2\data\asimages\{8DF6D619-343E-421F-8649-EB2BCF51B1E4}.png&quot;/&gt;&lt;left val=&quot;333&quot;/&gt;&lt;top val=&quot;375&quot;/&gt;&lt;width val=&quot;29&quot;/&gt;&lt;height val=&quot;9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478B2EF-D477-4AE9-A09B-21F91EEDA814}&quot;/&gt;&lt;isInvalidForFieldText val=&quot;0&quot;/&gt;&lt;Image&gt;&lt;filename val=&quot;C:\Users\Administrator\Desktop\New folder\BAIGIANG2\data\asimages\{0478B2EF-D477-4AE9-A09B-21F91EEDA814}.png&quot;/&gt;&lt;left val=&quot;516&quot;/&gt;&lt;top val=&quot;375&quot;/&gt;&lt;width val=&quot;29&quot;/&gt;&lt;height val=&quot;98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C68867-AE49-461F-9FE0-E0CACF66FACA}&quot;/&gt;&lt;isInvalidForFieldText val=&quot;0&quot;/&gt;&lt;Image&gt;&lt;filename val=&quot;C:\Users\Administrator\Desktop\New folder\BAIGIANG2\data\asimages\{BEC68867-AE49-461F-9FE0-E0CACF66FACA}_48.png&quot;/&gt;&lt;left val=&quot;3&quot;/&gt;&lt;top val=&quot;2&quot;/&gt;&lt;width val=&quot;288&quot;/&gt;&lt;height val=&quot;188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1F055916-B632-4601-9BB9-5B477346C18F}_48.png&quot;/&gt;&lt;left val=&quot;453&quot;/&gt;&lt;top val=&quot;367&quot;/&gt;&lt;width val=&quot;180&quot;/&gt;&lt;height val=&quot;17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F8FE85AB-8851-4715-8113-87EA9CB34375}_48.png&quot;/&gt;&lt;left val=&quot;453&quot;/&gt;&lt;top val=&quot;187&quot;/&gt;&lt;width val=&quot;170&quot;/&gt;&lt;height val=&quot;15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549D06-B3A1-4416-BC45-4127FC163F31}&quot;/&gt;&lt;isInvalidForFieldText val=&quot;0&quot;/&gt;&lt;Image&gt;&lt;filename val=&quot;C:\Users\Administrator\Desktop\New folder\BAIGIANG2\data\asimages\{6C549D06-B3A1-4416-BC45-4127FC163F31}.png&quot;/&gt;&lt;left val=&quot;287&quot;/&gt;&lt;top val=&quot;405&quot;/&gt;&lt;width val=&quot;206&quot;/&gt;&lt;height val=&quot;57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B597AA10-EE0B-413C-AEBB-83100330EA11}_48.png&quot;/&gt;&lt;left val=&quot;119&quot;/&gt;&lt;top val=&quot;135&quot;/&gt;&lt;width val=&quot;155&quot;/&gt;&lt;height val=&quot;156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811E459E-7AAE-4A6D-AE69-91E323ECC54B}_48.png&quot;/&gt;&lt;left val=&quot;231&quot;/&gt;&lt;top val=&quot;-17&quot;/&gt;&lt;width val=&quot;235&quot;/&gt;&lt;height val=&quot;238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F7AD43-3E23-4F24-B41C-8446EA89211C}&quot;/&gt;&lt;isInvalidForFieldText val=&quot;0&quot;/&gt;&lt;Image&gt;&lt;filename val=&quot;C:\Users\Administrator\Desktop\New folder\BAIGIANG2\data\asimages\{23F7AD43-3E23-4F24-B41C-8446EA89211C}_48.png&quot;/&gt;&lt;left val=&quot;447&quot;/&gt;&lt;top val=&quot;95&quot;/&gt;&lt;width val=&quot;20&quot;/&gt;&lt;height val=&quot;15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C8DCF18E-4795-4C76-94DA-8B7408226FB5}_48.png&quot;/&gt;&lt;left val=&quot;554&quot;/&gt;&lt;top val=&quot;78&quot;/&gt;&lt;width val=&quot;70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6&quot;/&gt;&lt;lineCharCount val=&quot;4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esktop\New folder\BAIGIANG2\data\asimages\{486335D8-845D-4008-998A-6BF532DCBDCB}_48.png&quot;/&gt;&lt;left val=&quot;75&quot;/&gt;&lt;top val=&quot;297&quot;/&gt;&lt;width val=&quot;175&quot;/&gt;&lt;height val=&quot;160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231</Words>
  <Application>Microsoft Office PowerPoint</Application>
  <PresentationFormat>On-screen Show (16:10)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Calibri</vt:lpstr>
      <vt:lpstr>Segoe UI Black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</cp:revision>
  <dcterms:created xsi:type="dcterms:W3CDTF">2021-03-03T08:12:30Z</dcterms:created>
  <dcterms:modified xsi:type="dcterms:W3CDTF">2025-03-12T17:33:57Z</dcterms:modified>
</cp:coreProperties>
</file>