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media/media2.wav" ContentType="audio/x-wav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4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media/media3.wav" ContentType="audio/x-wav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media/audio5.wav" ContentType="audio/x-wav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8"/>
  </p:notesMasterIdLst>
  <p:sldIdLst>
    <p:sldId id="275" r:id="rId4"/>
    <p:sldId id="276" r:id="rId5"/>
    <p:sldId id="274" r:id="rId6"/>
    <p:sldId id="277" r:id="rId7"/>
    <p:sldId id="256" r:id="rId8"/>
    <p:sldId id="257" r:id="rId9"/>
    <p:sldId id="259" r:id="rId10"/>
    <p:sldId id="261" r:id="rId11"/>
    <p:sldId id="260" r:id="rId12"/>
    <p:sldId id="262" r:id="rId13"/>
    <p:sldId id="263" r:id="rId14"/>
    <p:sldId id="264" r:id="rId15"/>
    <p:sldId id="278" r:id="rId16"/>
    <p:sldId id="265" r:id="rId17"/>
    <p:sldId id="266" r:id="rId18"/>
    <p:sldId id="267" r:id="rId19"/>
    <p:sldId id="268" r:id="rId20"/>
    <p:sldId id="269" r:id="rId21"/>
    <p:sldId id="270" r:id="rId22"/>
    <p:sldId id="279" r:id="rId23"/>
    <p:sldId id="271" r:id="rId24"/>
    <p:sldId id="280" r:id="rId25"/>
    <p:sldId id="272" r:id="rId26"/>
    <p:sldId id="28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4F"/>
    <a:srgbClr val="1F89CA"/>
    <a:srgbClr val="FAFA9E"/>
    <a:srgbClr val="D00054"/>
    <a:srgbClr val="1D9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2BB5-8F3E-462F-BB59-D79A3F4D692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3CC98-E0BC-44A1-9298-0900944C0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1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8762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5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9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10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9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6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29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32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17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55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0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67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9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8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3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71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24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83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0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2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1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5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44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271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3913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843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766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3767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436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314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87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2543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5314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505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3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99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609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704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422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862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11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0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8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0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0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6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6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A2E2B-7E9E-4220-BCA9-F75CF57FC54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85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764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media3.wav"/><Relationship Id="rId7" Type="http://schemas.openxmlformats.org/officeDocument/2006/relationships/image" Target="../media/image56.png"/><Relationship Id="rId2" Type="http://schemas.microsoft.com/office/2007/relationships/media" Target="../media/media3.wav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1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9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0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audio" Target="../media/audio1.wav"/><Relationship Id="rId3" Type="http://schemas.openxmlformats.org/officeDocument/2006/relationships/audio" Target="../media/media4.mp3"/><Relationship Id="rId7" Type="http://schemas.openxmlformats.org/officeDocument/2006/relationships/image" Target="../media/image62.jpeg"/><Relationship Id="rId12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21.png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9.png"/><Relationship Id="rId4" Type="http://schemas.openxmlformats.org/officeDocument/2006/relationships/audio" Target="NULL" TargetMode="External"/><Relationship Id="rId9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1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438452" y="3266203"/>
            <a:ext cx="1911726" cy="369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4,5,6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0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870" y="614193"/>
            <a:ext cx="6982953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play the piano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658" y="4460788"/>
            <a:ext cx="7893711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play the piano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grandpa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6659" y="5394052"/>
            <a:ext cx="7893710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play the piano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grandma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1967753" y="4335505"/>
            <a:ext cx="817915" cy="809584"/>
          </a:xfrm>
          <a:prstGeom prst="flowChartConnector">
            <a:avLst/>
          </a:prstGeom>
          <a:noFill/>
          <a:ln w="38100">
            <a:solidFill>
              <a:srgbClr val="1D97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ano, Hand, Playing Piano, Keyboard, Musical, Pl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39" y="1542424"/>
            <a:ext cx="3920751" cy="26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785546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870" y="614193"/>
            <a:ext cx="6982953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run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658" y="4460788"/>
            <a:ext cx="7893711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run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teachers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6659" y="5394052"/>
            <a:ext cx="7893710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run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friends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3151095" y="5304731"/>
            <a:ext cx="817915" cy="809584"/>
          </a:xfrm>
          <a:prstGeom prst="flowChartConnector">
            <a:avLst/>
          </a:prstGeom>
          <a:noFill/>
          <a:ln w="38100">
            <a:solidFill>
              <a:srgbClr val="1D97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892" y="1596857"/>
            <a:ext cx="3584214" cy="2561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59151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870" y="614193"/>
            <a:ext cx="6982953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watch TV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658" y="4460788"/>
            <a:ext cx="7893711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watch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sister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6659" y="5394052"/>
            <a:ext cx="7893710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watch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brother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2802931" y="5304731"/>
            <a:ext cx="817915" cy="809584"/>
          </a:xfrm>
          <a:prstGeom prst="flowChartConnector">
            <a:avLst/>
          </a:prstGeom>
          <a:noFill/>
          <a:ln w="38100">
            <a:solidFill>
              <a:srgbClr val="1D97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Television, Kids, Cartoons, Movie, Tv, Toy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t="20526" r="17885" b="7522"/>
          <a:stretch/>
        </p:blipFill>
        <p:spPr bwMode="auto">
          <a:xfrm>
            <a:off x="3969010" y="1559932"/>
            <a:ext cx="3957601" cy="261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5064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79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6342" y="556341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1225" t="1066" r="1577" b="34602"/>
          <a:stretch/>
        </p:blipFill>
        <p:spPr>
          <a:xfrm>
            <a:off x="3657601" y="2011679"/>
            <a:ext cx="4705004" cy="29260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9781" y="3358002"/>
            <a:ext cx="2158632" cy="1213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69356"/>
          <a:stretch/>
        </p:blipFill>
        <p:spPr>
          <a:xfrm>
            <a:off x="368829" y="4799639"/>
            <a:ext cx="3593955" cy="10348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6970098" y="5169122"/>
            <a:ext cx="4816188" cy="1115362"/>
          </a:xfrm>
          <a:prstGeom prst="wedgeRoundRectCallout">
            <a:avLst>
              <a:gd name="adj1" fmla="val -45947"/>
              <a:gd name="adj2" fmla="val -8206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go to the park with my friends.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0940" y="1662373"/>
            <a:ext cx="4816188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go to the park with?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0574" y="678971"/>
            <a:ext cx="5899058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Task 5. Look. Ask and answer.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04198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6342" y="556341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9781" y="3358002"/>
            <a:ext cx="2158632" cy="121365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68828" y="472213"/>
            <a:ext cx="5849091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have lunch with?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990" t="1100" r="9234" b="24444"/>
          <a:stretch/>
        </p:blipFill>
        <p:spPr>
          <a:xfrm>
            <a:off x="3657601" y="1970379"/>
            <a:ext cx="4648841" cy="2953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1" t="75861" r="1373" b="947"/>
          <a:stretch/>
        </p:blipFill>
        <p:spPr>
          <a:xfrm>
            <a:off x="193840" y="4834154"/>
            <a:ext cx="4705003" cy="8381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5835115" y="5475314"/>
            <a:ext cx="5951171" cy="1115362"/>
          </a:xfrm>
          <a:prstGeom prst="wedgeRoundRectCallout">
            <a:avLst>
              <a:gd name="adj1" fmla="val -36449"/>
              <a:gd name="adj2" fmla="val -1133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have lunch with my friends.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87458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6342" y="556341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9781" y="3358002"/>
            <a:ext cx="2158632" cy="121365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68829" y="472213"/>
            <a:ext cx="5932218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watch TV with?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3877" t="3917" r="3471" b="33669"/>
          <a:stretch/>
        </p:blipFill>
        <p:spPr>
          <a:xfrm>
            <a:off x="3657601" y="1977472"/>
            <a:ext cx="4929868" cy="30697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t="69770" r="28650" b="2462"/>
          <a:stretch/>
        </p:blipFill>
        <p:spPr>
          <a:xfrm>
            <a:off x="552157" y="4810160"/>
            <a:ext cx="3174462" cy="11420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5904132" y="5245278"/>
            <a:ext cx="5882154" cy="1115362"/>
          </a:xfrm>
          <a:prstGeom prst="wedgeRoundRectCallout">
            <a:avLst>
              <a:gd name="adj1" fmla="val -41708"/>
              <a:gd name="adj2" fmla="val -9249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watch TV with my family.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25740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05759" y="472213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6995" y="2921884"/>
            <a:ext cx="2158632" cy="121365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68828" y="472213"/>
            <a:ext cx="6281353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go swimming with?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376" t="2452" r="11920" b="33072"/>
          <a:stretch/>
        </p:blipFill>
        <p:spPr>
          <a:xfrm>
            <a:off x="3585508" y="2119216"/>
            <a:ext cx="4861985" cy="30499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5636029" y="5590057"/>
            <a:ext cx="6150257" cy="1115362"/>
          </a:xfrm>
          <a:prstGeom prst="wedgeRoundRectCallout">
            <a:avLst>
              <a:gd name="adj1" fmla="val -39459"/>
              <a:gd name="adj2" fmla="val -10740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go swimming with my sister.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693" t="68277" b="1238"/>
          <a:stretch/>
        </p:blipFill>
        <p:spPr>
          <a:xfrm>
            <a:off x="194401" y="4416559"/>
            <a:ext cx="4563820" cy="11817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30837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6342" y="556341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9781" y="2476299"/>
            <a:ext cx="2158632" cy="121365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68828" y="472213"/>
            <a:ext cx="6281353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have dinner with?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2306" t="4026" r="9962" b="33026"/>
          <a:stretch/>
        </p:blipFill>
        <p:spPr>
          <a:xfrm>
            <a:off x="3509504" y="2103163"/>
            <a:ext cx="5094035" cy="30537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71371" r="545"/>
          <a:stretch/>
        </p:blipFill>
        <p:spPr>
          <a:xfrm>
            <a:off x="368828" y="3932241"/>
            <a:ext cx="3653113" cy="8786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4339243" y="5487018"/>
            <a:ext cx="7247537" cy="1115362"/>
          </a:xfrm>
          <a:prstGeom prst="wedgeRoundRectCallout">
            <a:avLst>
              <a:gd name="adj1" fmla="val -41130"/>
              <a:gd name="adj2" fmla="val -9100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have dinner with my mum and dad.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47370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t="-2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3774" t="3715" r="944" b="9060"/>
          <a:stretch/>
        </p:blipFill>
        <p:spPr>
          <a:xfrm>
            <a:off x="815926" y="1503479"/>
            <a:ext cx="10607040" cy="2608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9" y="4164037"/>
            <a:ext cx="4154449" cy="2310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70770" t="12173" r="945" b="9060"/>
          <a:stretch/>
        </p:blipFill>
        <p:spPr>
          <a:xfrm>
            <a:off x="8274148" y="1559166"/>
            <a:ext cx="3148818" cy="25116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69917" y="429979"/>
            <a:ext cx="5899058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     Task 6 Listen and sing.</a:t>
            </a:r>
          </a:p>
        </p:txBody>
      </p:sp>
      <p:pic>
        <p:nvPicPr>
          <p:cNvPr id="9" name="11.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7969348" y="4432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22980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8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7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89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3852" y="230715"/>
            <a:ext cx="5899058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Ask and write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87878" y="1044199"/>
            <a:ext cx="4355571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What do you do on Tuesdays?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715246" y="1044199"/>
            <a:ext cx="4015619" cy="1074705"/>
          </a:xfrm>
          <a:prstGeom prst="wedgeRoundRectCallout">
            <a:avLst>
              <a:gd name="adj1" fmla="val 45075"/>
              <a:gd name="adj2" fmla="val 8473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go to the park.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87877" y="2296283"/>
            <a:ext cx="4355571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go to the park with?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715245" y="2296282"/>
            <a:ext cx="4015619" cy="1074705"/>
          </a:xfrm>
          <a:prstGeom prst="wedgeRoundRectCallout">
            <a:avLst>
              <a:gd name="adj1" fmla="val 45075"/>
              <a:gd name="adj2" fmla="val 8473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go to the park with my sister.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70787"/>
              </p:ext>
            </p:extLst>
          </p:nvPr>
        </p:nvGraphicFramePr>
        <p:xfrm>
          <a:off x="387877" y="3838065"/>
          <a:ext cx="11296650" cy="2691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5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37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Name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What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do you do on _____?</a:t>
                      </a:r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Who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do you ______ with?</a:t>
                      </a:r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37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omic Sans MS" panose="030F0702030302020204" pitchFamily="66" charset="0"/>
                        </a:rPr>
                        <a:t>Mai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033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62443" y="4800449"/>
            <a:ext cx="3352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go to the park </a:t>
            </a:r>
            <a:r>
              <a:rPr lang="en-US" sz="3000">
                <a:latin typeface="Comic Sans MS" panose="030F0702030302020204" pitchFamily="66" charset="0"/>
              </a:rPr>
              <a:t>(Tuesdays)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2910" y="5031281"/>
            <a:ext cx="1433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sister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9627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54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8271" y="170338"/>
            <a:ext cx="5899058" cy="636105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Look and match.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60" y="1105184"/>
            <a:ext cx="6284940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Who do you go to school with?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I go to school with my friends.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860" y="2240277"/>
            <a:ext cx="6284940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2. Who do they have breakfast with?</a:t>
            </a:r>
          </a:p>
          <a:p>
            <a:pPr algn="ctr"/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They have breakfast with their dad.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861" y="3375370"/>
            <a:ext cx="6284939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3. Who do you go to the park with?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I go to the park with my mum.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860" y="4510463"/>
            <a:ext cx="6284940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4. Who do you play hockey with?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I play hockey with my brother.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860" y="5645556"/>
            <a:ext cx="6284940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5. Who do you climb rocks with?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I climb rocks with my family.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632" r="3051" b="82277"/>
          <a:stretch/>
        </p:blipFill>
        <p:spPr>
          <a:xfrm>
            <a:off x="7376160" y="1105184"/>
            <a:ext cx="2301608" cy="16533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-1" t="19566" r="2125" b="61957"/>
          <a:stretch/>
        </p:blipFill>
        <p:spPr>
          <a:xfrm>
            <a:off x="10011142" y="1105184"/>
            <a:ext cx="2180858" cy="16533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4316" t="40512" r="66" b="42759"/>
          <a:stretch/>
        </p:blipFill>
        <p:spPr>
          <a:xfrm>
            <a:off x="7391400" y="3042769"/>
            <a:ext cx="2286001" cy="1701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" t="60237" r="66" b="21536"/>
          <a:stretch/>
        </p:blipFill>
        <p:spPr>
          <a:xfrm>
            <a:off x="10011143" y="3042769"/>
            <a:ext cx="2180858" cy="1701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7503" t="81461" r="2191" b="1311"/>
          <a:stretch/>
        </p:blipFill>
        <p:spPr>
          <a:xfrm>
            <a:off x="8550007" y="5028762"/>
            <a:ext cx="2286001" cy="1687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Freeform 23"/>
          <p:cNvSpPr/>
          <p:nvPr/>
        </p:nvSpPr>
        <p:spPr>
          <a:xfrm>
            <a:off x="6510204" y="1623483"/>
            <a:ext cx="2057400" cy="4450080"/>
          </a:xfrm>
          <a:custGeom>
            <a:avLst/>
            <a:gdLst>
              <a:gd name="connsiteX0" fmla="*/ 0 w 2057400"/>
              <a:gd name="connsiteY0" fmla="*/ 0 h 4450080"/>
              <a:gd name="connsiteX1" fmla="*/ 441960 w 2057400"/>
              <a:gd name="connsiteY1" fmla="*/ 1341120 h 4450080"/>
              <a:gd name="connsiteX2" fmla="*/ 533400 w 2057400"/>
              <a:gd name="connsiteY2" fmla="*/ 3886200 h 4450080"/>
              <a:gd name="connsiteX3" fmla="*/ 2057400 w 2057400"/>
              <a:gd name="connsiteY3" fmla="*/ 445008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4450080">
                <a:moveTo>
                  <a:pt x="0" y="0"/>
                </a:moveTo>
                <a:cubicBezTo>
                  <a:pt x="176530" y="346710"/>
                  <a:pt x="353060" y="693420"/>
                  <a:pt x="441960" y="1341120"/>
                </a:cubicBezTo>
                <a:cubicBezTo>
                  <a:pt x="530860" y="1988820"/>
                  <a:pt x="264160" y="3368040"/>
                  <a:pt x="533400" y="3886200"/>
                </a:cubicBezTo>
                <a:cubicBezTo>
                  <a:pt x="802640" y="4404360"/>
                  <a:pt x="1430020" y="4427220"/>
                  <a:pt x="2057400" y="445008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507480" y="2179320"/>
            <a:ext cx="853440" cy="518160"/>
          </a:xfrm>
          <a:custGeom>
            <a:avLst/>
            <a:gdLst>
              <a:gd name="connsiteX0" fmla="*/ 0 w 853440"/>
              <a:gd name="connsiteY0" fmla="*/ 518160 h 518160"/>
              <a:gd name="connsiteX1" fmla="*/ 853440 w 853440"/>
              <a:gd name="connsiteY1" fmla="*/ 0 h 5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3440" h="518160">
                <a:moveTo>
                  <a:pt x="0" y="518160"/>
                </a:moveTo>
                <a:lnTo>
                  <a:pt x="85344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507480" y="3886200"/>
            <a:ext cx="868680" cy="30480"/>
          </a:xfrm>
          <a:custGeom>
            <a:avLst/>
            <a:gdLst>
              <a:gd name="connsiteX0" fmla="*/ 0 w 868680"/>
              <a:gd name="connsiteY0" fmla="*/ 30480 h 30480"/>
              <a:gd name="connsiteX1" fmla="*/ 868680 w 868680"/>
              <a:gd name="connsiteY1" fmla="*/ 0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8680" h="30480">
                <a:moveTo>
                  <a:pt x="0" y="30480"/>
                </a:moveTo>
                <a:lnTo>
                  <a:pt x="86868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507480" y="4744569"/>
            <a:ext cx="4937760" cy="299871"/>
          </a:xfrm>
          <a:custGeom>
            <a:avLst/>
            <a:gdLst>
              <a:gd name="connsiteX0" fmla="*/ 0 w 4717249"/>
              <a:gd name="connsiteY0" fmla="*/ 198120 h 198120"/>
              <a:gd name="connsiteX1" fmla="*/ 2346960 w 4717249"/>
              <a:gd name="connsiteY1" fmla="*/ 106680 h 198120"/>
              <a:gd name="connsiteX2" fmla="*/ 4572000 w 4717249"/>
              <a:gd name="connsiteY2" fmla="*/ 15240 h 198120"/>
              <a:gd name="connsiteX3" fmla="*/ 4556760 w 4717249"/>
              <a:gd name="connsiteY3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49" h="198120">
                <a:moveTo>
                  <a:pt x="0" y="198120"/>
                </a:moveTo>
                <a:lnTo>
                  <a:pt x="2346960" y="106680"/>
                </a:lnTo>
                <a:lnTo>
                  <a:pt x="4572000" y="15240"/>
                </a:lnTo>
                <a:cubicBezTo>
                  <a:pt x="4940300" y="-2540"/>
                  <a:pt x="4483100" y="27940"/>
                  <a:pt x="4556760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507480" y="2795975"/>
            <a:ext cx="4183522" cy="3708503"/>
          </a:xfrm>
          <a:custGeom>
            <a:avLst/>
            <a:gdLst>
              <a:gd name="connsiteX0" fmla="*/ 0 w 4183522"/>
              <a:gd name="connsiteY0" fmla="*/ 3489960 h 3708503"/>
              <a:gd name="connsiteX1" fmla="*/ 457200 w 4183522"/>
              <a:gd name="connsiteY1" fmla="*/ 3368040 h 3708503"/>
              <a:gd name="connsiteX2" fmla="*/ 563880 w 4183522"/>
              <a:gd name="connsiteY2" fmla="*/ 274320 h 3708503"/>
              <a:gd name="connsiteX3" fmla="*/ 3672840 w 4183522"/>
              <a:gd name="connsiteY3" fmla="*/ 228600 h 3708503"/>
              <a:gd name="connsiteX4" fmla="*/ 4145280 w 4183522"/>
              <a:gd name="connsiteY4" fmla="*/ 0 h 370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522" h="3708503">
                <a:moveTo>
                  <a:pt x="0" y="3489960"/>
                </a:moveTo>
                <a:cubicBezTo>
                  <a:pt x="181610" y="3696970"/>
                  <a:pt x="363220" y="3903980"/>
                  <a:pt x="457200" y="3368040"/>
                </a:cubicBezTo>
                <a:cubicBezTo>
                  <a:pt x="551180" y="2832100"/>
                  <a:pt x="27940" y="797560"/>
                  <a:pt x="563880" y="274320"/>
                </a:cubicBezTo>
                <a:cubicBezTo>
                  <a:pt x="1099820" y="-248920"/>
                  <a:pt x="3075940" y="274320"/>
                  <a:pt x="3672840" y="228600"/>
                </a:cubicBezTo>
                <a:cubicBezTo>
                  <a:pt x="4269740" y="182880"/>
                  <a:pt x="4207510" y="91440"/>
                  <a:pt x="4145280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14250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7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8" y="-66900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337" t="9086" r="7112" b="9760"/>
          <a:stretch/>
        </p:blipFill>
        <p:spPr>
          <a:xfrm>
            <a:off x="4760849" y="2379811"/>
            <a:ext cx="5136903" cy="31548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16914" y="1879646"/>
            <a:ext cx="3711983" cy="4588436"/>
            <a:chOff x="916914" y="1879646"/>
            <a:chExt cx="3711983" cy="4588436"/>
          </a:xfrm>
        </p:grpSpPr>
        <p:sp>
          <p:nvSpPr>
            <p:cNvPr id="7" name="Rectangle 6"/>
            <p:cNvSpPr/>
            <p:nvPr/>
          </p:nvSpPr>
          <p:spPr>
            <a:xfrm rot="20629198">
              <a:off x="3142062" y="4560575"/>
              <a:ext cx="489398" cy="190750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916914" y="1879646"/>
              <a:ext cx="3711983" cy="2802538"/>
              <a:chOff x="291441" y="1245556"/>
              <a:chExt cx="4754880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291441" y="1245556"/>
                <a:ext cx="4754880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525054" y="1723798"/>
                <a:ext cx="4287653" cy="31029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https://</a:t>
                </a:r>
                <a:r>
                  <a:rPr lang="en-US" sz="3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www.youtube.com</a:t>
                </a:r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/</a:t>
                </a:r>
                <a:r>
                  <a:rPr lang="en-US" sz="3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watch?v</a:t>
                </a:r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=</a:t>
                </a:r>
                <a:r>
                  <a:rPr lang="en-US" sz="3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QUFauUR6qa0</a:t>
                </a:r>
                <a:endPara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Rounded Rectangle 11"/>
          <p:cNvSpPr/>
          <p:nvPr/>
        </p:nvSpPr>
        <p:spPr>
          <a:xfrm>
            <a:off x="5062618" y="2579605"/>
            <a:ext cx="4533364" cy="492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The wheels on the bus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155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807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975706"/>
          </a:xfrm>
          <a:prstGeom prst="rect">
            <a:avLst/>
          </a:prstGeom>
          <a:solidFill>
            <a:srgbClr val="1D9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r="68533"/>
          <a:stretch/>
        </p:blipFill>
        <p:spPr>
          <a:xfrm>
            <a:off x="470220" y="1171649"/>
            <a:ext cx="3158351" cy="2790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34397" t="194" r="34264" b="-291"/>
          <a:stretch/>
        </p:blipFill>
        <p:spPr>
          <a:xfrm>
            <a:off x="4514584" y="1171648"/>
            <a:ext cx="3148959" cy="2790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68793"/>
          <a:stretch/>
        </p:blipFill>
        <p:spPr>
          <a:xfrm>
            <a:off x="8549556" y="1171647"/>
            <a:ext cx="3163473" cy="2790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t="1" r="67679" b="-595"/>
          <a:stretch/>
        </p:blipFill>
        <p:spPr>
          <a:xfrm>
            <a:off x="586542" y="4158344"/>
            <a:ext cx="2911401" cy="1716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l="34162" t="1" r="33626" b="-595"/>
          <a:stretch/>
        </p:blipFill>
        <p:spPr>
          <a:xfrm>
            <a:off x="4640299" y="4158344"/>
            <a:ext cx="2911401" cy="1716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69135" t="1" b="-595"/>
          <a:stretch/>
        </p:blipFill>
        <p:spPr>
          <a:xfrm>
            <a:off x="8675591" y="4158343"/>
            <a:ext cx="2911401" cy="17161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46470" y="282664"/>
            <a:ext cx="5899058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  Task 4 Listen and repeat.</a:t>
            </a:r>
          </a:p>
        </p:txBody>
      </p:sp>
      <p:pic>
        <p:nvPicPr>
          <p:cNvPr id="14" name="11.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8126867" y="295916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  <p:pic>
        <p:nvPicPr>
          <p:cNvPr id="16" name="11.6">
            <a:hlinkClick r:id="" action="ppaction://media"/>
            <a:extLst>
              <a:ext uri="{FF2B5EF4-FFF2-40B4-BE49-F238E27FC236}">
                <a16:creationId xmlns:a16="http://schemas.microsoft.com/office/drawing/2014/main" id="{A9E4B9BC-355F-422D-A88E-47D4DA20EB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6396" end="22365.8541"/>
                </p14:media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793254" y="5959299"/>
            <a:ext cx="516915" cy="516915"/>
          </a:xfrm>
          <a:prstGeom prst="rect">
            <a:avLst/>
          </a:prstGeom>
        </p:spPr>
      </p:pic>
      <p:pic>
        <p:nvPicPr>
          <p:cNvPr id="17" name="11.6">
            <a:hlinkClick r:id="" action="ppaction://media"/>
            <a:extLst>
              <a:ext uri="{FF2B5EF4-FFF2-40B4-BE49-F238E27FC236}">
                <a16:creationId xmlns:a16="http://schemas.microsoft.com/office/drawing/2014/main" id="{8A0884F1-BF6F-49B7-A1D5-E3DBCA7DF9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746" end="11536.8541"/>
                </p14:media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5830605" y="6070401"/>
            <a:ext cx="516915" cy="516915"/>
          </a:xfrm>
          <a:prstGeom prst="rect">
            <a:avLst/>
          </a:prstGeom>
        </p:spPr>
      </p:pic>
      <p:pic>
        <p:nvPicPr>
          <p:cNvPr id="18" name="11.6">
            <a:hlinkClick r:id="" action="ppaction://media"/>
            <a:extLst>
              <a:ext uri="{FF2B5EF4-FFF2-40B4-BE49-F238E27FC236}">
                <a16:creationId xmlns:a16="http://schemas.microsoft.com/office/drawing/2014/main" id="{421C75AE-4A62-4A45-9E9D-9B0E035BA6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6818"/>
                </p14:media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019728" y="6069940"/>
            <a:ext cx="516915" cy="516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094515"/>
      </p:ext>
    </p:extLst>
  </p:cSld>
  <p:clrMapOvr>
    <a:masterClrMapping/>
  </p:clrMapOvr>
  <p:transition spd="slow">
    <p:push dir="u"/>
    <p:sndAc>
      <p:stSnd>
        <p:snd r:embed="rId7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9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6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33" y="1317814"/>
            <a:ext cx="10686502" cy="49485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115" y="3337025"/>
            <a:ext cx="8154843" cy="16312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______ with?</a:t>
            </a:r>
          </a:p>
          <a:p>
            <a:pPr algn="ctr"/>
            <a:r>
              <a:rPr lang="en-US" sz="5000" dirty="0">
                <a:solidFill>
                  <a:srgbClr val="C4004F"/>
                </a:solidFill>
                <a:latin typeface="Comic Sans MS" panose="030F0702030302020204" pitchFamily="66" charset="0"/>
              </a:rPr>
              <a:t>I _______ with _______.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7" t="62676" r="29964" b="-1221"/>
          <a:stretch/>
        </p:blipFill>
        <p:spPr>
          <a:xfrm rot="20673771">
            <a:off x="4179196" y="1542292"/>
            <a:ext cx="2044932" cy="2643447"/>
          </a:xfrm>
          <a:prstGeom prst="rect">
            <a:avLst/>
          </a:prstGeom>
        </p:spPr>
      </p:pic>
      <p:sp>
        <p:nvSpPr>
          <p:cNvPr id="16" name="Explosion 2 15"/>
          <p:cNvSpPr/>
          <p:nvPr/>
        </p:nvSpPr>
        <p:spPr>
          <a:xfrm>
            <a:off x="314275" y="643549"/>
            <a:ext cx="4455623" cy="2132891"/>
          </a:xfrm>
          <a:prstGeom prst="irregularSeal2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New structure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14896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9121" y="2095413"/>
            <a:ext cx="9109581" cy="1631216"/>
          </a:xfrm>
          <a:prstGeom prst="rect">
            <a:avLst/>
          </a:prstGeom>
          <a:solidFill>
            <a:srgbClr val="C4004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1169" y="2247814"/>
            <a:ext cx="9109581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Comic Sans MS" panose="030F0702030302020204" pitchFamily="66" charset="0"/>
              </a:rPr>
              <a:t>Checking game</a:t>
            </a:r>
          </a:p>
          <a:p>
            <a:pPr algn="ctr"/>
            <a:r>
              <a:rPr lang="en-US" sz="5000" dirty="0">
                <a:solidFill>
                  <a:srgbClr val="C4004F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72790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0572" y="634112"/>
            <a:ext cx="8283388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go to the seashore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7504" y="4465821"/>
            <a:ext cx="8936702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go to the seashore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family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7504" y="5496818"/>
            <a:ext cx="8936702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go to the seashore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friends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1397504" y="4376500"/>
            <a:ext cx="817915" cy="809584"/>
          </a:xfrm>
          <a:prstGeom prst="flowChartConnector">
            <a:avLst/>
          </a:prstGeom>
          <a:noFill/>
          <a:ln w="38100">
            <a:solidFill>
              <a:srgbClr val="D0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Beach, Family, Fun, Leisure, Ocean, Relaxation, S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43" y="1563216"/>
            <a:ext cx="3753824" cy="25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1962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5" r="196" b="14685"/>
          <a:stretch/>
        </p:blipFill>
        <p:spPr>
          <a:xfrm>
            <a:off x="4206573" y="1484281"/>
            <a:ext cx="3318570" cy="25955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553" y="614193"/>
            <a:ext cx="5634606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cook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7086" y="4465821"/>
            <a:ext cx="6637543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cook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mum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7085" y="5394052"/>
            <a:ext cx="6637543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cook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dad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3245224" y="5305769"/>
            <a:ext cx="817915" cy="809584"/>
          </a:xfrm>
          <a:prstGeom prst="flowChartConnector">
            <a:avLst/>
          </a:prstGeom>
          <a:noFill/>
          <a:ln w="38100">
            <a:solidFill>
              <a:srgbClr val="1D97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7146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7.Unit 11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dVi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J1W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nVY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dVi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J1W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nVY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J1WLVXahn1hYAAAAGIAAAAcAAAAdW5pdmVyc2FsL2xvY2FsX3NldHRpbmdzLnhtbLOxr8jNUShLLSrOzM+zVTLUM1BSSM1Lzk/JzEu3VQoNcdO1UFIoLknMS0nMyc9LtVXKy1dSsLfjssnJT07MCU4tKQEqLFYoyEmsTC0KSc0FMkpS/RJzgSrDw42V9O24AFBLAwQUAAIACACdVi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dVi1VPMoRpUsAAABqAAAAGwAAAHVuaXZlcnNhbC91bml2ZXJzYWwucG5nLnhtbLOxr8jNUShLLSrOzM+zVTLUM1Cyt+PlsikoSi3LTC1XqACKGekZQICSQqWtkgkStzwzpSTDVsnCwBAhlpGamZ5RYqtkhiSoDzQSAFBLAQIAABQAAgAIAOOGAlPDxJh2RwMAAOEJAAAUAAAAAAAAAAEAAAAAAAAAAAB1bml2ZXJzYWwvcGxheWVyLnhtbFBLAQIAABQAAgAIAJ1WLVXKowNubAYAACgZAAAdAAAAAAAAAAEAAAAAAHkDAAB1bml2ZXJzYWwvY29tbW9uX21lc3NhZ2VzLmxuZ1BLAQIAABQAAgAIAJ1WLVUVHmAbowAAAH8BAAAuAAAAAAAAAAEAAAAAACAKAAB1bml2ZXJzYWwvcGxheWJhY2tfYW5kX25hdmlnYXRpb25fc2V0dGluZ3MueG1sUEsBAgAAFAACAAgAnVYtVaenV+h8BAAAbxcAACcAAAAAAAAAAQAAAAAADwsAAHVuaXZlcnNhbC9mbGFzaF9wdWJsaXNoaW5nX3NldHRpbmdzLnhtbFBLAQIAABQAAgAIAJ1WLVW86VOGdwMAAOgMAAAhAAAAAAAAAAEAAAAAANAPAAB1bml2ZXJzYWwvZmxhc2hfc2tpbl9zZXR0aW5ncy54bWxQSwECAAAUAAIACACdVi1VF9vd2HcEAAD5FgAAJgAAAAAAAAABAAAAAACGEwAAdW5pdmVyc2FsL2h0bWxfcHVibGlzaGluZ19zZXR0aW5ncy54bWxQSwECAAAUAAIACACdVi1VVHMZhbABAACBBgAAHwAAAAAAAAABAAAAAABBGAAAdW5pdmVyc2FsL2h0bWxfc2tpbl9zZXR0aW5ncy5qc1BLAQIAABQAAgAIAJ1WLVXahn1hYAAAAGIAAAAcAAAAAAAAAAEAAAAAAC4aAAB1bml2ZXJzYWwvbG9jYWxfc2V0dGluZ3MueG1sUEsBAgAAFAACAAgAnVYtVYPsCm8cBgAARxMAABcAAAAAAAAAAAAAAAAAyBoAAHVuaXZlcnNhbC91bml2ZXJzYWwucG5nUEsBAgAAFAACAAgAnVYtVTzKEaVLAAAAagAAABsAAAAAAAAAAQAAAAAAGSEAAHVuaXZlcnNhbC91bml2ZXJzYWwucG5nLnhtbFBLBQYAAAAACgAKAAYDAACdIQAAAAA="/>
  <p:tag name="ISPRING_LMS_API_VERSION" val="SCORM 2004 (2nd edition)"/>
  <p:tag name="ISPRING_ULTRA_SCORM_COURSE_ID" val="CD840B32-53FA-41EA-9AB8-C942CFD8E7B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7.Unit 11 - Lesson 2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D5801-5A0E-44AC-941F-3EEC742D803D}:2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8D7A6-C03A-449F-8B9D-9E1C22BE5DB3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E6A22-A2B3-4BDE-BB70-550B64A9B13D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4CCDE0-76D8-4619-9B6D-CC573C6B588F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29A34-AD2E-4E36-A508-F418D4C3A2F6}: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7BA1D9-9258-491D-AE55-D9B1569C7382}:2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C98996-3FFE-45DD-89CC-1991DA5D47B3}:2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743621-0598-4AC8-8FE5-040B45938BFA}:2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1ED3E8-3E58-4C28-86C1-D039E10DEF55}:2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FB56E-E936-4258-927F-58607E4D300C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C73B4D-64C1-42CE-9E3D-77A2BAEFE252}:2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67BFCB-635D-4CFB-92D5-EC51E402F35E}:2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200C1B-63B7-4F82-9ECA-1E81CDF543F6}:2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A941F7-6A1E-4AE0-905D-202CEB1CF3A2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CC2C82-1799-43C0-B8B4-53CA1B782A26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5D4A13-7FD4-4BAC-A4A9-20E85EA2C2D8}:2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A76261-68C1-4FDF-8B58-C83F7A1B1C61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1F852E-6E7C-47A8-B71E-5E3932B9C6E7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1BB86A-302C-4503-9C87-34F66EEB621F}:2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A50D6F-0C74-431E-AC17-89E3BD0419BB}:2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47D38C-AD08-420C-B124-BEE5CA07EB67}: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3A6B59-2F9E-4AB8-8009-05F4F17D02A5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E2C200-1DE2-4162-9DD6-7A55E14EE7C1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FF89B5-CFAD-4E72-97E6-FB8562E0FA7C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447</Words>
  <Application>Microsoft Office PowerPoint</Application>
  <PresentationFormat>Widescreen</PresentationFormat>
  <Paragraphs>94</Paragraphs>
  <Slides>24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127.Unit 11 - Lesson 2 - Period 2</dc:title>
  <dc:creator>DELL 7240</dc:creator>
  <cp:lastModifiedBy>Thành Trung Nguyễn</cp:lastModifiedBy>
  <cp:revision>62</cp:revision>
  <dcterms:created xsi:type="dcterms:W3CDTF">2022-04-07T02:35:17Z</dcterms:created>
  <dcterms:modified xsi:type="dcterms:W3CDTF">2024-08-09T04:22:36Z</dcterms:modified>
</cp:coreProperties>
</file>